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7"/>
  </p:notesMasterIdLst>
  <p:sldIdLst>
    <p:sldId id="277" r:id="rId3"/>
    <p:sldId id="276" r:id="rId4"/>
    <p:sldId id="278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8932" autoAdjust="0"/>
  </p:normalViewPr>
  <p:slideViewPr>
    <p:cSldViewPr>
      <p:cViewPr varScale="1">
        <p:scale>
          <a:sx n="68" d="100"/>
          <a:sy n="68" d="100"/>
        </p:scale>
        <p:origin x="64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86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1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4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1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0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20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7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4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41300"/>
            <a:ext cx="10972800" cy="50427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Tree House Concept for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 can edit this subtitle</a:t>
            </a:r>
          </a:p>
        </p:txBody>
      </p:sp>
      <p:sp>
        <p:nvSpPr>
          <p:cNvPr id="16" name="TextBox 121"/>
          <p:cNvSpPr txBox="1"/>
          <p:nvPr/>
        </p:nvSpPr>
        <p:spPr>
          <a:xfrm>
            <a:off x="932239" y="4830251"/>
            <a:ext cx="259351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7" name="TextBox 121"/>
          <p:cNvSpPr txBox="1"/>
          <p:nvPr/>
        </p:nvSpPr>
        <p:spPr>
          <a:xfrm>
            <a:off x="8663076" y="4830251"/>
            <a:ext cx="259351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3680339" y="1343121"/>
            <a:ext cx="4835012" cy="5040878"/>
            <a:chOff x="3317056" y="1078669"/>
            <a:chExt cx="5561577" cy="5798381"/>
          </a:xfrm>
        </p:grpSpPr>
        <p:sp>
          <p:nvSpPr>
            <p:cNvPr id="360" name="Freeform 359"/>
            <p:cNvSpPr>
              <a:spLocks/>
            </p:cNvSpPr>
            <p:nvPr/>
          </p:nvSpPr>
          <p:spPr bwMode="auto">
            <a:xfrm>
              <a:off x="4898466" y="3610426"/>
              <a:ext cx="2391892" cy="3266624"/>
            </a:xfrm>
            <a:custGeom>
              <a:avLst/>
              <a:gdLst>
                <a:gd name="T0" fmla="*/ 1230 w 3161"/>
                <a:gd name="T1" fmla="*/ 357 h 4317"/>
                <a:gd name="T2" fmla="*/ 1462 w 3161"/>
                <a:gd name="T3" fmla="*/ 974 h 4317"/>
                <a:gd name="T4" fmla="*/ 1834 w 3161"/>
                <a:gd name="T5" fmla="*/ 861 h 4317"/>
                <a:gd name="T6" fmla="*/ 1865 w 3161"/>
                <a:gd name="T7" fmla="*/ 398 h 4317"/>
                <a:gd name="T8" fmla="*/ 1869 w 3161"/>
                <a:gd name="T9" fmla="*/ 251 h 4317"/>
                <a:gd name="T10" fmla="*/ 2017 w 3161"/>
                <a:gd name="T11" fmla="*/ 536 h 4317"/>
                <a:gd name="T12" fmla="*/ 2198 w 3161"/>
                <a:gd name="T13" fmla="*/ 310 h 4317"/>
                <a:gd name="T14" fmla="*/ 2207 w 3161"/>
                <a:gd name="T15" fmla="*/ 438 h 4317"/>
                <a:gd name="T16" fmla="*/ 1982 w 3161"/>
                <a:gd name="T17" fmla="*/ 816 h 4317"/>
                <a:gd name="T18" fmla="*/ 2186 w 3161"/>
                <a:gd name="T19" fmla="*/ 1023 h 4317"/>
                <a:gd name="T20" fmla="*/ 2482 w 3161"/>
                <a:gd name="T21" fmla="*/ 1114 h 4317"/>
                <a:gd name="T22" fmla="*/ 2064 w 3161"/>
                <a:gd name="T23" fmla="*/ 1084 h 4317"/>
                <a:gd name="T24" fmla="*/ 1792 w 3161"/>
                <a:gd name="T25" fmla="*/ 1324 h 4317"/>
                <a:gd name="T26" fmla="*/ 2164 w 3161"/>
                <a:gd name="T27" fmla="*/ 1485 h 4317"/>
                <a:gd name="T28" fmla="*/ 2556 w 3161"/>
                <a:gd name="T29" fmla="*/ 1103 h 4317"/>
                <a:gd name="T30" fmla="*/ 2675 w 3161"/>
                <a:gd name="T31" fmla="*/ 862 h 4317"/>
                <a:gd name="T32" fmla="*/ 2627 w 3161"/>
                <a:gd name="T33" fmla="*/ 1171 h 4317"/>
                <a:gd name="T34" fmla="*/ 2843 w 3161"/>
                <a:gd name="T35" fmla="*/ 1124 h 4317"/>
                <a:gd name="T36" fmla="*/ 3109 w 3161"/>
                <a:gd name="T37" fmla="*/ 925 h 4317"/>
                <a:gd name="T38" fmla="*/ 2932 w 3161"/>
                <a:gd name="T39" fmla="*/ 1133 h 4317"/>
                <a:gd name="T40" fmla="*/ 3048 w 3161"/>
                <a:gd name="T41" fmla="*/ 1341 h 4317"/>
                <a:gd name="T42" fmla="*/ 3079 w 3161"/>
                <a:gd name="T43" fmla="*/ 1392 h 4317"/>
                <a:gd name="T44" fmla="*/ 2628 w 3161"/>
                <a:gd name="T45" fmla="*/ 1370 h 4317"/>
                <a:gd name="T46" fmla="*/ 2288 w 3161"/>
                <a:gd name="T47" fmla="*/ 1632 h 4317"/>
                <a:gd name="T48" fmla="*/ 2594 w 3161"/>
                <a:gd name="T49" fmla="*/ 1839 h 4317"/>
                <a:gd name="T50" fmla="*/ 3067 w 3161"/>
                <a:gd name="T51" fmla="*/ 2006 h 4317"/>
                <a:gd name="T52" fmla="*/ 2805 w 3161"/>
                <a:gd name="T53" fmla="*/ 1941 h 4317"/>
                <a:gd name="T54" fmla="*/ 2631 w 3161"/>
                <a:gd name="T55" fmla="*/ 2085 h 4317"/>
                <a:gd name="T56" fmla="*/ 2594 w 3161"/>
                <a:gd name="T57" fmla="*/ 2191 h 4317"/>
                <a:gd name="T58" fmla="*/ 2404 w 3161"/>
                <a:gd name="T59" fmla="*/ 1870 h 4317"/>
                <a:gd name="T60" fmla="*/ 2082 w 3161"/>
                <a:gd name="T61" fmla="*/ 1877 h 4317"/>
                <a:gd name="T62" fmla="*/ 1945 w 3161"/>
                <a:gd name="T63" fmla="*/ 2657 h 4317"/>
                <a:gd name="T64" fmla="*/ 2102 w 3161"/>
                <a:gd name="T65" fmla="*/ 3653 h 4317"/>
                <a:gd name="T66" fmla="*/ 2708 w 3161"/>
                <a:gd name="T67" fmla="*/ 4317 h 4317"/>
                <a:gd name="T68" fmla="*/ 616 w 3161"/>
                <a:gd name="T69" fmla="*/ 4199 h 4317"/>
                <a:gd name="T70" fmla="*/ 1044 w 3161"/>
                <a:gd name="T71" fmla="*/ 3513 h 4317"/>
                <a:gd name="T72" fmla="*/ 1186 w 3161"/>
                <a:gd name="T73" fmla="*/ 2336 h 4317"/>
                <a:gd name="T74" fmla="*/ 988 w 3161"/>
                <a:gd name="T75" fmla="*/ 1780 h 4317"/>
                <a:gd name="T76" fmla="*/ 425 w 3161"/>
                <a:gd name="T77" fmla="*/ 1784 h 4317"/>
                <a:gd name="T78" fmla="*/ 137 w 3161"/>
                <a:gd name="T79" fmla="*/ 1857 h 4317"/>
                <a:gd name="T80" fmla="*/ 441 w 3161"/>
                <a:gd name="T81" fmla="*/ 1679 h 4317"/>
                <a:gd name="T82" fmla="*/ 180 w 3161"/>
                <a:gd name="T83" fmla="*/ 1531 h 4317"/>
                <a:gd name="T84" fmla="*/ 64 w 3161"/>
                <a:gd name="T85" fmla="*/ 1457 h 4317"/>
                <a:gd name="T86" fmla="*/ 553 w 3161"/>
                <a:gd name="T87" fmla="*/ 1559 h 4317"/>
                <a:gd name="T88" fmla="*/ 792 w 3161"/>
                <a:gd name="T89" fmla="*/ 1534 h 4317"/>
                <a:gd name="T90" fmla="*/ 635 w 3161"/>
                <a:gd name="T91" fmla="*/ 1107 h 4317"/>
                <a:gd name="T92" fmla="*/ 747 w 3161"/>
                <a:gd name="T93" fmla="*/ 1184 h 4317"/>
                <a:gd name="T94" fmla="*/ 980 w 3161"/>
                <a:gd name="T95" fmla="*/ 1525 h 4317"/>
                <a:gd name="T96" fmla="*/ 1209 w 3161"/>
                <a:gd name="T97" fmla="*/ 1252 h 4317"/>
                <a:gd name="T98" fmla="*/ 962 w 3161"/>
                <a:gd name="T99" fmla="*/ 854 h 4317"/>
                <a:gd name="T100" fmla="*/ 332 w 3161"/>
                <a:gd name="T101" fmla="*/ 1103 h 4317"/>
                <a:gd name="T102" fmla="*/ 481 w 3161"/>
                <a:gd name="T103" fmla="*/ 894 h 4317"/>
                <a:gd name="T104" fmla="*/ 395 w 3161"/>
                <a:gd name="T105" fmla="*/ 700 h 4317"/>
                <a:gd name="T106" fmla="*/ 271 w 3161"/>
                <a:gd name="T107" fmla="*/ 572 h 4317"/>
                <a:gd name="T108" fmla="*/ 606 w 3161"/>
                <a:gd name="T109" fmla="*/ 747 h 4317"/>
                <a:gd name="T110" fmla="*/ 983 w 3161"/>
                <a:gd name="T111" fmla="*/ 726 h 4317"/>
                <a:gd name="T112" fmla="*/ 957 w 3161"/>
                <a:gd name="T113" fmla="*/ 324 h 4317"/>
                <a:gd name="T114" fmla="*/ 847 w 3161"/>
                <a:gd name="T115" fmla="*/ 133 h 4317"/>
                <a:gd name="T116" fmla="*/ 1076 w 3161"/>
                <a:gd name="T117" fmla="*/ 316 h 4317"/>
                <a:gd name="T118" fmla="*/ 1191 w 3161"/>
                <a:gd name="T119" fmla="*/ 36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61" h="4317">
                  <a:moveTo>
                    <a:pt x="1196" y="0"/>
                  </a:moveTo>
                  <a:lnTo>
                    <a:pt x="1249" y="22"/>
                  </a:lnTo>
                  <a:lnTo>
                    <a:pt x="1249" y="26"/>
                  </a:lnTo>
                  <a:lnTo>
                    <a:pt x="1246" y="39"/>
                  </a:lnTo>
                  <a:lnTo>
                    <a:pt x="1243" y="57"/>
                  </a:lnTo>
                  <a:lnTo>
                    <a:pt x="1239" y="85"/>
                  </a:lnTo>
                  <a:lnTo>
                    <a:pt x="1237" y="116"/>
                  </a:lnTo>
                  <a:lnTo>
                    <a:pt x="1233" y="155"/>
                  </a:lnTo>
                  <a:lnTo>
                    <a:pt x="1230" y="199"/>
                  </a:lnTo>
                  <a:lnTo>
                    <a:pt x="1229" y="247"/>
                  </a:lnTo>
                  <a:lnTo>
                    <a:pt x="1229" y="299"/>
                  </a:lnTo>
                  <a:lnTo>
                    <a:pt x="1230" y="357"/>
                  </a:lnTo>
                  <a:lnTo>
                    <a:pt x="1233" y="416"/>
                  </a:lnTo>
                  <a:lnTo>
                    <a:pt x="1239" y="479"/>
                  </a:lnTo>
                  <a:lnTo>
                    <a:pt x="1249" y="543"/>
                  </a:lnTo>
                  <a:lnTo>
                    <a:pt x="1260" y="610"/>
                  </a:lnTo>
                  <a:lnTo>
                    <a:pt x="1275" y="670"/>
                  </a:lnTo>
                  <a:lnTo>
                    <a:pt x="1294" y="726"/>
                  </a:lnTo>
                  <a:lnTo>
                    <a:pt x="1317" y="780"/>
                  </a:lnTo>
                  <a:lnTo>
                    <a:pt x="1341" y="828"/>
                  </a:lnTo>
                  <a:lnTo>
                    <a:pt x="1369" y="871"/>
                  </a:lnTo>
                  <a:lnTo>
                    <a:pt x="1399" y="911"/>
                  </a:lnTo>
                  <a:lnTo>
                    <a:pt x="1430" y="945"/>
                  </a:lnTo>
                  <a:lnTo>
                    <a:pt x="1462" y="974"/>
                  </a:lnTo>
                  <a:lnTo>
                    <a:pt x="1495" y="997"/>
                  </a:lnTo>
                  <a:lnTo>
                    <a:pt x="1527" y="1014"/>
                  </a:lnTo>
                  <a:lnTo>
                    <a:pt x="1560" y="1026"/>
                  </a:lnTo>
                  <a:lnTo>
                    <a:pt x="1592" y="1031"/>
                  </a:lnTo>
                  <a:lnTo>
                    <a:pt x="1622" y="1030"/>
                  </a:lnTo>
                  <a:lnTo>
                    <a:pt x="1649" y="1022"/>
                  </a:lnTo>
                  <a:lnTo>
                    <a:pt x="1675" y="1006"/>
                  </a:lnTo>
                  <a:lnTo>
                    <a:pt x="1708" y="981"/>
                  </a:lnTo>
                  <a:lnTo>
                    <a:pt x="1741" y="954"/>
                  </a:lnTo>
                  <a:lnTo>
                    <a:pt x="1773" y="924"/>
                  </a:lnTo>
                  <a:lnTo>
                    <a:pt x="1805" y="894"/>
                  </a:lnTo>
                  <a:lnTo>
                    <a:pt x="1834" y="861"/>
                  </a:lnTo>
                  <a:lnTo>
                    <a:pt x="1859" y="827"/>
                  </a:lnTo>
                  <a:lnTo>
                    <a:pt x="1881" y="790"/>
                  </a:lnTo>
                  <a:lnTo>
                    <a:pt x="1898" y="751"/>
                  </a:lnTo>
                  <a:lnTo>
                    <a:pt x="1911" y="710"/>
                  </a:lnTo>
                  <a:lnTo>
                    <a:pt x="1917" y="667"/>
                  </a:lnTo>
                  <a:lnTo>
                    <a:pt x="1916" y="620"/>
                  </a:lnTo>
                  <a:lnTo>
                    <a:pt x="1912" y="582"/>
                  </a:lnTo>
                  <a:lnTo>
                    <a:pt x="1906" y="544"/>
                  </a:lnTo>
                  <a:lnTo>
                    <a:pt x="1897" y="506"/>
                  </a:lnTo>
                  <a:lnTo>
                    <a:pt x="1887" y="470"/>
                  </a:lnTo>
                  <a:lnTo>
                    <a:pt x="1877" y="433"/>
                  </a:lnTo>
                  <a:lnTo>
                    <a:pt x="1865" y="398"/>
                  </a:lnTo>
                  <a:lnTo>
                    <a:pt x="1855" y="365"/>
                  </a:lnTo>
                  <a:lnTo>
                    <a:pt x="1843" y="336"/>
                  </a:lnTo>
                  <a:lnTo>
                    <a:pt x="1832" y="309"/>
                  </a:lnTo>
                  <a:lnTo>
                    <a:pt x="1823" y="286"/>
                  </a:lnTo>
                  <a:lnTo>
                    <a:pt x="1815" y="268"/>
                  </a:lnTo>
                  <a:lnTo>
                    <a:pt x="1809" y="254"/>
                  </a:lnTo>
                  <a:lnTo>
                    <a:pt x="1805" y="244"/>
                  </a:lnTo>
                  <a:lnTo>
                    <a:pt x="1804" y="242"/>
                  </a:lnTo>
                  <a:lnTo>
                    <a:pt x="1860" y="220"/>
                  </a:lnTo>
                  <a:lnTo>
                    <a:pt x="1861" y="223"/>
                  </a:lnTo>
                  <a:lnTo>
                    <a:pt x="1864" y="234"/>
                  </a:lnTo>
                  <a:lnTo>
                    <a:pt x="1869" y="251"/>
                  </a:lnTo>
                  <a:lnTo>
                    <a:pt x="1876" y="273"/>
                  </a:lnTo>
                  <a:lnTo>
                    <a:pt x="1883" y="298"/>
                  </a:lnTo>
                  <a:lnTo>
                    <a:pt x="1894" y="327"/>
                  </a:lnTo>
                  <a:lnTo>
                    <a:pt x="1904" y="357"/>
                  </a:lnTo>
                  <a:lnTo>
                    <a:pt x="1916" y="388"/>
                  </a:lnTo>
                  <a:lnTo>
                    <a:pt x="1929" y="419"/>
                  </a:lnTo>
                  <a:lnTo>
                    <a:pt x="1944" y="449"/>
                  </a:lnTo>
                  <a:lnTo>
                    <a:pt x="1958" y="475"/>
                  </a:lnTo>
                  <a:lnTo>
                    <a:pt x="1972" y="498"/>
                  </a:lnTo>
                  <a:lnTo>
                    <a:pt x="1988" y="518"/>
                  </a:lnTo>
                  <a:lnTo>
                    <a:pt x="2004" y="531"/>
                  </a:lnTo>
                  <a:lnTo>
                    <a:pt x="2017" y="536"/>
                  </a:lnTo>
                  <a:lnTo>
                    <a:pt x="2033" y="535"/>
                  </a:lnTo>
                  <a:lnTo>
                    <a:pt x="2048" y="526"/>
                  </a:lnTo>
                  <a:lnTo>
                    <a:pt x="2065" y="513"/>
                  </a:lnTo>
                  <a:lnTo>
                    <a:pt x="2084" y="494"/>
                  </a:lnTo>
                  <a:lnTo>
                    <a:pt x="2101" y="474"/>
                  </a:lnTo>
                  <a:lnTo>
                    <a:pt x="2118" y="450"/>
                  </a:lnTo>
                  <a:lnTo>
                    <a:pt x="2133" y="425"/>
                  </a:lnTo>
                  <a:lnTo>
                    <a:pt x="2149" y="399"/>
                  </a:lnTo>
                  <a:lnTo>
                    <a:pt x="2164" y="374"/>
                  </a:lnTo>
                  <a:lnTo>
                    <a:pt x="2177" y="350"/>
                  </a:lnTo>
                  <a:lnTo>
                    <a:pt x="2188" y="328"/>
                  </a:lnTo>
                  <a:lnTo>
                    <a:pt x="2198" y="310"/>
                  </a:lnTo>
                  <a:lnTo>
                    <a:pt x="2204" y="295"/>
                  </a:lnTo>
                  <a:lnTo>
                    <a:pt x="2209" y="286"/>
                  </a:lnTo>
                  <a:lnTo>
                    <a:pt x="2211" y="282"/>
                  </a:lnTo>
                  <a:lnTo>
                    <a:pt x="2301" y="294"/>
                  </a:lnTo>
                  <a:lnTo>
                    <a:pt x="2300" y="297"/>
                  </a:lnTo>
                  <a:lnTo>
                    <a:pt x="2294" y="305"/>
                  </a:lnTo>
                  <a:lnTo>
                    <a:pt x="2285" y="318"/>
                  </a:lnTo>
                  <a:lnTo>
                    <a:pt x="2274" y="335"/>
                  </a:lnTo>
                  <a:lnTo>
                    <a:pt x="2260" y="356"/>
                  </a:lnTo>
                  <a:lnTo>
                    <a:pt x="2245" y="381"/>
                  </a:lnTo>
                  <a:lnTo>
                    <a:pt x="2226" y="408"/>
                  </a:lnTo>
                  <a:lnTo>
                    <a:pt x="2207" y="438"/>
                  </a:lnTo>
                  <a:lnTo>
                    <a:pt x="2186" y="470"/>
                  </a:lnTo>
                  <a:lnTo>
                    <a:pt x="2165" y="504"/>
                  </a:lnTo>
                  <a:lnTo>
                    <a:pt x="2143" y="538"/>
                  </a:lnTo>
                  <a:lnTo>
                    <a:pt x="2122" y="573"/>
                  </a:lnTo>
                  <a:lnTo>
                    <a:pt x="2099" y="607"/>
                  </a:lnTo>
                  <a:lnTo>
                    <a:pt x="2078" y="642"/>
                  </a:lnTo>
                  <a:lnTo>
                    <a:pt x="2058" y="676"/>
                  </a:lnTo>
                  <a:lnTo>
                    <a:pt x="2039" y="709"/>
                  </a:lnTo>
                  <a:lnTo>
                    <a:pt x="2021" y="739"/>
                  </a:lnTo>
                  <a:lnTo>
                    <a:pt x="2005" y="768"/>
                  </a:lnTo>
                  <a:lnTo>
                    <a:pt x="1992" y="794"/>
                  </a:lnTo>
                  <a:lnTo>
                    <a:pt x="1982" y="816"/>
                  </a:lnTo>
                  <a:lnTo>
                    <a:pt x="1972" y="836"/>
                  </a:lnTo>
                  <a:lnTo>
                    <a:pt x="1962" y="869"/>
                  </a:lnTo>
                  <a:lnTo>
                    <a:pt x="1957" y="898"/>
                  </a:lnTo>
                  <a:lnTo>
                    <a:pt x="1957" y="923"/>
                  </a:lnTo>
                  <a:lnTo>
                    <a:pt x="1962" y="943"/>
                  </a:lnTo>
                  <a:lnTo>
                    <a:pt x="1974" y="962"/>
                  </a:lnTo>
                  <a:lnTo>
                    <a:pt x="1992" y="978"/>
                  </a:lnTo>
                  <a:lnTo>
                    <a:pt x="2018" y="989"/>
                  </a:lnTo>
                  <a:lnTo>
                    <a:pt x="2051" y="1001"/>
                  </a:lnTo>
                  <a:lnTo>
                    <a:pt x="2092" y="1010"/>
                  </a:lnTo>
                  <a:lnTo>
                    <a:pt x="2139" y="1018"/>
                  </a:lnTo>
                  <a:lnTo>
                    <a:pt x="2186" y="1023"/>
                  </a:lnTo>
                  <a:lnTo>
                    <a:pt x="2232" y="1027"/>
                  </a:lnTo>
                  <a:lnTo>
                    <a:pt x="2276" y="1029"/>
                  </a:lnTo>
                  <a:lnTo>
                    <a:pt x="2318" y="1030"/>
                  </a:lnTo>
                  <a:lnTo>
                    <a:pt x="2356" y="1029"/>
                  </a:lnTo>
                  <a:lnTo>
                    <a:pt x="2390" y="1027"/>
                  </a:lnTo>
                  <a:lnTo>
                    <a:pt x="2420" y="1025"/>
                  </a:lnTo>
                  <a:lnTo>
                    <a:pt x="2445" y="1022"/>
                  </a:lnTo>
                  <a:lnTo>
                    <a:pt x="2463" y="1021"/>
                  </a:lnTo>
                  <a:lnTo>
                    <a:pt x="2475" y="1018"/>
                  </a:lnTo>
                  <a:lnTo>
                    <a:pt x="2479" y="1018"/>
                  </a:lnTo>
                  <a:lnTo>
                    <a:pt x="2486" y="1115"/>
                  </a:lnTo>
                  <a:lnTo>
                    <a:pt x="2482" y="1114"/>
                  </a:lnTo>
                  <a:lnTo>
                    <a:pt x="2470" y="1112"/>
                  </a:lnTo>
                  <a:lnTo>
                    <a:pt x="2452" y="1110"/>
                  </a:lnTo>
                  <a:lnTo>
                    <a:pt x="2428" y="1106"/>
                  </a:lnTo>
                  <a:lnTo>
                    <a:pt x="2398" y="1102"/>
                  </a:lnTo>
                  <a:lnTo>
                    <a:pt x="2364" y="1098"/>
                  </a:lnTo>
                  <a:lnTo>
                    <a:pt x="2326" y="1094"/>
                  </a:lnTo>
                  <a:lnTo>
                    <a:pt x="2285" y="1091"/>
                  </a:lnTo>
                  <a:lnTo>
                    <a:pt x="2242" y="1087"/>
                  </a:lnTo>
                  <a:lnTo>
                    <a:pt x="2198" y="1085"/>
                  </a:lnTo>
                  <a:lnTo>
                    <a:pt x="2153" y="1084"/>
                  </a:lnTo>
                  <a:lnTo>
                    <a:pt x="2109" y="1082"/>
                  </a:lnTo>
                  <a:lnTo>
                    <a:pt x="2064" y="1084"/>
                  </a:lnTo>
                  <a:lnTo>
                    <a:pt x="2022" y="1085"/>
                  </a:lnTo>
                  <a:lnTo>
                    <a:pt x="1982" y="1090"/>
                  </a:lnTo>
                  <a:lnTo>
                    <a:pt x="1945" y="1095"/>
                  </a:lnTo>
                  <a:lnTo>
                    <a:pt x="1912" y="1103"/>
                  </a:lnTo>
                  <a:lnTo>
                    <a:pt x="1883" y="1115"/>
                  </a:lnTo>
                  <a:lnTo>
                    <a:pt x="1861" y="1128"/>
                  </a:lnTo>
                  <a:lnTo>
                    <a:pt x="1844" y="1144"/>
                  </a:lnTo>
                  <a:lnTo>
                    <a:pt x="1822" y="1180"/>
                  </a:lnTo>
                  <a:lnTo>
                    <a:pt x="1805" y="1217"/>
                  </a:lnTo>
                  <a:lnTo>
                    <a:pt x="1794" y="1254"/>
                  </a:lnTo>
                  <a:lnTo>
                    <a:pt x="1790" y="1289"/>
                  </a:lnTo>
                  <a:lnTo>
                    <a:pt x="1792" y="1324"/>
                  </a:lnTo>
                  <a:lnTo>
                    <a:pt x="1800" y="1358"/>
                  </a:lnTo>
                  <a:lnTo>
                    <a:pt x="1813" y="1390"/>
                  </a:lnTo>
                  <a:lnTo>
                    <a:pt x="1831" y="1419"/>
                  </a:lnTo>
                  <a:lnTo>
                    <a:pt x="1856" y="1445"/>
                  </a:lnTo>
                  <a:lnTo>
                    <a:pt x="1886" y="1467"/>
                  </a:lnTo>
                  <a:lnTo>
                    <a:pt x="1921" y="1487"/>
                  </a:lnTo>
                  <a:lnTo>
                    <a:pt x="1962" y="1501"/>
                  </a:lnTo>
                  <a:lnTo>
                    <a:pt x="1996" y="1508"/>
                  </a:lnTo>
                  <a:lnTo>
                    <a:pt x="2034" y="1509"/>
                  </a:lnTo>
                  <a:lnTo>
                    <a:pt x="2076" y="1505"/>
                  </a:lnTo>
                  <a:lnTo>
                    <a:pt x="2119" y="1497"/>
                  </a:lnTo>
                  <a:lnTo>
                    <a:pt x="2164" y="1485"/>
                  </a:lnTo>
                  <a:lnTo>
                    <a:pt x="2209" y="1470"/>
                  </a:lnTo>
                  <a:lnTo>
                    <a:pt x="2254" y="1450"/>
                  </a:lnTo>
                  <a:lnTo>
                    <a:pt x="2298" y="1428"/>
                  </a:lnTo>
                  <a:lnTo>
                    <a:pt x="2342" y="1403"/>
                  </a:lnTo>
                  <a:lnTo>
                    <a:pt x="2383" y="1374"/>
                  </a:lnTo>
                  <a:lnTo>
                    <a:pt x="2421" y="1343"/>
                  </a:lnTo>
                  <a:lnTo>
                    <a:pt x="2455" y="1310"/>
                  </a:lnTo>
                  <a:lnTo>
                    <a:pt x="2486" y="1276"/>
                  </a:lnTo>
                  <a:lnTo>
                    <a:pt x="2510" y="1239"/>
                  </a:lnTo>
                  <a:lnTo>
                    <a:pt x="2530" y="1201"/>
                  </a:lnTo>
                  <a:lnTo>
                    <a:pt x="2543" y="1163"/>
                  </a:lnTo>
                  <a:lnTo>
                    <a:pt x="2556" y="1103"/>
                  </a:lnTo>
                  <a:lnTo>
                    <a:pt x="2568" y="1050"/>
                  </a:lnTo>
                  <a:lnTo>
                    <a:pt x="2576" y="1002"/>
                  </a:lnTo>
                  <a:lnTo>
                    <a:pt x="2584" y="962"/>
                  </a:lnTo>
                  <a:lnTo>
                    <a:pt x="2589" y="926"/>
                  </a:lnTo>
                  <a:lnTo>
                    <a:pt x="2593" y="898"/>
                  </a:lnTo>
                  <a:lnTo>
                    <a:pt x="2597" y="875"/>
                  </a:lnTo>
                  <a:lnTo>
                    <a:pt x="2598" y="860"/>
                  </a:lnTo>
                  <a:lnTo>
                    <a:pt x="2599" y="851"/>
                  </a:lnTo>
                  <a:lnTo>
                    <a:pt x="2599" y="847"/>
                  </a:lnTo>
                  <a:lnTo>
                    <a:pt x="2678" y="851"/>
                  </a:lnTo>
                  <a:lnTo>
                    <a:pt x="2678" y="854"/>
                  </a:lnTo>
                  <a:lnTo>
                    <a:pt x="2675" y="862"/>
                  </a:lnTo>
                  <a:lnTo>
                    <a:pt x="2671" y="877"/>
                  </a:lnTo>
                  <a:lnTo>
                    <a:pt x="2666" y="895"/>
                  </a:lnTo>
                  <a:lnTo>
                    <a:pt x="2660" y="917"/>
                  </a:lnTo>
                  <a:lnTo>
                    <a:pt x="2653" y="942"/>
                  </a:lnTo>
                  <a:lnTo>
                    <a:pt x="2648" y="970"/>
                  </a:lnTo>
                  <a:lnTo>
                    <a:pt x="2641" y="998"/>
                  </a:lnTo>
                  <a:lnTo>
                    <a:pt x="2636" y="1029"/>
                  </a:lnTo>
                  <a:lnTo>
                    <a:pt x="2631" y="1059"/>
                  </a:lnTo>
                  <a:lnTo>
                    <a:pt x="2627" y="1089"/>
                  </a:lnTo>
                  <a:lnTo>
                    <a:pt x="2626" y="1119"/>
                  </a:lnTo>
                  <a:lnTo>
                    <a:pt x="2624" y="1146"/>
                  </a:lnTo>
                  <a:lnTo>
                    <a:pt x="2627" y="1171"/>
                  </a:lnTo>
                  <a:lnTo>
                    <a:pt x="2631" y="1194"/>
                  </a:lnTo>
                  <a:lnTo>
                    <a:pt x="2637" y="1212"/>
                  </a:lnTo>
                  <a:lnTo>
                    <a:pt x="2648" y="1225"/>
                  </a:lnTo>
                  <a:lnTo>
                    <a:pt x="2661" y="1234"/>
                  </a:lnTo>
                  <a:lnTo>
                    <a:pt x="2678" y="1237"/>
                  </a:lnTo>
                  <a:lnTo>
                    <a:pt x="2699" y="1234"/>
                  </a:lnTo>
                  <a:lnTo>
                    <a:pt x="2721" y="1225"/>
                  </a:lnTo>
                  <a:lnTo>
                    <a:pt x="2745" y="1212"/>
                  </a:lnTo>
                  <a:lnTo>
                    <a:pt x="2770" y="1195"/>
                  </a:lnTo>
                  <a:lnTo>
                    <a:pt x="2793" y="1174"/>
                  </a:lnTo>
                  <a:lnTo>
                    <a:pt x="2818" y="1149"/>
                  </a:lnTo>
                  <a:lnTo>
                    <a:pt x="2843" y="1124"/>
                  </a:lnTo>
                  <a:lnTo>
                    <a:pt x="2867" y="1097"/>
                  </a:lnTo>
                  <a:lnTo>
                    <a:pt x="2890" y="1068"/>
                  </a:lnTo>
                  <a:lnTo>
                    <a:pt x="2912" y="1040"/>
                  </a:lnTo>
                  <a:lnTo>
                    <a:pt x="2932" y="1013"/>
                  </a:lnTo>
                  <a:lnTo>
                    <a:pt x="2952" y="987"/>
                  </a:lnTo>
                  <a:lnTo>
                    <a:pt x="2969" y="963"/>
                  </a:lnTo>
                  <a:lnTo>
                    <a:pt x="2983" y="942"/>
                  </a:lnTo>
                  <a:lnTo>
                    <a:pt x="2995" y="924"/>
                  </a:lnTo>
                  <a:lnTo>
                    <a:pt x="3003" y="911"/>
                  </a:lnTo>
                  <a:lnTo>
                    <a:pt x="3009" y="902"/>
                  </a:lnTo>
                  <a:lnTo>
                    <a:pt x="3011" y="899"/>
                  </a:lnTo>
                  <a:lnTo>
                    <a:pt x="3109" y="925"/>
                  </a:lnTo>
                  <a:lnTo>
                    <a:pt x="3106" y="928"/>
                  </a:lnTo>
                  <a:lnTo>
                    <a:pt x="3100" y="933"/>
                  </a:lnTo>
                  <a:lnTo>
                    <a:pt x="3090" y="943"/>
                  </a:lnTo>
                  <a:lnTo>
                    <a:pt x="3077" y="957"/>
                  </a:lnTo>
                  <a:lnTo>
                    <a:pt x="3062" y="972"/>
                  </a:lnTo>
                  <a:lnTo>
                    <a:pt x="3045" y="991"/>
                  </a:lnTo>
                  <a:lnTo>
                    <a:pt x="3026" y="1012"/>
                  </a:lnTo>
                  <a:lnTo>
                    <a:pt x="3007" y="1034"/>
                  </a:lnTo>
                  <a:lnTo>
                    <a:pt x="2987" y="1057"/>
                  </a:lnTo>
                  <a:lnTo>
                    <a:pt x="2969" y="1082"/>
                  </a:lnTo>
                  <a:lnTo>
                    <a:pt x="2949" y="1107"/>
                  </a:lnTo>
                  <a:lnTo>
                    <a:pt x="2932" y="1133"/>
                  </a:lnTo>
                  <a:lnTo>
                    <a:pt x="2918" y="1158"/>
                  </a:lnTo>
                  <a:lnTo>
                    <a:pt x="2904" y="1182"/>
                  </a:lnTo>
                  <a:lnTo>
                    <a:pt x="2895" y="1205"/>
                  </a:lnTo>
                  <a:lnTo>
                    <a:pt x="2889" y="1228"/>
                  </a:lnTo>
                  <a:lnTo>
                    <a:pt x="2887" y="1247"/>
                  </a:lnTo>
                  <a:lnTo>
                    <a:pt x="2890" y="1266"/>
                  </a:lnTo>
                  <a:lnTo>
                    <a:pt x="2898" y="1281"/>
                  </a:lnTo>
                  <a:lnTo>
                    <a:pt x="2912" y="1293"/>
                  </a:lnTo>
                  <a:lnTo>
                    <a:pt x="2946" y="1311"/>
                  </a:lnTo>
                  <a:lnTo>
                    <a:pt x="2982" y="1326"/>
                  </a:lnTo>
                  <a:lnTo>
                    <a:pt x="3016" y="1335"/>
                  </a:lnTo>
                  <a:lnTo>
                    <a:pt x="3048" y="1341"/>
                  </a:lnTo>
                  <a:lnTo>
                    <a:pt x="3080" y="1345"/>
                  </a:lnTo>
                  <a:lnTo>
                    <a:pt x="3106" y="1347"/>
                  </a:lnTo>
                  <a:lnTo>
                    <a:pt x="3130" y="1347"/>
                  </a:lnTo>
                  <a:lnTo>
                    <a:pt x="3147" y="1347"/>
                  </a:lnTo>
                  <a:lnTo>
                    <a:pt x="3157" y="1345"/>
                  </a:lnTo>
                  <a:lnTo>
                    <a:pt x="3161" y="1345"/>
                  </a:lnTo>
                  <a:lnTo>
                    <a:pt x="3161" y="1416"/>
                  </a:lnTo>
                  <a:lnTo>
                    <a:pt x="3157" y="1415"/>
                  </a:lnTo>
                  <a:lnTo>
                    <a:pt x="3147" y="1411"/>
                  </a:lnTo>
                  <a:lnTo>
                    <a:pt x="3130" y="1406"/>
                  </a:lnTo>
                  <a:lnTo>
                    <a:pt x="3106" y="1400"/>
                  </a:lnTo>
                  <a:lnTo>
                    <a:pt x="3079" y="1392"/>
                  </a:lnTo>
                  <a:lnTo>
                    <a:pt x="3047" y="1385"/>
                  </a:lnTo>
                  <a:lnTo>
                    <a:pt x="3012" y="1377"/>
                  </a:lnTo>
                  <a:lnTo>
                    <a:pt x="2974" y="1369"/>
                  </a:lnTo>
                  <a:lnTo>
                    <a:pt x="2933" y="1361"/>
                  </a:lnTo>
                  <a:lnTo>
                    <a:pt x="2891" y="1356"/>
                  </a:lnTo>
                  <a:lnTo>
                    <a:pt x="2851" y="1351"/>
                  </a:lnTo>
                  <a:lnTo>
                    <a:pt x="2809" y="1348"/>
                  </a:lnTo>
                  <a:lnTo>
                    <a:pt x="2768" y="1347"/>
                  </a:lnTo>
                  <a:lnTo>
                    <a:pt x="2730" y="1348"/>
                  </a:lnTo>
                  <a:lnTo>
                    <a:pt x="2694" y="1352"/>
                  </a:lnTo>
                  <a:lnTo>
                    <a:pt x="2662" y="1360"/>
                  </a:lnTo>
                  <a:lnTo>
                    <a:pt x="2628" y="1370"/>
                  </a:lnTo>
                  <a:lnTo>
                    <a:pt x="2593" y="1383"/>
                  </a:lnTo>
                  <a:lnTo>
                    <a:pt x="2558" y="1400"/>
                  </a:lnTo>
                  <a:lnTo>
                    <a:pt x="2522" y="1419"/>
                  </a:lnTo>
                  <a:lnTo>
                    <a:pt x="2487" y="1440"/>
                  </a:lnTo>
                  <a:lnTo>
                    <a:pt x="2453" y="1462"/>
                  </a:lnTo>
                  <a:lnTo>
                    <a:pt x="2420" y="1485"/>
                  </a:lnTo>
                  <a:lnTo>
                    <a:pt x="2389" y="1510"/>
                  </a:lnTo>
                  <a:lnTo>
                    <a:pt x="2361" y="1535"/>
                  </a:lnTo>
                  <a:lnTo>
                    <a:pt x="2336" y="1560"/>
                  </a:lnTo>
                  <a:lnTo>
                    <a:pt x="2315" y="1585"/>
                  </a:lnTo>
                  <a:lnTo>
                    <a:pt x="2300" y="1608"/>
                  </a:lnTo>
                  <a:lnTo>
                    <a:pt x="2288" y="1632"/>
                  </a:lnTo>
                  <a:lnTo>
                    <a:pt x="2283" y="1653"/>
                  </a:lnTo>
                  <a:lnTo>
                    <a:pt x="2283" y="1673"/>
                  </a:lnTo>
                  <a:lnTo>
                    <a:pt x="2291" y="1691"/>
                  </a:lnTo>
                  <a:lnTo>
                    <a:pt x="2302" y="1705"/>
                  </a:lnTo>
                  <a:lnTo>
                    <a:pt x="2322" y="1721"/>
                  </a:lnTo>
                  <a:lnTo>
                    <a:pt x="2348" y="1737"/>
                  </a:lnTo>
                  <a:lnTo>
                    <a:pt x="2380" y="1754"/>
                  </a:lnTo>
                  <a:lnTo>
                    <a:pt x="2415" y="1771"/>
                  </a:lnTo>
                  <a:lnTo>
                    <a:pt x="2455" y="1789"/>
                  </a:lnTo>
                  <a:lnTo>
                    <a:pt x="2499" y="1806"/>
                  </a:lnTo>
                  <a:lnTo>
                    <a:pt x="2546" y="1823"/>
                  </a:lnTo>
                  <a:lnTo>
                    <a:pt x="2594" y="1839"/>
                  </a:lnTo>
                  <a:lnTo>
                    <a:pt x="2644" y="1855"/>
                  </a:lnTo>
                  <a:lnTo>
                    <a:pt x="2695" y="1869"/>
                  </a:lnTo>
                  <a:lnTo>
                    <a:pt x="2746" y="1882"/>
                  </a:lnTo>
                  <a:lnTo>
                    <a:pt x="2796" y="1893"/>
                  </a:lnTo>
                  <a:lnTo>
                    <a:pt x="2846" y="1903"/>
                  </a:lnTo>
                  <a:lnTo>
                    <a:pt x="2893" y="1911"/>
                  </a:lnTo>
                  <a:lnTo>
                    <a:pt x="2936" y="1916"/>
                  </a:lnTo>
                  <a:lnTo>
                    <a:pt x="2978" y="1919"/>
                  </a:lnTo>
                  <a:lnTo>
                    <a:pt x="3014" y="1919"/>
                  </a:lnTo>
                  <a:lnTo>
                    <a:pt x="3047" y="1916"/>
                  </a:lnTo>
                  <a:lnTo>
                    <a:pt x="3075" y="1910"/>
                  </a:lnTo>
                  <a:lnTo>
                    <a:pt x="3067" y="2006"/>
                  </a:lnTo>
                  <a:lnTo>
                    <a:pt x="3064" y="2005"/>
                  </a:lnTo>
                  <a:lnTo>
                    <a:pt x="3056" y="2003"/>
                  </a:lnTo>
                  <a:lnTo>
                    <a:pt x="3043" y="1999"/>
                  </a:lnTo>
                  <a:lnTo>
                    <a:pt x="3026" y="1993"/>
                  </a:lnTo>
                  <a:lnTo>
                    <a:pt x="3005" y="1987"/>
                  </a:lnTo>
                  <a:lnTo>
                    <a:pt x="2982" y="1980"/>
                  </a:lnTo>
                  <a:lnTo>
                    <a:pt x="2956" y="1974"/>
                  </a:lnTo>
                  <a:lnTo>
                    <a:pt x="2928" y="1966"/>
                  </a:lnTo>
                  <a:lnTo>
                    <a:pt x="2898" y="1959"/>
                  </a:lnTo>
                  <a:lnTo>
                    <a:pt x="2867" y="1953"/>
                  </a:lnTo>
                  <a:lnTo>
                    <a:pt x="2835" y="1946"/>
                  </a:lnTo>
                  <a:lnTo>
                    <a:pt x="2805" y="1941"/>
                  </a:lnTo>
                  <a:lnTo>
                    <a:pt x="2774" y="1937"/>
                  </a:lnTo>
                  <a:lnTo>
                    <a:pt x="2745" y="1934"/>
                  </a:lnTo>
                  <a:lnTo>
                    <a:pt x="2717" y="1933"/>
                  </a:lnTo>
                  <a:lnTo>
                    <a:pt x="2692" y="1934"/>
                  </a:lnTo>
                  <a:lnTo>
                    <a:pt x="2669" y="1937"/>
                  </a:lnTo>
                  <a:lnTo>
                    <a:pt x="2651" y="1944"/>
                  </a:lnTo>
                  <a:lnTo>
                    <a:pt x="2635" y="1951"/>
                  </a:lnTo>
                  <a:lnTo>
                    <a:pt x="2624" y="1963"/>
                  </a:lnTo>
                  <a:lnTo>
                    <a:pt x="2619" y="1978"/>
                  </a:lnTo>
                  <a:lnTo>
                    <a:pt x="2618" y="1995"/>
                  </a:lnTo>
                  <a:lnTo>
                    <a:pt x="2624" y="2042"/>
                  </a:lnTo>
                  <a:lnTo>
                    <a:pt x="2631" y="2085"/>
                  </a:lnTo>
                  <a:lnTo>
                    <a:pt x="2637" y="2126"/>
                  </a:lnTo>
                  <a:lnTo>
                    <a:pt x="2643" y="2160"/>
                  </a:lnTo>
                  <a:lnTo>
                    <a:pt x="2648" y="2190"/>
                  </a:lnTo>
                  <a:lnTo>
                    <a:pt x="2653" y="2215"/>
                  </a:lnTo>
                  <a:lnTo>
                    <a:pt x="2657" y="2233"/>
                  </a:lnTo>
                  <a:lnTo>
                    <a:pt x="2658" y="2243"/>
                  </a:lnTo>
                  <a:lnTo>
                    <a:pt x="2660" y="2247"/>
                  </a:lnTo>
                  <a:lnTo>
                    <a:pt x="2607" y="2247"/>
                  </a:lnTo>
                  <a:lnTo>
                    <a:pt x="2606" y="2243"/>
                  </a:lnTo>
                  <a:lnTo>
                    <a:pt x="2603" y="2232"/>
                  </a:lnTo>
                  <a:lnTo>
                    <a:pt x="2599" y="2213"/>
                  </a:lnTo>
                  <a:lnTo>
                    <a:pt x="2594" y="2191"/>
                  </a:lnTo>
                  <a:lnTo>
                    <a:pt x="2586" y="2162"/>
                  </a:lnTo>
                  <a:lnTo>
                    <a:pt x="2577" y="2132"/>
                  </a:lnTo>
                  <a:lnTo>
                    <a:pt x="2567" y="2098"/>
                  </a:lnTo>
                  <a:lnTo>
                    <a:pt x="2554" y="2064"/>
                  </a:lnTo>
                  <a:lnTo>
                    <a:pt x="2539" y="2030"/>
                  </a:lnTo>
                  <a:lnTo>
                    <a:pt x="2524" y="1996"/>
                  </a:lnTo>
                  <a:lnTo>
                    <a:pt x="2505" y="1966"/>
                  </a:lnTo>
                  <a:lnTo>
                    <a:pt x="2486" y="1937"/>
                  </a:lnTo>
                  <a:lnTo>
                    <a:pt x="2463" y="1914"/>
                  </a:lnTo>
                  <a:lnTo>
                    <a:pt x="2446" y="1899"/>
                  </a:lnTo>
                  <a:lnTo>
                    <a:pt x="2427" y="1885"/>
                  </a:lnTo>
                  <a:lnTo>
                    <a:pt x="2404" y="1870"/>
                  </a:lnTo>
                  <a:lnTo>
                    <a:pt x="2381" y="1857"/>
                  </a:lnTo>
                  <a:lnTo>
                    <a:pt x="2355" y="1847"/>
                  </a:lnTo>
                  <a:lnTo>
                    <a:pt x="2327" y="1836"/>
                  </a:lnTo>
                  <a:lnTo>
                    <a:pt x="2300" y="1828"/>
                  </a:lnTo>
                  <a:lnTo>
                    <a:pt x="2271" y="1823"/>
                  </a:lnTo>
                  <a:lnTo>
                    <a:pt x="2242" y="1819"/>
                  </a:lnTo>
                  <a:lnTo>
                    <a:pt x="2213" y="1819"/>
                  </a:lnTo>
                  <a:lnTo>
                    <a:pt x="2185" y="1823"/>
                  </a:lnTo>
                  <a:lnTo>
                    <a:pt x="2157" y="1830"/>
                  </a:lnTo>
                  <a:lnTo>
                    <a:pt x="2131" y="1842"/>
                  </a:lnTo>
                  <a:lnTo>
                    <a:pt x="2106" y="1856"/>
                  </a:lnTo>
                  <a:lnTo>
                    <a:pt x="2082" y="1877"/>
                  </a:lnTo>
                  <a:lnTo>
                    <a:pt x="2061" y="1902"/>
                  </a:lnTo>
                  <a:lnTo>
                    <a:pt x="2043" y="1932"/>
                  </a:lnTo>
                  <a:lnTo>
                    <a:pt x="2027" y="1968"/>
                  </a:lnTo>
                  <a:lnTo>
                    <a:pt x="2014" y="2010"/>
                  </a:lnTo>
                  <a:lnTo>
                    <a:pt x="2003" y="2068"/>
                  </a:lnTo>
                  <a:lnTo>
                    <a:pt x="1991" y="2135"/>
                  </a:lnTo>
                  <a:lnTo>
                    <a:pt x="1979" y="2208"/>
                  </a:lnTo>
                  <a:lnTo>
                    <a:pt x="1969" y="2289"/>
                  </a:lnTo>
                  <a:lnTo>
                    <a:pt x="1961" y="2374"/>
                  </a:lnTo>
                  <a:lnTo>
                    <a:pt x="1953" y="2466"/>
                  </a:lnTo>
                  <a:lnTo>
                    <a:pt x="1948" y="2560"/>
                  </a:lnTo>
                  <a:lnTo>
                    <a:pt x="1945" y="2657"/>
                  </a:lnTo>
                  <a:lnTo>
                    <a:pt x="1944" y="2757"/>
                  </a:lnTo>
                  <a:lnTo>
                    <a:pt x="1946" y="2856"/>
                  </a:lnTo>
                  <a:lnTo>
                    <a:pt x="1950" y="2957"/>
                  </a:lnTo>
                  <a:lnTo>
                    <a:pt x="1958" y="3056"/>
                  </a:lnTo>
                  <a:lnTo>
                    <a:pt x="1969" y="3153"/>
                  </a:lnTo>
                  <a:lnTo>
                    <a:pt x="1983" y="3247"/>
                  </a:lnTo>
                  <a:lnTo>
                    <a:pt x="2000" y="3339"/>
                  </a:lnTo>
                  <a:lnTo>
                    <a:pt x="2022" y="3426"/>
                  </a:lnTo>
                  <a:lnTo>
                    <a:pt x="2039" y="3484"/>
                  </a:lnTo>
                  <a:lnTo>
                    <a:pt x="2059" y="3542"/>
                  </a:lnTo>
                  <a:lnTo>
                    <a:pt x="2078" y="3598"/>
                  </a:lnTo>
                  <a:lnTo>
                    <a:pt x="2102" y="3653"/>
                  </a:lnTo>
                  <a:lnTo>
                    <a:pt x="2127" y="3707"/>
                  </a:lnTo>
                  <a:lnTo>
                    <a:pt x="2156" y="3762"/>
                  </a:lnTo>
                  <a:lnTo>
                    <a:pt x="2188" y="3816"/>
                  </a:lnTo>
                  <a:lnTo>
                    <a:pt x="2224" y="3869"/>
                  </a:lnTo>
                  <a:lnTo>
                    <a:pt x="2264" y="3923"/>
                  </a:lnTo>
                  <a:lnTo>
                    <a:pt x="2310" y="3977"/>
                  </a:lnTo>
                  <a:lnTo>
                    <a:pt x="2360" y="4030"/>
                  </a:lnTo>
                  <a:lnTo>
                    <a:pt x="2416" y="4085"/>
                  </a:lnTo>
                  <a:lnTo>
                    <a:pt x="2479" y="4142"/>
                  </a:lnTo>
                  <a:lnTo>
                    <a:pt x="2548" y="4199"/>
                  </a:lnTo>
                  <a:lnTo>
                    <a:pt x="2624" y="4257"/>
                  </a:lnTo>
                  <a:lnTo>
                    <a:pt x="2708" y="4317"/>
                  </a:lnTo>
                  <a:lnTo>
                    <a:pt x="377" y="4317"/>
                  </a:lnTo>
                  <a:lnTo>
                    <a:pt x="382" y="4317"/>
                  </a:lnTo>
                  <a:lnTo>
                    <a:pt x="390" y="4314"/>
                  </a:lnTo>
                  <a:lnTo>
                    <a:pt x="403" y="4312"/>
                  </a:lnTo>
                  <a:lnTo>
                    <a:pt x="420" y="4307"/>
                  </a:lnTo>
                  <a:lnTo>
                    <a:pt x="440" y="4300"/>
                  </a:lnTo>
                  <a:lnTo>
                    <a:pt x="463" y="4290"/>
                  </a:lnTo>
                  <a:lnTo>
                    <a:pt x="489" y="4278"/>
                  </a:lnTo>
                  <a:lnTo>
                    <a:pt x="518" y="4263"/>
                  </a:lnTo>
                  <a:lnTo>
                    <a:pt x="548" y="4245"/>
                  </a:lnTo>
                  <a:lnTo>
                    <a:pt x="582" y="4224"/>
                  </a:lnTo>
                  <a:lnTo>
                    <a:pt x="616" y="4199"/>
                  </a:lnTo>
                  <a:lnTo>
                    <a:pt x="652" y="4170"/>
                  </a:lnTo>
                  <a:lnTo>
                    <a:pt x="690" y="4136"/>
                  </a:lnTo>
                  <a:lnTo>
                    <a:pt x="726" y="4100"/>
                  </a:lnTo>
                  <a:lnTo>
                    <a:pt x="764" y="4056"/>
                  </a:lnTo>
                  <a:lnTo>
                    <a:pt x="802" y="4009"/>
                  </a:lnTo>
                  <a:lnTo>
                    <a:pt x="840" y="3957"/>
                  </a:lnTo>
                  <a:lnTo>
                    <a:pt x="878" y="3898"/>
                  </a:lnTo>
                  <a:lnTo>
                    <a:pt x="913" y="3834"/>
                  </a:lnTo>
                  <a:lnTo>
                    <a:pt x="949" y="3763"/>
                  </a:lnTo>
                  <a:lnTo>
                    <a:pt x="983" y="3687"/>
                  </a:lnTo>
                  <a:lnTo>
                    <a:pt x="1014" y="3604"/>
                  </a:lnTo>
                  <a:lnTo>
                    <a:pt x="1044" y="3513"/>
                  </a:lnTo>
                  <a:lnTo>
                    <a:pt x="1072" y="3415"/>
                  </a:lnTo>
                  <a:lnTo>
                    <a:pt x="1097" y="3308"/>
                  </a:lnTo>
                  <a:lnTo>
                    <a:pt x="1120" y="3200"/>
                  </a:lnTo>
                  <a:lnTo>
                    <a:pt x="1139" y="3096"/>
                  </a:lnTo>
                  <a:lnTo>
                    <a:pt x="1156" y="2991"/>
                  </a:lnTo>
                  <a:lnTo>
                    <a:pt x="1167" y="2889"/>
                  </a:lnTo>
                  <a:lnTo>
                    <a:pt x="1178" y="2789"/>
                  </a:lnTo>
                  <a:lnTo>
                    <a:pt x="1184" y="2692"/>
                  </a:lnTo>
                  <a:lnTo>
                    <a:pt x="1188" y="2598"/>
                  </a:lnTo>
                  <a:lnTo>
                    <a:pt x="1191" y="2507"/>
                  </a:lnTo>
                  <a:lnTo>
                    <a:pt x="1190" y="2420"/>
                  </a:lnTo>
                  <a:lnTo>
                    <a:pt x="1186" y="2336"/>
                  </a:lnTo>
                  <a:lnTo>
                    <a:pt x="1179" y="2258"/>
                  </a:lnTo>
                  <a:lnTo>
                    <a:pt x="1171" y="2183"/>
                  </a:lnTo>
                  <a:lnTo>
                    <a:pt x="1161" y="2115"/>
                  </a:lnTo>
                  <a:lnTo>
                    <a:pt x="1149" y="2051"/>
                  </a:lnTo>
                  <a:lnTo>
                    <a:pt x="1135" y="1993"/>
                  </a:lnTo>
                  <a:lnTo>
                    <a:pt x="1118" y="1941"/>
                  </a:lnTo>
                  <a:lnTo>
                    <a:pt x="1101" y="1896"/>
                  </a:lnTo>
                  <a:lnTo>
                    <a:pt x="1081" y="1859"/>
                  </a:lnTo>
                  <a:lnTo>
                    <a:pt x="1060" y="1827"/>
                  </a:lnTo>
                  <a:lnTo>
                    <a:pt x="1038" y="1804"/>
                  </a:lnTo>
                  <a:lnTo>
                    <a:pt x="1013" y="1788"/>
                  </a:lnTo>
                  <a:lnTo>
                    <a:pt x="988" y="1780"/>
                  </a:lnTo>
                  <a:lnTo>
                    <a:pt x="953" y="1775"/>
                  </a:lnTo>
                  <a:lnTo>
                    <a:pt x="915" y="1768"/>
                  </a:lnTo>
                  <a:lnTo>
                    <a:pt x="875" y="1762"/>
                  </a:lnTo>
                  <a:lnTo>
                    <a:pt x="834" y="1756"/>
                  </a:lnTo>
                  <a:lnTo>
                    <a:pt x="790" y="1751"/>
                  </a:lnTo>
                  <a:lnTo>
                    <a:pt x="745" y="1747"/>
                  </a:lnTo>
                  <a:lnTo>
                    <a:pt x="696" y="1746"/>
                  </a:lnTo>
                  <a:lnTo>
                    <a:pt x="646" y="1746"/>
                  </a:lnTo>
                  <a:lnTo>
                    <a:pt x="595" y="1750"/>
                  </a:lnTo>
                  <a:lnTo>
                    <a:pt x="540" y="1758"/>
                  </a:lnTo>
                  <a:lnTo>
                    <a:pt x="484" y="1768"/>
                  </a:lnTo>
                  <a:lnTo>
                    <a:pt x="425" y="1784"/>
                  </a:lnTo>
                  <a:lnTo>
                    <a:pt x="365" y="1805"/>
                  </a:lnTo>
                  <a:lnTo>
                    <a:pt x="301" y="1831"/>
                  </a:lnTo>
                  <a:lnTo>
                    <a:pt x="235" y="1864"/>
                  </a:lnTo>
                  <a:lnTo>
                    <a:pt x="169" y="1904"/>
                  </a:lnTo>
                  <a:lnTo>
                    <a:pt x="98" y="1950"/>
                  </a:lnTo>
                  <a:lnTo>
                    <a:pt x="53" y="1906"/>
                  </a:lnTo>
                  <a:lnTo>
                    <a:pt x="56" y="1904"/>
                  </a:lnTo>
                  <a:lnTo>
                    <a:pt x="64" y="1899"/>
                  </a:lnTo>
                  <a:lnTo>
                    <a:pt x="77" y="1891"/>
                  </a:lnTo>
                  <a:lnTo>
                    <a:pt x="93" y="1882"/>
                  </a:lnTo>
                  <a:lnTo>
                    <a:pt x="114" y="1870"/>
                  </a:lnTo>
                  <a:lnTo>
                    <a:pt x="137" y="1857"/>
                  </a:lnTo>
                  <a:lnTo>
                    <a:pt x="162" y="1843"/>
                  </a:lnTo>
                  <a:lnTo>
                    <a:pt x="190" y="1827"/>
                  </a:lnTo>
                  <a:lnTo>
                    <a:pt x="218" y="1811"/>
                  </a:lnTo>
                  <a:lnTo>
                    <a:pt x="247" y="1797"/>
                  </a:lnTo>
                  <a:lnTo>
                    <a:pt x="277" y="1783"/>
                  </a:lnTo>
                  <a:lnTo>
                    <a:pt x="306" y="1768"/>
                  </a:lnTo>
                  <a:lnTo>
                    <a:pt x="334" y="1755"/>
                  </a:lnTo>
                  <a:lnTo>
                    <a:pt x="360" y="1741"/>
                  </a:lnTo>
                  <a:lnTo>
                    <a:pt x="385" y="1726"/>
                  </a:lnTo>
                  <a:lnTo>
                    <a:pt x="407" y="1711"/>
                  </a:lnTo>
                  <a:lnTo>
                    <a:pt x="426" y="1696"/>
                  </a:lnTo>
                  <a:lnTo>
                    <a:pt x="441" y="1679"/>
                  </a:lnTo>
                  <a:lnTo>
                    <a:pt x="451" y="1663"/>
                  </a:lnTo>
                  <a:lnTo>
                    <a:pt x="455" y="1648"/>
                  </a:lnTo>
                  <a:lnTo>
                    <a:pt x="454" y="1631"/>
                  </a:lnTo>
                  <a:lnTo>
                    <a:pt x="445" y="1615"/>
                  </a:lnTo>
                  <a:lnTo>
                    <a:pt x="429" y="1598"/>
                  </a:lnTo>
                  <a:lnTo>
                    <a:pt x="404" y="1582"/>
                  </a:lnTo>
                  <a:lnTo>
                    <a:pt x="374" y="1569"/>
                  </a:lnTo>
                  <a:lnTo>
                    <a:pt x="340" y="1557"/>
                  </a:lnTo>
                  <a:lnTo>
                    <a:pt x="302" y="1548"/>
                  </a:lnTo>
                  <a:lnTo>
                    <a:pt x="262" y="1542"/>
                  </a:lnTo>
                  <a:lnTo>
                    <a:pt x="221" y="1535"/>
                  </a:lnTo>
                  <a:lnTo>
                    <a:pt x="180" y="1531"/>
                  </a:lnTo>
                  <a:lnTo>
                    <a:pt x="140" y="1527"/>
                  </a:lnTo>
                  <a:lnTo>
                    <a:pt x="103" y="1526"/>
                  </a:lnTo>
                  <a:lnTo>
                    <a:pt x="70" y="1525"/>
                  </a:lnTo>
                  <a:lnTo>
                    <a:pt x="43" y="1523"/>
                  </a:lnTo>
                  <a:lnTo>
                    <a:pt x="22" y="1523"/>
                  </a:lnTo>
                  <a:lnTo>
                    <a:pt x="9" y="1523"/>
                  </a:lnTo>
                  <a:lnTo>
                    <a:pt x="4" y="1523"/>
                  </a:lnTo>
                  <a:lnTo>
                    <a:pt x="0" y="1453"/>
                  </a:lnTo>
                  <a:lnTo>
                    <a:pt x="5" y="1453"/>
                  </a:lnTo>
                  <a:lnTo>
                    <a:pt x="17" y="1453"/>
                  </a:lnTo>
                  <a:lnTo>
                    <a:pt x="38" y="1454"/>
                  </a:lnTo>
                  <a:lnTo>
                    <a:pt x="64" y="1457"/>
                  </a:lnTo>
                  <a:lnTo>
                    <a:pt x="97" y="1459"/>
                  </a:lnTo>
                  <a:lnTo>
                    <a:pt x="135" y="1462"/>
                  </a:lnTo>
                  <a:lnTo>
                    <a:pt x="175" y="1467"/>
                  </a:lnTo>
                  <a:lnTo>
                    <a:pt x="220" y="1474"/>
                  </a:lnTo>
                  <a:lnTo>
                    <a:pt x="267" y="1480"/>
                  </a:lnTo>
                  <a:lnTo>
                    <a:pt x="314" y="1489"/>
                  </a:lnTo>
                  <a:lnTo>
                    <a:pt x="362" y="1500"/>
                  </a:lnTo>
                  <a:lnTo>
                    <a:pt x="411" y="1513"/>
                  </a:lnTo>
                  <a:lnTo>
                    <a:pt x="457" y="1527"/>
                  </a:lnTo>
                  <a:lnTo>
                    <a:pt x="489" y="1538"/>
                  </a:lnTo>
                  <a:lnTo>
                    <a:pt x="522" y="1548"/>
                  </a:lnTo>
                  <a:lnTo>
                    <a:pt x="553" y="1559"/>
                  </a:lnTo>
                  <a:lnTo>
                    <a:pt x="585" y="1568"/>
                  </a:lnTo>
                  <a:lnTo>
                    <a:pt x="615" y="1574"/>
                  </a:lnTo>
                  <a:lnTo>
                    <a:pt x="644" y="1581"/>
                  </a:lnTo>
                  <a:lnTo>
                    <a:pt x="671" y="1586"/>
                  </a:lnTo>
                  <a:lnTo>
                    <a:pt x="696" y="1589"/>
                  </a:lnTo>
                  <a:lnTo>
                    <a:pt x="720" y="1589"/>
                  </a:lnTo>
                  <a:lnTo>
                    <a:pt x="739" y="1588"/>
                  </a:lnTo>
                  <a:lnTo>
                    <a:pt x="758" y="1582"/>
                  </a:lnTo>
                  <a:lnTo>
                    <a:pt x="772" y="1576"/>
                  </a:lnTo>
                  <a:lnTo>
                    <a:pt x="783" y="1565"/>
                  </a:lnTo>
                  <a:lnTo>
                    <a:pt x="789" y="1551"/>
                  </a:lnTo>
                  <a:lnTo>
                    <a:pt x="792" y="1534"/>
                  </a:lnTo>
                  <a:lnTo>
                    <a:pt x="790" y="1512"/>
                  </a:lnTo>
                  <a:lnTo>
                    <a:pt x="785" y="1487"/>
                  </a:lnTo>
                  <a:lnTo>
                    <a:pt x="773" y="1457"/>
                  </a:lnTo>
                  <a:lnTo>
                    <a:pt x="754" y="1412"/>
                  </a:lnTo>
                  <a:lnTo>
                    <a:pt x="735" y="1366"/>
                  </a:lnTo>
                  <a:lnTo>
                    <a:pt x="718" y="1323"/>
                  </a:lnTo>
                  <a:lnTo>
                    <a:pt x="701" y="1280"/>
                  </a:lnTo>
                  <a:lnTo>
                    <a:pt x="684" y="1239"/>
                  </a:lnTo>
                  <a:lnTo>
                    <a:pt x="670" y="1201"/>
                  </a:lnTo>
                  <a:lnTo>
                    <a:pt x="657" y="1166"/>
                  </a:lnTo>
                  <a:lnTo>
                    <a:pt x="645" y="1135"/>
                  </a:lnTo>
                  <a:lnTo>
                    <a:pt x="635" y="1107"/>
                  </a:lnTo>
                  <a:lnTo>
                    <a:pt x="627" y="1086"/>
                  </a:lnTo>
                  <a:lnTo>
                    <a:pt x="620" y="1069"/>
                  </a:lnTo>
                  <a:lnTo>
                    <a:pt x="616" y="1059"/>
                  </a:lnTo>
                  <a:lnTo>
                    <a:pt x="615" y="1055"/>
                  </a:lnTo>
                  <a:lnTo>
                    <a:pt x="713" y="1022"/>
                  </a:lnTo>
                  <a:lnTo>
                    <a:pt x="713" y="1026"/>
                  </a:lnTo>
                  <a:lnTo>
                    <a:pt x="716" y="1038"/>
                  </a:lnTo>
                  <a:lnTo>
                    <a:pt x="718" y="1057"/>
                  </a:lnTo>
                  <a:lnTo>
                    <a:pt x="724" y="1082"/>
                  </a:lnTo>
                  <a:lnTo>
                    <a:pt x="729" y="1112"/>
                  </a:lnTo>
                  <a:lnTo>
                    <a:pt x="737" y="1148"/>
                  </a:lnTo>
                  <a:lnTo>
                    <a:pt x="747" y="1184"/>
                  </a:lnTo>
                  <a:lnTo>
                    <a:pt x="758" y="1224"/>
                  </a:lnTo>
                  <a:lnTo>
                    <a:pt x="772" y="1263"/>
                  </a:lnTo>
                  <a:lnTo>
                    <a:pt x="788" y="1303"/>
                  </a:lnTo>
                  <a:lnTo>
                    <a:pt x="806" y="1341"/>
                  </a:lnTo>
                  <a:lnTo>
                    <a:pt x="826" y="1378"/>
                  </a:lnTo>
                  <a:lnTo>
                    <a:pt x="844" y="1406"/>
                  </a:lnTo>
                  <a:lnTo>
                    <a:pt x="864" y="1432"/>
                  </a:lnTo>
                  <a:lnTo>
                    <a:pt x="886" y="1457"/>
                  </a:lnTo>
                  <a:lnTo>
                    <a:pt x="908" y="1479"/>
                  </a:lnTo>
                  <a:lnTo>
                    <a:pt x="932" y="1497"/>
                  </a:lnTo>
                  <a:lnTo>
                    <a:pt x="955" y="1513"/>
                  </a:lnTo>
                  <a:lnTo>
                    <a:pt x="980" y="1525"/>
                  </a:lnTo>
                  <a:lnTo>
                    <a:pt x="1005" y="1533"/>
                  </a:lnTo>
                  <a:lnTo>
                    <a:pt x="1030" y="1535"/>
                  </a:lnTo>
                  <a:lnTo>
                    <a:pt x="1056" y="1531"/>
                  </a:lnTo>
                  <a:lnTo>
                    <a:pt x="1081" y="1523"/>
                  </a:lnTo>
                  <a:lnTo>
                    <a:pt x="1105" y="1509"/>
                  </a:lnTo>
                  <a:lnTo>
                    <a:pt x="1128" y="1488"/>
                  </a:lnTo>
                  <a:lnTo>
                    <a:pt x="1152" y="1459"/>
                  </a:lnTo>
                  <a:lnTo>
                    <a:pt x="1173" y="1423"/>
                  </a:lnTo>
                  <a:lnTo>
                    <a:pt x="1190" y="1383"/>
                  </a:lnTo>
                  <a:lnTo>
                    <a:pt x="1201" y="1341"/>
                  </a:lnTo>
                  <a:lnTo>
                    <a:pt x="1208" y="1297"/>
                  </a:lnTo>
                  <a:lnTo>
                    <a:pt x="1209" y="1252"/>
                  </a:lnTo>
                  <a:lnTo>
                    <a:pt x="1207" y="1205"/>
                  </a:lnTo>
                  <a:lnTo>
                    <a:pt x="1199" y="1159"/>
                  </a:lnTo>
                  <a:lnTo>
                    <a:pt x="1187" y="1115"/>
                  </a:lnTo>
                  <a:lnTo>
                    <a:pt x="1173" y="1070"/>
                  </a:lnTo>
                  <a:lnTo>
                    <a:pt x="1154" y="1029"/>
                  </a:lnTo>
                  <a:lnTo>
                    <a:pt x="1133" y="989"/>
                  </a:lnTo>
                  <a:lnTo>
                    <a:pt x="1110" y="954"/>
                  </a:lnTo>
                  <a:lnTo>
                    <a:pt x="1084" y="923"/>
                  </a:lnTo>
                  <a:lnTo>
                    <a:pt x="1055" y="896"/>
                  </a:lnTo>
                  <a:lnTo>
                    <a:pt x="1025" y="875"/>
                  </a:lnTo>
                  <a:lnTo>
                    <a:pt x="995" y="862"/>
                  </a:lnTo>
                  <a:lnTo>
                    <a:pt x="962" y="854"/>
                  </a:lnTo>
                  <a:lnTo>
                    <a:pt x="917" y="851"/>
                  </a:lnTo>
                  <a:lnTo>
                    <a:pt x="872" y="849"/>
                  </a:lnTo>
                  <a:lnTo>
                    <a:pt x="823" y="852"/>
                  </a:lnTo>
                  <a:lnTo>
                    <a:pt x="773" y="857"/>
                  </a:lnTo>
                  <a:lnTo>
                    <a:pt x="722" y="866"/>
                  </a:lnTo>
                  <a:lnTo>
                    <a:pt x="670" y="882"/>
                  </a:lnTo>
                  <a:lnTo>
                    <a:pt x="616" y="902"/>
                  </a:lnTo>
                  <a:lnTo>
                    <a:pt x="561" y="928"/>
                  </a:lnTo>
                  <a:lnTo>
                    <a:pt x="505" y="960"/>
                  </a:lnTo>
                  <a:lnTo>
                    <a:pt x="447" y="1000"/>
                  </a:lnTo>
                  <a:lnTo>
                    <a:pt x="390" y="1047"/>
                  </a:lnTo>
                  <a:lnTo>
                    <a:pt x="332" y="1103"/>
                  </a:lnTo>
                  <a:lnTo>
                    <a:pt x="282" y="1055"/>
                  </a:lnTo>
                  <a:lnTo>
                    <a:pt x="286" y="1053"/>
                  </a:lnTo>
                  <a:lnTo>
                    <a:pt x="294" y="1047"/>
                  </a:lnTo>
                  <a:lnTo>
                    <a:pt x="306" y="1038"/>
                  </a:lnTo>
                  <a:lnTo>
                    <a:pt x="323" y="1025"/>
                  </a:lnTo>
                  <a:lnTo>
                    <a:pt x="343" y="1010"/>
                  </a:lnTo>
                  <a:lnTo>
                    <a:pt x="364" y="992"/>
                  </a:lnTo>
                  <a:lnTo>
                    <a:pt x="387" y="974"/>
                  </a:lnTo>
                  <a:lnTo>
                    <a:pt x="412" y="954"/>
                  </a:lnTo>
                  <a:lnTo>
                    <a:pt x="436" y="934"/>
                  </a:lnTo>
                  <a:lnTo>
                    <a:pt x="459" y="913"/>
                  </a:lnTo>
                  <a:lnTo>
                    <a:pt x="481" y="894"/>
                  </a:lnTo>
                  <a:lnTo>
                    <a:pt x="501" y="874"/>
                  </a:lnTo>
                  <a:lnTo>
                    <a:pt x="518" y="856"/>
                  </a:lnTo>
                  <a:lnTo>
                    <a:pt x="532" y="840"/>
                  </a:lnTo>
                  <a:lnTo>
                    <a:pt x="536" y="827"/>
                  </a:lnTo>
                  <a:lnTo>
                    <a:pt x="535" y="814"/>
                  </a:lnTo>
                  <a:lnTo>
                    <a:pt x="527" y="798"/>
                  </a:lnTo>
                  <a:lnTo>
                    <a:pt x="514" y="782"/>
                  </a:lnTo>
                  <a:lnTo>
                    <a:pt x="496" y="767"/>
                  </a:lnTo>
                  <a:lnTo>
                    <a:pt x="474" y="750"/>
                  </a:lnTo>
                  <a:lnTo>
                    <a:pt x="450" y="733"/>
                  </a:lnTo>
                  <a:lnTo>
                    <a:pt x="423" y="716"/>
                  </a:lnTo>
                  <a:lnTo>
                    <a:pt x="395" y="700"/>
                  </a:lnTo>
                  <a:lnTo>
                    <a:pt x="366" y="684"/>
                  </a:lnTo>
                  <a:lnTo>
                    <a:pt x="339" y="670"/>
                  </a:lnTo>
                  <a:lnTo>
                    <a:pt x="311" y="655"/>
                  </a:lnTo>
                  <a:lnTo>
                    <a:pt x="286" y="644"/>
                  </a:lnTo>
                  <a:lnTo>
                    <a:pt x="264" y="633"/>
                  </a:lnTo>
                  <a:lnTo>
                    <a:pt x="246" y="625"/>
                  </a:lnTo>
                  <a:lnTo>
                    <a:pt x="231" y="619"/>
                  </a:lnTo>
                  <a:lnTo>
                    <a:pt x="222" y="615"/>
                  </a:lnTo>
                  <a:lnTo>
                    <a:pt x="218" y="614"/>
                  </a:lnTo>
                  <a:lnTo>
                    <a:pt x="260" y="565"/>
                  </a:lnTo>
                  <a:lnTo>
                    <a:pt x="263" y="566"/>
                  </a:lnTo>
                  <a:lnTo>
                    <a:pt x="271" y="572"/>
                  </a:lnTo>
                  <a:lnTo>
                    <a:pt x="282" y="580"/>
                  </a:lnTo>
                  <a:lnTo>
                    <a:pt x="299" y="591"/>
                  </a:lnTo>
                  <a:lnTo>
                    <a:pt x="319" y="604"/>
                  </a:lnTo>
                  <a:lnTo>
                    <a:pt x="343" y="619"/>
                  </a:lnTo>
                  <a:lnTo>
                    <a:pt x="370" y="635"/>
                  </a:lnTo>
                  <a:lnTo>
                    <a:pt x="399" y="652"/>
                  </a:lnTo>
                  <a:lnTo>
                    <a:pt x="430" y="669"/>
                  </a:lnTo>
                  <a:lnTo>
                    <a:pt x="463" y="687"/>
                  </a:lnTo>
                  <a:lnTo>
                    <a:pt x="498" y="703"/>
                  </a:lnTo>
                  <a:lnTo>
                    <a:pt x="534" y="720"/>
                  </a:lnTo>
                  <a:lnTo>
                    <a:pt x="569" y="734"/>
                  </a:lnTo>
                  <a:lnTo>
                    <a:pt x="606" y="747"/>
                  </a:lnTo>
                  <a:lnTo>
                    <a:pt x="641" y="758"/>
                  </a:lnTo>
                  <a:lnTo>
                    <a:pt x="670" y="764"/>
                  </a:lnTo>
                  <a:lnTo>
                    <a:pt x="701" y="769"/>
                  </a:lnTo>
                  <a:lnTo>
                    <a:pt x="733" y="773"/>
                  </a:lnTo>
                  <a:lnTo>
                    <a:pt x="767" y="775"/>
                  </a:lnTo>
                  <a:lnTo>
                    <a:pt x="800" y="775"/>
                  </a:lnTo>
                  <a:lnTo>
                    <a:pt x="834" y="772"/>
                  </a:lnTo>
                  <a:lnTo>
                    <a:pt x="866" y="768"/>
                  </a:lnTo>
                  <a:lnTo>
                    <a:pt x="898" y="762"/>
                  </a:lnTo>
                  <a:lnTo>
                    <a:pt x="929" y="752"/>
                  </a:lnTo>
                  <a:lnTo>
                    <a:pt x="957" y="741"/>
                  </a:lnTo>
                  <a:lnTo>
                    <a:pt x="983" y="726"/>
                  </a:lnTo>
                  <a:lnTo>
                    <a:pt x="1006" y="710"/>
                  </a:lnTo>
                  <a:lnTo>
                    <a:pt x="1027" y="691"/>
                  </a:lnTo>
                  <a:lnTo>
                    <a:pt x="1043" y="669"/>
                  </a:lnTo>
                  <a:lnTo>
                    <a:pt x="1055" y="644"/>
                  </a:lnTo>
                  <a:lnTo>
                    <a:pt x="1063" y="616"/>
                  </a:lnTo>
                  <a:lnTo>
                    <a:pt x="1065" y="585"/>
                  </a:lnTo>
                  <a:lnTo>
                    <a:pt x="1061" y="551"/>
                  </a:lnTo>
                  <a:lnTo>
                    <a:pt x="1052" y="513"/>
                  </a:lnTo>
                  <a:lnTo>
                    <a:pt x="1033" y="458"/>
                  </a:lnTo>
                  <a:lnTo>
                    <a:pt x="1009" y="408"/>
                  </a:lnTo>
                  <a:lnTo>
                    <a:pt x="984" y="364"/>
                  </a:lnTo>
                  <a:lnTo>
                    <a:pt x="957" y="324"/>
                  </a:lnTo>
                  <a:lnTo>
                    <a:pt x="929" y="290"/>
                  </a:lnTo>
                  <a:lnTo>
                    <a:pt x="902" y="260"/>
                  </a:lnTo>
                  <a:lnTo>
                    <a:pt x="875" y="234"/>
                  </a:lnTo>
                  <a:lnTo>
                    <a:pt x="852" y="213"/>
                  </a:lnTo>
                  <a:lnTo>
                    <a:pt x="830" y="196"/>
                  </a:lnTo>
                  <a:lnTo>
                    <a:pt x="811" y="183"/>
                  </a:lnTo>
                  <a:lnTo>
                    <a:pt x="797" y="174"/>
                  </a:lnTo>
                  <a:lnTo>
                    <a:pt x="788" y="168"/>
                  </a:lnTo>
                  <a:lnTo>
                    <a:pt x="785" y="167"/>
                  </a:lnTo>
                  <a:lnTo>
                    <a:pt x="837" y="123"/>
                  </a:lnTo>
                  <a:lnTo>
                    <a:pt x="840" y="125"/>
                  </a:lnTo>
                  <a:lnTo>
                    <a:pt x="847" y="133"/>
                  </a:lnTo>
                  <a:lnTo>
                    <a:pt x="857" y="144"/>
                  </a:lnTo>
                  <a:lnTo>
                    <a:pt x="870" y="158"/>
                  </a:lnTo>
                  <a:lnTo>
                    <a:pt x="887" y="175"/>
                  </a:lnTo>
                  <a:lnTo>
                    <a:pt x="906" y="195"/>
                  </a:lnTo>
                  <a:lnTo>
                    <a:pt x="925" y="214"/>
                  </a:lnTo>
                  <a:lnTo>
                    <a:pt x="947" y="234"/>
                  </a:lnTo>
                  <a:lnTo>
                    <a:pt x="970" y="254"/>
                  </a:lnTo>
                  <a:lnTo>
                    <a:pt x="992" y="272"/>
                  </a:lnTo>
                  <a:lnTo>
                    <a:pt x="1014" y="288"/>
                  </a:lnTo>
                  <a:lnTo>
                    <a:pt x="1036" y="301"/>
                  </a:lnTo>
                  <a:lnTo>
                    <a:pt x="1057" y="311"/>
                  </a:lnTo>
                  <a:lnTo>
                    <a:pt x="1076" y="316"/>
                  </a:lnTo>
                  <a:lnTo>
                    <a:pt x="1091" y="318"/>
                  </a:lnTo>
                  <a:lnTo>
                    <a:pt x="1106" y="312"/>
                  </a:lnTo>
                  <a:lnTo>
                    <a:pt x="1119" y="298"/>
                  </a:lnTo>
                  <a:lnTo>
                    <a:pt x="1132" y="277"/>
                  </a:lnTo>
                  <a:lnTo>
                    <a:pt x="1144" y="252"/>
                  </a:lnTo>
                  <a:lnTo>
                    <a:pt x="1154" y="222"/>
                  </a:lnTo>
                  <a:lnTo>
                    <a:pt x="1163" y="189"/>
                  </a:lnTo>
                  <a:lnTo>
                    <a:pt x="1171" y="157"/>
                  </a:lnTo>
                  <a:lnTo>
                    <a:pt x="1178" y="123"/>
                  </a:lnTo>
                  <a:lnTo>
                    <a:pt x="1183" y="91"/>
                  </a:lnTo>
                  <a:lnTo>
                    <a:pt x="1188" y="61"/>
                  </a:lnTo>
                  <a:lnTo>
                    <a:pt x="1191" y="36"/>
                  </a:lnTo>
                  <a:lnTo>
                    <a:pt x="1194" y="17"/>
                  </a:lnTo>
                  <a:lnTo>
                    <a:pt x="1195" y="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61" name="Group 360"/>
            <p:cNvGrpSpPr/>
            <p:nvPr/>
          </p:nvGrpSpPr>
          <p:grpSpPr>
            <a:xfrm>
              <a:off x="5048113" y="3471281"/>
              <a:ext cx="393320" cy="506912"/>
              <a:chOff x="-5780088" y="4638675"/>
              <a:chExt cx="2495550" cy="3216275"/>
            </a:xfrm>
            <a:solidFill>
              <a:schemeClr val="accent3"/>
            </a:solidFill>
          </p:grpSpPr>
          <p:sp>
            <p:nvSpPr>
              <p:cNvPr id="625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6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7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8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9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0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1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6443532" y="1672587"/>
              <a:ext cx="417501" cy="402213"/>
              <a:chOff x="-2330450" y="2897188"/>
              <a:chExt cx="3381375" cy="3257550"/>
            </a:xfrm>
            <a:solidFill>
              <a:schemeClr val="accent5"/>
            </a:solidFill>
          </p:grpSpPr>
          <p:sp>
            <p:nvSpPr>
              <p:cNvPr id="622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3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4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73" name="Freeform 11"/>
            <p:cNvSpPr>
              <a:spLocks/>
            </p:cNvSpPr>
            <p:nvPr/>
          </p:nvSpPr>
          <p:spPr bwMode="auto">
            <a:xfrm>
              <a:off x="5829860" y="1078669"/>
              <a:ext cx="534600" cy="461686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1" name="Freeform 16"/>
            <p:cNvSpPr>
              <a:spLocks noEditPoints="1"/>
            </p:cNvSpPr>
            <p:nvPr/>
          </p:nvSpPr>
          <p:spPr bwMode="auto">
            <a:xfrm>
              <a:off x="5724024" y="2197638"/>
              <a:ext cx="723955" cy="491269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6336788" y="2446689"/>
              <a:ext cx="648532" cy="648137"/>
              <a:chOff x="9039225" y="529431"/>
              <a:chExt cx="5207000" cy="5203826"/>
            </a:xfrm>
            <a:solidFill>
              <a:schemeClr val="accent2"/>
            </a:solidFill>
          </p:grpSpPr>
          <p:sp>
            <p:nvSpPr>
              <p:cNvPr id="616" name="Freeform 21"/>
              <p:cNvSpPr>
                <a:spLocks/>
              </p:cNvSpPr>
              <p:nvPr/>
            </p:nvSpPr>
            <p:spPr bwMode="auto">
              <a:xfrm>
                <a:off x="12941300" y="3940969"/>
                <a:ext cx="358775" cy="357188"/>
              </a:xfrm>
              <a:custGeom>
                <a:avLst/>
                <a:gdLst>
                  <a:gd name="T0" fmla="*/ 109 w 450"/>
                  <a:gd name="T1" fmla="*/ 0 h 450"/>
                  <a:gd name="T2" fmla="*/ 137 w 450"/>
                  <a:gd name="T3" fmla="*/ 2 h 450"/>
                  <a:gd name="T4" fmla="*/ 163 w 450"/>
                  <a:gd name="T5" fmla="*/ 14 h 450"/>
                  <a:gd name="T6" fmla="*/ 187 w 450"/>
                  <a:gd name="T7" fmla="*/ 32 h 450"/>
                  <a:gd name="T8" fmla="*/ 418 w 450"/>
                  <a:gd name="T9" fmla="*/ 263 h 450"/>
                  <a:gd name="T10" fmla="*/ 436 w 450"/>
                  <a:gd name="T11" fmla="*/ 287 h 450"/>
                  <a:gd name="T12" fmla="*/ 448 w 450"/>
                  <a:gd name="T13" fmla="*/ 313 h 450"/>
                  <a:gd name="T14" fmla="*/ 450 w 450"/>
                  <a:gd name="T15" fmla="*/ 340 h 450"/>
                  <a:gd name="T16" fmla="*/ 448 w 450"/>
                  <a:gd name="T17" fmla="*/ 368 h 450"/>
                  <a:gd name="T18" fmla="*/ 436 w 450"/>
                  <a:gd name="T19" fmla="*/ 394 h 450"/>
                  <a:gd name="T20" fmla="*/ 418 w 450"/>
                  <a:gd name="T21" fmla="*/ 418 h 450"/>
                  <a:gd name="T22" fmla="*/ 396 w 450"/>
                  <a:gd name="T23" fmla="*/ 434 h 450"/>
                  <a:gd name="T24" fmla="*/ 369 w 450"/>
                  <a:gd name="T25" fmla="*/ 446 h 450"/>
                  <a:gd name="T26" fmla="*/ 343 w 450"/>
                  <a:gd name="T27" fmla="*/ 450 h 450"/>
                  <a:gd name="T28" fmla="*/ 315 w 450"/>
                  <a:gd name="T29" fmla="*/ 446 h 450"/>
                  <a:gd name="T30" fmla="*/ 287 w 450"/>
                  <a:gd name="T31" fmla="*/ 434 h 450"/>
                  <a:gd name="T32" fmla="*/ 265 w 450"/>
                  <a:gd name="T33" fmla="*/ 418 h 450"/>
                  <a:gd name="T34" fmla="*/ 31 w 450"/>
                  <a:gd name="T35" fmla="*/ 185 h 450"/>
                  <a:gd name="T36" fmla="*/ 15 w 450"/>
                  <a:gd name="T37" fmla="*/ 163 h 450"/>
                  <a:gd name="T38" fmla="*/ 4 w 450"/>
                  <a:gd name="T39" fmla="*/ 135 h 450"/>
                  <a:gd name="T40" fmla="*/ 0 w 450"/>
                  <a:gd name="T41" fmla="*/ 107 h 450"/>
                  <a:gd name="T42" fmla="*/ 4 w 450"/>
                  <a:gd name="T43" fmla="*/ 81 h 450"/>
                  <a:gd name="T44" fmla="*/ 15 w 450"/>
                  <a:gd name="T45" fmla="*/ 53 h 450"/>
                  <a:gd name="T46" fmla="*/ 31 w 450"/>
                  <a:gd name="T47" fmla="*/ 32 h 450"/>
                  <a:gd name="T48" fmla="*/ 55 w 450"/>
                  <a:gd name="T49" fmla="*/ 14 h 450"/>
                  <a:gd name="T50" fmla="*/ 81 w 450"/>
                  <a:gd name="T51" fmla="*/ 2 h 450"/>
                  <a:gd name="T52" fmla="*/ 109 w 450"/>
                  <a:gd name="T53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0" h="450">
                    <a:moveTo>
                      <a:pt x="109" y="0"/>
                    </a:moveTo>
                    <a:lnTo>
                      <a:pt x="137" y="2"/>
                    </a:lnTo>
                    <a:lnTo>
                      <a:pt x="163" y="14"/>
                    </a:lnTo>
                    <a:lnTo>
                      <a:pt x="187" y="32"/>
                    </a:lnTo>
                    <a:lnTo>
                      <a:pt x="418" y="263"/>
                    </a:lnTo>
                    <a:lnTo>
                      <a:pt x="436" y="287"/>
                    </a:lnTo>
                    <a:lnTo>
                      <a:pt x="448" y="313"/>
                    </a:lnTo>
                    <a:lnTo>
                      <a:pt x="450" y="340"/>
                    </a:lnTo>
                    <a:lnTo>
                      <a:pt x="448" y="368"/>
                    </a:lnTo>
                    <a:lnTo>
                      <a:pt x="436" y="394"/>
                    </a:lnTo>
                    <a:lnTo>
                      <a:pt x="418" y="418"/>
                    </a:lnTo>
                    <a:lnTo>
                      <a:pt x="396" y="434"/>
                    </a:lnTo>
                    <a:lnTo>
                      <a:pt x="369" y="446"/>
                    </a:lnTo>
                    <a:lnTo>
                      <a:pt x="343" y="450"/>
                    </a:lnTo>
                    <a:lnTo>
                      <a:pt x="315" y="446"/>
                    </a:lnTo>
                    <a:lnTo>
                      <a:pt x="287" y="434"/>
                    </a:lnTo>
                    <a:lnTo>
                      <a:pt x="265" y="418"/>
                    </a:lnTo>
                    <a:lnTo>
                      <a:pt x="31" y="185"/>
                    </a:lnTo>
                    <a:lnTo>
                      <a:pt x="15" y="163"/>
                    </a:lnTo>
                    <a:lnTo>
                      <a:pt x="4" y="135"/>
                    </a:lnTo>
                    <a:lnTo>
                      <a:pt x="0" y="107"/>
                    </a:lnTo>
                    <a:lnTo>
                      <a:pt x="4" y="81"/>
                    </a:lnTo>
                    <a:lnTo>
                      <a:pt x="15" y="53"/>
                    </a:lnTo>
                    <a:lnTo>
                      <a:pt x="31" y="32"/>
                    </a:lnTo>
                    <a:lnTo>
                      <a:pt x="55" y="14"/>
                    </a:lnTo>
                    <a:lnTo>
                      <a:pt x="81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7" name="Freeform 22"/>
              <p:cNvSpPr>
                <a:spLocks/>
              </p:cNvSpPr>
              <p:nvPr/>
            </p:nvSpPr>
            <p:spPr bwMode="auto">
              <a:xfrm>
                <a:off x="13117512" y="1570831"/>
                <a:ext cx="1128713" cy="1908175"/>
              </a:xfrm>
              <a:custGeom>
                <a:avLst/>
                <a:gdLst>
                  <a:gd name="T0" fmla="*/ 110 w 1422"/>
                  <a:gd name="T1" fmla="*/ 0 h 2404"/>
                  <a:gd name="T2" fmla="*/ 138 w 1422"/>
                  <a:gd name="T3" fmla="*/ 4 h 2404"/>
                  <a:gd name="T4" fmla="*/ 163 w 1422"/>
                  <a:gd name="T5" fmla="*/ 14 h 2404"/>
                  <a:gd name="T6" fmla="*/ 187 w 1422"/>
                  <a:gd name="T7" fmla="*/ 31 h 2404"/>
                  <a:gd name="T8" fmla="*/ 1171 w 1422"/>
                  <a:gd name="T9" fmla="*/ 1014 h 2404"/>
                  <a:gd name="T10" fmla="*/ 1171 w 1422"/>
                  <a:gd name="T11" fmla="*/ 1014 h 2404"/>
                  <a:gd name="T12" fmla="*/ 1390 w 1422"/>
                  <a:gd name="T13" fmla="*/ 1233 h 2404"/>
                  <a:gd name="T14" fmla="*/ 1408 w 1422"/>
                  <a:gd name="T15" fmla="*/ 1257 h 2404"/>
                  <a:gd name="T16" fmla="*/ 1418 w 1422"/>
                  <a:gd name="T17" fmla="*/ 1283 h 2404"/>
                  <a:gd name="T18" fmla="*/ 1422 w 1422"/>
                  <a:gd name="T19" fmla="*/ 1311 h 2404"/>
                  <a:gd name="T20" fmla="*/ 1418 w 1422"/>
                  <a:gd name="T21" fmla="*/ 1339 h 2404"/>
                  <a:gd name="T22" fmla="*/ 1408 w 1422"/>
                  <a:gd name="T23" fmla="*/ 1365 h 2404"/>
                  <a:gd name="T24" fmla="*/ 1390 w 1422"/>
                  <a:gd name="T25" fmla="*/ 1389 h 2404"/>
                  <a:gd name="T26" fmla="*/ 1366 w 1422"/>
                  <a:gd name="T27" fmla="*/ 1405 h 2404"/>
                  <a:gd name="T28" fmla="*/ 1340 w 1422"/>
                  <a:gd name="T29" fmla="*/ 1417 h 2404"/>
                  <a:gd name="T30" fmla="*/ 1312 w 1422"/>
                  <a:gd name="T31" fmla="*/ 1421 h 2404"/>
                  <a:gd name="T32" fmla="*/ 1284 w 1422"/>
                  <a:gd name="T33" fmla="*/ 1417 h 2404"/>
                  <a:gd name="T34" fmla="*/ 1258 w 1422"/>
                  <a:gd name="T35" fmla="*/ 1405 h 2404"/>
                  <a:gd name="T36" fmla="*/ 1235 w 1422"/>
                  <a:gd name="T37" fmla="*/ 1389 h 2404"/>
                  <a:gd name="T38" fmla="*/ 1203 w 1422"/>
                  <a:gd name="T39" fmla="*/ 1355 h 2404"/>
                  <a:gd name="T40" fmla="*/ 1203 w 1422"/>
                  <a:gd name="T41" fmla="*/ 2294 h 2404"/>
                  <a:gd name="T42" fmla="*/ 1197 w 1422"/>
                  <a:gd name="T43" fmla="*/ 2328 h 2404"/>
                  <a:gd name="T44" fmla="*/ 1183 w 1422"/>
                  <a:gd name="T45" fmla="*/ 2358 h 2404"/>
                  <a:gd name="T46" fmla="*/ 1159 w 1422"/>
                  <a:gd name="T47" fmla="*/ 2382 h 2404"/>
                  <a:gd name="T48" fmla="*/ 1129 w 1422"/>
                  <a:gd name="T49" fmla="*/ 2398 h 2404"/>
                  <a:gd name="T50" fmla="*/ 1093 w 1422"/>
                  <a:gd name="T51" fmla="*/ 2404 h 2404"/>
                  <a:gd name="T52" fmla="*/ 437 w 1422"/>
                  <a:gd name="T53" fmla="*/ 2404 h 2404"/>
                  <a:gd name="T54" fmla="*/ 403 w 1422"/>
                  <a:gd name="T55" fmla="*/ 2398 h 2404"/>
                  <a:gd name="T56" fmla="*/ 373 w 1422"/>
                  <a:gd name="T57" fmla="*/ 2382 h 2404"/>
                  <a:gd name="T58" fmla="*/ 349 w 1422"/>
                  <a:gd name="T59" fmla="*/ 2358 h 2404"/>
                  <a:gd name="T60" fmla="*/ 333 w 1422"/>
                  <a:gd name="T61" fmla="*/ 2328 h 2404"/>
                  <a:gd name="T62" fmla="*/ 329 w 1422"/>
                  <a:gd name="T63" fmla="*/ 2294 h 2404"/>
                  <a:gd name="T64" fmla="*/ 329 w 1422"/>
                  <a:gd name="T65" fmla="*/ 1638 h 2404"/>
                  <a:gd name="T66" fmla="*/ 333 w 1422"/>
                  <a:gd name="T67" fmla="*/ 1604 h 2404"/>
                  <a:gd name="T68" fmla="*/ 349 w 1422"/>
                  <a:gd name="T69" fmla="*/ 1574 h 2404"/>
                  <a:gd name="T70" fmla="*/ 373 w 1422"/>
                  <a:gd name="T71" fmla="*/ 1550 h 2404"/>
                  <a:gd name="T72" fmla="*/ 403 w 1422"/>
                  <a:gd name="T73" fmla="*/ 1534 h 2404"/>
                  <a:gd name="T74" fmla="*/ 437 w 1422"/>
                  <a:gd name="T75" fmla="*/ 1528 h 2404"/>
                  <a:gd name="T76" fmla="*/ 473 w 1422"/>
                  <a:gd name="T77" fmla="*/ 1534 h 2404"/>
                  <a:gd name="T78" fmla="*/ 503 w 1422"/>
                  <a:gd name="T79" fmla="*/ 1550 h 2404"/>
                  <a:gd name="T80" fmla="*/ 526 w 1422"/>
                  <a:gd name="T81" fmla="*/ 1574 h 2404"/>
                  <a:gd name="T82" fmla="*/ 540 w 1422"/>
                  <a:gd name="T83" fmla="*/ 1604 h 2404"/>
                  <a:gd name="T84" fmla="*/ 546 w 1422"/>
                  <a:gd name="T85" fmla="*/ 1638 h 2404"/>
                  <a:gd name="T86" fmla="*/ 546 w 1422"/>
                  <a:gd name="T87" fmla="*/ 2184 h 2404"/>
                  <a:gd name="T88" fmla="*/ 985 w 1422"/>
                  <a:gd name="T89" fmla="*/ 2184 h 2404"/>
                  <a:gd name="T90" fmla="*/ 985 w 1422"/>
                  <a:gd name="T91" fmla="*/ 1138 h 2404"/>
                  <a:gd name="T92" fmla="*/ 32 w 1422"/>
                  <a:gd name="T93" fmla="*/ 187 h 2404"/>
                  <a:gd name="T94" fmla="*/ 14 w 1422"/>
                  <a:gd name="T95" fmla="*/ 163 h 2404"/>
                  <a:gd name="T96" fmla="*/ 4 w 1422"/>
                  <a:gd name="T97" fmla="*/ 137 h 2404"/>
                  <a:gd name="T98" fmla="*/ 0 w 1422"/>
                  <a:gd name="T99" fmla="*/ 109 h 2404"/>
                  <a:gd name="T100" fmla="*/ 4 w 1422"/>
                  <a:gd name="T101" fmla="*/ 81 h 2404"/>
                  <a:gd name="T102" fmla="*/ 14 w 1422"/>
                  <a:gd name="T103" fmla="*/ 55 h 2404"/>
                  <a:gd name="T104" fmla="*/ 32 w 1422"/>
                  <a:gd name="T105" fmla="*/ 31 h 2404"/>
                  <a:gd name="T106" fmla="*/ 56 w 1422"/>
                  <a:gd name="T107" fmla="*/ 14 h 2404"/>
                  <a:gd name="T108" fmla="*/ 82 w 1422"/>
                  <a:gd name="T109" fmla="*/ 4 h 2404"/>
                  <a:gd name="T110" fmla="*/ 110 w 1422"/>
                  <a:gd name="T111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22" h="2404">
                    <a:moveTo>
                      <a:pt x="110" y="0"/>
                    </a:moveTo>
                    <a:lnTo>
                      <a:pt x="138" y="4"/>
                    </a:lnTo>
                    <a:lnTo>
                      <a:pt x="163" y="14"/>
                    </a:lnTo>
                    <a:lnTo>
                      <a:pt x="187" y="31"/>
                    </a:lnTo>
                    <a:lnTo>
                      <a:pt x="1171" y="1014"/>
                    </a:lnTo>
                    <a:lnTo>
                      <a:pt x="1171" y="1014"/>
                    </a:lnTo>
                    <a:lnTo>
                      <a:pt x="1390" y="1233"/>
                    </a:lnTo>
                    <a:lnTo>
                      <a:pt x="1408" y="1257"/>
                    </a:lnTo>
                    <a:lnTo>
                      <a:pt x="1418" y="1283"/>
                    </a:lnTo>
                    <a:lnTo>
                      <a:pt x="1422" y="1311"/>
                    </a:lnTo>
                    <a:lnTo>
                      <a:pt x="1418" y="1339"/>
                    </a:lnTo>
                    <a:lnTo>
                      <a:pt x="1408" y="1365"/>
                    </a:lnTo>
                    <a:lnTo>
                      <a:pt x="1390" y="1389"/>
                    </a:lnTo>
                    <a:lnTo>
                      <a:pt x="1366" y="1405"/>
                    </a:lnTo>
                    <a:lnTo>
                      <a:pt x="1340" y="1417"/>
                    </a:lnTo>
                    <a:lnTo>
                      <a:pt x="1312" y="1421"/>
                    </a:lnTo>
                    <a:lnTo>
                      <a:pt x="1284" y="1417"/>
                    </a:lnTo>
                    <a:lnTo>
                      <a:pt x="1258" y="1405"/>
                    </a:lnTo>
                    <a:lnTo>
                      <a:pt x="1235" y="1389"/>
                    </a:lnTo>
                    <a:lnTo>
                      <a:pt x="1203" y="1355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3" y="2358"/>
                    </a:lnTo>
                    <a:lnTo>
                      <a:pt x="1159" y="2382"/>
                    </a:lnTo>
                    <a:lnTo>
                      <a:pt x="1129" y="2398"/>
                    </a:lnTo>
                    <a:lnTo>
                      <a:pt x="1093" y="2404"/>
                    </a:lnTo>
                    <a:lnTo>
                      <a:pt x="437" y="2404"/>
                    </a:lnTo>
                    <a:lnTo>
                      <a:pt x="403" y="2398"/>
                    </a:lnTo>
                    <a:lnTo>
                      <a:pt x="373" y="2382"/>
                    </a:lnTo>
                    <a:lnTo>
                      <a:pt x="349" y="2358"/>
                    </a:lnTo>
                    <a:lnTo>
                      <a:pt x="333" y="2328"/>
                    </a:lnTo>
                    <a:lnTo>
                      <a:pt x="329" y="2294"/>
                    </a:lnTo>
                    <a:lnTo>
                      <a:pt x="329" y="1638"/>
                    </a:lnTo>
                    <a:lnTo>
                      <a:pt x="333" y="1604"/>
                    </a:lnTo>
                    <a:lnTo>
                      <a:pt x="349" y="1574"/>
                    </a:lnTo>
                    <a:lnTo>
                      <a:pt x="373" y="1550"/>
                    </a:lnTo>
                    <a:lnTo>
                      <a:pt x="403" y="1534"/>
                    </a:lnTo>
                    <a:lnTo>
                      <a:pt x="437" y="1528"/>
                    </a:lnTo>
                    <a:lnTo>
                      <a:pt x="473" y="1534"/>
                    </a:lnTo>
                    <a:lnTo>
                      <a:pt x="503" y="1550"/>
                    </a:lnTo>
                    <a:lnTo>
                      <a:pt x="526" y="1574"/>
                    </a:lnTo>
                    <a:lnTo>
                      <a:pt x="540" y="1604"/>
                    </a:lnTo>
                    <a:lnTo>
                      <a:pt x="546" y="1638"/>
                    </a:lnTo>
                    <a:lnTo>
                      <a:pt x="546" y="2184"/>
                    </a:lnTo>
                    <a:lnTo>
                      <a:pt x="985" y="2184"/>
                    </a:lnTo>
                    <a:lnTo>
                      <a:pt x="985" y="1138"/>
                    </a:lnTo>
                    <a:lnTo>
                      <a:pt x="32" y="187"/>
                    </a:lnTo>
                    <a:lnTo>
                      <a:pt x="14" y="163"/>
                    </a:lnTo>
                    <a:lnTo>
                      <a:pt x="4" y="137"/>
                    </a:lnTo>
                    <a:lnTo>
                      <a:pt x="0" y="109"/>
                    </a:lnTo>
                    <a:lnTo>
                      <a:pt x="4" y="81"/>
                    </a:lnTo>
                    <a:lnTo>
                      <a:pt x="14" y="55"/>
                    </a:lnTo>
                    <a:lnTo>
                      <a:pt x="32" y="31"/>
                    </a:lnTo>
                    <a:lnTo>
                      <a:pt x="56" y="14"/>
                    </a:lnTo>
                    <a:lnTo>
                      <a:pt x="82" y="4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8" name="Freeform 23"/>
              <p:cNvSpPr>
                <a:spLocks noEditPoints="1"/>
              </p:cNvSpPr>
              <p:nvPr/>
            </p:nvSpPr>
            <p:spPr bwMode="auto">
              <a:xfrm>
                <a:off x="10080625" y="1570831"/>
                <a:ext cx="2082800" cy="1908175"/>
              </a:xfrm>
              <a:custGeom>
                <a:avLst/>
                <a:gdLst>
                  <a:gd name="T0" fmla="*/ 437 w 2623"/>
                  <a:gd name="T1" fmla="*/ 1138 h 2404"/>
                  <a:gd name="T2" fmla="*/ 984 w 2623"/>
                  <a:gd name="T3" fmla="*/ 2184 h 2404"/>
                  <a:gd name="T4" fmla="*/ 990 w 2623"/>
                  <a:gd name="T5" fmla="*/ 1604 h 2404"/>
                  <a:gd name="T6" fmla="*/ 1028 w 2623"/>
                  <a:gd name="T7" fmla="*/ 1550 h 2404"/>
                  <a:gd name="T8" fmla="*/ 1093 w 2623"/>
                  <a:gd name="T9" fmla="*/ 1528 h 2404"/>
                  <a:gd name="T10" fmla="*/ 1564 w 2623"/>
                  <a:gd name="T11" fmla="*/ 1534 h 2404"/>
                  <a:gd name="T12" fmla="*/ 1618 w 2623"/>
                  <a:gd name="T13" fmla="*/ 1574 h 2404"/>
                  <a:gd name="T14" fmla="*/ 1640 w 2623"/>
                  <a:gd name="T15" fmla="*/ 1638 h 2404"/>
                  <a:gd name="T16" fmla="*/ 2186 w 2623"/>
                  <a:gd name="T17" fmla="*/ 2184 h 2404"/>
                  <a:gd name="T18" fmla="*/ 1313 w 2623"/>
                  <a:gd name="T19" fmla="*/ 263 h 2404"/>
                  <a:gd name="T20" fmla="*/ 1339 w 2623"/>
                  <a:gd name="T21" fmla="*/ 4 h 2404"/>
                  <a:gd name="T22" fmla="*/ 1389 w 2623"/>
                  <a:gd name="T23" fmla="*/ 31 h 2404"/>
                  <a:gd name="T24" fmla="*/ 2374 w 2623"/>
                  <a:gd name="T25" fmla="*/ 1014 h 2404"/>
                  <a:gd name="T26" fmla="*/ 2609 w 2623"/>
                  <a:gd name="T27" fmla="*/ 1257 h 2404"/>
                  <a:gd name="T28" fmla="*/ 2623 w 2623"/>
                  <a:gd name="T29" fmla="*/ 1311 h 2404"/>
                  <a:gd name="T30" fmla="*/ 2609 w 2623"/>
                  <a:gd name="T31" fmla="*/ 1365 h 2404"/>
                  <a:gd name="T32" fmla="*/ 2569 w 2623"/>
                  <a:gd name="T33" fmla="*/ 1405 h 2404"/>
                  <a:gd name="T34" fmla="*/ 2514 w 2623"/>
                  <a:gd name="T35" fmla="*/ 1421 h 2404"/>
                  <a:gd name="T36" fmla="*/ 2460 w 2623"/>
                  <a:gd name="T37" fmla="*/ 1405 h 2404"/>
                  <a:gd name="T38" fmla="*/ 2406 w 2623"/>
                  <a:gd name="T39" fmla="*/ 1355 h 2404"/>
                  <a:gd name="T40" fmla="*/ 2400 w 2623"/>
                  <a:gd name="T41" fmla="*/ 2328 h 2404"/>
                  <a:gd name="T42" fmla="*/ 2360 w 2623"/>
                  <a:gd name="T43" fmla="*/ 2382 h 2404"/>
                  <a:gd name="T44" fmla="*/ 2296 w 2623"/>
                  <a:gd name="T45" fmla="*/ 2404 h 2404"/>
                  <a:gd name="T46" fmla="*/ 1496 w 2623"/>
                  <a:gd name="T47" fmla="*/ 2398 h 2404"/>
                  <a:gd name="T48" fmla="*/ 1442 w 2623"/>
                  <a:gd name="T49" fmla="*/ 2358 h 2404"/>
                  <a:gd name="T50" fmla="*/ 1421 w 2623"/>
                  <a:gd name="T51" fmla="*/ 2294 h 2404"/>
                  <a:gd name="T52" fmla="*/ 1203 w 2623"/>
                  <a:gd name="T53" fmla="*/ 1748 h 2404"/>
                  <a:gd name="T54" fmla="*/ 1197 w 2623"/>
                  <a:gd name="T55" fmla="*/ 2328 h 2404"/>
                  <a:gd name="T56" fmla="*/ 1157 w 2623"/>
                  <a:gd name="T57" fmla="*/ 2382 h 2404"/>
                  <a:gd name="T58" fmla="*/ 1093 w 2623"/>
                  <a:gd name="T59" fmla="*/ 2404 h 2404"/>
                  <a:gd name="T60" fmla="*/ 294 w 2623"/>
                  <a:gd name="T61" fmla="*/ 2398 h 2404"/>
                  <a:gd name="T62" fmla="*/ 240 w 2623"/>
                  <a:gd name="T63" fmla="*/ 2358 h 2404"/>
                  <a:gd name="T64" fmla="*/ 218 w 2623"/>
                  <a:gd name="T65" fmla="*/ 2294 h 2404"/>
                  <a:gd name="T66" fmla="*/ 186 w 2623"/>
                  <a:gd name="T67" fmla="*/ 1389 h 2404"/>
                  <a:gd name="T68" fmla="*/ 136 w 2623"/>
                  <a:gd name="T69" fmla="*/ 1417 h 2404"/>
                  <a:gd name="T70" fmla="*/ 82 w 2623"/>
                  <a:gd name="T71" fmla="*/ 1417 h 2404"/>
                  <a:gd name="T72" fmla="*/ 32 w 2623"/>
                  <a:gd name="T73" fmla="*/ 1389 h 2404"/>
                  <a:gd name="T74" fmla="*/ 4 w 2623"/>
                  <a:gd name="T75" fmla="*/ 1339 h 2404"/>
                  <a:gd name="T76" fmla="*/ 4 w 2623"/>
                  <a:gd name="T77" fmla="*/ 1283 h 2404"/>
                  <a:gd name="T78" fmla="*/ 32 w 2623"/>
                  <a:gd name="T79" fmla="*/ 1233 h 2404"/>
                  <a:gd name="T80" fmla="*/ 250 w 2623"/>
                  <a:gd name="T81" fmla="*/ 1014 h 2404"/>
                  <a:gd name="T82" fmla="*/ 1257 w 2623"/>
                  <a:gd name="T83" fmla="*/ 14 h 2404"/>
                  <a:gd name="T84" fmla="*/ 1313 w 2623"/>
                  <a:gd name="T85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3" h="2404">
                    <a:moveTo>
                      <a:pt x="1313" y="263"/>
                    </a:moveTo>
                    <a:lnTo>
                      <a:pt x="437" y="1138"/>
                    </a:lnTo>
                    <a:lnTo>
                      <a:pt x="437" y="2184"/>
                    </a:lnTo>
                    <a:lnTo>
                      <a:pt x="984" y="2184"/>
                    </a:lnTo>
                    <a:lnTo>
                      <a:pt x="984" y="1638"/>
                    </a:lnTo>
                    <a:lnTo>
                      <a:pt x="990" y="1604"/>
                    </a:lnTo>
                    <a:lnTo>
                      <a:pt x="1006" y="1574"/>
                    </a:lnTo>
                    <a:lnTo>
                      <a:pt x="1028" y="1550"/>
                    </a:lnTo>
                    <a:lnTo>
                      <a:pt x="1060" y="1534"/>
                    </a:lnTo>
                    <a:lnTo>
                      <a:pt x="1093" y="1528"/>
                    </a:lnTo>
                    <a:lnTo>
                      <a:pt x="1530" y="1528"/>
                    </a:lnTo>
                    <a:lnTo>
                      <a:pt x="1564" y="1534"/>
                    </a:lnTo>
                    <a:lnTo>
                      <a:pt x="1596" y="1550"/>
                    </a:lnTo>
                    <a:lnTo>
                      <a:pt x="1618" y="1574"/>
                    </a:lnTo>
                    <a:lnTo>
                      <a:pt x="1634" y="1604"/>
                    </a:lnTo>
                    <a:lnTo>
                      <a:pt x="1640" y="1638"/>
                    </a:lnTo>
                    <a:lnTo>
                      <a:pt x="1640" y="2184"/>
                    </a:lnTo>
                    <a:lnTo>
                      <a:pt x="2186" y="2184"/>
                    </a:lnTo>
                    <a:lnTo>
                      <a:pt x="2186" y="1138"/>
                    </a:lnTo>
                    <a:lnTo>
                      <a:pt x="1313" y="263"/>
                    </a:lnTo>
                    <a:close/>
                    <a:moveTo>
                      <a:pt x="1313" y="0"/>
                    </a:moveTo>
                    <a:lnTo>
                      <a:pt x="1339" y="4"/>
                    </a:lnTo>
                    <a:lnTo>
                      <a:pt x="1367" y="14"/>
                    </a:lnTo>
                    <a:lnTo>
                      <a:pt x="1389" y="31"/>
                    </a:lnTo>
                    <a:lnTo>
                      <a:pt x="2374" y="1014"/>
                    </a:lnTo>
                    <a:lnTo>
                      <a:pt x="2374" y="1014"/>
                    </a:lnTo>
                    <a:lnTo>
                      <a:pt x="2591" y="1233"/>
                    </a:lnTo>
                    <a:lnTo>
                      <a:pt x="2609" y="1257"/>
                    </a:lnTo>
                    <a:lnTo>
                      <a:pt x="2619" y="1283"/>
                    </a:lnTo>
                    <a:lnTo>
                      <a:pt x="2623" y="1311"/>
                    </a:lnTo>
                    <a:lnTo>
                      <a:pt x="2619" y="1339"/>
                    </a:lnTo>
                    <a:lnTo>
                      <a:pt x="2609" y="1365"/>
                    </a:lnTo>
                    <a:lnTo>
                      <a:pt x="2591" y="1389"/>
                    </a:lnTo>
                    <a:lnTo>
                      <a:pt x="2569" y="1405"/>
                    </a:lnTo>
                    <a:lnTo>
                      <a:pt x="2541" y="1417"/>
                    </a:lnTo>
                    <a:lnTo>
                      <a:pt x="2514" y="1421"/>
                    </a:lnTo>
                    <a:lnTo>
                      <a:pt x="2488" y="1417"/>
                    </a:lnTo>
                    <a:lnTo>
                      <a:pt x="2460" y="1405"/>
                    </a:lnTo>
                    <a:lnTo>
                      <a:pt x="2438" y="1389"/>
                    </a:lnTo>
                    <a:lnTo>
                      <a:pt x="2406" y="1355"/>
                    </a:lnTo>
                    <a:lnTo>
                      <a:pt x="2406" y="2294"/>
                    </a:lnTo>
                    <a:lnTo>
                      <a:pt x="2400" y="2328"/>
                    </a:lnTo>
                    <a:lnTo>
                      <a:pt x="2384" y="2358"/>
                    </a:lnTo>
                    <a:lnTo>
                      <a:pt x="2360" y="2382"/>
                    </a:lnTo>
                    <a:lnTo>
                      <a:pt x="2330" y="2398"/>
                    </a:lnTo>
                    <a:lnTo>
                      <a:pt x="2296" y="2404"/>
                    </a:lnTo>
                    <a:lnTo>
                      <a:pt x="1530" y="2404"/>
                    </a:lnTo>
                    <a:lnTo>
                      <a:pt x="1496" y="2398"/>
                    </a:lnTo>
                    <a:lnTo>
                      <a:pt x="1466" y="2382"/>
                    </a:lnTo>
                    <a:lnTo>
                      <a:pt x="1442" y="2358"/>
                    </a:lnTo>
                    <a:lnTo>
                      <a:pt x="1426" y="2328"/>
                    </a:lnTo>
                    <a:lnTo>
                      <a:pt x="1421" y="2294"/>
                    </a:lnTo>
                    <a:lnTo>
                      <a:pt x="1421" y="1748"/>
                    </a:lnTo>
                    <a:lnTo>
                      <a:pt x="1203" y="1748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1" y="2358"/>
                    </a:lnTo>
                    <a:lnTo>
                      <a:pt x="1157" y="2382"/>
                    </a:lnTo>
                    <a:lnTo>
                      <a:pt x="1127" y="2398"/>
                    </a:lnTo>
                    <a:lnTo>
                      <a:pt x="1093" y="2404"/>
                    </a:lnTo>
                    <a:lnTo>
                      <a:pt x="328" y="2404"/>
                    </a:lnTo>
                    <a:lnTo>
                      <a:pt x="294" y="2398"/>
                    </a:lnTo>
                    <a:lnTo>
                      <a:pt x="264" y="2382"/>
                    </a:lnTo>
                    <a:lnTo>
                      <a:pt x="240" y="2358"/>
                    </a:lnTo>
                    <a:lnTo>
                      <a:pt x="224" y="2328"/>
                    </a:lnTo>
                    <a:lnTo>
                      <a:pt x="218" y="2294"/>
                    </a:lnTo>
                    <a:lnTo>
                      <a:pt x="218" y="1355"/>
                    </a:lnTo>
                    <a:lnTo>
                      <a:pt x="186" y="1389"/>
                    </a:lnTo>
                    <a:lnTo>
                      <a:pt x="164" y="1405"/>
                    </a:lnTo>
                    <a:lnTo>
                      <a:pt x="136" y="1417"/>
                    </a:lnTo>
                    <a:lnTo>
                      <a:pt x="110" y="1421"/>
                    </a:lnTo>
                    <a:lnTo>
                      <a:pt x="82" y="1417"/>
                    </a:lnTo>
                    <a:lnTo>
                      <a:pt x="56" y="1405"/>
                    </a:lnTo>
                    <a:lnTo>
                      <a:pt x="32" y="1389"/>
                    </a:lnTo>
                    <a:lnTo>
                      <a:pt x="14" y="1365"/>
                    </a:lnTo>
                    <a:lnTo>
                      <a:pt x="4" y="1339"/>
                    </a:lnTo>
                    <a:lnTo>
                      <a:pt x="0" y="1311"/>
                    </a:lnTo>
                    <a:lnTo>
                      <a:pt x="4" y="1283"/>
                    </a:lnTo>
                    <a:lnTo>
                      <a:pt x="14" y="1257"/>
                    </a:lnTo>
                    <a:lnTo>
                      <a:pt x="32" y="1233"/>
                    </a:lnTo>
                    <a:lnTo>
                      <a:pt x="250" y="1014"/>
                    </a:lnTo>
                    <a:lnTo>
                      <a:pt x="250" y="1014"/>
                    </a:lnTo>
                    <a:lnTo>
                      <a:pt x="1235" y="31"/>
                    </a:lnTo>
                    <a:lnTo>
                      <a:pt x="1257" y="14"/>
                    </a:lnTo>
                    <a:lnTo>
                      <a:pt x="1285" y="4"/>
                    </a:lnTo>
                    <a:lnTo>
                      <a:pt x="1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9" name="Freeform 24"/>
              <p:cNvSpPr>
                <a:spLocks noEditPoints="1"/>
              </p:cNvSpPr>
              <p:nvPr/>
            </p:nvSpPr>
            <p:spPr bwMode="auto">
              <a:xfrm>
                <a:off x="9385300" y="877094"/>
                <a:ext cx="3471863" cy="3468688"/>
              </a:xfrm>
              <a:custGeom>
                <a:avLst/>
                <a:gdLst>
                  <a:gd name="T0" fmla="*/ 1883 w 4374"/>
                  <a:gd name="T1" fmla="*/ 241 h 4369"/>
                  <a:gd name="T2" fmla="*/ 1456 w 4374"/>
                  <a:gd name="T3" fmla="*/ 358 h 4369"/>
                  <a:gd name="T4" fmla="*/ 1073 w 4374"/>
                  <a:gd name="T5" fmla="*/ 564 h 4369"/>
                  <a:gd name="T6" fmla="*/ 746 w 4374"/>
                  <a:gd name="T7" fmla="*/ 845 h 4369"/>
                  <a:gd name="T8" fmla="*/ 488 w 4374"/>
                  <a:gd name="T9" fmla="*/ 1192 h 4369"/>
                  <a:gd name="T10" fmla="*/ 311 w 4374"/>
                  <a:gd name="T11" fmla="*/ 1590 h 4369"/>
                  <a:gd name="T12" fmla="*/ 225 w 4374"/>
                  <a:gd name="T13" fmla="*/ 2031 h 4369"/>
                  <a:gd name="T14" fmla="*/ 243 w 4374"/>
                  <a:gd name="T15" fmla="*/ 2487 h 4369"/>
                  <a:gd name="T16" fmla="*/ 361 w 4374"/>
                  <a:gd name="T17" fmla="*/ 2916 h 4369"/>
                  <a:gd name="T18" fmla="*/ 566 w 4374"/>
                  <a:gd name="T19" fmla="*/ 3298 h 4369"/>
                  <a:gd name="T20" fmla="*/ 847 w 4374"/>
                  <a:gd name="T21" fmla="*/ 3623 h 4369"/>
                  <a:gd name="T22" fmla="*/ 1195 w 4374"/>
                  <a:gd name="T23" fmla="*/ 3883 h 4369"/>
                  <a:gd name="T24" fmla="*/ 1593 w 4374"/>
                  <a:gd name="T25" fmla="*/ 4060 h 4369"/>
                  <a:gd name="T26" fmla="*/ 2034 w 4374"/>
                  <a:gd name="T27" fmla="*/ 4144 h 4369"/>
                  <a:gd name="T28" fmla="*/ 2491 w 4374"/>
                  <a:gd name="T29" fmla="*/ 4128 h 4369"/>
                  <a:gd name="T30" fmla="*/ 2918 w 4374"/>
                  <a:gd name="T31" fmla="*/ 4010 h 4369"/>
                  <a:gd name="T32" fmla="*/ 3301 w 4374"/>
                  <a:gd name="T33" fmla="*/ 3805 h 4369"/>
                  <a:gd name="T34" fmla="*/ 3628 w 4374"/>
                  <a:gd name="T35" fmla="*/ 3522 h 4369"/>
                  <a:gd name="T36" fmla="*/ 3885 w 4374"/>
                  <a:gd name="T37" fmla="*/ 3175 h 4369"/>
                  <a:gd name="T38" fmla="*/ 4063 w 4374"/>
                  <a:gd name="T39" fmla="*/ 2776 h 4369"/>
                  <a:gd name="T40" fmla="*/ 4148 w 4374"/>
                  <a:gd name="T41" fmla="*/ 2338 h 4369"/>
                  <a:gd name="T42" fmla="*/ 4130 w 4374"/>
                  <a:gd name="T43" fmla="*/ 1879 h 4369"/>
                  <a:gd name="T44" fmla="*/ 4013 w 4374"/>
                  <a:gd name="T45" fmla="*/ 1453 h 4369"/>
                  <a:gd name="T46" fmla="*/ 3807 w 4374"/>
                  <a:gd name="T47" fmla="*/ 1070 h 4369"/>
                  <a:gd name="T48" fmla="*/ 3526 w 4374"/>
                  <a:gd name="T49" fmla="*/ 743 h 4369"/>
                  <a:gd name="T50" fmla="*/ 3179 w 4374"/>
                  <a:gd name="T51" fmla="*/ 486 h 4369"/>
                  <a:gd name="T52" fmla="*/ 2780 w 4374"/>
                  <a:gd name="T53" fmla="*/ 308 h 4369"/>
                  <a:gd name="T54" fmla="*/ 2341 w 4374"/>
                  <a:gd name="T55" fmla="*/ 223 h 4369"/>
                  <a:gd name="T56" fmla="*/ 2349 w 4374"/>
                  <a:gd name="T57" fmla="*/ 5 h 4369"/>
                  <a:gd name="T58" fmla="*/ 2818 w 4374"/>
                  <a:gd name="T59" fmla="*/ 91 h 4369"/>
                  <a:gd name="T60" fmla="*/ 3245 w 4374"/>
                  <a:gd name="T61" fmla="*/ 273 h 4369"/>
                  <a:gd name="T62" fmla="*/ 3620 w 4374"/>
                  <a:gd name="T63" fmla="*/ 536 h 4369"/>
                  <a:gd name="T64" fmla="*/ 3933 w 4374"/>
                  <a:gd name="T65" fmla="*/ 869 h 4369"/>
                  <a:gd name="T66" fmla="*/ 4170 w 4374"/>
                  <a:gd name="T67" fmla="*/ 1263 h 4369"/>
                  <a:gd name="T68" fmla="*/ 4320 w 4374"/>
                  <a:gd name="T69" fmla="*/ 1706 h 4369"/>
                  <a:gd name="T70" fmla="*/ 4374 w 4374"/>
                  <a:gd name="T71" fmla="*/ 2184 h 4369"/>
                  <a:gd name="T72" fmla="*/ 4320 w 4374"/>
                  <a:gd name="T73" fmla="*/ 2663 h 4369"/>
                  <a:gd name="T74" fmla="*/ 4170 w 4374"/>
                  <a:gd name="T75" fmla="*/ 3105 h 4369"/>
                  <a:gd name="T76" fmla="*/ 3933 w 4374"/>
                  <a:gd name="T77" fmla="*/ 3498 h 4369"/>
                  <a:gd name="T78" fmla="*/ 3620 w 4374"/>
                  <a:gd name="T79" fmla="*/ 3833 h 4369"/>
                  <a:gd name="T80" fmla="*/ 3245 w 4374"/>
                  <a:gd name="T81" fmla="*/ 4096 h 4369"/>
                  <a:gd name="T82" fmla="*/ 2818 w 4374"/>
                  <a:gd name="T83" fmla="*/ 4277 h 4369"/>
                  <a:gd name="T84" fmla="*/ 2349 w 4374"/>
                  <a:gd name="T85" fmla="*/ 4363 h 4369"/>
                  <a:gd name="T86" fmla="*/ 1865 w 4374"/>
                  <a:gd name="T87" fmla="*/ 4345 h 4369"/>
                  <a:gd name="T88" fmla="*/ 1408 w 4374"/>
                  <a:gd name="T89" fmla="*/ 4225 h 4369"/>
                  <a:gd name="T90" fmla="*/ 997 w 4374"/>
                  <a:gd name="T91" fmla="*/ 4016 h 4369"/>
                  <a:gd name="T92" fmla="*/ 642 w 4374"/>
                  <a:gd name="T93" fmla="*/ 3729 h 4369"/>
                  <a:gd name="T94" fmla="*/ 353 w 4374"/>
                  <a:gd name="T95" fmla="*/ 3372 h 4369"/>
                  <a:gd name="T96" fmla="*/ 143 w 4374"/>
                  <a:gd name="T97" fmla="*/ 2962 h 4369"/>
                  <a:gd name="T98" fmla="*/ 24 w 4374"/>
                  <a:gd name="T99" fmla="*/ 2507 h 4369"/>
                  <a:gd name="T100" fmla="*/ 6 w 4374"/>
                  <a:gd name="T101" fmla="*/ 2021 h 4369"/>
                  <a:gd name="T102" fmla="*/ 94 w 4374"/>
                  <a:gd name="T103" fmla="*/ 1554 h 4369"/>
                  <a:gd name="T104" fmla="*/ 273 w 4374"/>
                  <a:gd name="T105" fmla="*/ 1126 h 4369"/>
                  <a:gd name="T106" fmla="*/ 536 w 4374"/>
                  <a:gd name="T107" fmla="*/ 751 h 4369"/>
                  <a:gd name="T108" fmla="*/ 871 w 4374"/>
                  <a:gd name="T109" fmla="*/ 438 h 4369"/>
                  <a:gd name="T110" fmla="*/ 1266 w 4374"/>
                  <a:gd name="T111" fmla="*/ 203 h 4369"/>
                  <a:gd name="T112" fmla="*/ 1707 w 4374"/>
                  <a:gd name="T113" fmla="*/ 51 h 4369"/>
                  <a:gd name="T114" fmla="*/ 2188 w 4374"/>
                  <a:gd name="T115" fmla="*/ 0 h 4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74" h="4369">
                    <a:moveTo>
                      <a:pt x="2188" y="217"/>
                    </a:moveTo>
                    <a:lnTo>
                      <a:pt x="2034" y="223"/>
                    </a:lnTo>
                    <a:lnTo>
                      <a:pt x="1883" y="241"/>
                    </a:lnTo>
                    <a:lnTo>
                      <a:pt x="1737" y="269"/>
                    </a:lnTo>
                    <a:lnTo>
                      <a:pt x="1593" y="308"/>
                    </a:lnTo>
                    <a:lnTo>
                      <a:pt x="1456" y="358"/>
                    </a:lnTo>
                    <a:lnTo>
                      <a:pt x="1322" y="418"/>
                    </a:lnTo>
                    <a:lnTo>
                      <a:pt x="1195" y="486"/>
                    </a:lnTo>
                    <a:lnTo>
                      <a:pt x="1073" y="564"/>
                    </a:lnTo>
                    <a:lnTo>
                      <a:pt x="957" y="649"/>
                    </a:lnTo>
                    <a:lnTo>
                      <a:pt x="847" y="743"/>
                    </a:lnTo>
                    <a:lnTo>
                      <a:pt x="746" y="845"/>
                    </a:lnTo>
                    <a:lnTo>
                      <a:pt x="652" y="954"/>
                    </a:lnTo>
                    <a:lnTo>
                      <a:pt x="566" y="1070"/>
                    </a:lnTo>
                    <a:lnTo>
                      <a:pt x="488" y="1192"/>
                    </a:lnTo>
                    <a:lnTo>
                      <a:pt x="419" y="1319"/>
                    </a:lnTo>
                    <a:lnTo>
                      <a:pt x="361" y="1453"/>
                    </a:lnTo>
                    <a:lnTo>
                      <a:pt x="311" y="1590"/>
                    </a:lnTo>
                    <a:lnTo>
                      <a:pt x="271" y="1734"/>
                    </a:lnTo>
                    <a:lnTo>
                      <a:pt x="243" y="1879"/>
                    </a:lnTo>
                    <a:lnTo>
                      <a:pt x="225" y="2031"/>
                    </a:lnTo>
                    <a:lnTo>
                      <a:pt x="219" y="2184"/>
                    </a:lnTo>
                    <a:lnTo>
                      <a:pt x="225" y="2338"/>
                    </a:lnTo>
                    <a:lnTo>
                      <a:pt x="243" y="2487"/>
                    </a:lnTo>
                    <a:lnTo>
                      <a:pt x="271" y="2635"/>
                    </a:lnTo>
                    <a:lnTo>
                      <a:pt x="311" y="2776"/>
                    </a:lnTo>
                    <a:lnTo>
                      <a:pt x="361" y="2916"/>
                    </a:lnTo>
                    <a:lnTo>
                      <a:pt x="419" y="3047"/>
                    </a:lnTo>
                    <a:lnTo>
                      <a:pt x="488" y="3175"/>
                    </a:lnTo>
                    <a:lnTo>
                      <a:pt x="566" y="3298"/>
                    </a:lnTo>
                    <a:lnTo>
                      <a:pt x="652" y="3414"/>
                    </a:lnTo>
                    <a:lnTo>
                      <a:pt x="746" y="3522"/>
                    </a:lnTo>
                    <a:lnTo>
                      <a:pt x="847" y="3623"/>
                    </a:lnTo>
                    <a:lnTo>
                      <a:pt x="957" y="3717"/>
                    </a:lnTo>
                    <a:lnTo>
                      <a:pt x="1073" y="3805"/>
                    </a:lnTo>
                    <a:lnTo>
                      <a:pt x="1195" y="3883"/>
                    </a:lnTo>
                    <a:lnTo>
                      <a:pt x="1322" y="3950"/>
                    </a:lnTo>
                    <a:lnTo>
                      <a:pt x="1456" y="4010"/>
                    </a:lnTo>
                    <a:lnTo>
                      <a:pt x="1593" y="4060"/>
                    </a:lnTo>
                    <a:lnTo>
                      <a:pt x="1737" y="4098"/>
                    </a:lnTo>
                    <a:lnTo>
                      <a:pt x="1883" y="4128"/>
                    </a:lnTo>
                    <a:lnTo>
                      <a:pt x="2034" y="4144"/>
                    </a:lnTo>
                    <a:lnTo>
                      <a:pt x="2188" y="4150"/>
                    </a:lnTo>
                    <a:lnTo>
                      <a:pt x="2341" y="4144"/>
                    </a:lnTo>
                    <a:lnTo>
                      <a:pt x="2491" y="4128"/>
                    </a:lnTo>
                    <a:lnTo>
                      <a:pt x="2637" y="4098"/>
                    </a:lnTo>
                    <a:lnTo>
                      <a:pt x="2780" y="4060"/>
                    </a:lnTo>
                    <a:lnTo>
                      <a:pt x="2918" y="4010"/>
                    </a:lnTo>
                    <a:lnTo>
                      <a:pt x="3051" y="3950"/>
                    </a:lnTo>
                    <a:lnTo>
                      <a:pt x="3179" y="3883"/>
                    </a:lnTo>
                    <a:lnTo>
                      <a:pt x="3301" y="3805"/>
                    </a:lnTo>
                    <a:lnTo>
                      <a:pt x="3416" y="3717"/>
                    </a:lnTo>
                    <a:lnTo>
                      <a:pt x="3526" y="3623"/>
                    </a:lnTo>
                    <a:lnTo>
                      <a:pt x="3628" y="3522"/>
                    </a:lnTo>
                    <a:lnTo>
                      <a:pt x="3722" y="3414"/>
                    </a:lnTo>
                    <a:lnTo>
                      <a:pt x="3807" y="3298"/>
                    </a:lnTo>
                    <a:lnTo>
                      <a:pt x="3885" y="3175"/>
                    </a:lnTo>
                    <a:lnTo>
                      <a:pt x="3955" y="3047"/>
                    </a:lnTo>
                    <a:lnTo>
                      <a:pt x="4013" y="2916"/>
                    </a:lnTo>
                    <a:lnTo>
                      <a:pt x="4063" y="2776"/>
                    </a:lnTo>
                    <a:lnTo>
                      <a:pt x="4103" y="2635"/>
                    </a:lnTo>
                    <a:lnTo>
                      <a:pt x="4130" y="2487"/>
                    </a:lnTo>
                    <a:lnTo>
                      <a:pt x="4148" y="2338"/>
                    </a:lnTo>
                    <a:lnTo>
                      <a:pt x="4154" y="2184"/>
                    </a:lnTo>
                    <a:lnTo>
                      <a:pt x="4148" y="2031"/>
                    </a:lnTo>
                    <a:lnTo>
                      <a:pt x="4130" y="1879"/>
                    </a:lnTo>
                    <a:lnTo>
                      <a:pt x="4103" y="1734"/>
                    </a:lnTo>
                    <a:lnTo>
                      <a:pt x="4063" y="1590"/>
                    </a:lnTo>
                    <a:lnTo>
                      <a:pt x="4013" y="1453"/>
                    </a:lnTo>
                    <a:lnTo>
                      <a:pt x="3955" y="1319"/>
                    </a:lnTo>
                    <a:lnTo>
                      <a:pt x="3885" y="1192"/>
                    </a:lnTo>
                    <a:lnTo>
                      <a:pt x="3807" y="1070"/>
                    </a:lnTo>
                    <a:lnTo>
                      <a:pt x="3722" y="954"/>
                    </a:lnTo>
                    <a:lnTo>
                      <a:pt x="3628" y="845"/>
                    </a:lnTo>
                    <a:lnTo>
                      <a:pt x="3526" y="743"/>
                    </a:lnTo>
                    <a:lnTo>
                      <a:pt x="3416" y="649"/>
                    </a:lnTo>
                    <a:lnTo>
                      <a:pt x="3301" y="564"/>
                    </a:lnTo>
                    <a:lnTo>
                      <a:pt x="3179" y="486"/>
                    </a:lnTo>
                    <a:lnTo>
                      <a:pt x="3051" y="418"/>
                    </a:lnTo>
                    <a:lnTo>
                      <a:pt x="2918" y="358"/>
                    </a:lnTo>
                    <a:lnTo>
                      <a:pt x="2780" y="308"/>
                    </a:lnTo>
                    <a:lnTo>
                      <a:pt x="2637" y="269"/>
                    </a:lnTo>
                    <a:lnTo>
                      <a:pt x="2491" y="241"/>
                    </a:lnTo>
                    <a:lnTo>
                      <a:pt x="2341" y="223"/>
                    </a:lnTo>
                    <a:lnTo>
                      <a:pt x="2188" y="217"/>
                    </a:lnTo>
                    <a:close/>
                    <a:moveTo>
                      <a:pt x="2188" y="0"/>
                    </a:moveTo>
                    <a:lnTo>
                      <a:pt x="2349" y="5"/>
                    </a:lnTo>
                    <a:lnTo>
                      <a:pt x="2509" y="21"/>
                    </a:lnTo>
                    <a:lnTo>
                      <a:pt x="2666" y="51"/>
                    </a:lnTo>
                    <a:lnTo>
                      <a:pt x="2818" y="91"/>
                    </a:lnTo>
                    <a:lnTo>
                      <a:pt x="2966" y="141"/>
                    </a:lnTo>
                    <a:lnTo>
                      <a:pt x="3107" y="203"/>
                    </a:lnTo>
                    <a:lnTo>
                      <a:pt x="3245" y="273"/>
                    </a:lnTo>
                    <a:lnTo>
                      <a:pt x="3377" y="350"/>
                    </a:lnTo>
                    <a:lnTo>
                      <a:pt x="3502" y="438"/>
                    </a:lnTo>
                    <a:lnTo>
                      <a:pt x="3620" y="536"/>
                    </a:lnTo>
                    <a:lnTo>
                      <a:pt x="3732" y="639"/>
                    </a:lnTo>
                    <a:lnTo>
                      <a:pt x="3837" y="751"/>
                    </a:lnTo>
                    <a:lnTo>
                      <a:pt x="3933" y="869"/>
                    </a:lnTo>
                    <a:lnTo>
                      <a:pt x="4021" y="994"/>
                    </a:lnTo>
                    <a:lnTo>
                      <a:pt x="4101" y="1126"/>
                    </a:lnTo>
                    <a:lnTo>
                      <a:pt x="4170" y="1263"/>
                    </a:lnTo>
                    <a:lnTo>
                      <a:pt x="4230" y="1407"/>
                    </a:lnTo>
                    <a:lnTo>
                      <a:pt x="4280" y="1554"/>
                    </a:lnTo>
                    <a:lnTo>
                      <a:pt x="4320" y="1706"/>
                    </a:lnTo>
                    <a:lnTo>
                      <a:pt x="4350" y="1861"/>
                    </a:lnTo>
                    <a:lnTo>
                      <a:pt x="4368" y="2021"/>
                    </a:lnTo>
                    <a:lnTo>
                      <a:pt x="4374" y="2184"/>
                    </a:lnTo>
                    <a:lnTo>
                      <a:pt x="4368" y="2346"/>
                    </a:lnTo>
                    <a:lnTo>
                      <a:pt x="4350" y="2507"/>
                    </a:lnTo>
                    <a:lnTo>
                      <a:pt x="4320" y="2663"/>
                    </a:lnTo>
                    <a:lnTo>
                      <a:pt x="4280" y="2814"/>
                    </a:lnTo>
                    <a:lnTo>
                      <a:pt x="4230" y="2962"/>
                    </a:lnTo>
                    <a:lnTo>
                      <a:pt x="4170" y="3105"/>
                    </a:lnTo>
                    <a:lnTo>
                      <a:pt x="4101" y="3241"/>
                    </a:lnTo>
                    <a:lnTo>
                      <a:pt x="4021" y="3372"/>
                    </a:lnTo>
                    <a:lnTo>
                      <a:pt x="3933" y="3498"/>
                    </a:lnTo>
                    <a:lnTo>
                      <a:pt x="3837" y="3617"/>
                    </a:lnTo>
                    <a:lnTo>
                      <a:pt x="3732" y="3729"/>
                    </a:lnTo>
                    <a:lnTo>
                      <a:pt x="3620" y="3833"/>
                    </a:lnTo>
                    <a:lnTo>
                      <a:pt x="3502" y="3928"/>
                    </a:lnTo>
                    <a:lnTo>
                      <a:pt x="3377" y="4016"/>
                    </a:lnTo>
                    <a:lnTo>
                      <a:pt x="3245" y="4096"/>
                    </a:lnTo>
                    <a:lnTo>
                      <a:pt x="3107" y="4166"/>
                    </a:lnTo>
                    <a:lnTo>
                      <a:pt x="2966" y="4225"/>
                    </a:lnTo>
                    <a:lnTo>
                      <a:pt x="2818" y="4277"/>
                    </a:lnTo>
                    <a:lnTo>
                      <a:pt x="2666" y="4317"/>
                    </a:lnTo>
                    <a:lnTo>
                      <a:pt x="2509" y="4345"/>
                    </a:lnTo>
                    <a:lnTo>
                      <a:pt x="2349" y="4363"/>
                    </a:lnTo>
                    <a:lnTo>
                      <a:pt x="2188" y="4369"/>
                    </a:lnTo>
                    <a:lnTo>
                      <a:pt x="2024" y="4363"/>
                    </a:lnTo>
                    <a:lnTo>
                      <a:pt x="1865" y="4345"/>
                    </a:lnTo>
                    <a:lnTo>
                      <a:pt x="1707" y="4317"/>
                    </a:lnTo>
                    <a:lnTo>
                      <a:pt x="1556" y="4277"/>
                    </a:lnTo>
                    <a:lnTo>
                      <a:pt x="1408" y="4225"/>
                    </a:lnTo>
                    <a:lnTo>
                      <a:pt x="1266" y="4166"/>
                    </a:lnTo>
                    <a:lnTo>
                      <a:pt x="1129" y="4096"/>
                    </a:lnTo>
                    <a:lnTo>
                      <a:pt x="997" y="4016"/>
                    </a:lnTo>
                    <a:lnTo>
                      <a:pt x="871" y="3928"/>
                    </a:lnTo>
                    <a:lnTo>
                      <a:pt x="754" y="3833"/>
                    </a:lnTo>
                    <a:lnTo>
                      <a:pt x="642" y="3729"/>
                    </a:lnTo>
                    <a:lnTo>
                      <a:pt x="536" y="3617"/>
                    </a:lnTo>
                    <a:lnTo>
                      <a:pt x="441" y="3498"/>
                    </a:lnTo>
                    <a:lnTo>
                      <a:pt x="353" y="3372"/>
                    </a:lnTo>
                    <a:lnTo>
                      <a:pt x="273" y="3241"/>
                    </a:lnTo>
                    <a:lnTo>
                      <a:pt x="203" y="3105"/>
                    </a:lnTo>
                    <a:lnTo>
                      <a:pt x="143" y="2962"/>
                    </a:lnTo>
                    <a:lnTo>
                      <a:pt x="94" y="2814"/>
                    </a:lnTo>
                    <a:lnTo>
                      <a:pt x="54" y="2663"/>
                    </a:lnTo>
                    <a:lnTo>
                      <a:pt x="24" y="2507"/>
                    </a:lnTo>
                    <a:lnTo>
                      <a:pt x="6" y="2346"/>
                    </a:lnTo>
                    <a:lnTo>
                      <a:pt x="0" y="2184"/>
                    </a:lnTo>
                    <a:lnTo>
                      <a:pt x="6" y="2021"/>
                    </a:lnTo>
                    <a:lnTo>
                      <a:pt x="24" y="1861"/>
                    </a:lnTo>
                    <a:lnTo>
                      <a:pt x="54" y="1706"/>
                    </a:lnTo>
                    <a:lnTo>
                      <a:pt x="94" y="1554"/>
                    </a:lnTo>
                    <a:lnTo>
                      <a:pt x="143" y="1407"/>
                    </a:lnTo>
                    <a:lnTo>
                      <a:pt x="203" y="1263"/>
                    </a:lnTo>
                    <a:lnTo>
                      <a:pt x="273" y="1126"/>
                    </a:lnTo>
                    <a:lnTo>
                      <a:pt x="353" y="994"/>
                    </a:lnTo>
                    <a:lnTo>
                      <a:pt x="441" y="869"/>
                    </a:lnTo>
                    <a:lnTo>
                      <a:pt x="536" y="751"/>
                    </a:lnTo>
                    <a:lnTo>
                      <a:pt x="642" y="639"/>
                    </a:lnTo>
                    <a:lnTo>
                      <a:pt x="754" y="536"/>
                    </a:lnTo>
                    <a:lnTo>
                      <a:pt x="871" y="438"/>
                    </a:lnTo>
                    <a:lnTo>
                      <a:pt x="997" y="350"/>
                    </a:lnTo>
                    <a:lnTo>
                      <a:pt x="1129" y="273"/>
                    </a:lnTo>
                    <a:lnTo>
                      <a:pt x="1266" y="203"/>
                    </a:lnTo>
                    <a:lnTo>
                      <a:pt x="1408" y="141"/>
                    </a:lnTo>
                    <a:lnTo>
                      <a:pt x="1556" y="91"/>
                    </a:lnTo>
                    <a:lnTo>
                      <a:pt x="1707" y="51"/>
                    </a:lnTo>
                    <a:lnTo>
                      <a:pt x="1865" y="21"/>
                    </a:lnTo>
                    <a:lnTo>
                      <a:pt x="2024" y="5"/>
                    </a:lnTo>
                    <a:lnTo>
                      <a:pt x="2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0" name="Freeform 25"/>
              <p:cNvSpPr>
                <a:spLocks/>
              </p:cNvSpPr>
              <p:nvPr/>
            </p:nvSpPr>
            <p:spPr bwMode="auto">
              <a:xfrm>
                <a:off x="12450762" y="4360069"/>
                <a:ext cx="1795463" cy="1373188"/>
              </a:xfrm>
              <a:custGeom>
                <a:avLst/>
                <a:gdLst>
                  <a:gd name="T0" fmla="*/ 1259 w 2262"/>
                  <a:gd name="T1" fmla="*/ 0 h 1730"/>
                  <a:gd name="T2" fmla="*/ 1313 w 2262"/>
                  <a:gd name="T3" fmla="*/ 14 h 1730"/>
                  <a:gd name="T4" fmla="*/ 2100 w 2262"/>
                  <a:gd name="T5" fmla="*/ 797 h 1730"/>
                  <a:gd name="T6" fmla="*/ 2188 w 2262"/>
                  <a:gd name="T7" fmla="*/ 911 h 1730"/>
                  <a:gd name="T8" fmla="*/ 2242 w 2262"/>
                  <a:gd name="T9" fmla="*/ 1042 h 1730"/>
                  <a:gd name="T10" fmla="*/ 2262 w 2262"/>
                  <a:gd name="T11" fmla="*/ 1184 h 1730"/>
                  <a:gd name="T12" fmla="*/ 2242 w 2262"/>
                  <a:gd name="T13" fmla="*/ 1325 h 1730"/>
                  <a:gd name="T14" fmla="*/ 2188 w 2262"/>
                  <a:gd name="T15" fmla="*/ 1457 h 1730"/>
                  <a:gd name="T16" fmla="*/ 2100 w 2262"/>
                  <a:gd name="T17" fmla="*/ 1571 h 1730"/>
                  <a:gd name="T18" fmla="*/ 1985 w 2262"/>
                  <a:gd name="T19" fmla="*/ 1658 h 1730"/>
                  <a:gd name="T20" fmla="*/ 1853 w 2262"/>
                  <a:gd name="T21" fmla="*/ 1712 h 1730"/>
                  <a:gd name="T22" fmla="*/ 1716 w 2262"/>
                  <a:gd name="T23" fmla="*/ 1730 h 1730"/>
                  <a:gd name="T24" fmla="*/ 1576 w 2262"/>
                  <a:gd name="T25" fmla="*/ 1712 h 1730"/>
                  <a:gd name="T26" fmla="*/ 1444 w 2262"/>
                  <a:gd name="T27" fmla="*/ 1658 h 1730"/>
                  <a:gd name="T28" fmla="*/ 1329 w 2262"/>
                  <a:gd name="T29" fmla="*/ 1571 h 1730"/>
                  <a:gd name="T30" fmla="*/ 16 w 2262"/>
                  <a:gd name="T31" fmla="*/ 253 h 1730"/>
                  <a:gd name="T32" fmla="*/ 0 w 2262"/>
                  <a:gd name="T33" fmla="*/ 199 h 1730"/>
                  <a:gd name="T34" fmla="*/ 16 w 2262"/>
                  <a:gd name="T35" fmla="*/ 143 h 1730"/>
                  <a:gd name="T36" fmla="*/ 56 w 2262"/>
                  <a:gd name="T37" fmla="*/ 103 h 1730"/>
                  <a:gd name="T38" fmla="*/ 110 w 2262"/>
                  <a:gd name="T39" fmla="*/ 90 h 1730"/>
                  <a:gd name="T40" fmla="*/ 164 w 2262"/>
                  <a:gd name="T41" fmla="*/ 103 h 1730"/>
                  <a:gd name="T42" fmla="*/ 1482 w 2262"/>
                  <a:gd name="T43" fmla="*/ 1415 h 1730"/>
                  <a:gd name="T44" fmla="*/ 1578 w 2262"/>
                  <a:gd name="T45" fmla="*/ 1483 h 1730"/>
                  <a:gd name="T46" fmla="*/ 1688 w 2262"/>
                  <a:gd name="T47" fmla="*/ 1511 h 1730"/>
                  <a:gd name="T48" fmla="*/ 1797 w 2262"/>
                  <a:gd name="T49" fmla="*/ 1501 h 1730"/>
                  <a:gd name="T50" fmla="*/ 1901 w 2262"/>
                  <a:gd name="T51" fmla="*/ 1453 h 1730"/>
                  <a:gd name="T52" fmla="*/ 1981 w 2262"/>
                  <a:gd name="T53" fmla="*/ 1375 h 1730"/>
                  <a:gd name="T54" fmla="*/ 2027 w 2262"/>
                  <a:gd name="T55" fmla="*/ 1286 h 1730"/>
                  <a:gd name="T56" fmla="*/ 2043 w 2262"/>
                  <a:gd name="T57" fmla="*/ 1184 h 1730"/>
                  <a:gd name="T58" fmla="*/ 2027 w 2262"/>
                  <a:gd name="T59" fmla="*/ 1082 h 1730"/>
                  <a:gd name="T60" fmla="*/ 1981 w 2262"/>
                  <a:gd name="T61" fmla="*/ 993 h 1730"/>
                  <a:gd name="T62" fmla="*/ 1259 w 2262"/>
                  <a:gd name="T63" fmla="*/ 265 h 1730"/>
                  <a:gd name="T64" fmla="*/ 1003 w 2262"/>
                  <a:gd name="T65" fmla="*/ 514 h 1730"/>
                  <a:gd name="T66" fmla="*/ 950 w 2262"/>
                  <a:gd name="T67" fmla="*/ 528 h 1730"/>
                  <a:gd name="T68" fmla="*/ 896 w 2262"/>
                  <a:gd name="T69" fmla="*/ 514 h 1730"/>
                  <a:gd name="T70" fmla="*/ 854 w 2262"/>
                  <a:gd name="T71" fmla="*/ 472 h 1730"/>
                  <a:gd name="T72" fmla="*/ 840 w 2262"/>
                  <a:gd name="T73" fmla="*/ 418 h 1730"/>
                  <a:gd name="T74" fmla="*/ 854 w 2262"/>
                  <a:gd name="T75" fmla="*/ 365 h 1730"/>
                  <a:gd name="T76" fmla="*/ 1181 w 2262"/>
                  <a:gd name="T77" fmla="*/ 32 h 1730"/>
                  <a:gd name="T78" fmla="*/ 1229 w 2262"/>
                  <a:gd name="T79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62" h="1730">
                    <a:moveTo>
                      <a:pt x="1259" y="0"/>
                    </a:moveTo>
                    <a:lnTo>
                      <a:pt x="1259" y="0"/>
                    </a:lnTo>
                    <a:lnTo>
                      <a:pt x="1287" y="4"/>
                    </a:lnTo>
                    <a:lnTo>
                      <a:pt x="1313" y="14"/>
                    </a:lnTo>
                    <a:lnTo>
                      <a:pt x="1335" y="32"/>
                    </a:lnTo>
                    <a:lnTo>
                      <a:pt x="2100" y="797"/>
                    </a:lnTo>
                    <a:lnTo>
                      <a:pt x="2148" y="851"/>
                    </a:lnTo>
                    <a:lnTo>
                      <a:pt x="2188" y="911"/>
                    </a:lnTo>
                    <a:lnTo>
                      <a:pt x="2220" y="975"/>
                    </a:lnTo>
                    <a:lnTo>
                      <a:pt x="2242" y="1042"/>
                    </a:lnTo>
                    <a:lnTo>
                      <a:pt x="2256" y="1112"/>
                    </a:lnTo>
                    <a:lnTo>
                      <a:pt x="2262" y="1184"/>
                    </a:lnTo>
                    <a:lnTo>
                      <a:pt x="2256" y="1256"/>
                    </a:lnTo>
                    <a:lnTo>
                      <a:pt x="2242" y="1325"/>
                    </a:lnTo>
                    <a:lnTo>
                      <a:pt x="2220" y="1393"/>
                    </a:lnTo>
                    <a:lnTo>
                      <a:pt x="2188" y="1457"/>
                    </a:lnTo>
                    <a:lnTo>
                      <a:pt x="2148" y="1517"/>
                    </a:lnTo>
                    <a:lnTo>
                      <a:pt x="2100" y="1571"/>
                    </a:lnTo>
                    <a:lnTo>
                      <a:pt x="2045" y="1618"/>
                    </a:lnTo>
                    <a:lnTo>
                      <a:pt x="1985" y="1658"/>
                    </a:lnTo>
                    <a:lnTo>
                      <a:pt x="1921" y="1690"/>
                    </a:lnTo>
                    <a:lnTo>
                      <a:pt x="1853" y="1712"/>
                    </a:lnTo>
                    <a:lnTo>
                      <a:pt x="1785" y="1726"/>
                    </a:lnTo>
                    <a:lnTo>
                      <a:pt x="1716" y="1730"/>
                    </a:lnTo>
                    <a:lnTo>
                      <a:pt x="1646" y="1726"/>
                    </a:lnTo>
                    <a:lnTo>
                      <a:pt x="1576" y="1712"/>
                    </a:lnTo>
                    <a:lnTo>
                      <a:pt x="1510" y="1690"/>
                    </a:lnTo>
                    <a:lnTo>
                      <a:pt x="1444" y="1658"/>
                    </a:lnTo>
                    <a:lnTo>
                      <a:pt x="1384" y="1618"/>
                    </a:lnTo>
                    <a:lnTo>
                      <a:pt x="1329" y="1571"/>
                    </a:lnTo>
                    <a:lnTo>
                      <a:pt x="32" y="275"/>
                    </a:lnTo>
                    <a:lnTo>
                      <a:pt x="16" y="253"/>
                    </a:lnTo>
                    <a:lnTo>
                      <a:pt x="4" y="225"/>
                    </a:lnTo>
                    <a:lnTo>
                      <a:pt x="0" y="199"/>
                    </a:lnTo>
                    <a:lnTo>
                      <a:pt x="4" y="171"/>
                    </a:lnTo>
                    <a:lnTo>
                      <a:pt x="16" y="143"/>
                    </a:lnTo>
                    <a:lnTo>
                      <a:pt x="32" y="121"/>
                    </a:lnTo>
                    <a:lnTo>
                      <a:pt x="56" y="103"/>
                    </a:lnTo>
                    <a:lnTo>
                      <a:pt x="82" y="94"/>
                    </a:lnTo>
                    <a:lnTo>
                      <a:pt x="110" y="90"/>
                    </a:lnTo>
                    <a:lnTo>
                      <a:pt x="138" y="94"/>
                    </a:lnTo>
                    <a:lnTo>
                      <a:pt x="164" y="103"/>
                    </a:lnTo>
                    <a:lnTo>
                      <a:pt x="188" y="121"/>
                    </a:lnTo>
                    <a:lnTo>
                      <a:pt x="1482" y="1415"/>
                    </a:lnTo>
                    <a:lnTo>
                      <a:pt x="1528" y="1453"/>
                    </a:lnTo>
                    <a:lnTo>
                      <a:pt x="1578" y="1483"/>
                    </a:lnTo>
                    <a:lnTo>
                      <a:pt x="1632" y="1501"/>
                    </a:lnTo>
                    <a:lnTo>
                      <a:pt x="1688" y="1511"/>
                    </a:lnTo>
                    <a:lnTo>
                      <a:pt x="1743" y="1511"/>
                    </a:lnTo>
                    <a:lnTo>
                      <a:pt x="1797" y="1501"/>
                    </a:lnTo>
                    <a:lnTo>
                      <a:pt x="1851" y="1481"/>
                    </a:lnTo>
                    <a:lnTo>
                      <a:pt x="1901" y="1453"/>
                    </a:lnTo>
                    <a:lnTo>
                      <a:pt x="1947" y="1415"/>
                    </a:lnTo>
                    <a:lnTo>
                      <a:pt x="1981" y="1375"/>
                    </a:lnTo>
                    <a:lnTo>
                      <a:pt x="2007" y="1333"/>
                    </a:lnTo>
                    <a:lnTo>
                      <a:pt x="2027" y="1286"/>
                    </a:lnTo>
                    <a:lnTo>
                      <a:pt x="2039" y="1236"/>
                    </a:lnTo>
                    <a:lnTo>
                      <a:pt x="2043" y="1184"/>
                    </a:lnTo>
                    <a:lnTo>
                      <a:pt x="2039" y="1132"/>
                    </a:lnTo>
                    <a:lnTo>
                      <a:pt x="2027" y="1082"/>
                    </a:lnTo>
                    <a:lnTo>
                      <a:pt x="2007" y="1034"/>
                    </a:lnTo>
                    <a:lnTo>
                      <a:pt x="1981" y="993"/>
                    </a:lnTo>
                    <a:lnTo>
                      <a:pt x="1947" y="953"/>
                    </a:lnTo>
                    <a:lnTo>
                      <a:pt x="1259" y="265"/>
                    </a:lnTo>
                    <a:lnTo>
                      <a:pt x="1027" y="496"/>
                    </a:lnTo>
                    <a:lnTo>
                      <a:pt x="1003" y="514"/>
                    </a:lnTo>
                    <a:lnTo>
                      <a:pt x="978" y="524"/>
                    </a:lnTo>
                    <a:lnTo>
                      <a:pt x="950" y="528"/>
                    </a:lnTo>
                    <a:lnTo>
                      <a:pt x="922" y="524"/>
                    </a:lnTo>
                    <a:lnTo>
                      <a:pt x="896" y="514"/>
                    </a:lnTo>
                    <a:lnTo>
                      <a:pt x="872" y="496"/>
                    </a:lnTo>
                    <a:lnTo>
                      <a:pt x="854" y="472"/>
                    </a:lnTo>
                    <a:lnTo>
                      <a:pt x="844" y="446"/>
                    </a:lnTo>
                    <a:lnTo>
                      <a:pt x="840" y="418"/>
                    </a:lnTo>
                    <a:lnTo>
                      <a:pt x="844" y="393"/>
                    </a:lnTo>
                    <a:lnTo>
                      <a:pt x="854" y="365"/>
                    </a:lnTo>
                    <a:lnTo>
                      <a:pt x="872" y="343"/>
                    </a:lnTo>
                    <a:lnTo>
                      <a:pt x="1181" y="32"/>
                    </a:lnTo>
                    <a:lnTo>
                      <a:pt x="1203" y="14"/>
                    </a:lnTo>
                    <a:lnTo>
                      <a:pt x="1229" y="4"/>
                    </a:lnTo>
                    <a:lnTo>
                      <a:pt x="12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1" name="Freeform 26"/>
              <p:cNvSpPr>
                <a:spLocks noEditPoints="1"/>
              </p:cNvSpPr>
              <p:nvPr/>
            </p:nvSpPr>
            <p:spPr bwMode="auto">
              <a:xfrm>
                <a:off x="9039225" y="529431"/>
                <a:ext cx="4165600" cy="4162425"/>
              </a:xfrm>
              <a:custGeom>
                <a:avLst/>
                <a:gdLst>
                  <a:gd name="T0" fmla="*/ 2284 w 5248"/>
                  <a:gd name="T1" fmla="*/ 243 h 5244"/>
                  <a:gd name="T2" fmla="*/ 1803 w 5248"/>
                  <a:gd name="T3" fmla="*/ 363 h 5244"/>
                  <a:gd name="T4" fmla="*/ 1364 w 5248"/>
                  <a:gd name="T5" fmla="*/ 576 h 5244"/>
                  <a:gd name="T6" fmla="*/ 981 w 5248"/>
                  <a:gd name="T7" fmla="*/ 867 h 5244"/>
                  <a:gd name="T8" fmla="*/ 664 w 5248"/>
                  <a:gd name="T9" fmla="*/ 1230 h 5244"/>
                  <a:gd name="T10" fmla="*/ 425 w 5248"/>
                  <a:gd name="T11" fmla="*/ 1650 h 5244"/>
                  <a:gd name="T12" fmla="*/ 271 w 5248"/>
                  <a:gd name="T13" fmla="*/ 2119 h 5244"/>
                  <a:gd name="T14" fmla="*/ 219 w 5248"/>
                  <a:gd name="T15" fmla="*/ 2623 h 5244"/>
                  <a:gd name="T16" fmla="*/ 271 w 5248"/>
                  <a:gd name="T17" fmla="*/ 3128 h 5244"/>
                  <a:gd name="T18" fmla="*/ 425 w 5248"/>
                  <a:gd name="T19" fmla="*/ 3594 h 5244"/>
                  <a:gd name="T20" fmla="*/ 664 w 5248"/>
                  <a:gd name="T21" fmla="*/ 4015 h 5244"/>
                  <a:gd name="T22" fmla="*/ 981 w 5248"/>
                  <a:gd name="T23" fmla="*/ 4377 h 5244"/>
                  <a:gd name="T24" fmla="*/ 1364 w 5248"/>
                  <a:gd name="T25" fmla="*/ 4670 h 5244"/>
                  <a:gd name="T26" fmla="*/ 1803 w 5248"/>
                  <a:gd name="T27" fmla="*/ 4882 h 5244"/>
                  <a:gd name="T28" fmla="*/ 2284 w 5248"/>
                  <a:gd name="T29" fmla="*/ 5003 h 5244"/>
                  <a:gd name="T30" fmla="*/ 2796 w 5248"/>
                  <a:gd name="T31" fmla="*/ 5021 h 5244"/>
                  <a:gd name="T32" fmla="*/ 3289 w 5248"/>
                  <a:gd name="T33" fmla="*/ 4933 h 5244"/>
                  <a:gd name="T34" fmla="*/ 3742 w 5248"/>
                  <a:gd name="T35" fmla="*/ 4750 h 5244"/>
                  <a:gd name="T36" fmla="*/ 4145 w 5248"/>
                  <a:gd name="T37" fmla="*/ 4483 h 5244"/>
                  <a:gd name="T38" fmla="*/ 4486 w 5248"/>
                  <a:gd name="T39" fmla="*/ 4144 h 5244"/>
                  <a:gd name="T40" fmla="*/ 4753 w 5248"/>
                  <a:gd name="T41" fmla="*/ 3741 h 5244"/>
                  <a:gd name="T42" fmla="*/ 4936 w 5248"/>
                  <a:gd name="T43" fmla="*/ 3287 h 5244"/>
                  <a:gd name="T44" fmla="*/ 5022 w 5248"/>
                  <a:gd name="T45" fmla="*/ 2795 h 5244"/>
                  <a:gd name="T46" fmla="*/ 5004 w 5248"/>
                  <a:gd name="T47" fmla="*/ 2282 h 5244"/>
                  <a:gd name="T48" fmla="*/ 4885 w 5248"/>
                  <a:gd name="T49" fmla="*/ 1802 h 5244"/>
                  <a:gd name="T50" fmla="*/ 4673 w 5248"/>
                  <a:gd name="T51" fmla="*/ 1363 h 5244"/>
                  <a:gd name="T52" fmla="*/ 4380 w 5248"/>
                  <a:gd name="T53" fmla="*/ 981 h 5244"/>
                  <a:gd name="T54" fmla="*/ 4017 w 5248"/>
                  <a:gd name="T55" fmla="*/ 664 h 5244"/>
                  <a:gd name="T56" fmla="*/ 3596 w 5248"/>
                  <a:gd name="T57" fmla="*/ 425 h 5244"/>
                  <a:gd name="T58" fmla="*/ 3127 w 5248"/>
                  <a:gd name="T59" fmla="*/ 273 h 5244"/>
                  <a:gd name="T60" fmla="*/ 2625 w 5248"/>
                  <a:gd name="T61" fmla="*/ 219 h 5244"/>
                  <a:gd name="T62" fmla="*/ 2980 w 5248"/>
                  <a:gd name="T63" fmla="*/ 24 h 5244"/>
                  <a:gd name="T64" fmla="*/ 3484 w 5248"/>
                  <a:gd name="T65" fmla="*/ 145 h 5244"/>
                  <a:gd name="T66" fmla="*/ 3947 w 5248"/>
                  <a:gd name="T67" fmla="*/ 359 h 5244"/>
                  <a:gd name="T68" fmla="*/ 4356 w 5248"/>
                  <a:gd name="T69" fmla="*/ 654 h 5244"/>
                  <a:gd name="T70" fmla="*/ 4701 w 5248"/>
                  <a:gd name="T71" fmla="*/ 1021 h 5244"/>
                  <a:gd name="T72" fmla="*/ 4970 w 5248"/>
                  <a:gd name="T73" fmla="*/ 1449 h 5244"/>
                  <a:gd name="T74" fmla="*/ 5154 w 5248"/>
                  <a:gd name="T75" fmla="*/ 1926 h 5244"/>
                  <a:gd name="T76" fmla="*/ 5242 w 5248"/>
                  <a:gd name="T77" fmla="*/ 2444 h 5244"/>
                  <a:gd name="T78" fmla="*/ 5224 w 5248"/>
                  <a:gd name="T79" fmla="*/ 2978 h 5244"/>
                  <a:gd name="T80" fmla="*/ 5102 w 5248"/>
                  <a:gd name="T81" fmla="*/ 3482 h 5244"/>
                  <a:gd name="T82" fmla="*/ 4889 w 5248"/>
                  <a:gd name="T83" fmla="*/ 3945 h 5244"/>
                  <a:gd name="T84" fmla="*/ 4593 w 5248"/>
                  <a:gd name="T85" fmla="*/ 4353 h 5244"/>
                  <a:gd name="T86" fmla="*/ 4226 w 5248"/>
                  <a:gd name="T87" fmla="*/ 4698 h 5244"/>
                  <a:gd name="T88" fmla="*/ 3798 w 5248"/>
                  <a:gd name="T89" fmla="*/ 4967 h 5244"/>
                  <a:gd name="T90" fmla="*/ 3321 w 5248"/>
                  <a:gd name="T91" fmla="*/ 5151 h 5244"/>
                  <a:gd name="T92" fmla="*/ 2802 w 5248"/>
                  <a:gd name="T93" fmla="*/ 5238 h 5244"/>
                  <a:gd name="T94" fmla="*/ 2268 w 5248"/>
                  <a:gd name="T95" fmla="*/ 5221 h 5244"/>
                  <a:gd name="T96" fmla="*/ 1763 w 5248"/>
                  <a:gd name="T97" fmla="*/ 5101 h 5244"/>
                  <a:gd name="T98" fmla="*/ 1300 w 5248"/>
                  <a:gd name="T99" fmla="*/ 4886 h 5244"/>
                  <a:gd name="T100" fmla="*/ 892 w 5248"/>
                  <a:gd name="T101" fmla="*/ 4591 h 5244"/>
                  <a:gd name="T102" fmla="*/ 547 w 5248"/>
                  <a:gd name="T103" fmla="*/ 4224 h 5244"/>
                  <a:gd name="T104" fmla="*/ 277 w 5248"/>
                  <a:gd name="T105" fmla="*/ 3797 h 5244"/>
                  <a:gd name="T106" fmla="*/ 94 w 5248"/>
                  <a:gd name="T107" fmla="*/ 3319 h 5244"/>
                  <a:gd name="T108" fmla="*/ 6 w 5248"/>
                  <a:gd name="T109" fmla="*/ 2803 h 5244"/>
                  <a:gd name="T110" fmla="*/ 24 w 5248"/>
                  <a:gd name="T111" fmla="*/ 2268 h 5244"/>
                  <a:gd name="T112" fmla="*/ 146 w 5248"/>
                  <a:gd name="T113" fmla="*/ 1762 h 5244"/>
                  <a:gd name="T114" fmla="*/ 359 w 5248"/>
                  <a:gd name="T115" fmla="*/ 1300 h 5244"/>
                  <a:gd name="T116" fmla="*/ 654 w 5248"/>
                  <a:gd name="T117" fmla="*/ 891 h 5244"/>
                  <a:gd name="T118" fmla="*/ 1021 w 5248"/>
                  <a:gd name="T119" fmla="*/ 548 h 5244"/>
                  <a:gd name="T120" fmla="*/ 1450 w 5248"/>
                  <a:gd name="T121" fmla="*/ 279 h 5244"/>
                  <a:gd name="T122" fmla="*/ 1927 w 5248"/>
                  <a:gd name="T123" fmla="*/ 94 h 5244"/>
                  <a:gd name="T124" fmla="*/ 2445 w 5248"/>
                  <a:gd name="T125" fmla="*/ 6 h 5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48" h="5244">
                    <a:moveTo>
                      <a:pt x="2625" y="219"/>
                    </a:moveTo>
                    <a:lnTo>
                      <a:pt x="2453" y="225"/>
                    </a:lnTo>
                    <a:lnTo>
                      <a:pt x="2284" y="243"/>
                    </a:lnTo>
                    <a:lnTo>
                      <a:pt x="2120" y="273"/>
                    </a:lnTo>
                    <a:lnTo>
                      <a:pt x="1959" y="313"/>
                    </a:lnTo>
                    <a:lnTo>
                      <a:pt x="1803" y="363"/>
                    </a:lnTo>
                    <a:lnTo>
                      <a:pt x="1651" y="425"/>
                    </a:lnTo>
                    <a:lnTo>
                      <a:pt x="1506" y="494"/>
                    </a:lnTo>
                    <a:lnTo>
                      <a:pt x="1364" y="576"/>
                    </a:lnTo>
                    <a:lnTo>
                      <a:pt x="1231" y="664"/>
                    </a:lnTo>
                    <a:lnTo>
                      <a:pt x="1103" y="761"/>
                    </a:lnTo>
                    <a:lnTo>
                      <a:pt x="981" y="867"/>
                    </a:lnTo>
                    <a:lnTo>
                      <a:pt x="868" y="981"/>
                    </a:lnTo>
                    <a:lnTo>
                      <a:pt x="762" y="1102"/>
                    </a:lnTo>
                    <a:lnTo>
                      <a:pt x="664" y="1230"/>
                    </a:lnTo>
                    <a:lnTo>
                      <a:pt x="574" y="1363"/>
                    </a:lnTo>
                    <a:lnTo>
                      <a:pt x="495" y="1505"/>
                    </a:lnTo>
                    <a:lnTo>
                      <a:pt x="425" y="1650"/>
                    </a:lnTo>
                    <a:lnTo>
                      <a:pt x="363" y="1802"/>
                    </a:lnTo>
                    <a:lnTo>
                      <a:pt x="313" y="1957"/>
                    </a:lnTo>
                    <a:lnTo>
                      <a:pt x="271" y="2119"/>
                    </a:lnTo>
                    <a:lnTo>
                      <a:pt x="243" y="2282"/>
                    </a:lnTo>
                    <a:lnTo>
                      <a:pt x="225" y="2452"/>
                    </a:lnTo>
                    <a:lnTo>
                      <a:pt x="219" y="2623"/>
                    </a:lnTo>
                    <a:lnTo>
                      <a:pt x="225" y="2795"/>
                    </a:lnTo>
                    <a:lnTo>
                      <a:pt x="243" y="2962"/>
                    </a:lnTo>
                    <a:lnTo>
                      <a:pt x="271" y="3128"/>
                    </a:lnTo>
                    <a:lnTo>
                      <a:pt x="313" y="3287"/>
                    </a:lnTo>
                    <a:lnTo>
                      <a:pt x="363" y="3444"/>
                    </a:lnTo>
                    <a:lnTo>
                      <a:pt x="425" y="3594"/>
                    </a:lnTo>
                    <a:lnTo>
                      <a:pt x="495" y="3741"/>
                    </a:lnTo>
                    <a:lnTo>
                      <a:pt x="574" y="3881"/>
                    </a:lnTo>
                    <a:lnTo>
                      <a:pt x="664" y="4015"/>
                    </a:lnTo>
                    <a:lnTo>
                      <a:pt x="762" y="4144"/>
                    </a:lnTo>
                    <a:lnTo>
                      <a:pt x="868" y="4264"/>
                    </a:lnTo>
                    <a:lnTo>
                      <a:pt x="981" y="4377"/>
                    </a:lnTo>
                    <a:lnTo>
                      <a:pt x="1103" y="4483"/>
                    </a:lnTo>
                    <a:lnTo>
                      <a:pt x="1231" y="4581"/>
                    </a:lnTo>
                    <a:lnTo>
                      <a:pt x="1364" y="4670"/>
                    </a:lnTo>
                    <a:lnTo>
                      <a:pt x="1506" y="4750"/>
                    </a:lnTo>
                    <a:lnTo>
                      <a:pt x="1651" y="4822"/>
                    </a:lnTo>
                    <a:lnTo>
                      <a:pt x="1803" y="4882"/>
                    </a:lnTo>
                    <a:lnTo>
                      <a:pt x="1959" y="4933"/>
                    </a:lnTo>
                    <a:lnTo>
                      <a:pt x="2120" y="4973"/>
                    </a:lnTo>
                    <a:lnTo>
                      <a:pt x="2284" y="5003"/>
                    </a:lnTo>
                    <a:lnTo>
                      <a:pt x="2453" y="5021"/>
                    </a:lnTo>
                    <a:lnTo>
                      <a:pt x="2625" y="5027"/>
                    </a:lnTo>
                    <a:lnTo>
                      <a:pt x="2796" y="5021"/>
                    </a:lnTo>
                    <a:lnTo>
                      <a:pt x="2964" y="5003"/>
                    </a:lnTo>
                    <a:lnTo>
                      <a:pt x="3127" y="4973"/>
                    </a:lnTo>
                    <a:lnTo>
                      <a:pt x="3289" y="4933"/>
                    </a:lnTo>
                    <a:lnTo>
                      <a:pt x="3445" y="4882"/>
                    </a:lnTo>
                    <a:lnTo>
                      <a:pt x="3596" y="4822"/>
                    </a:lnTo>
                    <a:lnTo>
                      <a:pt x="3742" y="4750"/>
                    </a:lnTo>
                    <a:lnTo>
                      <a:pt x="3883" y="4670"/>
                    </a:lnTo>
                    <a:lnTo>
                      <a:pt x="4017" y="4581"/>
                    </a:lnTo>
                    <a:lnTo>
                      <a:pt x="4145" y="4483"/>
                    </a:lnTo>
                    <a:lnTo>
                      <a:pt x="4266" y="4377"/>
                    </a:lnTo>
                    <a:lnTo>
                      <a:pt x="4380" y="4264"/>
                    </a:lnTo>
                    <a:lnTo>
                      <a:pt x="4486" y="4144"/>
                    </a:lnTo>
                    <a:lnTo>
                      <a:pt x="4583" y="4015"/>
                    </a:lnTo>
                    <a:lnTo>
                      <a:pt x="4673" y="3881"/>
                    </a:lnTo>
                    <a:lnTo>
                      <a:pt x="4753" y="3741"/>
                    </a:lnTo>
                    <a:lnTo>
                      <a:pt x="4823" y="3594"/>
                    </a:lnTo>
                    <a:lnTo>
                      <a:pt x="4885" y="3444"/>
                    </a:lnTo>
                    <a:lnTo>
                      <a:pt x="4936" y="3287"/>
                    </a:lnTo>
                    <a:lnTo>
                      <a:pt x="4976" y="3128"/>
                    </a:lnTo>
                    <a:lnTo>
                      <a:pt x="5004" y="2962"/>
                    </a:lnTo>
                    <a:lnTo>
                      <a:pt x="5022" y="2795"/>
                    </a:lnTo>
                    <a:lnTo>
                      <a:pt x="5028" y="2623"/>
                    </a:lnTo>
                    <a:lnTo>
                      <a:pt x="5022" y="2452"/>
                    </a:lnTo>
                    <a:lnTo>
                      <a:pt x="5004" y="2282"/>
                    </a:lnTo>
                    <a:lnTo>
                      <a:pt x="4976" y="2119"/>
                    </a:lnTo>
                    <a:lnTo>
                      <a:pt x="4936" y="1957"/>
                    </a:lnTo>
                    <a:lnTo>
                      <a:pt x="4885" y="1802"/>
                    </a:lnTo>
                    <a:lnTo>
                      <a:pt x="4823" y="1650"/>
                    </a:lnTo>
                    <a:lnTo>
                      <a:pt x="4753" y="1505"/>
                    </a:lnTo>
                    <a:lnTo>
                      <a:pt x="4673" y="1363"/>
                    </a:lnTo>
                    <a:lnTo>
                      <a:pt x="4583" y="1230"/>
                    </a:lnTo>
                    <a:lnTo>
                      <a:pt x="4486" y="1102"/>
                    </a:lnTo>
                    <a:lnTo>
                      <a:pt x="4380" y="981"/>
                    </a:lnTo>
                    <a:lnTo>
                      <a:pt x="4266" y="867"/>
                    </a:lnTo>
                    <a:lnTo>
                      <a:pt x="4145" y="761"/>
                    </a:lnTo>
                    <a:lnTo>
                      <a:pt x="4017" y="664"/>
                    </a:lnTo>
                    <a:lnTo>
                      <a:pt x="3883" y="576"/>
                    </a:lnTo>
                    <a:lnTo>
                      <a:pt x="3742" y="494"/>
                    </a:lnTo>
                    <a:lnTo>
                      <a:pt x="3596" y="425"/>
                    </a:lnTo>
                    <a:lnTo>
                      <a:pt x="3445" y="363"/>
                    </a:lnTo>
                    <a:lnTo>
                      <a:pt x="3289" y="313"/>
                    </a:lnTo>
                    <a:lnTo>
                      <a:pt x="3127" y="273"/>
                    </a:lnTo>
                    <a:lnTo>
                      <a:pt x="2964" y="243"/>
                    </a:lnTo>
                    <a:lnTo>
                      <a:pt x="2796" y="225"/>
                    </a:lnTo>
                    <a:lnTo>
                      <a:pt x="2625" y="219"/>
                    </a:lnTo>
                    <a:close/>
                    <a:moveTo>
                      <a:pt x="2625" y="0"/>
                    </a:moveTo>
                    <a:lnTo>
                      <a:pt x="2802" y="6"/>
                    </a:lnTo>
                    <a:lnTo>
                      <a:pt x="2980" y="24"/>
                    </a:lnTo>
                    <a:lnTo>
                      <a:pt x="3151" y="54"/>
                    </a:lnTo>
                    <a:lnTo>
                      <a:pt x="3321" y="94"/>
                    </a:lnTo>
                    <a:lnTo>
                      <a:pt x="3484" y="145"/>
                    </a:lnTo>
                    <a:lnTo>
                      <a:pt x="3644" y="207"/>
                    </a:lnTo>
                    <a:lnTo>
                      <a:pt x="3798" y="279"/>
                    </a:lnTo>
                    <a:lnTo>
                      <a:pt x="3947" y="359"/>
                    </a:lnTo>
                    <a:lnTo>
                      <a:pt x="4089" y="448"/>
                    </a:lnTo>
                    <a:lnTo>
                      <a:pt x="4226" y="548"/>
                    </a:lnTo>
                    <a:lnTo>
                      <a:pt x="4356" y="654"/>
                    </a:lnTo>
                    <a:lnTo>
                      <a:pt x="4478" y="769"/>
                    </a:lnTo>
                    <a:lnTo>
                      <a:pt x="4593" y="891"/>
                    </a:lnTo>
                    <a:lnTo>
                      <a:pt x="4701" y="1021"/>
                    </a:lnTo>
                    <a:lnTo>
                      <a:pt x="4799" y="1158"/>
                    </a:lnTo>
                    <a:lnTo>
                      <a:pt x="4889" y="1300"/>
                    </a:lnTo>
                    <a:lnTo>
                      <a:pt x="4970" y="1449"/>
                    </a:lnTo>
                    <a:lnTo>
                      <a:pt x="5040" y="1603"/>
                    </a:lnTo>
                    <a:lnTo>
                      <a:pt x="5102" y="1762"/>
                    </a:lnTo>
                    <a:lnTo>
                      <a:pt x="5154" y="1926"/>
                    </a:lnTo>
                    <a:lnTo>
                      <a:pt x="5194" y="2095"/>
                    </a:lnTo>
                    <a:lnTo>
                      <a:pt x="5224" y="2268"/>
                    </a:lnTo>
                    <a:lnTo>
                      <a:pt x="5242" y="2444"/>
                    </a:lnTo>
                    <a:lnTo>
                      <a:pt x="5248" y="2623"/>
                    </a:lnTo>
                    <a:lnTo>
                      <a:pt x="5242" y="2803"/>
                    </a:lnTo>
                    <a:lnTo>
                      <a:pt x="5224" y="2978"/>
                    </a:lnTo>
                    <a:lnTo>
                      <a:pt x="5194" y="3151"/>
                    </a:lnTo>
                    <a:lnTo>
                      <a:pt x="5154" y="3319"/>
                    </a:lnTo>
                    <a:lnTo>
                      <a:pt x="5102" y="3482"/>
                    </a:lnTo>
                    <a:lnTo>
                      <a:pt x="5040" y="3642"/>
                    </a:lnTo>
                    <a:lnTo>
                      <a:pt x="4970" y="3797"/>
                    </a:lnTo>
                    <a:lnTo>
                      <a:pt x="4889" y="3945"/>
                    </a:lnTo>
                    <a:lnTo>
                      <a:pt x="4799" y="4088"/>
                    </a:lnTo>
                    <a:lnTo>
                      <a:pt x="4701" y="4224"/>
                    </a:lnTo>
                    <a:lnTo>
                      <a:pt x="4593" y="4353"/>
                    </a:lnTo>
                    <a:lnTo>
                      <a:pt x="4478" y="4477"/>
                    </a:lnTo>
                    <a:lnTo>
                      <a:pt x="4356" y="4591"/>
                    </a:lnTo>
                    <a:lnTo>
                      <a:pt x="4226" y="4698"/>
                    </a:lnTo>
                    <a:lnTo>
                      <a:pt x="4089" y="4796"/>
                    </a:lnTo>
                    <a:lnTo>
                      <a:pt x="3947" y="4886"/>
                    </a:lnTo>
                    <a:lnTo>
                      <a:pt x="3798" y="4967"/>
                    </a:lnTo>
                    <a:lnTo>
                      <a:pt x="3644" y="5039"/>
                    </a:lnTo>
                    <a:lnTo>
                      <a:pt x="3484" y="5101"/>
                    </a:lnTo>
                    <a:lnTo>
                      <a:pt x="3321" y="5151"/>
                    </a:lnTo>
                    <a:lnTo>
                      <a:pt x="3151" y="5193"/>
                    </a:lnTo>
                    <a:lnTo>
                      <a:pt x="2980" y="5221"/>
                    </a:lnTo>
                    <a:lnTo>
                      <a:pt x="2802" y="5238"/>
                    </a:lnTo>
                    <a:lnTo>
                      <a:pt x="2625" y="5244"/>
                    </a:lnTo>
                    <a:lnTo>
                      <a:pt x="2445" y="5238"/>
                    </a:lnTo>
                    <a:lnTo>
                      <a:pt x="2268" y="5221"/>
                    </a:lnTo>
                    <a:lnTo>
                      <a:pt x="2096" y="5193"/>
                    </a:lnTo>
                    <a:lnTo>
                      <a:pt x="1927" y="5151"/>
                    </a:lnTo>
                    <a:lnTo>
                      <a:pt x="1763" y="5101"/>
                    </a:lnTo>
                    <a:lnTo>
                      <a:pt x="1604" y="5039"/>
                    </a:lnTo>
                    <a:lnTo>
                      <a:pt x="1450" y="4967"/>
                    </a:lnTo>
                    <a:lnTo>
                      <a:pt x="1300" y="4886"/>
                    </a:lnTo>
                    <a:lnTo>
                      <a:pt x="1159" y="4796"/>
                    </a:lnTo>
                    <a:lnTo>
                      <a:pt x="1021" y="4698"/>
                    </a:lnTo>
                    <a:lnTo>
                      <a:pt x="892" y="4591"/>
                    </a:lnTo>
                    <a:lnTo>
                      <a:pt x="770" y="4477"/>
                    </a:lnTo>
                    <a:lnTo>
                      <a:pt x="654" y="4353"/>
                    </a:lnTo>
                    <a:lnTo>
                      <a:pt x="547" y="4224"/>
                    </a:lnTo>
                    <a:lnTo>
                      <a:pt x="449" y="4088"/>
                    </a:lnTo>
                    <a:lnTo>
                      <a:pt x="359" y="3945"/>
                    </a:lnTo>
                    <a:lnTo>
                      <a:pt x="277" y="3797"/>
                    </a:lnTo>
                    <a:lnTo>
                      <a:pt x="207" y="3642"/>
                    </a:lnTo>
                    <a:lnTo>
                      <a:pt x="146" y="3482"/>
                    </a:lnTo>
                    <a:lnTo>
                      <a:pt x="94" y="3319"/>
                    </a:lnTo>
                    <a:lnTo>
                      <a:pt x="54" y="3151"/>
                    </a:lnTo>
                    <a:lnTo>
                      <a:pt x="24" y="2978"/>
                    </a:lnTo>
                    <a:lnTo>
                      <a:pt x="6" y="2803"/>
                    </a:lnTo>
                    <a:lnTo>
                      <a:pt x="0" y="2623"/>
                    </a:lnTo>
                    <a:lnTo>
                      <a:pt x="6" y="2444"/>
                    </a:lnTo>
                    <a:lnTo>
                      <a:pt x="24" y="2268"/>
                    </a:lnTo>
                    <a:lnTo>
                      <a:pt x="54" y="2095"/>
                    </a:lnTo>
                    <a:lnTo>
                      <a:pt x="94" y="1926"/>
                    </a:lnTo>
                    <a:lnTo>
                      <a:pt x="146" y="1762"/>
                    </a:lnTo>
                    <a:lnTo>
                      <a:pt x="207" y="1603"/>
                    </a:lnTo>
                    <a:lnTo>
                      <a:pt x="277" y="1449"/>
                    </a:lnTo>
                    <a:lnTo>
                      <a:pt x="359" y="1300"/>
                    </a:lnTo>
                    <a:lnTo>
                      <a:pt x="449" y="1158"/>
                    </a:lnTo>
                    <a:lnTo>
                      <a:pt x="547" y="1021"/>
                    </a:lnTo>
                    <a:lnTo>
                      <a:pt x="654" y="891"/>
                    </a:lnTo>
                    <a:lnTo>
                      <a:pt x="770" y="769"/>
                    </a:lnTo>
                    <a:lnTo>
                      <a:pt x="892" y="654"/>
                    </a:lnTo>
                    <a:lnTo>
                      <a:pt x="1021" y="548"/>
                    </a:lnTo>
                    <a:lnTo>
                      <a:pt x="1159" y="448"/>
                    </a:lnTo>
                    <a:lnTo>
                      <a:pt x="1300" y="359"/>
                    </a:lnTo>
                    <a:lnTo>
                      <a:pt x="1450" y="279"/>
                    </a:lnTo>
                    <a:lnTo>
                      <a:pt x="1604" y="207"/>
                    </a:lnTo>
                    <a:lnTo>
                      <a:pt x="1763" y="145"/>
                    </a:lnTo>
                    <a:lnTo>
                      <a:pt x="1927" y="94"/>
                    </a:lnTo>
                    <a:lnTo>
                      <a:pt x="2096" y="54"/>
                    </a:lnTo>
                    <a:lnTo>
                      <a:pt x="2268" y="24"/>
                    </a:lnTo>
                    <a:lnTo>
                      <a:pt x="2445" y="6"/>
                    </a:lnTo>
                    <a:lnTo>
                      <a:pt x="26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5383827" y="1509184"/>
              <a:ext cx="638861" cy="483625"/>
              <a:chOff x="-4911725" y="188913"/>
              <a:chExt cx="5207000" cy="3941763"/>
            </a:xfrm>
            <a:solidFill>
              <a:schemeClr val="accent3"/>
            </a:solidFill>
          </p:grpSpPr>
          <p:sp>
            <p:nvSpPr>
              <p:cNvPr id="614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5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7231540" y="3319670"/>
              <a:ext cx="480692" cy="474340"/>
              <a:chOff x="-3482975" y="-757238"/>
              <a:chExt cx="4684712" cy="4622801"/>
            </a:xfrm>
            <a:solidFill>
              <a:schemeClr val="accent2"/>
            </a:solidFill>
          </p:grpSpPr>
          <p:sp>
            <p:nvSpPr>
              <p:cNvPr id="609" name="Freeform 39"/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0" name="Freeform 40"/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1" name="Rectangle 41"/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2" name="Freeform 42"/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3" name="Freeform 43"/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85" name="Freeform 31"/>
            <p:cNvSpPr>
              <a:spLocks noEditPoints="1"/>
            </p:cNvSpPr>
            <p:nvPr/>
          </p:nvSpPr>
          <p:spPr bwMode="auto">
            <a:xfrm>
              <a:off x="5554289" y="2736970"/>
              <a:ext cx="939817" cy="757951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86" name="Group 385"/>
            <p:cNvGrpSpPr/>
            <p:nvPr/>
          </p:nvGrpSpPr>
          <p:grpSpPr>
            <a:xfrm>
              <a:off x="4062060" y="3378279"/>
              <a:ext cx="518759" cy="514659"/>
              <a:chOff x="8399463" y="1425575"/>
              <a:chExt cx="3013075" cy="2989263"/>
            </a:xfrm>
            <a:solidFill>
              <a:schemeClr val="accent4"/>
            </a:solidFill>
          </p:grpSpPr>
          <p:sp>
            <p:nvSpPr>
              <p:cNvPr id="606" name="Freeform 36"/>
              <p:cNvSpPr>
                <a:spLocks/>
              </p:cNvSpPr>
              <p:nvPr/>
            </p:nvSpPr>
            <p:spPr bwMode="auto">
              <a:xfrm>
                <a:off x="8399463" y="1425575"/>
                <a:ext cx="3013075" cy="1447800"/>
              </a:xfrm>
              <a:custGeom>
                <a:avLst/>
                <a:gdLst>
                  <a:gd name="T0" fmla="*/ 1889 w 3796"/>
                  <a:gd name="T1" fmla="*/ 0 h 1825"/>
                  <a:gd name="T2" fmla="*/ 1910 w 3796"/>
                  <a:gd name="T3" fmla="*/ 0 h 1825"/>
                  <a:gd name="T4" fmla="*/ 1931 w 3796"/>
                  <a:gd name="T5" fmla="*/ 5 h 1825"/>
                  <a:gd name="T6" fmla="*/ 1951 w 3796"/>
                  <a:gd name="T7" fmla="*/ 14 h 1825"/>
                  <a:gd name="T8" fmla="*/ 1969 w 3796"/>
                  <a:gd name="T9" fmla="*/ 27 h 1825"/>
                  <a:gd name="T10" fmla="*/ 3763 w 3796"/>
                  <a:gd name="T11" fmla="*/ 1645 h 1825"/>
                  <a:gd name="T12" fmla="*/ 3779 w 3796"/>
                  <a:gd name="T13" fmla="*/ 1663 h 1825"/>
                  <a:gd name="T14" fmla="*/ 3790 w 3796"/>
                  <a:gd name="T15" fmla="*/ 1685 h 1825"/>
                  <a:gd name="T16" fmla="*/ 3796 w 3796"/>
                  <a:gd name="T17" fmla="*/ 1709 h 1825"/>
                  <a:gd name="T18" fmla="*/ 3796 w 3796"/>
                  <a:gd name="T19" fmla="*/ 1733 h 1825"/>
                  <a:gd name="T20" fmla="*/ 3789 w 3796"/>
                  <a:gd name="T21" fmla="*/ 1759 h 1825"/>
                  <a:gd name="T22" fmla="*/ 3778 w 3796"/>
                  <a:gd name="T23" fmla="*/ 1781 h 1825"/>
                  <a:gd name="T24" fmla="*/ 3762 w 3796"/>
                  <a:gd name="T25" fmla="*/ 1799 h 1825"/>
                  <a:gd name="T26" fmla="*/ 3741 w 3796"/>
                  <a:gd name="T27" fmla="*/ 1813 h 1825"/>
                  <a:gd name="T28" fmla="*/ 3718 w 3796"/>
                  <a:gd name="T29" fmla="*/ 1822 h 1825"/>
                  <a:gd name="T30" fmla="*/ 3693 w 3796"/>
                  <a:gd name="T31" fmla="*/ 1825 h 1825"/>
                  <a:gd name="T32" fmla="*/ 3390 w 3796"/>
                  <a:gd name="T33" fmla="*/ 1825 h 1825"/>
                  <a:gd name="T34" fmla="*/ 1970 w 3796"/>
                  <a:gd name="T35" fmla="*/ 559 h 1825"/>
                  <a:gd name="T36" fmla="*/ 1952 w 3796"/>
                  <a:gd name="T37" fmla="*/ 545 h 1825"/>
                  <a:gd name="T38" fmla="*/ 1931 w 3796"/>
                  <a:gd name="T39" fmla="*/ 537 h 1825"/>
                  <a:gd name="T40" fmla="*/ 1910 w 3796"/>
                  <a:gd name="T41" fmla="*/ 532 h 1825"/>
                  <a:gd name="T42" fmla="*/ 1889 w 3796"/>
                  <a:gd name="T43" fmla="*/ 532 h 1825"/>
                  <a:gd name="T44" fmla="*/ 1868 w 3796"/>
                  <a:gd name="T45" fmla="*/ 537 h 1825"/>
                  <a:gd name="T46" fmla="*/ 1848 w 3796"/>
                  <a:gd name="T47" fmla="*/ 545 h 1825"/>
                  <a:gd name="T48" fmla="*/ 1830 w 3796"/>
                  <a:gd name="T49" fmla="*/ 559 h 1825"/>
                  <a:gd name="T50" fmla="*/ 408 w 3796"/>
                  <a:gd name="T51" fmla="*/ 1825 h 1825"/>
                  <a:gd name="T52" fmla="*/ 103 w 3796"/>
                  <a:gd name="T53" fmla="*/ 1825 h 1825"/>
                  <a:gd name="T54" fmla="*/ 77 w 3796"/>
                  <a:gd name="T55" fmla="*/ 1822 h 1825"/>
                  <a:gd name="T56" fmla="*/ 54 w 3796"/>
                  <a:gd name="T57" fmla="*/ 1813 h 1825"/>
                  <a:gd name="T58" fmla="*/ 35 w 3796"/>
                  <a:gd name="T59" fmla="*/ 1799 h 1825"/>
                  <a:gd name="T60" fmla="*/ 17 w 3796"/>
                  <a:gd name="T61" fmla="*/ 1781 h 1825"/>
                  <a:gd name="T62" fmla="*/ 6 w 3796"/>
                  <a:gd name="T63" fmla="*/ 1759 h 1825"/>
                  <a:gd name="T64" fmla="*/ 0 w 3796"/>
                  <a:gd name="T65" fmla="*/ 1733 h 1825"/>
                  <a:gd name="T66" fmla="*/ 0 w 3796"/>
                  <a:gd name="T67" fmla="*/ 1709 h 1825"/>
                  <a:gd name="T68" fmla="*/ 6 w 3796"/>
                  <a:gd name="T69" fmla="*/ 1685 h 1825"/>
                  <a:gd name="T70" fmla="*/ 16 w 3796"/>
                  <a:gd name="T71" fmla="*/ 1663 h 1825"/>
                  <a:gd name="T72" fmla="*/ 34 w 3796"/>
                  <a:gd name="T73" fmla="*/ 1645 h 1825"/>
                  <a:gd name="T74" fmla="*/ 1831 w 3796"/>
                  <a:gd name="T75" fmla="*/ 27 h 1825"/>
                  <a:gd name="T76" fmla="*/ 1848 w 3796"/>
                  <a:gd name="T77" fmla="*/ 13 h 1825"/>
                  <a:gd name="T78" fmla="*/ 1869 w 3796"/>
                  <a:gd name="T79" fmla="*/ 5 h 1825"/>
                  <a:gd name="T80" fmla="*/ 1889 w 3796"/>
                  <a:gd name="T81" fmla="*/ 0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96" h="1825">
                    <a:moveTo>
                      <a:pt x="1889" y="0"/>
                    </a:moveTo>
                    <a:lnTo>
                      <a:pt x="1910" y="0"/>
                    </a:lnTo>
                    <a:lnTo>
                      <a:pt x="1931" y="5"/>
                    </a:lnTo>
                    <a:lnTo>
                      <a:pt x="1951" y="14"/>
                    </a:lnTo>
                    <a:lnTo>
                      <a:pt x="1969" y="27"/>
                    </a:lnTo>
                    <a:lnTo>
                      <a:pt x="3763" y="1645"/>
                    </a:lnTo>
                    <a:lnTo>
                      <a:pt x="3779" y="1663"/>
                    </a:lnTo>
                    <a:lnTo>
                      <a:pt x="3790" y="1685"/>
                    </a:lnTo>
                    <a:lnTo>
                      <a:pt x="3796" y="1709"/>
                    </a:lnTo>
                    <a:lnTo>
                      <a:pt x="3796" y="1733"/>
                    </a:lnTo>
                    <a:lnTo>
                      <a:pt x="3789" y="1759"/>
                    </a:lnTo>
                    <a:lnTo>
                      <a:pt x="3778" y="1781"/>
                    </a:lnTo>
                    <a:lnTo>
                      <a:pt x="3762" y="1799"/>
                    </a:lnTo>
                    <a:lnTo>
                      <a:pt x="3741" y="1813"/>
                    </a:lnTo>
                    <a:lnTo>
                      <a:pt x="3718" y="1822"/>
                    </a:lnTo>
                    <a:lnTo>
                      <a:pt x="3693" y="1825"/>
                    </a:lnTo>
                    <a:lnTo>
                      <a:pt x="3390" y="1825"/>
                    </a:lnTo>
                    <a:lnTo>
                      <a:pt x="1970" y="559"/>
                    </a:lnTo>
                    <a:lnTo>
                      <a:pt x="1952" y="545"/>
                    </a:lnTo>
                    <a:lnTo>
                      <a:pt x="1931" y="537"/>
                    </a:lnTo>
                    <a:lnTo>
                      <a:pt x="1910" y="532"/>
                    </a:lnTo>
                    <a:lnTo>
                      <a:pt x="1889" y="532"/>
                    </a:lnTo>
                    <a:lnTo>
                      <a:pt x="1868" y="537"/>
                    </a:lnTo>
                    <a:lnTo>
                      <a:pt x="1848" y="545"/>
                    </a:lnTo>
                    <a:lnTo>
                      <a:pt x="1830" y="559"/>
                    </a:lnTo>
                    <a:lnTo>
                      <a:pt x="408" y="1825"/>
                    </a:lnTo>
                    <a:lnTo>
                      <a:pt x="103" y="1825"/>
                    </a:lnTo>
                    <a:lnTo>
                      <a:pt x="77" y="1822"/>
                    </a:lnTo>
                    <a:lnTo>
                      <a:pt x="54" y="1813"/>
                    </a:lnTo>
                    <a:lnTo>
                      <a:pt x="35" y="1799"/>
                    </a:lnTo>
                    <a:lnTo>
                      <a:pt x="17" y="1781"/>
                    </a:lnTo>
                    <a:lnTo>
                      <a:pt x="6" y="1759"/>
                    </a:lnTo>
                    <a:lnTo>
                      <a:pt x="0" y="1733"/>
                    </a:lnTo>
                    <a:lnTo>
                      <a:pt x="0" y="1709"/>
                    </a:lnTo>
                    <a:lnTo>
                      <a:pt x="6" y="1685"/>
                    </a:lnTo>
                    <a:lnTo>
                      <a:pt x="16" y="1663"/>
                    </a:lnTo>
                    <a:lnTo>
                      <a:pt x="34" y="1645"/>
                    </a:lnTo>
                    <a:lnTo>
                      <a:pt x="1831" y="27"/>
                    </a:lnTo>
                    <a:lnTo>
                      <a:pt x="1848" y="13"/>
                    </a:lnTo>
                    <a:lnTo>
                      <a:pt x="1869" y="5"/>
                    </a:lnTo>
                    <a:lnTo>
                      <a:pt x="18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7" name="Freeform 37"/>
              <p:cNvSpPr>
                <a:spLocks noEditPoints="1"/>
              </p:cNvSpPr>
              <p:nvPr/>
            </p:nvSpPr>
            <p:spPr bwMode="auto">
              <a:xfrm>
                <a:off x="8824913" y="2041525"/>
                <a:ext cx="2163763" cy="2373313"/>
              </a:xfrm>
              <a:custGeom>
                <a:avLst/>
                <a:gdLst>
                  <a:gd name="T0" fmla="*/ 997 w 2725"/>
                  <a:gd name="T1" fmla="*/ 946 h 2991"/>
                  <a:gd name="T2" fmla="*/ 949 w 2725"/>
                  <a:gd name="T3" fmla="*/ 993 h 2991"/>
                  <a:gd name="T4" fmla="*/ 939 w 2725"/>
                  <a:gd name="T5" fmla="*/ 1362 h 2991"/>
                  <a:gd name="T6" fmla="*/ 677 w 2725"/>
                  <a:gd name="T7" fmla="*/ 1373 h 2991"/>
                  <a:gd name="T8" fmla="*/ 629 w 2725"/>
                  <a:gd name="T9" fmla="*/ 1420 h 2991"/>
                  <a:gd name="T10" fmla="*/ 622 w 2725"/>
                  <a:gd name="T11" fmla="*/ 1489 h 2991"/>
                  <a:gd name="T12" fmla="*/ 657 w 2725"/>
                  <a:gd name="T13" fmla="*/ 1547 h 2991"/>
                  <a:gd name="T14" fmla="*/ 722 w 2725"/>
                  <a:gd name="T15" fmla="*/ 1570 h 2991"/>
                  <a:gd name="T16" fmla="*/ 835 w 2725"/>
                  <a:gd name="T17" fmla="*/ 1739 h 2991"/>
                  <a:gd name="T18" fmla="*/ 881 w 2725"/>
                  <a:gd name="T19" fmla="*/ 1902 h 2991"/>
                  <a:gd name="T20" fmla="*/ 973 w 2725"/>
                  <a:gd name="T21" fmla="*/ 2040 h 2991"/>
                  <a:gd name="T22" fmla="*/ 1102 w 2725"/>
                  <a:gd name="T23" fmla="*/ 2143 h 2991"/>
                  <a:gd name="T24" fmla="*/ 1259 w 2725"/>
                  <a:gd name="T25" fmla="*/ 2201 h 2991"/>
                  <a:gd name="T26" fmla="*/ 1269 w 2725"/>
                  <a:gd name="T27" fmla="*/ 2795 h 2991"/>
                  <a:gd name="T28" fmla="*/ 1318 w 2725"/>
                  <a:gd name="T29" fmla="*/ 2843 h 2991"/>
                  <a:gd name="T30" fmla="*/ 1387 w 2725"/>
                  <a:gd name="T31" fmla="*/ 2850 h 2991"/>
                  <a:gd name="T32" fmla="*/ 1444 w 2725"/>
                  <a:gd name="T33" fmla="*/ 2814 h 2991"/>
                  <a:gd name="T34" fmla="*/ 1467 w 2725"/>
                  <a:gd name="T35" fmla="*/ 2750 h 2991"/>
                  <a:gd name="T36" fmla="*/ 1574 w 2725"/>
                  <a:gd name="T37" fmla="*/ 2168 h 2991"/>
                  <a:gd name="T38" fmla="*/ 1713 w 2725"/>
                  <a:gd name="T39" fmla="*/ 2078 h 2991"/>
                  <a:gd name="T40" fmla="*/ 1819 w 2725"/>
                  <a:gd name="T41" fmla="*/ 1951 h 2991"/>
                  <a:gd name="T42" fmla="*/ 1882 w 2725"/>
                  <a:gd name="T43" fmla="*/ 1795 h 2991"/>
                  <a:gd name="T44" fmla="*/ 1894 w 2725"/>
                  <a:gd name="T45" fmla="*/ 1570 h 2991"/>
                  <a:gd name="T46" fmla="*/ 2050 w 2725"/>
                  <a:gd name="T47" fmla="*/ 1560 h 2991"/>
                  <a:gd name="T48" fmla="*/ 2097 w 2725"/>
                  <a:gd name="T49" fmla="*/ 1511 h 2991"/>
                  <a:gd name="T50" fmla="*/ 2105 w 2725"/>
                  <a:gd name="T51" fmla="*/ 1442 h 2991"/>
                  <a:gd name="T52" fmla="*/ 2068 w 2725"/>
                  <a:gd name="T53" fmla="*/ 1385 h 2991"/>
                  <a:gd name="T54" fmla="*/ 2004 w 2725"/>
                  <a:gd name="T55" fmla="*/ 1362 h 2991"/>
                  <a:gd name="T56" fmla="*/ 1785 w 2725"/>
                  <a:gd name="T57" fmla="*/ 1015 h 2991"/>
                  <a:gd name="T58" fmla="*/ 1748 w 2725"/>
                  <a:gd name="T59" fmla="*/ 957 h 2991"/>
                  <a:gd name="T60" fmla="*/ 1683 w 2725"/>
                  <a:gd name="T61" fmla="*/ 934 h 2991"/>
                  <a:gd name="T62" fmla="*/ 1619 w 2725"/>
                  <a:gd name="T63" fmla="*/ 957 h 2991"/>
                  <a:gd name="T64" fmla="*/ 1583 w 2725"/>
                  <a:gd name="T65" fmla="*/ 1015 h 2991"/>
                  <a:gd name="T66" fmla="*/ 1146 w 2725"/>
                  <a:gd name="T67" fmla="*/ 1362 h 2991"/>
                  <a:gd name="T68" fmla="*/ 1136 w 2725"/>
                  <a:gd name="T69" fmla="*/ 993 h 2991"/>
                  <a:gd name="T70" fmla="*/ 1088 w 2725"/>
                  <a:gd name="T71" fmla="*/ 946 h 2991"/>
                  <a:gd name="T72" fmla="*/ 1363 w 2725"/>
                  <a:gd name="T73" fmla="*/ 0 h 2991"/>
                  <a:gd name="T74" fmla="*/ 2722 w 2725"/>
                  <a:gd name="T75" fmla="*/ 2911 h 2991"/>
                  <a:gd name="T76" fmla="*/ 2686 w 2725"/>
                  <a:gd name="T77" fmla="*/ 2968 h 2991"/>
                  <a:gd name="T78" fmla="*/ 2622 w 2725"/>
                  <a:gd name="T79" fmla="*/ 2991 h 2991"/>
                  <a:gd name="T80" fmla="*/ 58 w 2725"/>
                  <a:gd name="T81" fmla="*/ 2980 h 2991"/>
                  <a:gd name="T82" fmla="*/ 11 w 2725"/>
                  <a:gd name="T83" fmla="*/ 2933 h 2991"/>
                  <a:gd name="T84" fmla="*/ 0 w 2725"/>
                  <a:gd name="T85" fmla="*/ 1212 h 2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25" h="2991">
                    <a:moveTo>
                      <a:pt x="1042" y="934"/>
                    </a:moveTo>
                    <a:lnTo>
                      <a:pt x="1019" y="938"/>
                    </a:lnTo>
                    <a:lnTo>
                      <a:pt x="997" y="946"/>
                    </a:lnTo>
                    <a:lnTo>
                      <a:pt x="978" y="957"/>
                    </a:lnTo>
                    <a:lnTo>
                      <a:pt x="962" y="974"/>
                    </a:lnTo>
                    <a:lnTo>
                      <a:pt x="949" y="993"/>
                    </a:lnTo>
                    <a:lnTo>
                      <a:pt x="942" y="1015"/>
                    </a:lnTo>
                    <a:lnTo>
                      <a:pt x="939" y="1038"/>
                    </a:lnTo>
                    <a:lnTo>
                      <a:pt x="939" y="1362"/>
                    </a:lnTo>
                    <a:lnTo>
                      <a:pt x="722" y="1362"/>
                    </a:lnTo>
                    <a:lnTo>
                      <a:pt x="699" y="1365"/>
                    </a:lnTo>
                    <a:lnTo>
                      <a:pt x="677" y="1373"/>
                    </a:lnTo>
                    <a:lnTo>
                      <a:pt x="657" y="1385"/>
                    </a:lnTo>
                    <a:lnTo>
                      <a:pt x="641" y="1402"/>
                    </a:lnTo>
                    <a:lnTo>
                      <a:pt x="629" y="1420"/>
                    </a:lnTo>
                    <a:lnTo>
                      <a:pt x="622" y="1442"/>
                    </a:lnTo>
                    <a:lnTo>
                      <a:pt x="618" y="1466"/>
                    </a:lnTo>
                    <a:lnTo>
                      <a:pt x="622" y="1489"/>
                    </a:lnTo>
                    <a:lnTo>
                      <a:pt x="629" y="1511"/>
                    </a:lnTo>
                    <a:lnTo>
                      <a:pt x="641" y="1531"/>
                    </a:lnTo>
                    <a:lnTo>
                      <a:pt x="657" y="1547"/>
                    </a:lnTo>
                    <a:lnTo>
                      <a:pt x="677" y="1560"/>
                    </a:lnTo>
                    <a:lnTo>
                      <a:pt x="699" y="1567"/>
                    </a:lnTo>
                    <a:lnTo>
                      <a:pt x="722" y="1570"/>
                    </a:lnTo>
                    <a:lnTo>
                      <a:pt x="833" y="1570"/>
                    </a:lnTo>
                    <a:lnTo>
                      <a:pt x="833" y="1680"/>
                    </a:lnTo>
                    <a:lnTo>
                      <a:pt x="835" y="1739"/>
                    </a:lnTo>
                    <a:lnTo>
                      <a:pt x="845" y="1795"/>
                    </a:lnTo>
                    <a:lnTo>
                      <a:pt x="860" y="1851"/>
                    </a:lnTo>
                    <a:lnTo>
                      <a:pt x="881" y="1902"/>
                    </a:lnTo>
                    <a:lnTo>
                      <a:pt x="906" y="1951"/>
                    </a:lnTo>
                    <a:lnTo>
                      <a:pt x="937" y="1997"/>
                    </a:lnTo>
                    <a:lnTo>
                      <a:pt x="973" y="2040"/>
                    </a:lnTo>
                    <a:lnTo>
                      <a:pt x="1012" y="2078"/>
                    </a:lnTo>
                    <a:lnTo>
                      <a:pt x="1055" y="2113"/>
                    </a:lnTo>
                    <a:lnTo>
                      <a:pt x="1102" y="2143"/>
                    </a:lnTo>
                    <a:lnTo>
                      <a:pt x="1152" y="2168"/>
                    </a:lnTo>
                    <a:lnTo>
                      <a:pt x="1205" y="2188"/>
                    </a:lnTo>
                    <a:lnTo>
                      <a:pt x="1259" y="2201"/>
                    </a:lnTo>
                    <a:lnTo>
                      <a:pt x="1259" y="2750"/>
                    </a:lnTo>
                    <a:lnTo>
                      <a:pt x="1263" y="2773"/>
                    </a:lnTo>
                    <a:lnTo>
                      <a:pt x="1269" y="2795"/>
                    </a:lnTo>
                    <a:lnTo>
                      <a:pt x="1282" y="2814"/>
                    </a:lnTo>
                    <a:lnTo>
                      <a:pt x="1298" y="2830"/>
                    </a:lnTo>
                    <a:lnTo>
                      <a:pt x="1318" y="2843"/>
                    </a:lnTo>
                    <a:lnTo>
                      <a:pt x="1339" y="2850"/>
                    </a:lnTo>
                    <a:lnTo>
                      <a:pt x="1363" y="2853"/>
                    </a:lnTo>
                    <a:lnTo>
                      <a:pt x="1387" y="2850"/>
                    </a:lnTo>
                    <a:lnTo>
                      <a:pt x="1409" y="2843"/>
                    </a:lnTo>
                    <a:lnTo>
                      <a:pt x="1427" y="2830"/>
                    </a:lnTo>
                    <a:lnTo>
                      <a:pt x="1444" y="2814"/>
                    </a:lnTo>
                    <a:lnTo>
                      <a:pt x="1456" y="2795"/>
                    </a:lnTo>
                    <a:lnTo>
                      <a:pt x="1464" y="2773"/>
                    </a:lnTo>
                    <a:lnTo>
                      <a:pt x="1467" y="2750"/>
                    </a:lnTo>
                    <a:lnTo>
                      <a:pt x="1467" y="2201"/>
                    </a:lnTo>
                    <a:lnTo>
                      <a:pt x="1522" y="2188"/>
                    </a:lnTo>
                    <a:lnTo>
                      <a:pt x="1574" y="2168"/>
                    </a:lnTo>
                    <a:lnTo>
                      <a:pt x="1625" y="2143"/>
                    </a:lnTo>
                    <a:lnTo>
                      <a:pt x="1671" y="2113"/>
                    </a:lnTo>
                    <a:lnTo>
                      <a:pt x="1713" y="2078"/>
                    </a:lnTo>
                    <a:lnTo>
                      <a:pt x="1754" y="2040"/>
                    </a:lnTo>
                    <a:lnTo>
                      <a:pt x="1788" y="1997"/>
                    </a:lnTo>
                    <a:lnTo>
                      <a:pt x="1819" y="1951"/>
                    </a:lnTo>
                    <a:lnTo>
                      <a:pt x="1845" y="1902"/>
                    </a:lnTo>
                    <a:lnTo>
                      <a:pt x="1865" y="1851"/>
                    </a:lnTo>
                    <a:lnTo>
                      <a:pt x="1882" y="1795"/>
                    </a:lnTo>
                    <a:lnTo>
                      <a:pt x="1891" y="1739"/>
                    </a:lnTo>
                    <a:lnTo>
                      <a:pt x="1894" y="1680"/>
                    </a:lnTo>
                    <a:lnTo>
                      <a:pt x="1894" y="1570"/>
                    </a:lnTo>
                    <a:lnTo>
                      <a:pt x="2004" y="1570"/>
                    </a:lnTo>
                    <a:lnTo>
                      <a:pt x="2028" y="1567"/>
                    </a:lnTo>
                    <a:lnTo>
                      <a:pt x="2050" y="1560"/>
                    </a:lnTo>
                    <a:lnTo>
                      <a:pt x="2068" y="1547"/>
                    </a:lnTo>
                    <a:lnTo>
                      <a:pt x="2084" y="1531"/>
                    </a:lnTo>
                    <a:lnTo>
                      <a:pt x="2097" y="1511"/>
                    </a:lnTo>
                    <a:lnTo>
                      <a:pt x="2105" y="1489"/>
                    </a:lnTo>
                    <a:lnTo>
                      <a:pt x="2108" y="1466"/>
                    </a:lnTo>
                    <a:lnTo>
                      <a:pt x="2105" y="1442"/>
                    </a:lnTo>
                    <a:lnTo>
                      <a:pt x="2097" y="1420"/>
                    </a:lnTo>
                    <a:lnTo>
                      <a:pt x="2084" y="1402"/>
                    </a:lnTo>
                    <a:lnTo>
                      <a:pt x="2068" y="1385"/>
                    </a:lnTo>
                    <a:lnTo>
                      <a:pt x="2050" y="1373"/>
                    </a:lnTo>
                    <a:lnTo>
                      <a:pt x="2028" y="1365"/>
                    </a:lnTo>
                    <a:lnTo>
                      <a:pt x="2004" y="1362"/>
                    </a:lnTo>
                    <a:lnTo>
                      <a:pt x="1787" y="1362"/>
                    </a:lnTo>
                    <a:lnTo>
                      <a:pt x="1787" y="1038"/>
                    </a:lnTo>
                    <a:lnTo>
                      <a:pt x="1785" y="1015"/>
                    </a:lnTo>
                    <a:lnTo>
                      <a:pt x="1777" y="993"/>
                    </a:lnTo>
                    <a:lnTo>
                      <a:pt x="1764" y="974"/>
                    </a:lnTo>
                    <a:lnTo>
                      <a:pt x="1748" y="957"/>
                    </a:lnTo>
                    <a:lnTo>
                      <a:pt x="1729" y="946"/>
                    </a:lnTo>
                    <a:lnTo>
                      <a:pt x="1708" y="938"/>
                    </a:lnTo>
                    <a:lnTo>
                      <a:pt x="1683" y="934"/>
                    </a:lnTo>
                    <a:lnTo>
                      <a:pt x="1659" y="938"/>
                    </a:lnTo>
                    <a:lnTo>
                      <a:pt x="1638" y="946"/>
                    </a:lnTo>
                    <a:lnTo>
                      <a:pt x="1619" y="957"/>
                    </a:lnTo>
                    <a:lnTo>
                      <a:pt x="1603" y="974"/>
                    </a:lnTo>
                    <a:lnTo>
                      <a:pt x="1590" y="993"/>
                    </a:lnTo>
                    <a:lnTo>
                      <a:pt x="1583" y="1015"/>
                    </a:lnTo>
                    <a:lnTo>
                      <a:pt x="1580" y="1038"/>
                    </a:lnTo>
                    <a:lnTo>
                      <a:pt x="1580" y="1362"/>
                    </a:lnTo>
                    <a:lnTo>
                      <a:pt x="1146" y="1362"/>
                    </a:lnTo>
                    <a:lnTo>
                      <a:pt x="1146" y="1038"/>
                    </a:lnTo>
                    <a:lnTo>
                      <a:pt x="1144" y="1015"/>
                    </a:lnTo>
                    <a:lnTo>
                      <a:pt x="1136" y="993"/>
                    </a:lnTo>
                    <a:lnTo>
                      <a:pt x="1123" y="974"/>
                    </a:lnTo>
                    <a:lnTo>
                      <a:pt x="1107" y="957"/>
                    </a:lnTo>
                    <a:lnTo>
                      <a:pt x="1088" y="946"/>
                    </a:lnTo>
                    <a:lnTo>
                      <a:pt x="1067" y="938"/>
                    </a:lnTo>
                    <a:lnTo>
                      <a:pt x="1042" y="934"/>
                    </a:lnTo>
                    <a:close/>
                    <a:moveTo>
                      <a:pt x="1363" y="0"/>
                    </a:moveTo>
                    <a:lnTo>
                      <a:pt x="2725" y="1212"/>
                    </a:lnTo>
                    <a:lnTo>
                      <a:pt x="2725" y="2887"/>
                    </a:lnTo>
                    <a:lnTo>
                      <a:pt x="2722" y="2911"/>
                    </a:lnTo>
                    <a:lnTo>
                      <a:pt x="2715" y="2933"/>
                    </a:lnTo>
                    <a:lnTo>
                      <a:pt x="2702" y="2951"/>
                    </a:lnTo>
                    <a:lnTo>
                      <a:pt x="2686" y="2968"/>
                    </a:lnTo>
                    <a:lnTo>
                      <a:pt x="2668" y="2980"/>
                    </a:lnTo>
                    <a:lnTo>
                      <a:pt x="2646" y="2988"/>
                    </a:lnTo>
                    <a:lnTo>
                      <a:pt x="2622" y="2991"/>
                    </a:lnTo>
                    <a:lnTo>
                      <a:pt x="104" y="2991"/>
                    </a:lnTo>
                    <a:lnTo>
                      <a:pt x="80" y="2988"/>
                    </a:lnTo>
                    <a:lnTo>
                      <a:pt x="58" y="2980"/>
                    </a:lnTo>
                    <a:lnTo>
                      <a:pt x="38" y="2968"/>
                    </a:lnTo>
                    <a:lnTo>
                      <a:pt x="22" y="2951"/>
                    </a:lnTo>
                    <a:lnTo>
                      <a:pt x="11" y="2933"/>
                    </a:lnTo>
                    <a:lnTo>
                      <a:pt x="3" y="2911"/>
                    </a:lnTo>
                    <a:lnTo>
                      <a:pt x="0" y="2887"/>
                    </a:lnTo>
                    <a:lnTo>
                      <a:pt x="0" y="1212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8" name="Freeform 38"/>
              <p:cNvSpPr>
                <a:spLocks/>
              </p:cNvSpPr>
              <p:nvPr/>
            </p:nvSpPr>
            <p:spPr bwMode="auto">
              <a:xfrm>
                <a:off x="9648825" y="3287713"/>
                <a:ext cx="514350" cy="344488"/>
              </a:xfrm>
              <a:custGeom>
                <a:avLst/>
                <a:gdLst>
                  <a:gd name="T0" fmla="*/ 0 w 648"/>
                  <a:gd name="T1" fmla="*/ 0 h 434"/>
                  <a:gd name="T2" fmla="*/ 648 w 648"/>
                  <a:gd name="T3" fmla="*/ 0 h 434"/>
                  <a:gd name="T4" fmla="*/ 648 w 648"/>
                  <a:gd name="T5" fmla="*/ 110 h 434"/>
                  <a:gd name="T6" fmla="*/ 644 w 648"/>
                  <a:gd name="T7" fmla="*/ 158 h 434"/>
                  <a:gd name="T8" fmla="*/ 634 w 648"/>
                  <a:gd name="T9" fmla="*/ 203 h 434"/>
                  <a:gd name="T10" fmla="*/ 618 w 648"/>
                  <a:gd name="T11" fmla="*/ 246 h 434"/>
                  <a:gd name="T12" fmla="*/ 596 w 648"/>
                  <a:gd name="T13" fmla="*/ 286 h 434"/>
                  <a:gd name="T14" fmla="*/ 568 w 648"/>
                  <a:gd name="T15" fmla="*/ 322 h 434"/>
                  <a:gd name="T16" fmla="*/ 536 w 648"/>
                  <a:gd name="T17" fmla="*/ 354 h 434"/>
                  <a:gd name="T18" fmla="*/ 500 w 648"/>
                  <a:gd name="T19" fmla="*/ 382 h 434"/>
                  <a:gd name="T20" fmla="*/ 460 w 648"/>
                  <a:gd name="T21" fmla="*/ 404 h 434"/>
                  <a:gd name="T22" fmla="*/ 417 w 648"/>
                  <a:gd name="T23" fmla="*/ 420 h 434"/>
                  <a:gd name="T24" fmla="*/ 372 w 648"/>
                  <a:gd name="T25" fmla="*/ 431 h 434"/>
                  <a:gd name="T26" fmla="*/ 324 w 648"/>
                  <a:gd name="T27" fmla="*/ 434 h 434"/>
                  <a:gd name="T28" fmla="*/ 277 w 648"/>
                  <a:gd name="T29" fmla="*/ 431 h 434"/>
                  <a:gd name="T30" fmla="*/ 230 w 648"/>
                  <a:gd name="T31" fmla="*/ 420 h 434"/>
                  <a:gd name="T32" fmla="*/ 188 w 648"/>
                  <a:gd name="T33" fmla="*/ 404 h 434"/>
                  <a:gd name="T34" fmla="*/ 147 w 648"/>
                  <a:gd name="T35" fmla="*/ 382 h 434"/>
                  <a:gd name="T36" fmla="*/ 112 w 648"/>
                  <a:gd name="T37" fmla="*/ 354 h 434"/>
                  <a:gd name="T38" fmla="*/ 79 w 648"/>
                  <a:gd name="T39" fmla="*/ 322 h 434"/>
                  <a:gd name="T40" fmla="*/ 53 w 648"/>
                  <a:gd name="T41" fmla="*/ 286 h 434"/>
                  <a:gd name="T42" fmla="*/ 30 w 648"/>
                  <a:gd name="T43" fmla="*/ 246 h 434"/>
                  <a:gd name="T44" fmla="*/ 14 w 648"/>
                  <a:gd name="T45" fmla="*/ 203 h 434"/>
                  <a:gd name="T46" fmla="*/ 3 w 648"/>
                  <a:gd name="T47" fmla="*/ 158 h 434"/>
                  <a:gd name="T48" fmla="*/ 0 w 648"/>
                  <a:gd name="T49" fmla="*/ 110 h 434"/>
                  <a:gd name="T50" fmla="*/ 0 w 648"/>
                  <a:gd name="T5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8" h="434">
                    <a:moveTo>
                      <a:pt x="0" y="0"/>
                    </a:moveTo>
                    <a:lnTo>
                      <a:pt x="648" y="0"/>
                    </a:lnTo>
                    <a:lnTo>
                      <a:pt x="648" y="110"/>
                    </a:lnTo>
                    <a:lnTo>
                      <a:pt x="644" y="158"/>
                    </a:lnTo>
                    <a:lnTo>
                      <a:pt x="634" y="203"/>
                    </a:lnTo>
                    <a:lnTo>
                      <a:pt x="618" y="246"/>
                    </a:lnTo>
                    <a:lnTo>
                      <a:pt x="596" y="286"/>
                    </a:lnTo>
                    <a:lnTo>
                      <a:pt x="568" y="322"/>
                    </a:lnTo>
                    <a:lnTo>
                      <a:pt x="536" y="354"/>
                    </a:lnTo>
                    <a:lnTo>
                      <a:pt x="500" y="382"/>
                    </a:lnTo>
                    <a:lnTo>
                      <a:pt x="460" y="404"/>
                    </a:lnTo>
                    <a:lnTo>
                      <a:pt x="417" y="420"/>
                    </a:lnTo>
                    <a:lnTo>
                      <a:pt x="372" y="431"/>
                    </a:lnTo>
                    <a:lnTo>
                      <a:pt x="324" y="434"/>
                    </a:lnTo>
                    <a:lnTo>
                      <a:pt x="277" y="431"/>
                    </a:lnTo>
                    <a:lnTo>
                      <a:pt x="230" y="420"/>
                    </a:lnTo>
                    <a:lnTo>
                      <a:pt x="188" y="404"/>
                    </a:lnTo>
                    <a:lnTo>
                      <a:pt x="147" y="382"/>
                    </a:lnTo>
                    <a:lnTo>
                      <a:pt x="112" y="354"/>
                    </a:lnTo>
                    <a:lnTo>
                      <a:pt x="79" y="322"/>
                    </a:lnTo>
                    <a:lnTo>
                      <a:pt x="53" y="286"/>
                    </a:lnTo>
                    <a:lnTo>
                      <a:pt x="30" y="246"/>
                    </a:lnTo>
                    <a:lnTo>
                      <a:pt x="14" y="203"/>
                    </a:lnTo>
                    <a:lnTo>
                      <a:pt x="3" y="158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8005057" y="3238229"/>
              <a:ext cx="445004" cy="519387"/>
              <a:chOff x="8335963" y="260350"/>
              <a:chExt cx="4368800" cy="5099050"/>
            </a:xfrm>
            <a:solidFill>
              <a:schemeClr val="accent1"/>
            </a:solidFill>
          </p:grpSpPr>
          <p:sp>
            <p:nvSpPr>
              <p:cNvPr id="604" name="Freeform 43"/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5" name="Freeform 44"/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4150503" y="5617088"/>
              <a:ext cx="545065" cy="332191"/>
              <a:chOff x="7445375" y="460376"/>
              <a:chExt cx="5207000" cy="3173413"/>
            </a:xfrm>
            <a:solidFill>
              <a:schemeClr val="accent5"/>
            </a:solidFill>
          </p:grpSpPr>
          <p:sp>
            <p:nvSpPr>
              <p:cNvPr id="601" name="Freeform 54"/>
              <p:cNvSpPr>
                <a:spLocks/>
              </p:cNvSpPr>
              <p:nvPr/>
            </p:nvSpPr>
            <p:spPr bwMode="auto">
              <a:xfrm>
                <a:off x="7445375" y="460376"/>
                <a:ext cx="5207000" cy="3173413"/>
              </a:xfrm>
              <a:custGeom>
                <a:avLst/>
                <a:gdLst>
                  <a:gd name="T0" fmla="*/ 263 w 6560"/>
                  <a:gd name="T1" fmla="*/ 0 h 3998"/>
                  <a:gd name="T2" fmla="*/ 314 w 6560"/>
                  <a:gd name="T3" fmla="*/ 6 h 3998"/>
                  <a:gd name="T4" fmla="*/ 364 w 6560"/>
                  <a:gd name="T5" fmla="*/ 22 h 3998"/>
                  <a:gd name="T6" fmla="*/ 408 w 6560"/>
                  <a:gd name="T7" fmla="*/ 48 h 3998"/>
                  <a:gd name="T8" fmla="*/ 448 w 6560"/>
                  <a:gd name="T9" fmla="*/ 84 h 3998"/>
                  <a:gd name="T10" fmla="*/ 482 w 6560"/>
                  <a:gd name="T11" fmla="*/ 125 h 3998"/>
                  <a:gd name="T12" fmla="*/ 505 w 6560"/>
                  <a:gd name="T13" fmla="*/ 171 h 3998"/>
                  <a:gd name="T14" fmla="*/ 521 w 6560"/>
                  <a:gd name="T15" fmla="*/ 219 h 3998"/>
                  <a:gd name="T16" fmla="*/ 525 w 6560"/>
                  <a:gd name="T17" fmla="*/ 269 h 3998"/>
                  <a:gd name="T18" fmla="*/ 525 w 6560"/>
                  <a:gd name="T19" fmla="*/ 2422 h 3998"/>
                  <a:gd name="T20" fmla="*/ 6560 w 6560"/>
                  <a:gd name="T21" fmla="*/ 2422 h 3998"/>
                  <a:gd name="T22" fmla="*/ 6560 w 6560"/>
                  <a:gd name="T23" fmla="*/ 3998 h 3998"/>
                  <a:gd name="T24" fmla="*/ 6035 w 6560"/>
                  <a:gd name="T25" fmla="*/ 3998 h 3998"/>
                  <a:gd name="T26" fmla="*/ 6035 w 6560"/>
                  <a:gd name="T27" fmla="*/ 2947 h 3998"/>
                  <a:gd name="T28" fmla="*/ 525 w 6560"/>
                  <a:gd name="T29" fmla="*/ 2947 h 3998"/>
                  <a:gd name="T30" fmla="*/ 525 w 6560"/>
                  <a:gd name="T31" fmla="*/ 3998 h 3998"/>
                  <a:gd name="T32" fmla="*/ 0 w 6560"/>
                  <a:gd name="T33" fmla="*/ 3998 h 3998"/>
                  <a:gd name="T34" fmla="*/ 0 w 6560"/>
                  <a:gd name="T35" fmla="*/ 269 h 3998"/>
                  <a:gd name="T36" fmla="*/ 4 w 6560"/>
                  <a:gd name="T37" fmla="*/ 219 h 3998"/>
                  <a:gd name="T38" fmla="*/ 20 w 6560"/>
                  <a:gd name="T39" fmla="*/ 171 h 3998"/>
                  <a:gd name="T40" fmla="*/ 44 w 6560"/>
                  <a:gd name="T41" fmla="*/ 125 h 3998"/>
                  <a:gd name="T42" fmla="*/ 78 w 6560"/>
                  <a:gd name="T43" fmla="*/ 84 h 3998"/>
                  <a:gd name="T44" fmla="*/ 117 w 6560"/>
                  <a:gd name="T45" fmla="*/ 48 h 3998"/>
                  <a:gd name="T46" fmla="*/ 161 w 6560"/>
                  <a:gd name="T47" fmla="*/ 22 h 3998"/>
                  <a:gd name="T48" fmla="*/ 211 w 6560"/>
                  <a:gd name="T49" fmla="*/ 6 h 3998"/>
                  <a:gd name="T50" fmla="*/ 263 w 6560"/>
                  <a:gd name="T51" fmla="*/ 0 h 3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60" h="3998">
                    <a:moveTo>
                      <a:pt x="263" y="0"/>
                    </a:moveTo>
                    <a:lnTo>
                      <a:pt x="314" y="6"/>
                    </a:lnTo>
                    <a:lnTo>
                      <a:pt x="364" y="22"/>
                    </a:lnTo>
                    <a:lnTo>
                      <a:pt x="408" y="48"/>
                    </a:lnTo>
                    <a:lnTo>
                      <a:pt x="448" y="84"/>
                    </a:lnTo>
                    <a:lnTo>
                      <a:pt x="482" y="125"/>
                    </a:lnTo>
                    <a:lnTo>
                      <a:pt x="505" y="171"/>
                    </a:lnTo>
                    <a:lnTo>
                      <a:pt x="521" y="219"/>
                    </a:lnTo>
                    <a:lnTo>
                      <a:pt x="525" y="269"/>
                    </a:lnTo>
                    <a:lnTo>
                      <a:pt x="525" y="2422"/>
                    </a:lnTo>
                    <a:lnTo>
                      <a:pt x="6560" y="2422"/>
                    </a:lnTo>
                    <a:lnTo>
                      <a:pt x="6560" y="3998"/>
                    </a:lnTo>
                    <a:lnTo>
                      <a:pt x="6035" y="3998"/>
                    </a:lnTo>
                    <a:lnTo>
                      <a:pt x="6035" y="2947"/>
                    </a:lnTo>
                    <a:lnTo>
                      <a:pt x="525" y="2947"/>
                    </a:lnTo>
                    <a:lnTo>
                      <a:pt x="525" y="3998"/>
                    </a:lnTo>
                    <a:lnTo>
                      <a:pt x="0" y="3998"/>
                    </a:lnTo>
                    <a:lnTo>
                      <a:pt x="0" y="269"/>
                    </a:lnTo>
                    <a:lnTo>
                      <a:pt x="4" y="219"/>
                    </a:lnTo>
                    <a:lnTo>
                      <a:pt x="20" y="171"/>
                    </a:lnTo>
                    <a:lnTo>
                      <a:pt x="44" y="125"/>
                    </a:lnTo>
                    <a:lnTo>
                      <a:pt x="78" y="84"/>
                    </a:lnTo>
                    <a:lnTo>
                      <a:pt x="117" y="48"/>
                    </a:lnTo>
                    <a:lnTo>
                      <a:pt x="161" y="22"/>
                    </a:lnTo>
                    <a:lnTo>
                      <a:pt x="211" y="6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2" name="Freeform 55"/>
              <p:cNvSpPr>
                <a:spLocks/>
              </p:cNvSpPr>
              <p:nvPr/>
            </p:nvSpPr>
            <p:spPr bwMode="auto">
              <a:xfrm>
                <a:off x="8137525" y="765176"/>
                <a:ext cx="771525" cy="763588"/>
              </a:xfrm>
              <a:custGeom>
                <a:avLst/>
                <a:gdLst>
                  <a:gd name="T0" fmla="*/ 480 w 973"/>
                  <a:gd name="T1" fmla="*/ 0 h 961"/>
                  <a:gd name="T2" fmla="*/ 558 w 973"/>
                  <a:gd name="T3" fmla="*/ 6 h 961"/>
                  <a:gd name="T4" fmla="*/ 631 w 973"/>
                  <a:gd name="T5" fmla="*/ 24 h 961"/>
                  <a:gd name="T6" fmla="*/ 701 w 973"/>
                  <a:gd name="T7" fmla="*/ 52 h 961"/>
                  <a:gd name="T8" fmla="*/ 767 w 973"/>
                  <a:gd name="T9" fmla="*/ 92 h 961"/>
                  <a:gd name="T10" fmla="*/ 826 w 973"/>
                  <a:gd name="T11" fmla="*/ 141 h 961"/>
                  <a:gd name="T12" fmla="*/ 872 w 973"/>
                  <a:gd name="T13" fmla="*/ 191 h 961"/>
                  <a:gd name="T14" fmla="*/ 908 w 973"/>
                  <a:gd name="T15" fmla="*/ 243 h 961"/>
                  <a:gd name="T16" fmla="*/ 938 w 973"/>
                  <a:gd name="T17" fmla="*/ 297 h 961"/>
                  <a:gd name="T18" fmla="*/ 958 w 973"/>
                  <a:gd name="T19" fmla="*/ 354 h 961"/>
                  <a:gd name="T20" fmla="*/ 969 w 973"/>
                  <a:gd name="T21" fmla="*/ 416 h 961"/>
                  <a:gd name="T22" fmla="*/ 973 w 973"/>
                  <a:gd name="T23" fmla="*/ 482 h 961"/>
                  <a:gd name="T24" fmla="*/ 969 w 973"/>
                  <a:gd name="T25" fmla="*/ 545 h 961"/>
                  <a:gd name="T26" fmla="*/ 958 w 973"/>
                  <a:gd name="T27" fmla="*/ 607 h 961"/>
                  <a:gd name="T28" fmla="*/ 938 w 973"/>
                  <a:gd name="T29" fmla="*/ 665 h 961"/>
                  <a:gd name="T30" fmla="*/ 908 w 973"/>
                  <a:gd name="T31" fmla="*/ 720 h 961"/>
                  <a:gd name="T32" fmla="*/ 872 w 973"/>
                  <a:gd name="T33" fmla="*/ 772 h 961"/>
                  <a:gd name="T34" fmla="*/ 826 w 973"/>
                  <a:gd name="T35" fmla="*/ 820 h 961"/>
                  <a:gd name="T36" fmla="*/ 767 w 973"/>
                  <a:gd name="T37" fmla="*/ 872 h 961"/>
                  <a:gd name="T38" fmla="*/ 701 w 973"/>
                  <a:gd name="T39" fmla="*/ 912 h 961"/>
                  <a:gd name="T40" fmla="*/ 631 w 973"/>
                  <a:gd name="T41" fmla="*/ 939 h 961"/>
                  <a:gd name="T42" fmla="*/ 558 w 973"/>
                  <a:gd name="T43" fmla="*/ 955 h 961"/>
                  <a:gd name="T44" fmla="*/ 480 w 973"/>
                  <a:gd name="T45" fmla="*/ 961 h 961"/>
                  <a:gd name="T46" fmla="*/ 404 w 973"/>
                  <a:gd name="T47" fmla="*/ 955 h 961"/>
                  <a:gd name="T48" fmla="*/ 331 w 973"/>
                  <a:gd name="T49" fmla="*/ 939 h 961"/>
                  <a:gd name="T50" fmla="*/ 263 w 973"/>
                  <a:gd name="T51" fmla="*/ 912 h 961"/>
                  <a:gd name="T52" fmla="*/ 199 w 973"/>
                  <a:gd name="T53" fmla="*/ 872 h 961"/>
                  <a:gd name="T54" fmla="*/ 142 w 973"/>
                  <a:gd name="T55" fmla="*/ 820 h 961"/>
                  <a:gd name="T56" fmla="*/ 90 w 973"/>
                  <a:gd name="T57" fmla="*/ 762 h 961"/>
                  <a:gd name="T58" fmla="*/ 50 w 973"/>
                  <a:gd name="T59" fmla="*/ 699 h 961"/>
                  <a:gd name="T60" fmla="*/ 22 w 973"/>
                  <a:gd name="T61" fmla="*/ 631 h 961"/>
                  <a:gd name="T62" fmla="*/ 6 w 973"/>
                  <a:gd name="T63" fmla="*/ 557 h 961"/>
                  <a:gd name="T64" fmla="*/ 0 w 973"/>
                  <a:gd name="T65" fmla="*/ 482 h 961"/>
                  <a:gd name="T66" fmla="*/ 6 w 973"/>
                  <a:gd name="T67" fmla="*/ 404 h 961"/>
                  <a:gd name="T68" fmla="*/ 22 w 973"/>
                  <a:gd name="T69" fmla="*/ 332 h 961"/>
                  <a:gd name="T70" fmla="*/ 50 w 973"/>
                  <a:gd name="T71" fmla="*/ 263 h 961"/>
                  <a:gd name="T72" fmla="*/ 90 w 973"/>
                  <a:gd name="T73" fmla="*/ 201 h 961"/>
                  <a:gd name="T74" fmla="*/ 142 w 973"/>
                  <a:gd name="T75" fmla="*/ 141 h 961"/>
                  <a:gd name="T76" fmla="*/ 199 w 973"/>
                  <a:gd name="T77" fmla="*/ 92 h 961"/>
                  <a:gd name="T78" fmla="*/ 263 w 973"/>
                  <a:gd name="T79" fmla="*/ 52 h 961"/>
                  <a:gd name="T80" fmla="*/ 331 w 973"/>
                  <a:gd name="T81" fmla="*/ 24 h 961"/>
                  <a:gd name="T82" fmla="*/ 404 w 973"/>
                  <a:gd name="T83" fmla="*/ 6 h 961"/>
                  <a:gd name="T84" fmla="*/ 480 w 973"/>
                  <a:gd name="T85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3" h="961">
                    <a:moveTo>
                      <a:pt x="480" y="0"/>
                    </a:moveTo>
                    <a:lnTo>
                      <a:pt x="558" y="6"/>
                    </a:lnTo>
                    <a:lnTo>
                      <a:pt x="631" y="24"/>
                    </a:lnTo>
                    <a:lnTo>
                      <a:pt x="701" y="52"/>
                    </a:lnTo>
                    <a:lnTo>
                      <a:pt x="767" y="92"/>
                    </a:lnTo>
                    <a:lnTo>
                      <a:pt x="826" y="141"/>
                    </a:lnTo>
                    <a:lnTo>
                      <a:pt x="872" y="191"/>
                    </a:lnTo>
                    <a:lnTo>
                      <a:pt x="908" y="243"/>
                    </a:lnTo>
                    <a:lnTo>
                      <a:pt x="938" y="297"/>
                    </a:lnTo>
                    <a:lnTo>
                      <a:pt x="958" y="354"/>
                    </a:lnTo>
                    <a:lnTo>
                      <a:pt x="969" y="416"/>
                    </a:lnTo>
                    <a:lnTo>
                      <a:pt x="973" y="482"/>
                    </a:lnTo>
                    <a:lnTo>
                      <a:pt x="969" y="545"/>
                    </a:lnTo>
                    <a:lnTo>
                      <a:pt x="958" y="607"/>
                    </a:lnTo>
                    <a:lnTo>
                      <a:pt x="938" y="665"/>
                    </a:lnTo>
                    <a:lnTo>
                      <a:pt x="908" y="720"/>
                    </a:lnTo>
                    <a:lnTo>
                      <a:pt x="872" y="772"/>
                    </a:lnTo>
                    <a:lnTo>
                      <a:pt x="826" y="820"/>
                    </a:lnTo>
                    <a:lnTo>
                      <a:pt x="767" y="872"/>
                    </a:lnTo>
                    <a:lnTo>
                      <a:pt x="701" y="912"/>
                    </a:lnTo>
                    <a:lnTo>
                      <a:pt x="631" y="939"/>
                    </a:lnTo>
                    <a:lnTo>
                      <a:pt x="558" y="955"/>
                    </a:lnTo>
                    <a:lnTo>
                      <a:pt x="480" y="961"/>
                    </a:lnTo>
                    <a:lnTo>
                      <a:pt x="404" y="955"/>
                    </a:lnTo>
                    <a:lnTo>
                      <a:pt x="331" y="939"/>
                    </a:lnTo>
                    <a:lnTo>
                      <a:pt x="263" y="912"/>
                    </a:lnTo>
                    <a:lnTo>
                      <a:pt x="199" y="872"/>
                    </a:lnTo>
                    <a:lnTo>
                      <a:pt x="142" y="820"/>
                    </a:lnTo>
                    <a:lnTo>
                      <a:pt x="90" y="762"/>
                    </a:lnTo>
                    <a:lnTo>
                      <a:pt x="50" y="699"/>
                    </a:lnTo>
                    <a:lnTo>
                      <a:pt x="22" y="631"/>
                    </a:lnTo>
                    <a:lnTo>
                      <a:pt x="6" y="557"/>
                    </a:lnTo>
                    <a:lnTo>
                      <a:pt x="0" y="482"/>
                    </a:lnTo>
                    <a:lnTo>
                      <a:pt x="6" y="404"/>
                    </a:lnTo>
                    <a:lnTo>
                      <a:pt x="22" y="332"/>
                    </a:lnTo>
                    <a:lnTo>
                      <a:pt x="50" y="263"/>
                    </a:lnTo>
                    <a:lnTo>
                      <a:pt x="90" y="201"/>
                    </a:lnTo>
                    <a:lnTo>
                      <a:pt x="142" y="141"/>
                    </a:lnTo>
                    <a:lnTo>
                      <a:pt x="199" y="92"/>
                    </a:lnTo>
                    <a:lnTo>
                      <a:pt x="263" y="52"/>
                    </a:lnTo>
                    <a:lnTo>
                      <a:pt x="331" y="24"/>
                    </a:lnTo>
                    <a:lnTo>
                      <a:pt x="404" y="6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3" name="Freeform 56"/>
              <p:cNvSpPr>
                <a:spLocks/>
              </p:cNvSpPr>
              <p:nvPr/>
            </p:nvSpPr>
            <p:spPr bwMode="auto">
              <a:xfrm>
                <a:off x="8147050" y="968376"/>
                <a:ext cx="4505325" cy="1098550"/>
              </a:xfrm>
              <a:custGeom>
                <a:avLst/>
                <a:gdLst>
                  <a:gd name="T0" fmla="*/ 1461 w 5677"/>
                  <a:gd name="T1" fmla="*/ 0 h 1383"/>
                  <a:gd name="T2" fmla="*/ 1487 w 5677"/>
                  <a:gd name="T3" fmla="*/ 0 h 1383"/>
                  <a:gd name="T4" fmla="*/ 5293 w 5677"/>
                  <a:gd name="T5" fmla="*/ 372 h 1383"/>
                  <a:gd name="T6" fmla="*/ 5357 w 5677"/>
                  <a:gd name="T7" fmla="*/ 384 h 1383"/>
                  <a:gd name="T8" fmla="*/ 5416 w 5677"/>
                  <a:gd name="T9" fmla="*/ 404 h 1383"/>
                  <a:gd name="T10" fmla="*/ 5472 w 5677"/>
                  <a:gd name="T11" fmla="*/ 428 h 1383"/>
                  <a:gd name="T12" fmla="*/ 5522 w 5677"/>
                  <a:gd name="T13" fmla="*/ 458 h 1383"/>
                  <a:gd name="T14" fmla="*/ 5568 w 5677"/>
                  <a:gd name="T15" fmla="*/ 493 h 1383"/>
                  <a:gd name="T16" fmla="*/ 5607 w 5677"/>
                  <a:gd name="T17" fmla="*/ 533 h 1383"/>
                  <a:gd name="T18" fmla="*/ 5637 w 5677"/>
                  <a:gd name="T19" fmla="*/ 579 h 1383"/>
                  <a:gd name="T20" fmla="*/ 5659 w 5677"/>
                  <a:gd name="T21" fmla="*/ 629 h 1383"/>
                  <a:gd name="T22" fmla="*/ 5673 w 5677"/>
                  <a:gd name="T23" fmla="*/ 684 h 1383"/>
                  <a:gd name="T24" fmla="*/ 5677 w 5677"/>
                  <a:gd name="T25" fmla="*/ 742 h 1383"/>
                  <a:gd name="T26" fmla="*/ 5677 w 5677"/>
                  <a:gd name="T27" fmla="*/ 1383 h 1383"/>
                  <a:gd name="T28" fmla="*/ 245 w 5677"/>
                  <a:gd name="T29" fmla="*/ 1383 h 1383"/>
                  <a:gd name="T30" fmla="*/ 187 w 5677"/>
                  <a:gd name="T31" fmla="*/ 1381 h 1383"/>
                  <a:gd name="T32" fmla="*/ 138 w 5677"/>
                  <a:gd name="T33" fmla="*/ 1371 h 1383"/>
                  <a:gd name="T34" fmla="*/ 96 w 5677"/>
                  <a:gd name="T35" fmla="*/ 1355 h 1383"/>
                  <a:gd name="T36" fmla="*/ 62 w 5677"/>
                  <a:gd name="T37" fmla="*/ 1335 h 1383"/>
                  <a:gd name="T38" fmla="*/ 34 w 5677"/>
                  <a:gd name="T39" fmla="*/ 1305 h 1383"/>
                  <a:gd name="T40" fmla="*/ 16 w 5677"/>
                  <a:gd name="T41" fmla="*/ 1271 h 1383"/>
                  <a:gd name="T42" fmla="*/ 4 w 5677"/>
                  <a:gd name="T43" fmla="*/ 1232 h 1383"/>
                  <a:gd name="T44" fmla="*/ 0 w 5677"/>
                  <a:gd name="T45" fmla="*/ 1186 h 1383"/>
                  <a:gd name="T46" fmla="*/ 4 w 5677"/>
                  <a:gd name="T47" fmla="*/ 1138 h 1383"/>
                  <a:gd name="T48" fmla="*/ 16 w 5677"/>
                  <a:gd name="T49" fmla="*/ 1098 h 1383"/>
                  <a:gd name="T50" fmla="*/ 34 w 5677"/>
                  <a:gd name="T51" fmla="*/ 1064 h 1383"/>
                  <a:gd name="T52" fmla="*/ 62 w 5677"/>
                  <a:gd name="T53" fmla="*/ 1037 h 1383"/>
                  <a:gd name="T54" fmla="*/ 96 w 5677"/>
                  <a:gd name="T55" fmla="*/ 1015 h 1383"/>
                  <a:gd name="T56" fmla="*/ 138 w 5677"/>
                  <a:gd name="T57" fmla="*/ 999 h 1383"/>
                  <a:gd name="T58" fmla="*/ 187 w 5677"/>
                  <a:gd name="T59" fmla="*/ 989 h 1383"/>
                  <a:gd name="T60" fmla="*/ 245 w 5677"/>
                  <a:gd name="T61" fmla="*/ 987 h 1383"/>
                  <a:gd name="T62" fmla="*/ 1218 w 5677"/>
                  <a:gd name="T63" fmla="*/ 987 h 1383"/>
                  <a:gd name="T64" fmla="*/ 1218 w 5677"/>
                  <a:gd name="T65" fmla="*/ 243 h 1383"/>
                  <a:gd name="T66" fmla="*/ 1222 w 5677"/>
                  <a:gd name="T67" fmla="*/ 195 h 1383"/>
                  <a:gd name="T68" fmla="*/ 1236 w 5677"/>
                  <a:gd name="T69" fmla="*/ 149 h 1383"/>
                  <a:gd name="T70" fmla="*/ 1258 w 5677"/>
                  <a:gd name="T71" fmla="*/ 107 h 1383"/>
                  <a:gd name="T72" fmla="*/ 1288 w 5677"/>
                  <a:gd name="T73" fmla="*/ 69 h 1383"/>
                  <a:gd name="T74" fmla="*/ 1326 w 5677"/>
                  <a:gd name="T75" fmla="*/ 40 h 1383"/>
                  <a:gd name="T76" fmla="*/ 1367 w 5677"/>
                  <a:gd name="T77" fmla="*/ 18 h 1383"/>
                  <a:gd name="T78" fmla="*/ 1413 w 5677"/>
                  <a:gd name="T79" fmla="*/ 4 h 1383"/>
                  <a:gd name="T80" fmla="*/ 1461 w 5677"/>
                  <a:gd name="T81" fmla="*/ 0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77" h="1383">
                    <a:moveTo>
                      <a:pt x="1461" y="0"/>
                    </a:moveTo>
                    <a:lnTo>
                      <a:pt x="1487" y="0"/>
                    </a:lnTo>
                    <a:lnTo>
                      <a:pt x="5293" y="372"/>
                    </a:lnTo>
                    <a:lnTo>
                      <a:pt x="5357" y="384"/>
                    </a:lnTo>
                    <a:lnTo>
                      <a:pt x="5416" y="404"/>
                    </a:lnTo>
                    <a:lnTo>
                      <a:pt x="5472" y="428"/>
                    </a:lnTo>
                    <a:lnTo>
                      <a:pt x="5522" y="458"/>
                    </a:lnTo>
                    <a:lnTo>
                      <a:pt x="5568" y="493"/>
                    </a:lnTo>
                    <a:lnTo>
                      <a:pt x="5607" y="533"/>
                    </a:lnTo>
                    <a:lnTo>
                      <a:pt x="5637" y="579"/>
                    </a:lnTo>
                    <a:lnTo>
                      <a:pt x="5659" y="629"/>
                    </a:lnTo>
                    <a:lnTo>
                      <a:pt x="5673" y="684"/>
                    </a:lnTo>
                    <a:lnTo>
                      <a:pt x="5677" y="742"/>
                    </a:lnTo>
                    <a:lnTo>
                      <a:pt x="5677" y="1383"/>
                    </a:lnTo>
                    <a:lnTo>
                      <a:pt x="245" y="1383"/>
                    </a:lnTo>
                    <a:lnTo>
                      <a:pt x="187" y="1381"/>
                    </a:lnTo>
                    <a:lnTo>
                      <a:pt x="138" y="1371"/>
                    </a:lnTo>
                    <a:lnTo>
                      <a:pt x="96" y="1355"/>
                    </a:lnTo>
                    <a:lnTo>
                      <a:pt x="62" y="1335"/>
                    </a:lnTo>
                    <a:lnTo>
                      <a:pt x="34" y="1305"/>
                    </a:lnTo>
                    <a:lnTo>
                      <a:pt x="16" y="1271"/>
                    </a:lnTo>
                    <a:lnTo>
                      <a:pt x="4" y="1232"/>
                    </a:lnTo>
                    <a:lnTo>
                      <a:pt x="0" y="1186"/>
                    </a:lnTo>
                    <a:lnTo>
                      <a:pt x="4" y="1138"/>
                    </a:lnTo>
                    <a:lnTo>
                      <a:pt x="16" y="1098"/>
                    </a:lnTo>
                    <a:lnTo>
                      <a:pt x="34" y="1064"/>
                    </a:lnTo>
                    <a:lnTo>
                      <a:pt x="62" y="1037"/>
                    </a:lnTo>
                    <a:lnTo>
                      <a:pt x="96" y="1015"/>
                    </a:lnTo>
                    <a:lnTo>
                      <a:pt x="138" y="999"/>
                    </a:lnTo>
                    <a:lnTo>
                      <a:pt x="187" y="989"/>
                    </a:lnTo>
                    <a:lnTo>
                      <a:pt x="245" y="987"/>
                    </a:lnTo>
                    <a:lnTo>
                      <a:pt x="1218" y="987"/>
                    </a:lnTo>
                    <a:lnTo>
                      <a:pt x="1218" y="243"/>
                    </a:lnTo>
                    <a:lnTo>
                      <a:pt x="1222" y="195"/>
                    </a:lnTo>
                    <a:lnTo>
                      <a:pt x="1236" y="149"/>
                    </a:lnTo>
                    <a:lnTo>
                      <a:pt x="1258" y="107"/>
                    </a:lnTo>
                    <a:lnTo>
                      <a:pt x="1288" y="69"/>
                    </a:lnTo>
                    <a:lnTo>
                      <a:pt x="1326" y="40"/>
                    </a:lnTo>
                    <a:lnTo>
                      <a:pt x="1367" y="18"/>
                    </a:lnTo>
                    <a:lnTo>
                      <a:pt x="1413" y="4"/>
                    </a:lnTo>
                    <a:lnTo>
                      <a:pt x="1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89" name="Freeform 49"/>
            <p:cNvSpPr>
              <a:spLocks noEditPoints="1"/>
            </p:cNvSpPr>
            <p:nvPr/>
          </p:nvSpPr>
          <p:spPr bwMode="auto">
            <a:xfrm>
              <a:off x="5009781" y="1879689"/>
              <a:ext cx="431652" cy="358252"/>
            </a:xfrm>
            <a:custGeom>
              <a:avLst/>
              <a:gdLst>
                <a:gd name="T0" fmla="*/ 2760 w 4934"/>
                <a:gd name="T1" fmla="*/ 2283 h 4095"/>
                <a:gd name="T2" fmla="*/ 2597 w 4934"/>
                <a:gd name="T3" fmla="*/ 2364 h 4095"/>
                <a:gd name="T4" fmla="*/ 2569 w 4934"/>
                <a:gd name="T5" fmla="*/ 2388 h 4095"/>
                <a:gd name="T6" fmla="*/ 2519 w 4934"/>
                <a:gd name="T7" fmla="*/ 2431 h 4095"/>
                <a:gd name="T8" fmla="*/ 2477 w 4934"/>
                <a:gd name="T9" fmla="*/ 2468 h 4095"/>
                <a:gd name="T10" fmla="*/ 2464 w 4934"/>
                <a:gd name="T11" fmla="*/ 2476 h 4095"/>
                <a:gd name="T12" fmla="*/ 2431 w 4934"/>
                <a:gd name="T13" fmla="*/ 2446 h 4095"/>
                <a:gd name="T14" fmla="*/ 2380 w 4934"/>
                <a:gd name="T15" fmla="*/ 2401 h 4095"/>
                <a:gd name="T16" fmla="*/ 2343 w 4934"/>
                <a:gd name="T17" fmla="*/ 2368 h 4095"/>
                <a:gd name="T18" fmla="*/ 2214 w 4934"/>
                <a:gd name="T19" fmla="*/ 2298 h 4095"/>
                <a:gd name="T20" fmla="*/ 2031 w 4934"/>
                <a:gd name="T21" fmla="*/ 2267 h 4095"/>
                <a:gd name="T22" fmla="*/ 1867 w 4934"/>
                <a:gd name="T23" fmla="*/ 2311 h 4095"/>
                <a:gd name="T24" fmla="*/ 1754 w 4934"/>
                <a:gd name="T25" fmla="*/ 2398 h 4095"/>
                <a:gd name="T26" fmla="*/ 1679 w 4934"/>
                <a:gd name="T27" fmla="*/ 2524 h 4095"/>
                <a:gd name="T28" fmla="*/ 1648 w 4934"/>
                <a:gd name="T29" fmla="*/ 2675 h 4095"/>
                <a:gd name="T30" fmla="*/ 1649 w 4934"/>
                <a:gd name="T31" fmla="*/ 2752 h 4095"/>
                <a:gd name="T32" fmla="*/ 1700 w 4934"/>
                <a:gd name="T33" fmla="*/ 2923 h 4095"/>
                <a:gd name="T34" fmla="*/ 1810 w 4934"/>
                <a:gd name="T35" fmla="*/ 3093 h 4095"/>
                <a:gd name="T36" fmla="*/ 1881 w 4934"/>
                <a:gd name="T37" fmla="*/ 3180 h 4095"/>
                <a:gd name="T38" fmla="*/ 1947 w 4934"/>
                <a:gd name="T39" fmla="*/ 3246 h 4095"/>
                <a:gd name="T40" fmla="*/ 2039 w 4934"/>
                <a:gd name="T41" fmla="*/ 3336 h 4095"/>
                <a:gd name="T42" fmla="*/ 2145 w 4934"/>
                <a:gd name="T43" fmla="*/ 3439 h 4095"/>
                <a:gd name="T44" fmla="*/ 2253 w 4934"/>
                <a:gd name="T45" fmla="*/ 3542 h 4095"/>
                <a:gd name="T46" fmla="*/ 2351 w 4934"/>
                <a:gd name="T47" fmla="*/ 3633 h 4095"/>
                <a:gd name="T48" fmla="*/ 2425 w 4934"/>
                <a:gd name="T49" fmla="*/ 3703 h 4095"/>
                <a:gd name="T50" fmla="*/ 2464 w 4934"/>
                <a:gd name="T51" fmla="*/ 3741 h 4095"/>
                <a:gd name="T52" fmla="*/ 2477 w 4934"/>
                <a:gd name="T53" fmla="*/ 3733 h 4095"/>
                <a:gd name="T54" fmla="*/ 2530 w 4934"/>
                <a:gd name="T55" fmla="*/ 3684 h 4095"/>
                <a:gd name="T56" fmla="*/ 2613 w 4934"/>
                <a:gd name="T57" fmla="*/ 3605 h 4095"/>
                <a:gd name="T58" fmla="*/ 2715 w 4934"/>
                <a:gd name="T59" fmla="*/ 3507 h 4095"/>
                <a:gd name="T60" fmla="*/ 2824 w 4934"/>
                <a:gd name="T61" fmla="*/ 3403 h 4095"/>
                <a:gd name="T62" fmla="*/ 2928 w 4934"/>
                <a:gd name="T63" fmla="*/ 3304 h 4095"/>
                <a:gd name="T64" fmla="*/ 3013 w 4934"/>
                <a:gd name="T65" fmla="*/ 3222 h 4095"/>
                <a:gd name="T66" fmla="*/ 3065 w 4934"/>
                <a:gd name="T67" fmla="*/ 3167 h 4095"/>
                <a:gd name="T68" fmla="*/ 3172 w 4934"/>
                <a:gd name="T69" fmla="*/ 3028 h 4095"/>
                <a:gd name="T70" fmla="*/ 3257 w 4934"/>
                <a:gd name="T71" fmla="*/ 2868 h 4095"/>
                <a:gd name="T72" fmla="*/ 3287 w 4934"/>
                <a:gd name="T73" fmla="*/ 2693 h 4095"/>
                <a:gd name="T74" fmla="*/ 3281 w 4934"/>
                <a:gd name="T75" fmla="*/ 2622 h 4095"/>
                <a:gd name="T76" fmla="*/ 3235 w 4934"/>
                <a:gd name="T77" fmla="*/ 2477 h 4095"/>
                <a:gd name="T78" fmla="*/ 3146 w 4934"/>
                <a:gd name="T79" fmla="*/ 2364 h 4095"/>
                <a:gd name="T80" fmla="*/ 3021 w 4934"/>
                <a:gd name="T81" fmla="*/ 2290 h 4095"/>
                <a:gd name="T82" fmla="*/ 2869 w 4934"/>
                <a:gd name="T83" fmla="*/ 2267 h 4095"/>
                <a:gd name="T84" fmla="*/ 4058 w 4934"/>
                <a:gd name="T85" fmla="*/ 4095 h 4095"/>
                <a:gd name="T86" fmla="*/ 2468 w 4934"/>
                <a:gd name="T87" fmla="*/ 973 h 4095"/>
                <a:gd name="T88" fmla="*/ 4660 w 4934"/>
                <a:gd name="T89" fmla="*/ 2359 h 4095"/>
                <a:gd name="T90" fmla="*/ 0 w 4934"/>
                <a:gd name="T91" fmla="*/ 2026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34" h="4095">
                  <a:moveTo>
                    <a:pt x="2869" y="2267"/>
                  </a:moveTo>
                  <a:lnTo>
                    <a:pt x="2816" y="2271"/>
                  </a:lnTo>
                  <a:lnTo>
                    <a:pt x="2760" y="2283"/>
                  </a:lnTo>
                  <a:lnTo>
                    <a:pt x="2706" y="2301"/>
                  </a:lnTo>
                  <a:lnTo>
                    <a:pt x="2651" y="2328"/>
                  </a:lnTo>
                  <a:lnTo>
                    <a:pt x="2597" y="2364"/>
                  </a:lnTo>
                  <a:lnTo>
                    <a:pt x="2592" y="2368"/>
                  </a:lnTo>
                  <a:lnTo>
                    <a:pt x="2582" y="2376"/>
                  </a:lnTo>
                  <a:lnTo>
                    <a:pt x="2569" y="2388"/>
                  </a:lnTo>
                  <a:lnTo>
                    <a:pt x="2554" y="2401"/>
                  </a:lnTo>
                  <a:lnTo>
                    <a:pt x="2537" y="2416"/>
                  </a:lnTo>
                  <a:lnTo>
                    <a:pt x="2519" y="2431"/>
                  </a:lnTo>
                  <a:lnTo>
                    <a:pt x="2504" y="2446"/>
                  </a:lnTo>
                  <a:lnTo>
                    <a:pt x="2489" y="2459"/>
                  </a:lnTo>
                  <a:lnTo>
                    <a:pt x="2477" y="2468"/>
                  </a:lnTo>
                  <a:lnTo>
                    <a:pt x="2470" y="2476"/>
                  </a:lnTo>
                  <a:lnTo>
                    <a:pt x="2467" y="2479"/>
                  </a:lnTo>
                  <a:lnTo>
                    <a:pt x="2464" y="2476"/>
                  </a:lnTo>
                  <a:lnTo>
                    <a:pt x="2456" y="2468"/>
                  </a:lnTo>
                  <a:lnTo>
                    <a:pt x="2444" y="2459"/>
                  </a:lnTo>
                  <a:lnTo>
                    <a:pt x="2431" y="2446"/>
                  </a:lnTo>
                  <a:lnTo>
                    <a:pt x="2414" y="2431"/>
                  </a:lnTo>
                  <a:lnTo>
                    <a:pt x="2398" y="2416"/>
                  </a:lnTo>
                  <a:lnTo>
                    <a:pt x="2380" y="2401"/>
                  </a:lnTo>
                  <a:lnTo>
                    <a:pt x="2365" y="2388"/>
                  </a:lnTo>
                  <a:lnTo>
                    <a:pt x="2351" y="2376"/>
                  </a:lnTo>
                  <a:lnTo>
                    <a:pt x="2343" y="2368"/>
                  </a:lnTo>
                  <a:lnTo>
                    <a:pt x="2337" y="2364"/>
                  </a:lnTo>
                  <a:lnTo>
                    <a:pt x="2275" y="2325"/>
                  </a:lnTo>
                  <a:lnTo>
                    <a:pt x="2214" y="2298"/>
                  </a:lnTo>
                  <a:lnTo>
                    <a:pt x="2152" y="2278"/>
                  </a:lnTo>
                  <a:lnTo>
                    <a:pt x="2091" y="2268"/>
                  </a:lnTo>
                  <a:lnTo>
                    <a:pt x="2031" y="2267"/>
                  </a:lnTo>
                  <a:lnTo>
                    <a:pt x="1974" y="2274"/>
                  </a:lnTo>
                  <a:lnTo>
                    <a:pt x="1919" y="2289"/>
                  </a:lnTo>
                  <a:lnTo>
                    <a:pt x="1867" y="2311"/>
                  </a:lnTo>
                  <a:lnTo>
                    <a:pt x="1825" y="2335"/>
                  </a:lnTo>
                  <a:lnTo>
                    <a:pt x="1787" y="2364"/>
                  </a:lnTo>
                  <a:lnTo>
                    <a:pt x="1754" y="2398"/>
                  </a:lnTo>
                  <a:lnTo>
                    <a:pt x="1724" y="2435"/>
                  </a:lnTo>
                  <a:lnTo>
                    <a:pt x="1699" y="2479"/>
                  </a:lnTo>
                  <a:lnTo>
                    <a:pt x="1679" y="2524"/>
                  </a:lnTo>
                  <a:lnTo>
                    <a:pt x="1664" y="2572"/>
                  </a:lnTo>
                  <a:lnTo>
                    <a:pt x="1652" y="2622"/>
                  </a:lnTo>
                  <a:lnTo>
                    <a:pt x="1648" y="2675"/>
                  </a:lnTo>
                  <a:lnTo>
                    <a:pt x="1646" y="2684"/>
                  </a:lnTo>
                  <a:lnTo>
                    <a:pt x="1646" y="2693"/>
                  </a:lnTo>
                  <a:lnTo>
                    <a:pt x="1649" y="2752"/>
                  </a:lnTo>
                  <a:lnTo>
                    <a:pt x="1660" y="2811"/>
                  </a:lnTo>
                  <a:lnTo>
                    <a:pt x="1678" y="2868"/>
                  </a:lnTo>
                  <a:lnTo>
                    <a:pt x="1700" y="2923"/>
                  </a:lnTo>
                  <a:lnTo>
                    <a:pt x="1729" y="2977"/>
                  </a:lnTo>
                  <a:lnTo>
                    <a:pt x="1762" y="3028"/>
                  </a:lnTo>
                  <a:lnTo>
                    <a:pt x="1810" y="3093"/>
                  </a:lnTo>
                  <a:lnTo>
                    <a:pt x="1859" y="3156"/>
                  </a:lnTo>
                  <a:lnTo>
                    <a:pt x="1868" y="3167"/>
                  </a:lnTo>
                  <a:lnTo>
                    <a:pt x="1881" y="3180"/>
                  </a:lnTo>
                  <a:lnTo>
                    <a:pt x="1899" y="3199"/>
                  </a:lnTo>
                  <a:lnTo>
                    <a:pt x="1922" y="3222"/>
                  </a:lnTo>
                  <a:lnTo>
                    <a:pt x="1947" y="3246"/>
                  </a:lnTo>
                  <a:lnTo>
                    <a:pt x="1976" y="3274"/>
                  </a:lnTo>
                  <a:lnTo>
                    <a:pt x="2006" y="3304"/>
                  </a:lnTo>
                  <a:lnTo>
                    <a:pt x="2039" y="3336"/>
                  </a:lnTo>
                  <a:lnTo>
                    <a:pt x="2073" y="3370"/>
                  </a:lnTo>
                  <a:lnTo>
                    <a:pt x="2109" y="3404"/>
                  </a:lnTo>
                  <a:lnTo>
                    <a:pt x="2145" y="3439"/>
                  </a:lnTo>
                  <a:lnTo>
                    <a:pt x="2182" y="3473"/>
                  </a:lnTo>
                  <a:lnTo>
                    <a:pt x="2218" y="3507"/>
                  </a:lnTo>
                  <a:lnTo>
                    <a:pt x="2253" y="3542"/>
                  </a:lnTo>
                  <a:lnTo>
                    <a:pt x="2287" y="3573"/>
                  </a:lnTo>
                  <a:lnTo>
                    <a:pt x="2320" y="3605"/>
                  </a:lnTo>
                  <a:lnTo>
                    <a:pt x="2351" y="3633"/>
                  </a:lnTo>
                  <a:lnTo>
                    <a:pt x="2378" y="3660"/>
                  </a:lnTo>
                  <a:lnTo>
                    <a:pt x="2404" y="3684"/>
                  </a:lnTo>
                  <a:lnTo>
                    <a:pt x="2425" y="3703"/>
                  </a:lnTo>
                  <a:lnTo>
                    <a:pt x="2443" y="3720"/>
                  </a:lnTo>
                  <a:lnTo>
                    <a:pt x="2456" y="3733"/>
                  </a:lnTo>
                  <a:lnTo>
                    <a:pt x="2464" y="3741"/>
                  </a:lnTo>
                  <a:lnTo>
                    <a:pt x="2467" y="3744"/>
                  </a:lnTo>
                  <a:lnTo>
                    <a:pt x="2468" y="3741"/>
                  </a:lnTo>
                  <a:lnTo>
                    <a:pt x="2477" y="3733"/>
                  </a:lnTo>
                  <a:lnTo>
                    <a:pt x="2491" y="3720"/>
                  </a:lnTo>
                  <a:lnTo>
                    <a:pt x="2509" y="3703"/>
                  </a:lnTo>
                  <a:lnTo>
                    <a:pt x="2530" y="3684"/>
                  </a:lnTo>
                  <a:lnTo>
                    <a:pt x="2555" y="3660"/>
                  </a:lnTo>
                  <a:lnTo>
                    <a:pt x="2582" y="3633"/>
                  </a:lnTo>
                  <a:lnTo>
                    <a:pt x="2613" y="3605"/>
                  </a:lnTo>
                  <a:lnTo>
                    <a:pt x="2646" y="3573"/>
                  </a:lnTo>
                  <a:lnTo>
                    <a:pt x="2681" y="3542"/>
                  </a:lnTo>
                  <a:lnTo>
                    <a:pt x="2715" y="3507"/>
                  </a:lnTo>
                  <a:lnTo>
                    <a:pt x="2753" y="3473"/>
                  </a:lnTo>
                  <a:lnTo>
                    <a:pt x="2789" y="3439"/>
                  </a:lnTo>
                  <a:lnTo>
                    <a:pt x="2824" y="3403"/>
                  </a:lnTo>
                  <a:lnTo>
                    <a:pt x="2860" y="3370"/>
                  </a:lnTo>
                  <a:lnTo>
                    <a:pt x="2895" y="3336"/>
                  </a:lnTo>
                  <a:lnTo>
                    <a:pt x="2928" y="3304"/>
                  </a:lnTo>
                  <a:lnTo>
                    <a:pt x="2959" y="3274"/>
                  </a:lnTo>
                  <a:lnTo>
                    <a:pt x="2988" y="3246"/>
                  </a:lnTo>
                  <a:lnTo>
                    <a:pt x="3013" y="3222"/>
                  </a:lnTo>
                  <a:lnTo>
                    <a:pt x="3034" y="3199"/>
                  </a:lnTo>
                  <a:lnTo>
                    <a:pt x="3052" y="3180"/>
                  </a:lnTo>
                  <a:lnTo>
                    <a:pt x="3065" y="3167"/>
                  </a:lnTo>
                  <a:lnTo>
                    <a:pt x="3074" y="3156"/>
                  </a:lnTo>
                  <a:lnTo>
                    <a:pt x="3125" y="3093"/>
                  </a:lnTo>
                  <a:lnTo>
                    <a:pt x="3172" y="3028"/>
                  </a:lnTo>
                  <a:lnTo>
                    <a:pt x="3205" y="2977"/>
                  </a:lnTo>
                  <a:lnTo>
                    <a:pt x="3233" y="2923"/>
                  </a:lnTo>
                  <a:lnTo>
                    <a:pt x="3257" y="2868"/>
                  </a:lnTo>
                  <a:lnTo>
                    <a:pt x="3274" y="2811"/>
                  </a:lnTo>
                  <a:lnTo>
                    <a:pt x="3284" y="2752"/>
                  </a:lnTo>
                  <a:lnTo>
                    <a:pt x="3287" y="2693"/>
                  </a:lnTo>
                  <a:lnTo>
                    <a:pt x="3287" y="2684"/>
                  </a:lnTo>
                  <a:lnTo>
                    <a:pt x="3287" y="2675"/>
                  </a:lnTo>
                  <a:lnTo>
                    <a:pt x="3281" y="2622"/>
                  </a:lnTo>
                  <a:lnTo>
                    <a:pt x="3271" y="2572"/>
                  </a:lnTo>
                  <a:lnTo>
                    <a:pt x="3254" y="2524"/>
                  </a:lnTo>
                  <a:lnTo>
                    <a:pt x="3235" y="2477"/>
                  </a:lnTo>
                  <a:lnTo>
                    <a:pt x="3209" y="2435"/>
                  </a:lnTo>
                  <a:lnTo>
                    <a:pt x="3181" y="2398"/>
                  </a:lnTo>
                  <a:lnTo>
                    <a:pt x="3146" y="2364"/>
                  </a:lnTo>
                  <a:lnTo>
                    <a:pt x="3109" y="2335"/>
                  </a:lnTo>
                  <a:lnTo>
                    <a:pt x="3067" y="2311"/>
                  </a:lnTo>
                  <a:lnTo>
                    <a:pt x="3021" y="2290"/>
                  </a:lnTo>
                  <a:lnTo>
                    <a:pt x="2973" y="2277"/>
                  </a:lnTo>
                  <a:lnTo>
                    <a:pt x="2922" y="2268"/>
                  </a:lnTo>
                  <a:lnTo>
                    <a:pt x="2869" y="2267"/>
                  </a:lnTo>
                  <a:close/>
                  <a:moveTo>
                    <a:pt x="2468" y="973"/>
                  </a:moveTo>
                  <a:lnTo>
                    <a:pt x="4058" y="2290"/>
                  </a:lnTo>
                  <a:lnTo>
                    <a:pt x="4058" y="4095"/>
                  </a:lnTo>
                  <a:lnTo>
                    <a:pt x="874" y="4095"/>
                  </a:lnTo>
                  <a:lnTo>
                    <a:pt x="874" y="2286"/>
                  </a:lnTo>
                  <a:lnTo>
                    <a:pt x="2468" y="973"/>
                  </a:lnTo>
                  <a:close/>
                  <a:moveTo>
                    <a:pt x="2467" y="0"/>
                  </a:moveTo>
                  <a:lnTo>
                    <a:pt x="4934" y="2026"/>
                  </a:lnTo>
                  <a:lnTo>
                    <a:pt x="4660" y="2359"/>
                  </a:lnTo>
                  <a:lnTo>
                    <a:pt x="2467" y="558"/>
                  </a:lnTo>
                  <a:lnTo>
                    <a:pt x="274" y="2359"/>
                  </a:lnTo>
                  <a:lnTo>
                    <a:pt x="0" y="2026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7363580" y="2496773"/>
              <a:ext cx="567352" cy="550547"/>
              <a:chOff x="9290050" y="939801"/>
              <a:chExt cx="2894013" cy="2808288"/>
            </a:xfrm>
            <a:solidFill>
              <a:schemeClr val="accent2"/>
            </a:solidFill>
          </p:grpSpPr>
          <p:sp>
            <p:nvSpPr>
              <p:cNvPr id="598" name="Freeform 61"/>
              <p:cNvSpPr>
                <a:spLocks/>
              </p:cNvSpPr>
              <p:nvPr/>
            </p:nvSpPr>
            <p:spPr bwMode="auto">
              <a:xfrm>
                <a:off x="9659938" y="1389063"/>
                <a:ext cx="1749425" cy="2079625"/>
              </a:xfrm>
              <a:custGeom>
                <a:avLst/>
                <a:gdLst>
                  <a:gd name="T0" fmla="*/ 1267 w 2203"/>
                  <a:gd name="T1" fmla="*/ 2 h 2621"/>
                  <a:gd name="T2" fmla="*/ 1304 w 2203"/>
                  <a:gd name="T3" fmla="*/ 21 h 2621"/>
                  <a:gd name="T4" fmla="*/ 2136 w 2203"/>
                  <a:gd name="T5" fmla="*/ 783 h 2621"/>
                  <a:gd name="T6" fmla="*/ 2000 w 2203"/>
                  <a:gd name="T7" fmla="*/ 775 h 2621"/>
                  <a:gd name="T8" fmla="*/ 1854 w 2203"/>
                  <a:gd name="T9" fmla="*/ 786 h 2621"/>
                  <a:gd name="T10" fmla="*/ 1713 w 2203"/>
                  <a:gd name="T11" fmla="*/ 815 h 2621"/>
                  <a:gd name="T12" fmla="*/ 1578 w 2203"/>
                  <a:gd name="T13" fmla="*/ 866 h 2621"/>
                  <a:gd name="T14" fmla="*/ 1452 w 2203"/>
                  <a:gd name="T15" fmla="*/ 935 h 2621"/>
                  <a:gd name="T16" fmla="*/ 1335 w 2203"/>
                  <a:gd name="T17" fmla="*/ 1022 h 2621"/>
                  <a:gd name="T18" fmla="*/ 1239 w 2203"/>
                  <a:gd name="T19" fmla="*/ 1118 h 2621"/>
                  <a:gd name="T20" fmla="*/ 1164 w 2203"/>
                  <a:gd name="T21" fmla="*/ 1216 h 2621"/>
                  <a:gd name="T22" fmla="*/ 1130 w 2203"/>
                  <a:gd name="T23" fmla="*/ 1053 h 2621"/>
                  <a:gd name="T24" fmla="*/ 1118 w 2203"/>
                  <a:gd name="T25" fmla="*/ 1009 h 2621"/>
                  <a:gd name="T26" fmla="*/ 1086 w 2203"/>
                  <a:gd name="T27" fmla="*/ 977 h 2621"/>
                  <a:gd name="T28" fmla="*/ 1042 w 2203"/>
                  <a:gd name="T29" fmla="*/ 966 h 2621"/>
                  <a:gd name="T30" fmla="*/ 659 w 2203"/>
                  <a:gd name="T31" fmla="*/ 968 h 2621"/>
                  <a:gd name="T32" fmla="*/ 621 w 2203"/>
                  <a:gd name="T33" fmla="*/ 991 h 2621"/>
                  <a:gd name="T34" fmla="*/ 598 w 2203"/>
                  <a:gd name="T35" fmla="*/ 1030 h 2621"/>
                  <a:gd name="T36" fmla="*/ 595 w 2203"/>
                  <a:gd name="T37" fmla="*/ 1412 h 2621"/>
                  <a:gd name="T38" fmla="*/ 606 w 2203"/>
                  <a:gd name="T39" fmla="*/ 1457 h 2621"/>
                  <a:gd name="T40" fmla="*/ 638 w 2203"/>
                  <a:gd name="T41" fmla="*/ 1489 h 2621"/>
                  <a:gd name="T42" fmla="*/ 683 w 2203"/>
                  <a:gd name="T43" fmla="*/ 1501 h 2621"/>
                  <a:gd name="T44" fmla="*/ 1007 w 2203"/>
                  <a:gd name="T45" fmla="*/ 1577 h 2621"/>
                  <a:gd name="T46" fmla="*/ 987 w 2203"/>
                  <a:gd name="T47" fmla="*/ 1735 h 2621"/>
                  <a:gd name="T48" fmla="*/ 659 w 2203"/>
                  <a:gd name="T49" fmla="*/ 1737 h 2621"/>
                  <a:gd name="T50" fmla="*/ 621 w 2203"/>
                  <a:gd name="T51" fmla="*/ 1761 h 2621"/>
                  <a:gd name="T52" fmla="*/ 598 w 2203"/>
                  <a:gd name="T53" fmla="*/ 1799 h 2621"/>
                  <a:gd name="T54" fmla="*/ 595 w 2203"/>
                  <a:gd name="T55" fmla="*/ 2182 h 2621"/>
                  <a:gd name="T56" fmla="*/ 606 w 2203"/>
                  <a:gd name="T57" fmla="*/ 2226 h 2621"/>
                  <a:gd name="T58" fmla="*/ 638 w 2203"/>
                  <a:gd name="T59" fmla="*/ 2258 h 2621"/>
                  <a:gd name="T60" fmla="*/ 683 w 2203"/>
                  <a:gd name="T61" fmla="*/ 2270 h 2621"/>
                  <a:gd name="T62" fmla="*/ 1061 w 2203"/>
                  <a:gd name="T63" fmla="*/ 2267 h 2621"/>
                  <a:gd name="T64" fmla="*/ 1094 w 2203"/>
                  <a:gd name="T65" fmla="*/ 2251 h 2621"/>
                  <a:gd name="T66" fmla="*/ 1158 w 2203"/>
                  <a:gd name="T67" fmla="*/ 2361 h 2621"/>
                  <a:gd name="T68" fmla="*/ 1237 w 2203"/>
                  <a:gd name="T69" fmla="*/ 2464 h 2621"/>
                  <a:gd name="T70" fmla="*/ 1324 w 2203"/>
                  <a:gd name="T71" fmla="*/ 2550 h 2621"/>
                  <a:gd name="T72" fmla="*/ 1412 w 2203"/>
                  <a:gd name="T73" fmla="*/ 2621 h 2621"/>
                  <a:gd name="T74" fmla="*/ 65 w 2203"/>
                  <a:gd name="T75" fmla="*/ 2617 h 2621"/>
                  <a:gd name="T76" fmla="*/ 26 w 2203"/>
                  <a:gd name="T77" fmla="*/ 2595 h 2621"/>
                  <a:gd name="T78" fmla="*/ 3 w 2203"/>
                  <a:gd name="T79" fmla="*/ 2557 h 2621"/>
                  <a:gd name="T80" fmla="*/ 0 w 2203"/>
                  <a:gd name="T81" fmla="*/ 1087 h 2621"/>
                  <a:gd name="T82" fmla="*/ 8 w 2203"/>
                  <a:gd name="T83" fmla="*/ 1050 h 2621"/>
                  <a:gd name="T84" fmla="*/ 30 w 2203"/>
                  <a:gd name="T85" fmla="*/ 1020 h 2621"/>
                  <a:gd name="T86" fmla="*/ 1208 w 2203"/>
                  <a:gd name="T87" fmla="*/ 8 h 2621"/>
                  <a:gd name="T88" fmla="*/ 1248 w 2203"/>
                  <a:gd name="T89" fmla="*/ 0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03" h="2621">
                    <a:moveTo>
                      <a:pt x="1248" y="0"/>
                    </a:moveTo>
                    <a:lnTo>
                      <a:pt x="1267" y="2"/>
                    </a:lnTo>
                    <a:lnTo>
                      <a:pt x="1286" y="8"/>
                    </a:lnTo>
                    <a:lnTo>
                      <a:pt x="1304" y="21"/>
                    </a:lnTo>
                    <a:lnTo>
                      <a:pt x="2203" y="794"/>
                    </a:lnTo>
                    <a:lnTo>
                      <a:pt x="2136" y="783"/>
                    </a:lnTo>
                    <a:lnTo>
                      <a:pt x="2069" y="777"/>
                    </a:lnTo>
                    <a:lnTo>
                      <a:pt x="2000" y="775"/>
                    </a:lnTo>
                    <a:lnTo>
                      <a:pt x="1927" y="778"/>
                    </a:lnTo>
                    <a:lnTo>
                      <a:pt x="1854" y="786"/>
                    </a:lnTo>
                    <a:lnTo>
                      <a:pt x="1783" y="798"/>
                    </a:lnTo>
                    <a:lnTo>
                      <a:pt x="1713" y="815"/>
                    </a:lnTo>
                    <a:lnTo>
                      <a:pt x="1644" y="839"/>
                    </a:lnTo>
                    <a:lnTo>
                      <a:pt x="1578" y="866"/>
                    </a:lnTo>
                    <a:lnTo>
                      <a:pt x="1514" y="898"/>
                    </a:lnTo>
                    <a:lnTo>
                      <a:pt x="1452" y="935"/>
                    </a:lnTo>
                    <a:lnTo>
                      <a:pt x="1392" y="977"/>
                    </a:lnTo>
                    <a:lnTo>
                      <a:pt x="1335" y="1022"/>
                    </a:lnTo>
                    <a:lnTo>
                      <a:pt x="1282" y="1073"/>
                    </a:lnTo>
                    <a:lnTo>
                      <a:pt x="1239" y="1118"/>
                    </a:lnTo>
                    <a:lnTo>
                      <a:pt x="1199" y="1166"/>
                    </a:lnTo>
                    <a:lnTo>
                      <a:pt x="1164" y="1216"/>
                    </a:lnTo>
                    <a:lnTo>
                      <a:pt x="1130" y="1268"/>
                    </a:lnTo>
                    <a:lnTo>
                      <a:pt x="1130" y="1053"/>
                    </a:lnTo>
                    <a:lnTo>
                      <a:pt x="1127" y="1030"/>
                    </a:lnTo>
                    <a:lnTo>
                      <a:pt x="1118" y="1009"/>
                    </a:lnTo>
                    <a:lnTo>
                      <a:pt x="1104" y="991"/>
                    </a:lnTo>
                    <a:lnTo>
                      <a:pt x="1086" y="977"/>
                    </a:lnTo>
                    <a:lnTo>
                      <a:pt x="1065" y="968"/>
                    </a:lnTo>
                    <a:lnTo>
                      <a:pt x="1042" y="966"/>
                    </a:lnTo>
                    <a:lnTo>
                      <a:pt x="683" y="966"/>
                    </a:lnTo>
                    <a:lnTo>
                      <a:pt x="659" y="968"/>
                    </a:lnTo>
                    <a:lnTo>
                      <a:pt x="638" y="977"/>
                    </a:lnTo>
                    <a:lnTo>
                      <a:pt x="621" y="991"/>
                    </a:lnTo>
                    <a:lnTo>
                      <a:pt x="606" y="1009"/>
                    </a:lnTo>
                    <a:lnTo>
                      <a:pt x="598" y="1030"/>
                    </a:lnTo>
                    <a:lnTo>
                      <a:pt x="595" y="1053"/>
                    </a:lnTo>
                    <a:lnTo>
                      <a:pt x="595" y="1412"/>
                    </a:lnTo>
                    <a:lnTo>
                      <a:pt x="598" y="1436"/>
                    </a:lnTo>
                    <a:lnTo>
                      <a:pt x="606" y="1457"/>
                    </a:lnTo>
                    <a:lnTo>
                      <a:pt x="621" y="1474"/>
                    </a:lnTo>
                    <a:lnTo>
                      <a:pt x="638" y="1489"/>
                    </a:lnTo>
                    <a:lnTo>
                      <a:pt x="659" y="1498"/>
                    </a:lnTo>
                    <a:lnTo>
                      <a:pt x="683" y="1501"/>
                    </a:lnTo>
                    <a:lnTo>
                      <a:pt x="1026" y="1501"/>
                    </a:lnTo>
                    <a:lnTo>
                      <a:pt x="1007" y="1577"/>
                    </a:lnTo>
                    <a:lnTo>
                      <a:pt x="993" y="1656"/>
                    </a:lnTo>
                    <a:lnTo>
                      <a:pt x="987" y="1735"/>
                    </a:lnTo>
                    <a:lnTo>
                      <a:pt x="683" y="1735"/>
                    </a:lnTo>
                    <a:lnTo>
                      <a:pt x="659" y="1737"/>
                    </a:lnTo>
                    <a:lnTo>
                      <a:pt x="638" y="1746"/>
                    </a:lnTo>
                    <a:lnTo>
                      <a:pt x="621" y="1761"/>
                    </a:lnTo>
                    <a:lnTo>
                      <a:pt x="606" y="1778"/>
                    </a:lnTo>
                    <a:lnTo>
                      <a:pt x="598" y="1799"/>
                    </a:lnTo>
                    <a:lnTo>
                      <a:pt x="595" y="1823"/>
                    </a:lnTo>
                    <a:lnTo>
                      <a:pt x="595" y="2182"/>
                    </a:lnTo>
                    <a:lnTo>
                      <a:pt x="598" y="2205"/>
                    </a:lnTo>
                    <a:lnTo>
                      <a:pt x="606" y="2226"/>
                    </a:lnTo>
                    <a:lnTo>
                      <a:pt x="621" y="2244"/>
                    </a:lnTo>
                    <a:lnTo>
                      <a:pt x="638" y="2258"/>
                    </a:lnTo>
                    <a:lnTo>
                      <a:pt x="659" y="2267"/>
                    </a:lnTo>
                    <a:lnTo>
                      <a:pt x="683" y="2270"/>
                    </a:lnTo>
                    <a:lnTo>
                      <a:pt x="1042" y="2270"/>
                    </a:lnTo>
                    <a:lnTo>
                      <a:pt x="1061" y="2267"/>
                    </a:lnTo>
                    <a:lnTo>
                      <a:pt x="1078" y="2260"/>
                    </a:lnTo>
                    <a:lnTo>
                      <a:pt x="1094" y="2251"/>
                    </a:lnTo>
                    <a:lnTo>
                      <a:pt x="1124" y="2307"/>
                    </a:lnTo>
                    <a:lnTo>
                      <a:pt x="1158" y="2361"/>
                    </a:lnTo>
                    <a:lnTo>
                      <a:pt x="1196" y="2413"/>
                    </a:lnTo>
                    <a:lnTo>
                      <a:pt x="1237" y="2464"/>
                    </a:lnTo>
                    <a:lnTo>
                      <a:pt x="1282" y="2511"/>
                    </a:lnTo>
                    <a:lnTo>
                      <a:pt x="1324" y="2550"/>
                    </a:lnTo>
                    <a:lnTo>
                      <a:pt x="1367" y="2586"/>
                    </a:lnTo>
                    <a:lnTo>
                      <a:pt x="1412" y="2621"/>
                    </a:lnTo>
                    <a:lnTo>
                      <a:pt x="88" y="2621"/>
                    </a:lnTo>
                    <a:lnTo>
                      <a:pt x="65" y="2617"/>
                    </a:lnTo>
                    <a:lnTo>
                      <a:pt x="44" y="2609"/>
                    </a:lnTo>
                    <a:lnTo>
                      <a:pt x="26" y="2595"/>
                    </a:lnTo>
                    <a:lnTo>
                      <a:pt x="12" y="2578"/>
                    </a:lnTo>
                    <a:lnTo>
                      <a:pt x="3" y="2557"/>
                    </a:lnTo>
                    <a:lnTo>
                      <a:pt x="0" y="2533"/>
                    </a:lnTo>
                    <a:lnTo>
                      <a:pt x="0" y="1087"/>
                    </a:lnTo>
                    <a:lnTo>
                      <a:pt x="2" y="1069"/>
                    </a:lnTo>
                    <a:lnTo>
                      <a:pt x="8" y="1050"/>
                    </a:lnTo>
                    <a:lnTo>
                      <a:pt x="17" y="1034"/>
                    </a:lnTo>
                    <a:lnTo>
                      <a:pt x="30" y="1020"/>
                    </a:lnTo>
                    <a:lnTo>
                      <a:pt x="1190" y="21"/>
                    </a:lnTo>
                    <a:lnTo>
                      <a:pt x="1208" y="8"/>
                    </a:lnTo>
                    <a:lnTo>
                      <a:pt x="1227" y="2"/>
                    </a:lnTo>
                    <a:lnTo>
                      <a:pt x="1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9" name="Freeform 62"/>
              <p:cNvSpPr>
                <a:spLocks noEditPoints="1"/>
              </p:cNvSpPr>
              <p:nvPr/>
            </p:nvSpPr>
            <p:spPr bwMode="auto">
              <a:xfrm>
                <a:off x="10580688" y="2143126"/>
                <a:ext cx="1603375" cy="1604963"/>
              </a:xfrm>
              <a:custGeom>
                <a:avLst/>
                <a:gdLst>
                  <a:gd name="T0" fmla="*/ 725 w 2021"/>
                  <a:gd name="T1" fmla="*/ 187 h 2022"/>
                  <a:gd name="T2" fmla="*/ 561 w 2021"/>
                  <a:gd name="T3" fmla="*/ 238 h 2022"/>
                  <a:gd name="T4" fmla="*/ 415 w 2021"/>
                  <a:gd name="T5" fmla="*/ 332 h 2022"/>
                  <a:gd name="T6" fmla="*/ 295 w 2021"/>
                  <a:gd name="T7" fmla="*/ 461 h 2022"/>
                  <a:gd name="T8" fmla="*/ 216 w 2021"/>
                  <a:gd name="T9" fmla="*/ 614 h 2022"/>
                  <a:gd name="T10" fmla="*/ 179 w 2021"/>
                  <a:gd name="T11" fmla="*/ 783 h 2022"/>
                  <a:gd name="T12" fmla="*/ 186 w 2021"/>
                  <a:gd name="T13" fmla="*/ 959 h 2022"/>
                  <a:gd name="T14" fmla="*/ 238 w 2021"/>
                  <a:gd name="T15" fmla="*/ 1122 h 2022"/>
                  <a:gd name="T16" fmla="*/ 332 w 2021"/>
                  <a:gd name="T17" fmla="*/ 1269 h 2022"/>
                  <a:gd name="T18" fmla="*/ 461 w 2021"/>
                  <a:gd name="T19" fmla="*/ 1388 h 2022"/>
                  <a:gd name="T20" fmla="*/ 614 w 2021"/>
                  <a:gd name="T21" fmla="*/ 1467 h 2022"/>
                  <a:gd name="T22" fmla="*/ 783 w 2021"/>
                  <a:gd name="T23" fmla="*/ 1505 h 2022"/>
                  <a:gd name="T24" fmla="*/ 959 w 2021"/>
                  <a:gd name="T25" fmla="*/ 1497 h 2022"/>
                  <a:gd name="T26" fmla="*/ 1122 w 2021"/>
                  <a:gd name="T27" fmla="*/ 1445 h 2022"/>
                  <a:gd name="T28" fmla="*/ 1268 w 2021"/>
                  <a:gd name="T29" fmla="*/ 1352 h 2022"/>
                  <a:gd name="T30" fmla="*/ 1312 w 2021"/>
                  <a:gd name="T31" fmla="*/ 1313 h 2022"/>
                  <a:gd name="T32" fmla="*/ 1425 w 2021"/>
                  <a:gd name="T33" fmla="*/ 1161 h 2022"/>
                  <a:gd name="T34" fmla="*/ 1490 w 2021"/>
                  <a:gd name="T35" fmla="*/ 991 h 2022"/>
                  <a:gd name="T36" fmla="*/ 1506 w 2021"/>
                  <a:gd name="T37" fmla="*/ 812 h 2022"/>
                  <a:gd name="T38" fmla="*/ 1474 w 2021"/>
                  <a:gd name="T39" fmla="*/ 634 h 2022"/>
                  <a:gd name="T40" fmla="*/ 1393 w 2021"/>
                  <a:gd name="T41" fmla="*/ 469 h 2022"/>
                  <a:gd name="T42" fmla="*/ 1269 w 2021"/>
                  <a:gd name="T43" fmla="*/ 332 h 2022"/>
                  <a:gd name="T44" fmla="*/ 1122 w 2021"/>
                  <a:gd name="T45" fmla="*/ 238 h 2022"/>
                  <a:gd name="T46" fmla="*/ 959 w 2021"/>
                  <a:gd name="T47" fmla="*/ 187 h 2022"/>
                  <a:gd name="T48" fmla="*/ 841 w 2021"/>
                  <a:gd name="T49" fmla="*/ 0 h 2022"/>
                  <a:gd name="T50" fmla="*/ 1039 w 2021"/>
                  <a:gd name="T51" fmla="*/ 24 h 2022"/>
                  <a:gd name="T52" fmla="*/ 1223 w 2021"/>
                  <a:gd name="T53" fmla="*/ 92 h 2022"/>
                  <a:gd name="T54" fmla="*/ 1387 w 2021"/>
                  <a:gd name="T55" fmla="*/ 201 h 2022"/>
                  <a:gd name="T56" fmla="*/ 1528 w 2021"/>
                  <a:gd name="T57" fmla="*/ 355 h 2022"/>
                  <a:gd name="T58" fmla="*/ 1625 w 2021"/>
                  <a:gd name="T59" fmla="*/ 538 h 2022"/>
                  <a:gd name="T60" fmla="*/ 1675 w 2021"/>
                  <a:gd name="T61" fmla="*/ 733 h 2022"/>
                  <a:gd name="T62" fmla="*/ 1677 w 2021"/>
                  <a:gd name="T63" fmla="*/ 934 h 2022"/>
                  <a:gd name="T64" fmla="*/ 1631 w 2021"/>
                  <a:gd name="T65" fmla="*/ 1131 h 2022"/>
                  <a:gd name="T66" fmla="*/ 1537 w 2021"/>
                  <a:gd name="T67" fmla="*/ 1315 h 2022"/>
                  <a:gd name="T68" fmla="*/ 1591 w 2021"/>
                  <a:gd name="T69" fmla="*/ 1432 h 2022"/>
                  <a:gd name="T70" fmla="*/ 1679 w 2021"/>
                  <a:gd name="T71" fmla="*/ 1446 h 2022"/>
                  <a:gd name="T72" fmla="*/ 1971 w 2021"/>
                  <a:gd name="T73" fmla="*/ 1723 h 2022"/>
                  <a:gd name="T74" fmla="*/ 2016 w 2021"/>
                  <a:gd name="T75" fmla="*/ 1802 h 2022"/>
                  <a:gd name="T76" fmla="*/ 2016 w 2021"/>
                  <a:gd name="T77" fmla="*/ 1892 h 2022"/>
                  <a:gd name="T78" fmla="*/ 1970 w 2021"/>
                  <a:gd name="T79" fmla="*/ 1971 h 2022"/>
                  <a:gd name="T80" fmla="*/ 1899 w 2021"/>
                  <a:gd name="T81" fmla="*/ 2015 h 2022"/>
                  <a:gd name="T82" fmla="*/ 1820 w 2021"/>
                  <a:gd name="T83" fmla="*/ 2020 h 2022"/>
                  <a:gd name="T84" fmla="*/ 1743 w 2021"/>
                  <a:gd name="T85" fmla="*/ 1989 h 2022"/>
                  <a:gd name="T86" fmla="*/ 1462 w 2021"/>
                  <a:gd name="T87" fmla="*/ 1706 h 2022"/>
                  <a:gd name="T88" fmla="*/ 1431 w 2021"/>
                  <a:gd name="T89" fmla="*/ 1621 h 2022"/>
                  <a:gd name="T90" fmla="*/ 1371 w 2021"/>
                  <a:gd name="T91" fmla="*/ 1495 h 2022"/>
                  <a:gd name="T92" fmla="*/ 1190 w 2021"/>
                  <a:gd name="T93" fmla="*/ 1609 h 2022"/>
                  <a:gd name="T94" fmla="*/ 985 w 2021"/>
                  <a:gd name="T95" fmla="*/ 1671 h 2022"/>
                  <a:gd name="T96" fmla="*/ 775 w 2021"/>
                  <a:gd name="T97" fmla="*/ 1681 h 2022"/>
                  <a:gd name="T98" fmla="*/ 580 w 2021"/>
                  <a:gd name="T99" fmla="*/ 1642 h 2022"/>
                  <a:gd name="T100" fmla="*/ 403 w 2021"/>
                  <a:gd name="T101" fmla="*/ 1560 h 2022"/>
                  <a:gd name="T102" fmla="*/ 247 w 2021"/>
                  <a:gd name="T103" fmla="*/ 1436 h 2022"/>
                  <a:gd name="T104" fmla="*/ 124 w 2021"/>
                  <a:gd name="T105" fmla="*/ 1280 h 2022"/>
                  <a:gd name="T106" fmla="*/ 41 w 2021"/>
                  <a:gd name="T107" fmla="*/ 1102 h 2022"/>
                  <a:gd name="T108" fmla="*/ 2 w 2021"/>
                  <a:gd name="T109" fmla="*/ 909 h 2022"/>
                  <a:gd name="T110" fmla="*/ 11 w 2021"/>
                  <a:gd name="T111" fmla="*/ 709 h 2022"/>
                  <a:gd name="T112" fmla="*/ 64 w 2021"/>
                  <a:gd name="T113" fmla="*/ 520 h 2022"/>
                  <a:gd name="T114" fmla="*/ 160 w 2021"/>
                  <a:gd name="T115" fmla="*/ 349 h 2022"/>
                  <a:gd name="T116" fmla="*/ 296 w 2021"/>
                  <a:gd name="T117" fmla="*/ 201 h 2022"/>
                  <a:gd name="T118" fmla="*/ 460 w 2021"/>
                  <a:gd name="T119" fmla="*/ 92 h 2022"/>
                  <a:gd name="T120" fmla="*/ 645 w 2021"/>
                  <a:gd name="T121" fmla="*/ 24 h 2022"/>
                  <a:gd name="T122" fmla="*/ 841 w 2021"/>
                  <a:gd name="T123" fmla="*/ 0 h 2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1" h="2022">
                    <a:moveTo>
                      <a:pt x="841" y="176"/>
                    </a:moveTo>
                    <a:lnTo>
                      <a:pt x="783" y="179"/>
                    </a:lnTo>
                    <a:lnTo>
                      <a:pt x="725" y="187"/>
                    </a:lnTo>
                    <a:lnTo>
                      <a:pt x="669" y="199"/>
                    </a:lnTo>
                    <a:lnTo>
                      <a:pt x="614" y="217"/>
                    </a:lnTo>
                    <a:lnTo>
                      <a:pt x="561" y="238"/>
                    </a:lnTo>
                    <a:lnTo>
                      <a:pt x="510" y="266"/>
                    </a:lnTo>
                    <a:lnTo>
                      <a:pt x="461" y="297"/>
                    </a:lnTo>
                    <a:lnTo>
                      <a:pt x="415" y="332"/>
                    </a:lnTo>
                    <a:lnTo>
                      <a:pt x="372" y="372"/>
                    </a:lnTo>
                    <a:lnTo>
                      <a:pt x="332" y="415"/>
                    </a:lnTo>
                    <a:lnTo>
                      <a:pt x="295" y="461"/>
                    </a:lnTo>
                    <a:lnTo>
                      <a:pt x="264" y="510"/>
                    </a:lnTo>
                    <a:lnTo>
                      <a:pt x="238" y="561"/>
                    </a:lnTo>
                    <a:lnTo>
                      <a:pt x="216" y="614"/>
                    </a:lnTo>
                    <a:lnTo>
                      <a:pt x="199" y="669"/>
                    </a:lnTo>
                    <a:lnTo>
                      <a:pt x="186" y="725"/>
                    </a:lnTo>
                    <a:lnTo>
                      <a:pt x="179" y="783"/>
                    </a:lnTo>
                    <a:lnTo>
                      <a:pt x="176" y="842"/>
                    </a:lnTo>
                    <a:lnTo>
                      <a:pt x="179" y="900"/>
                    </a:lnTo>
                    <a:lnTo>
                      <a:pt x="186" y="959"/>
                    </a:lnTo>
                    <a:lnTo>
                      <a:pt x="199" y="1015"/>
                    </a:lnTo>
                    <a:lnTo>
                      <a:pt x="216" y="1069"/>
                    </a:lnTo>
                    <a:lnTo>
                      <a:pt x="238" y="1122"/>
                    </a:lnTo>
                    <a:lnTo>
                      <a:pt x="264" y="1174"/>
                    </a:lnTo>
                    <a:lnTo>
                      <a:pt x="295" y="1223"/>
                    </a:lnTo>
                    <a:lnTo>
                      <a:pt x="332" y="1269"/>
                    </a:lnTo>
                    <a:lnTo>
                      <a:pt x="372" y="1313"/>
                    </a:lnTo>
                    <a:lnTo>
                      <a:pt x="415" y="1352"/>
                    </a:lnTo>
                    <a:lnTo>
                      <a:pt x="461" y="1388"/>
                    </a:lnTo>
                    <a:lnTo>
                      <a:pt x="510" y="1419"/>
                    </a:lnTo>
                    <a:lnTo>
                      <a:pt x="561" y="1445"/>
                    </a:lnTo>
                    <a:lnTo>
                      <a:pt x="614" y="1467"/>
                    </a:lnTo>
                    <a:lnTo>
                      <a:pt x="669" y="1485"/>
                    </a:lnTo>
                    <a:lnTo>
                      <a:pt x="725" y="1497"/>
                    </a:lnTo>
                    <a:lnTo>
                      <a:pt x="783" y="1505"/>
                    </a:lnTo>
                    <a:lnTo>
                      <a:pt x="841" y="1507"/>
                    </a:lnTo>
                    <a:lnTo>
                      <a:pt x="900" y="1505"/>
                    </a:lnTo>
                    <a:lnTo>
                      <a:pt x="959" y="1497"/>
                    </a:lnTo>
                    <a:lnTo>
                      <a:pt x="1015" y="1485"/>
                    </a:lnTo>
                    <a:lnTo>
                      <a:pt x="1069" y="1467"/>
                    </a:lnTo>
                    <a:lnTo>
                      <a:pt x="1122" y="1445"/>
                    </a:lnTo>
                    <a:lnTo>
                      <a:pt x="1174" y="1419"/>
                    </a:lnTo>
                    <a:lnTo>
                      <a:pt x="1223" y="1388"/>
                    </a:lnTo>
                    <a:lnTo>
                      <a:pt x="1268" y="1352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55" y="1265"/>
                    </a:lnTo>
                    <a:lnTo>
                      <a:pt x="1393" y="1214"/>
                    </a:lnTo>
                    <a:lnTo>
                      <a:pt x="1425" y="1161"/>
                    </a:lnTo>
                    <a:lnTo>
                      <a:pt x="1453" y="1106"/>
                    </a:lnTo>
                    <a:lnTo>
                      <a:pt x="1474" y="1049"/>
                    </a:lnTo>
                    <a:lnTo>
                      <a:pt x="1490" y="991"/>
                    </a:lnTo>
                    <a:lnTo>
                      <a:pt x="1500" y="932"/>
                    </a:lnTo>
                    <a:lnTo>
                      <a:pt x="1506" y="871"/>
                    </a:lnTo>
                    <a:lnTo>
                      <a:pt x="1506" y="812"/>
                    </a:lnTo>
                    <a:lnTo>
                      <a:pt x="1500" y="752"/>
                    </a:lnTo>
                    <a:lnTo>
                      <a:pt x="1490" y="692"/>
                    </a:lnTo>
                    <a:lnTo>
                      <a:pt x="1474" y="634"/>
                    </a:lnTo>
                    <a:lnTo>
                      <a:pt x="1453" y="577"/>
                    </a:lnTo>
                    <a:lnTo>
                      <a:pt x="1425" y="522"/>
                    </a:lnTo>
                    <a:lnTo>
                      <a:pt x="1393" y="469"/>
                    </a:lnTo>
                    <a:lnTo>
                      <a:pt x="1355" y="419"/>
                    </a:lnTo>
                    <a:lnTo>
                      <a:pt x="1312" y="372"/>
                    </a:lnTo>
                    <a:lnTo>
                      <a:pt x="1269" y="332"/>
                    </a:lnTo>
                    <a:lnTo>
                      <a:pt x="1223" y="297"/>
                    </a:lnTo>
                    <a:lnTo>
                      <a:pt x="1174" y="266"/>
                    </a:lnTo>
                    <a:lnTo>
                      <a:pt x="1122" y="238"/>
                    </a:lnTo>
                    <a:lnTo>
                      <a:pt x="1069" y="217"/>
                    </a:lnTo>
                    <a:lnTo>
                      <a:pt x="1015" y="199"/>
                    </a:lnTo>
                    <a:lnTo>
                      <a:pt x="959" y="187"/>
                    </a:lnTo>
                    <a:lnTo>
                      <a:pt x="900" y="179"/>
                    </a:lnTo>
                    <a:lnTo>
                      <a:pt x="841" y="176"/>
                    </a:lnTo>
                    <a:close/>
                    <a:moveTo>
                      <a:pt x="841" y="0"/>
                    </a:moveTo>
                    <a:lnTo>
                      <a:pt x="909" y="4"/>
                    </a:lnTo>
                    <a:lnTo>
                      <a:pt x="974" y="11"/>
                    </a:lnTo>
                    <a:lnTo>
                      <a:pt x="1039" y="24"/>
                    </a:lnTo>
                    <a:lnTo>
                      <a:pt x="1102" y="41"/>
                    </a:lnTo>
                    <a:lnTo>
                      <a:pt x="1164" y="64"/>
                    </a:lnTo>
                    <a:lnTo>
                      <a:pt x="1223" y="92"/>
                    </a:lnTo>
                    <a:lnTo>
                      <a:pt x="1280" y="124"/>
                    </a:lnTo>
                    <a:lnTo>
                      <a:pt x="1336" y="161"/>
                    </a:lnTo>
                    <a:lnTo>
                      <a:pt x="1387" y="201"/>
                    </a:lnTo>
                    <a:lnTo>
                      <a:pt x="1436" y="247"/>
                    </a:lnTo>
                    <a:lnTo>
                      <a:pt x="1485" y="300"/>
                    </a:lnTo>
                    <a:lnTo>
                      <a:pt x="1528" y="355"/>
                    </a:lnTo>
                    <a:lnTo>
                      <a:pt x="1565" y="414"/>
                    </a:lnTo>
                    <a:lnTo>
                      <a:pt x="1599" y="475"/>
                    </a:lnTo>
                    <a:lnTo>
                      <a:pt x="1625" y="538"/>
                    </a:lnTo>
                    <a:lnTo>
                      <a:pt x="1647" y="602"/>
                    </a:lnTo>
                    <a:lnTo>
                      <a:pt x="1664" y="667"/>
                    </a:lnTo>
                    <a:lnTo>
                      <a:pt x="1675" y="733"/>
                    </a:lnTo>
                    <a:lnTo>
                      <a:pt x="1682" y="801"/>
                    </a:lnTo>
                    <a:lnTo>
                      <a:pt x="1682" y="868"/>
                    </a:lnTo>
                    <a:lnTo>
                      <a:pt x="1677" y="934"/>
                    </a:lnTo>
                    <a:lnTo>
                      <a:pt x="1667" y="1001"/>
                    </a:lnTo>
                    <a:lnTo>
                      <a:pt x="1652" y="1067"/>
                    </a:lnTo>
                    <a:lnTo>
                      <a:pt x="1631" y="1131"/>
                    </a:lnTo>
                    <a:lnTo>
                      <a:pt x="1605" y="1194"/>
                    </a:lnTo>
                    <a:lnTo>
                      <a:pt x="1574" y="1256"/>
                    </a:lnTo>
                    <a:lnTo>
                      <a:pt x="1537" y="1315"/>
                    </a:lnTo>
                    <a:lnTo>
                      <a:pt x="1495" y="1371"/>
                    </a:lnTo>
                    <a:lnTo>
                      <a:pt x="1561" y="1436"/>
                    </a:lnTo>
                    <a:lnTo>
                      <a:pt x="1591" y="1432"/>
                    </a:lnTo>
                    <a:lnTo>
                      <a:pt x="1621" y="1431"/>
                    </a:lnTo>
                    <a:lnTo>
                      <a:pt x="1651" y="1436"/>
                    </a:lnTo>
                    <a:lnTo>
                      <a:pt x="1679" y="1446"/>
                    </a:lnTo>
                    <a:lnTo>
                      <a:pt x="1706" y="1462"/>
                    </a:lnTo>
                    <a:lnTo>
                      <a:pt x="1730" y="1482"/>
                    </a:lnTo>
                    <a:lnTo>
                      <a:pt x="1971" y="1723"/>
                    </a:lnTo>
                    <a:lnTo>
                      <a:pt x="1991" y="1747"/>
                    </a:lnTo>
                    <a:lnTo>
                      <a:pt x="2007" y="1774"/>
                    </a:lnTo>
                    <a:lnTo>
                      <a:pt x="2016" y="1802"/>
                    </a:lnTo>
                    <a:lnTo>
                      <a:pt x="2021" y="1832"/>
                    </a:lnTo>
                    <a:lnTo>
                      <a:pt x="2021" y="1862"/>
                    </a:lnTo>
                    <a:lnTo>
                      <a:pt x="2016" y="1892"/>
                    </a:lnTo>
                    <a:lnTo>
                      <a:pt x="2007" y="1919"/>
                    </a:lnTo>
                    <a:lnTo>
                      <a:pt x="1991" y="1947"/>
                    </a:lnTo>
                    <a:lnTo>
                      <a:pt x="1970" y="1971"/>
                    </a:lnTo>
                    <a:lnTo>
                      <a:pt x="1949" y="1989"/>
                    </a:lnTo>
                    <a:lnTo>
                      <a:pt x="1925" y="2003"/>
                    </a:lnTo>
                    <a:lnTo>
                      <a:pt x="1899" y="2015"/>
                    </a:lnTo>
                    <a:lnTo>
                      <a:pt x="1873" y="2020"/>
                    </a:lnTo>
                    <a:lnTo>
                      <a:pt x="1846" y="2022"/>
                    </a:lnTo>
                    <a:lnTo>
                      <a:pt x="1820" y="2020"/>
                    </a:lnTo>
                    <a:lnTo>
                      <a:pt x="1793" y="2015"/>
                    </a:lnTo>
                    <a:lnTo>
                      <a:pt x="1768" y="2003"/>
                    </a:lnTo>
                    <a:lnTo>
                      <a:pt x="1743" y="1989"/>
                    </a:lnTo>
                    <a:lnTo>
                      <a:pt x="1721" y="1970"/>
                    </a:lnTo>
                    <a:lnTo>
                      <a:pt x="1481" y="1730"/>
                    </a:lnTo>
                    <a:lnTo>
                      <a:pt x="1462" y="1706"/>
                    </a:lnTo>
                    <a:lnTo>
                      <a:pt x="1446" y="1678"/>
                    </a:lnTo>
                    <a:lnTo>
                      <a:pt x="1436" y="1651"/>
                    </a:lnTo>
                    <a:lnTo>
                      <a:pt x="1431" y="1621"/>
                    </a:lnTo>
                    <a:lnTo>
                      <a:pt x="1432" y="1591"/>
                    </a:lnTo>
                    <a:lnTo>
                      <a:pt x="1436" y="1561"/>
                    </a:lnTo>
                    <a:lnTo>
                      <a:pt x="1371" y="1495"/>
                    </a:lnTo>
                    <a:lnTo>
                      <a:pt x="1313" y="1538"/>
                    </a:lnTo>
                    <a:lnTo>
                      <a:pt x="1253" y="1576"/>
                    </a:lnTo>
                    <a:lnTo>
                      <a:pt x="1190" y="1609"/>
                    </a:lnTo>
                    <a:lnTo>
                      <a:pt x="1123" y="1635"/>
                    </a:lnTo>
                    <a:lnTo>
                      <a:pt x="1056" y="1656"/>
                    </a:lnTo>
                    <a:lnTo>
                      <a:pt x="985" y="1671"/>
                    </a:lnTo>
                    <a:lnTo>
                      <a:pt x="914" y="1681"/>
                    </a:lnTo>
                    <a:lnTo>
                      <a:pt x="841" y="1683"/>
                    </a:lnTo>
                    <a:lnTo>
                      <a:pt x="775" y="1681"/>
                    </a:lnTo>
                    <a:lnTo>
                      <a:pt x="709" y="1673"/>
                    </a:lnTo>
                    <a:lnTo>
                      <a:pt x="645" y="1660"/>
                    </a:lnTo>
                    <a:lnTo>
                      <a:pt x="580" y="1642"/>
                    </a:lnTo>
                    <a:lnTo>
                      <a:pt x="520" y="1620"/>
                    </a:lnTo>
                    <a:lnTo>
                      <a:pt x="460" y="1592"/>
                    </a:lnTo>
                    <a:lnTo>
                      <a:pt x="403" y="1560"/>
                    </a:lnTo>
                    <a:lnTo>
                      <a:pt x="348" y="1524"/>
                    </a:lnTo>
                    <a:lnTo>
                      <a:pt x="296" y="1482"/>
                    </a:lnTo>
                    <a:lnTo>
                      <a:pt x="247" y="1436"/>
                    </a:lnTo>
                    <a:lnTo>
                      <a:pt x="201" y="1388"/>
                    </a:lnTo>
                    <a:lnTo>
                      <a:pt x="160" y="1336"/>
                    </a:lnTo>
                    <a:lnTo>
                      <a:pt x="124" y="1280"/>
                    </a:lnTo>
                    <a:lnTo>
                      <a:pt x="91" y="1223"/>
                    </a:lnTo>
                    <a:lnTo>
                      <a:pt x="64" y="1164"/>
                    </a:lnTo>
                    <a:lnTo>
                      <a:pt x="41" y="1102"/>
                    </a:lnTo>
                    <a:lnTo>
                      <a:pt x="23" y="1039"/>
                    </a:lnTo>
                    <a:lnTo>
                      <a:pt x="11" y="974"/>
                    </a:lnTo>
                    <a:lnTo>
                      <a:pt x="2" y="909"/>
                    </a:lnTo>
                    <a:lnTo>
                      <a:pt x="0" y="842"/>
                    </a:lnTo>
                    <a:lnTo>
                      <a:pt x="2" y="775"/>
                    </a:lnTo>
                    <a:lnTo>
                      <a:pt x="11" y="709"/>
                    </a:lnTo>
                    <a:lnTo>
                      <a:pt x="23" y="645"/>
                    </a:lnTo>
                    <a:lnTo>
                      <a:pt x="41" y="581"/>
                    </a:lnTo>
                    <a:lnTo>
                      <a:pt x="64" y="520"/>
                    </a:lnTo>
                    <a:lnTo>
                      <a:pt x="91" y="460"/>
                    </a:lnTo>
                    <a:lnTo>
                      <a:pt x="124" y="403"/>
                    </a:lnTo>
                    <a:lnTo>
                      <a:pt x="160" y="349"/>
                    </a:lnTo>
                    <a:lnTo>
                      <a:pt x="201" y="297"/>
                    </a:lnTo>
                    <a:lnTo>
                      <a:pt x="247" y="247"/>
                    </a:lnTo>
                    <a:lnTo>
                      <a:pt x="296" y="201"/>
                    </a:lnTo>
                    <a:lnTo>
                      <a:pt x="348" y="161"/>
                    </a:lnTo>
                    <a:lnTo>
                      <a:pt x="403" y="124"/>
                    </a:lnTo>
                    <a:lnTo>
                      <a:pt x="460" y="92"/>
                    </a:lnTo>
                    <a:lnTo>
                      <a:pt x="520" y="64"/>
                    </a:lnTo>
                    <a:lnTo>
                      <a:pt x="580" y="41"/>
                    </a:lnTo>
                    <a:lnTo>
                      <a:pt x="645" y="24"/>
                    </a:lnTo>
                    <a:lnTo>
                      <a:pt x="709" y="11"/>
                    </a:lnTo>
                    <a:lnTo>
                      <a:pt x="775" y="4"/>
                    </a:lnTo>
                    <a:lnTo>
                      <a:pt x="8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0" name="Freeform 63"/>
              <p:cNvSpPr>
                <a:spLocks/>
              </p:cNvSpPr>
              <p:nvPr/>
            </p:nvSpPr>
            <p:spPr bwMode="auto">
              <a:xfrm>
                <a:off x="9290050" y="939801"/>
                <a:ext cx="2720975" cy="1328738"/>
              </a:xfrm>
              <a:custGeom>
                <a:avLst/>
                <a:gdLst>
                  <a:gd name="T0" fmla="*/ 1715 w 3428"/>
                  <a:gd name="T1" fmla="*/ 0 h 1673"/>
                  <a:gd name="T2" fmla="*/ 1744 w 3428"/>
                  <a:gd name="T3" fmla="*/ 2 h 1673"/>
                  <a:gd name="T4" fmla="*/ 1774 w 3428"/>
                  <a:gd name="T5" fmla="*/ 10 h 1673"/>
                  <a:gd name="T6" fmla="*/ 1803 w 3428"/>
                  <a:gd name="T7" fmla="*/ 23 h 1673"/>
                  <a:gd name="T8" fmla="*/ 1828 w 3428"/>
                  <a:gd name="T9" fmla="*/ 42 h 1673"/>
                  <a:gd name="T10" fmla="*/ 3367 w 3428"/>
                  <a:gd name="T11" fmla="*/ 1365 h 1673"/>
                  <a:gd name="T12" fmla="*/ 3389 w 3428"/>
                  <a:gd name="T13" fmla="*/ 1387 h 1673"/>
                  <a:gd name="T14" fmla="*/ 3406 w 3428"/>
                  <a:gd name="T15" fmla="*/ 1414 h 1673"/>
                  <a:gd name="T16" fmla="*/ 3418 w 3428"/>
                  <a:gd name="T17" fmla="*/ 1441 h 1673"/>
                  <a:gd name="T18" fmla="*/ 3426 w 3428"/>
                  <a:gd name="T19" fmla="*/ 1470 h 1673"/>
                  <a:gd name="T20" fmla="*/ 3428 w 3428"/>
                  <a:gd name="T21" fmla="*/ 1500 h 1673"/>
                  <a:gd name="T22" fmla="*/ 3425 w 3428"/>
                  <a:gd name="T23" fmla="*/ 1530 h 1673"/>
                  <a:gd name="T24" fmla="*/ 3417 w 3428"/>
                  <a:gd name="T25" fmla="*/ 1560 h 1673"/>
                  <a:gd name="T26" fmla="*/ 3404 w 3428"/>
                  <a:gd name="T27" fmla="*/ 1587 h 1673"/>
                  <a:gd name="T28" fmla="*/ 3386 w 3428"/>
                  <a:gd name="T29" fmla="*/ 1613 h 1673"/>
                  <a:gd name="T30" fmla="*/ 3363 w 3428"/>
                  <a:gd name="T31" fmla="*/ 1635 h 1673"/>
                  <a:gd name="T32" fmla="*/ 3337 w 3428"/>
                  <a:gd name="T33" fmla="*/ 1651 h 1673"/>
                  <a:gd name="T34" fmla="*/ 3311 w 3428"/>
                  <a:gd name="T35" fmla="*/ 1665 h 1673"/>
                  <a:gd name="T36" fmla="*/ 3282 w 3428"/>
                  <a:gd name="T37" fmla="*/ 1671 h 1673"/>
                  <a:gd name="T38" fmla="*/ 3252 w 3428"/>
                  <a:gd name="T39" fmla="*/ 1673 h 1673"/>
                  <a:gd name="T40" fmla="*/ 3222 w 3428"/>
                  <a:gd name="T41" fmla="*/ 1671 h 1673"/>
                  <a:gd name="T42" fmla="*/ 3193 w 3428"/>
                  <a:gd name="T43" fmla="*/ 1663 h 1673"/>
                  <a:gd name="T44" fmla="*/ 3164 w 3428"/>
                  <a:gd name="T45" fmla="*/ 1650 h 1673"/>
                  <a:gd name="T46" fmla="*/ 3137 w 3428"/>
                  <a:gd name="T47" fmla="*/ 1631 h 1673"/>
                  <a:gd name="T48" fmla="*/ 1715 w 3428"/>
                  <a:gd name="T49" fmla="*/ 408 h 1673"/>
                  <a:gd name="T50" fmla="*/ 291 w 3428"/>
                  <a:gd name="T51" fmla="*/ 1631 h 1673"/>
                  <a:gd name="T52" fmla="*/ 264 w 3428"/>
                  <a:gd name="T53" fmla="*/ 1650 h 1673"/>
                  <a:gd name="T54" fmla="*/ 237 w 3428"/>
                  <a:gd name="T55" fmla="*/ 1663 h 1673"/>
                  <a:gd name="T56" fmla="*/ 208 w 3428"/>
                  <a:gd name="T57" fmla="*/ 1671 h 1673"/>
                  <a:gd name="T58" fmla="*/ 178 w 3428"/>
                  <a:gd name="T59" fmla="*/ 1673 h 1673"/>
                  <a:gd name="T60" fmla="*/ 148 w 3428"/>
                  <a:gd name="T61" fmla="*/ 1671 h 1673"/>
                  <a:gd name="T62" fmla="*/ 118 w 3428"/>
                  <a:gd name="T63" fmla="*/ 1665 h 1673"/>
                  <a:gd name="T64" fmla="*/ 91 w 3428"/>
                  <a:gd name="T65" fmla="*/ 1652 h 1673"/>
                  <a:gd name="T66" fmla="*/ 65 w 3428"/>
                  <a:gd name="T67" fmla="*/ 1635 h 1673"/>
                  <a:gd name="T68" fmla="*/ 42 w 3428"/>
                  <a:gd name="T69" fmla="*/ 1613 h 1673"/>
                  <a:gd name="T70" fmla="*/ 24 w 3428"/>
                  <a:gd name="T71" fmla="*/ 1587 h 1673"/>
                  <a:gd name="T72" fmla="*/ 11 w 3428"/>
                  <a:gd name="T73" fmla="*/ 1560 h 1673"/>
                  <a:gd name="T74" fmla="*/ 3 w 3428"/>
                  <a:gd name="T75" fmla="*/ 1530 h 1673"/>
                  <a:gd name="T76" fmla="*/ 0 w 3428"/>
                  <a:gd name="T77" fmla="*/ 1500 h 1673"/>
                  <a:gd name="T78" fmla="*/ 2 w 3428"/>
                  <a:gd name="T79" fmla="*/ 1470 h 1673"/>
                  <a:gd name="T80" fmla="*/ 10 w 3428"/>
                  <a:gd name="T81" fmla="*/ 1441 h 1673"/>
                  <a:gd name="T82" fmla="*/ 22 w 3428"/>
                  <a:gd name="T83" fmla="*/ 1414 h 1673"/>
                  <a:gd name="T84" fmla="*/ 39 w 3428"/>
                  <a:gd name="T85" fmla="*/ 1387 h 1673"/>
                  <a:gd name="T86" fmla="*/ 61 w 3428"/>
                  <a:gd name="T87" fmla="*/ 1365 h 1673"/>
                  <a:gd name="T88" fmla="*/ 1600 w 3428"/>
                  <a:gd name="T89" fmla="*/ 42 h 1673"/>
                  <a:gd name="T90" fmla="*/ 1625 w 3428"/>
                  <a:gd name="T91" fmla="*/ 23 h 1673"/>
                  <a:gd name="T92" fmla="*/ 1654 w 3428"/>
                  <a:gd name="T93" fmla="*/ 10 h 1673"/>
                  <a:gd name="T94" fmla="*/ 1684 w 3428"/>
                  <a:gd name="T95" fmla="*/ 2 h 1673"/>
                  <a:gd name="T96" fmla="*/ 1715 w 3428"/>
                  <a:gd name="T97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28" h="1673">
                    <a:moveTo>
                      <a:pt x="1715" y="0"/>
                    </a:moveTo>
                    <a:lnTo>
                      <a:pt x="1744" y="2"/>
                    </a:lnTo>
                    <a:lnTo>
                      <a:pt x="1774" y="10"/>
                    </a:lnTo>
                    <a:lnTo>
                      <a:pt x="1803" y="23"/>
                    </a:lnTo>
                    <a:lnTo>
                      <a:pt x="1828" y="42"/>
                    </a:lnTo>
                    <a:lnTo>
                      <a:pt x="3367" y="1365"/>
                    </a:lnTo>
                    <a:lnTo>
                      <a:pt x="3389" y="1387"/>
                    </a:lnTo>
                    <a:lnTo>
                      <a:pt x="3406" y="1414"/>
                    </a:lnTo>
                    <a:lnTo>
                      <a:pt x="3418" y="1441"/>
                    </a:lnTo>
                    <a:lnTo>
                      <a:pt x="3426" y="1470"/>
                    </a:lnTo>
                    <a:lnTo>
                      <a:pt x="3428" y="1500"/>
                    </a:lnTo>
                    <a:lnTo>
                      <a:pt x="3425" y="1530"/>
                    </a:lnTo>
                    <a:lnTo>
                      <a:pt x="3417" y="1560"/>
                    </a:lnTo>
                    <a:lnTo>
                      <a:pt x="3404" y="1587"/>
                    </a:lnTo>
                    <a:lnTo>
                      <a:pt x="3386" y="1613"/>
                    </a:lnTo>
                    <a:lnTo>
                      <a:pt x="3363" y="1635"/>
                    </a:lnTo>
                    <a:lnTo>
                      <a:pt x="3337" y="1651"/>
                    </a:lnTo>
                    <a:lnTo>
                      <a:pt x="3311" y="1665"/>
                    </a:lnTo>
                    <a:lnTo>
                      <a:pt x="3282" y="1671"/>
                    </a:lnTo>
                    <a:lnTo>
                      <a:pt x="3252" y="1673"/>
                    </a:lnTo>
                    <a:lnTo>
                      <a:pt x="3222" y="1671"/>
                    </a:lnTo>
                    <a:lnTo>
                      <a:pt x="3193" y="1663"/>
                    </a:lnTo>
                    <a:lnTo>
                      <a:pt x="3164" y="1650"/>
                    </a:lnTo>
                    <a:lnTo>
                      <a:pt x="3137" y="1631"/>
                    </a:lnTo>
                    <a:lnTo>
                      <a:pt x="1715" y="408"/>
                    </a:lnTo>
                    <a:lnTo>
                      <a:pt x="291" y="1631"/>
                    </a:lnTo>
                    <a:lnTo>
                      <a:pt x="264" y="1650"/>
                    </a:lnTo>
                    <a:lnTo>
                      <a:pt x="237" y="1663"/>
                    </a:lnTo>
                    <a:lnTo>
                      <a:pt x="208" y="1671"/>
                    </a:lnTo>
                    <a:lnTo>
                      <a:pt x="178" y="1673"/>
                    </a:lnTo>
                    <a:lnTo>
                      <a:pt x="148" y="1671"/>
                    </a:lnTo>
                    <a:lnTo>
                      <a:pt x="118" y="1665"/>
                    </a:lnTo>
                    <a:lnTo>
                      <a:pt x="91" y="1652"/>
                    </a:lnTo>
                    <a:lnTo>
                      <a:pt x="65" y="1635"/>
                    </a:lnTo>
                    <a:lnTo>
                      <a:pt x="42" y="1613"/>
                    </a:lnTo>
                    <a:lnTo>
                      <a:pt x="24" y="1587"/>
                    </a:lnTo>
                    <a:lnTo>
                      <a:pt x="11" y="1560"/>
                    </a:lnTo>
                    <a:lnTo>
                      <a:pt x="3" y="1530"/>
                    </a:lnTo>
                    <a:lnTo>
                      <a:pt x="0" y="1500"/>
                    </a:lnTo>
                    <a:lnTo>
                      <a:pt x="2" y="1470"/>
                    </a:lnTo>
                    <a:lnTo>
                      <a:pt x="10" y="1441"/>
                    </a:lnTo>
                    <a:lnTo>
                      <a:pt x="22" y="1414"/>
                    </a:lnTo>
                    <a:lnTo>
                      <a:pt x="39" y="1387"/>
                    </a:lnTo>
                    <a:lnTo>
                      <a:pt x="61" y="1365"/>
                    </a:lnTo>
                    <a:lnTo>
                      <a:pt x="1600" y="42"/>
                    </a:lnTo>
                    <a:lnTo>
                      <a:pt x="1625" y="23"/>
                    </a:lnTo>
                    <a:lnTo>
                      <a:pt x="1654" y="10"/>
                    </a:lnTo>
                    <a:lnTo>
                      <a:pt x="1684" y="2"/>
                    </a:lnTo>
                    <a:lnTo>
                      <a:pt x="17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>
              <a:off x="4459762" y="2482835"/>
              <a:ext cx="495298" cy="314651"/>
              <a:chOff x="9190038" y="984250"/>
              <a:chExt cx="4905375" cy="3116263"/>
            </a:xfrm>
            <a:solidFill>
              <a:schemeClr val="accent4"/>
            </a:solidFill>
          </p:grpSpPr>
          <p:sp>
            <p:nvSpPr>
              <p:cNvPr id="594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5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6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7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7556602" y="5511723"/>
              <a:ext cx="511847" cy="436298"/>
              <a:chOff x="12072938" y="-400050"/>
              <a:chExt cx="5162550" cy="4400550"/>
            </a:xfrm>
            <a:solidFill>
              <a:schemeClr val="accent3"/>
            </a:solidFill>
          </p:grpSpPr>
          <p:sp>
            <p:nvSpPr>
              <p:cNvPr id="591" name="Freeform 76"/>
              <p:cNvSpPr>
                <a:spLocks noEditPoints="1"/>
              </p:cNvSpPr>
              <p:nvPr/>
            </p:nvSpPr>
            <p:spPr bwMode="auto">
              <a:xfrm>
                <a:off x="12072938" y="1135062"/>
                <a:ext cx="5162550" cy="2865438"/>
              </a:xfrm>
              <a:custGeom>
                <a:avLst/>
                <a:gdLst>
                  <a:gd name="T0" fmla="*/ 1084 w 6504"/>
                  <a:gd name="T1" fmla="*/ 2305 h 3609"/>
                  <a:gd name="T2" fmla="*/ 5422 w 6504"/>
                  <a:gd name="T3" fmla="*/ 1986 h 3609"/>
                  <a:gd name="T4" fmla="*/ 5783 w 6504"/>
                  <a:gd name="T5" fmla="*/ 1432 h 3609"/>
                  <a:gd name="T6" fmla="*/ 6145 w 6504"/>
                  <a:gd name="T7" fmla="*/ 3248 h 3609"/>
                  <a:gd name="T8" fmla="*/ 5783 w 6504"/>
                  <a:gd name="T9" fmla="*/ 1432 h 3609"/>
                  <a:gd name="T10" fmla="*/ 1084 w 6504"/>
                  <a:gd name="T11" fmla="*/ 1625 h 3609"/>
                  <a:gd name="T12" fmla="*/ 1637 w 6504"/>
                  <a:gd name="T13" fmla="*/ 1542 h 3609"/>
                  <a:gd name="T14" fmla="*/ 1562 w 6504"/>
                  <a:gd name="T15" fmla="*/ 1388 h 3609"/>
                  <a:gd name="T16" fmla="*/ 1455 w 6504"/>
                  <a:gd name="T17" fmla="*/ 1256 h 3609"/>
                  <a:gd name="T18" fmla="*/ 1323 w 6504"/>
                  <a:gd name="T19" fmla="*/ 1150 h 3609"/>
                  <a:gd name="T20" fmla="*/ 1169 w 6504"/>
                  <a:gd name="T21" fmla="*/ 1073 h 3609"/>
                  <a:gd name="T22" fmla="*/ 361 w 6504"/>
                  <a:gd name="T23" fmla="*/ 361 h 3609"/>
                  <a:gd name="T24" fmla="*/ 723 w 6504"/>
                  <a:gd name="T25" fmla="*/ 3248 h 3609"/>
                  <a:gd name="T26" fmla="*/ 361 w 6504"/>
                  <a:gd name="T27" fmla="*/ 361 h 3609"/>
                  <a:gd name="T28" fmla="*/ 904 w 6504"/>
                  <a:gd name="T29" fmla="*/ 0 h 3609"/>
                  <a:gd name="T30" fmla="*/ 983 w 6504"/>
                  <a:gd name="T31" fmla="*/ 17 h 3609"/>
                  <a:gd name="T32" fmla="*/ 1045 w 6504"/>
                  <a:gd name="T33" fmla="*/ 67 h 3609"/>
                  <a:gd name="T34" fmla="*/ 1080 w 6504"/>
                  <a:gd name="T35" fmla="*/ 138 h 3609"/>
                  <a:gd name="T36" fmla="*/ 1084 w 6504"/>
                  <a:gd name="T37" fmla="*/ 682 h 3609"/>
                  <a:gd name="T38" fmla="*/ 1301 w 6504"/>
                  <a:gd name="T39" fmla="*/ 737 h 3609"/>
                  <a:gd name="T40" fmla="*/ 1497 w 6504"/>
                  <a:gd name="T41" fmla="*/ 834 h 3609"/>
                  <a:gd name="T42" fmla="*/ 1670 w 6504"/>
                  <a:gd name="T43" fmla="*/ 962 h 3609"/>
                  <a:gd name="T44" fmla="*/ 1815 w 6504"/>
                  <a:gd name="T45" fmla="*/ 1122 h 3609"/>
                  <a:gd name="T46" fmla="*/ 1929 w 6504"/>
                  <a:gd name="T47" fmla="*/ 1307 h 3609"/>
                  <a:gd name="T48" fmla="*/ 2006 w 6504"/>
                  <a:gd name="T49" fmla="*/ 1514 h 3609"/>
                  <a:gd name="T50" fmla="*/ 5422 w 6504"/>
                  <a:gd name="T51" fmla="*/ 1625 h 3609"/>
                  <a:gd name="T52" fmla="*/ 5428 w 6504"/>
                  <a:gd name="T53" fmla="*/ 1211 h 3609"/>
                  <a:gd name="T54" fmla="*/ 5462 w 6504"/>
                  <a:gd name="T55" fmla="*/ 1140 h 3609"/>
                  <a:gd name="T56" fmla="*/ 5525 w 6504"/>
                  <a:gd name="T57" fmla="*/ 1090 h 3609"/>
                  <a:gd name="T58" fmla="*/ 5604 w 6504"/>
                  <a:gd name="T59" fmla="*/ 1071 h 3609"/>
                  <a:gd name="T60" fmla="*/ 6368 w 6504"/>
                  <a:gd name="T61" fmla="*/ 1077 h 3609"/>
                  <a:gd name="T62" fmla="*/ 6439 w 6504"/>
                  <a:gd name="T63" fmla="*/ 1112 h 3609"/>
                  <a:gd name="T64" fmla="*/ 6488 w 6504"/>
                  <a:gd name="T65" fmla="*/ 1173 h 3609"/>
                  <a:gd name="T66" fmla="*/ 6504 w 6504"/>
                  <a:gd name="T67" fmla="*/ 1252 h 3609"/>
                  <a:gd name="T68" fmla="*/ 6500 w 6504"/>
                  <a:gd name="T69" fmla="*/ 3471 h 3609"/>
                  <a:gd name="T70" fmla="*/ 6465 w 6504"/>
                  <a:gd name="T71" fmla="*/ 3542 h 3609"/>
                  <a:gd name="T72" fmla="*/ 6403 w 6504"/>
                  <a:gd name="T73" fmla="*/ 3591 h 3609"/>
                  <a:gd name="T74" fmla="*/ 6324 w 6504"/>
                  <a:gd name="T75" fmla="*/ 3609 h 3609"/>
                  <a:gd name="T76" fmla="*/ 5560 w 6504"/>
                  <a:gd name="T77" fmla="*/ 3605 h 3609"/>
                  <a:gd name="T78" fmla="*/ 5489 w 6504"/>
                  <a:gd name="T79" fmla="*/ 3570 h 3609"/>
                  <a:gd name="T80" fmla="*/ 5440 w 6504"/>
                  <a:gd name="T81" fmla="*/ 3509 h 3609"/>
                  <a:gd name="T82" fmla="*/ 5422 w 6504"/>
                  <a:gd name="T83" fmla="*/ 3430 h 3609"/>
                  <a:gd name="T84" fmla="*/ 1084 w 6504"/>
                  <a:gd name="T85" fmla="*/ 2666 h 3609"/>
                  <a:gd name="T86" fmla="*/ 1078 w 6504"/>
                  <a:gd name="T87" fmla="*/ 3471 h 3609"/>
                  <a:gd name="T88" fmla="*/ 1045 w 6504"/>
                  <a:gd name="T89" fmla="*/ 3542 h 3609"/>
                  <a:gd name="T90" fmla="*/ 983 w 6504"/>
                  <a:gd name="T91" fmla="*/ 3591 h 3609"/>
                  <a:gd name="T92" fmla="*/ 902 w 6504"/>
                  <a:gd name="T93" fmla="*/ 3609 h 3609"/>
                  <a:gd name="T94" fmla="*/ 138 w 6504"/>
                  <a:gd name="T95" fmla="*/ 3605 h 3609"/>
                  <a:gd name="T96" fmla="*/ 67 w 6504"/>
                  <a:gd name="T97" fmla="*/ 3570 h 3609"/>
                  <a:gd name="T98" fmla="*/ 18 w 6504"/>
                  <a:gd name="T99" fmla="*/ 3509 h 3609"/>
                  <a:gd name="T100" fmla="*/ 0 w 6504"/>
                  <a:gd name="T101" fmla="*/ 3430 h 3609"/>
                  <a:gd name="T102" fmla="*/ 4 w 6504"/>
                  <a:gd name="T103" fmla="*/ 138 h 3609"/>
                  <a:gd name="T104" fmla="*/ 39 w 6504"/>
                  <a:gd name="T105" fmla="*/ 67 h 3609"/>
                  <a:gd name="T106" fmla="*/ 101 w 6504"/>
                  <a:gd name="T107" fmla="*/ 17 h 3609"/>
                  <a:gd name="T108" fmla="*/ 180 w 6504"/>
                  <a:gd name="T109" fmla="*/ 0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04" h="3609">
                    <a:moveTo>
                      <a:pt x="1084" y="1986"/>
                    </a:moveTo>
                    <a:lnTo>
                      <a:pt x="1084" y="2305"/>
                    </a:lnTo>
                    <a:lnTo>
                      <a:pt x="5422" y="2305"/>
                    </a:lnTo>
                    <a:lnTo>
                      <a:pt x="5422" y="1986"/>
                    </a:lnTo>
                    <a:lnTo>
                      <a:pt x="1084" y="1986"/>
                    </a:lnTo>
                    <a:close/>
                    <a:moveTo>
                      <a:pt x="5783" y="1432"/>
                    </a:moveTo>
                    <a:lnTo>
                      <a:pt x="5783" y="3248"/>
                    </a:lnTo>
                    <a:lnTo>
                      <a:pt x="6145" y="3248"/>
                    </a:lnTo>
                    <a:lnTo>
                      <a:pt x="6145" y="1432"/>
                    </a:lnTo>
                    <a:lnTo>
                      <a:pt x="5783" y="1432"/>
                    </a:lnTo>
                    <a:close/>
                    <a:moveTo>
                      <a:pt x="1084" y="1049"/>
                    </a:moveTo>
                    <a:lnTo>
                      <a:pt x="1084" y="1625"/>
                    </a:lnTo>
                    <a:lnTo>
                      <a:pt x="1663" y="1625"/>
                    </a:lnTo>
                    <a:lnTo>
                      <a:pt x="1637" y="1542"/>
                    </a:lnTo>
                    <a:lnTo>
                      <a:pt x="1603" y="1463"/>
                    </a:lnTo>
                    <a:lnTo>
                      <a:pt x="1562" y="1388"/>
                    </a:lnTo>
                    <a:lnTo>
                      <a:pt x="1513" y="1319"/>
                    </a:lnTo>
                    <a:lnTo>
                      <a:pt x="1455" y="1256"/>
                    </a:lnTo>
                    <a:lnTo>
                      <a:pt x="1392" y="1199"/>
                    </a:lnTo>
                    <a:lnTo>
                      <a:pt x="1323" y="1150"/>
                    </a:lnTo>
                    <a:lnTo>
                      <a:pt x="1248" y="1108"/>
                    </a:lnTo>
                    <a:lnTo>
                      <a:pt x="1169" y="1073"/>
                    </a:lnTo>
                    <a:lnTo>
                      <a:pt x="1084" y="1049"/>
                    </a:lnTo>
                    <a:close/>
                    <a:moveTo>
                      <a:pt x="361" y="361"/>
                    </a:moveTo>
                    <a:lnTo>
                      <a:pt x="361" y="3248"/>
                    </a:lnTo>
                    <a:lnTo>
                      <a:pt x="723" y="3248"/>
                    </a:lnTo>
                    <a:lnTo>
                      <a:pt x="723" y="361"/>
                    </a:lnTo>
                    <a:lnTo>
                      <a:pt x="361" y="361"/>
                    </a:lnTo>
                    <a:close/>
                    <a:moveTo>
                      <a:pt x="180" y="0"/>
                    </a:moveTo>
                    <a:lnTo>
                      <a:pt x="904" y="0"/>
                    </a:lnTo>
                    <a:lnTo>
                      <a:pt x="946" y="4"/>
                    </a:lnTo>
                    <a:lnTo>
                      <a:pt x="983" y="17"/>
                    </a:lnTo>
                    <a:lnTo>
                      <a:pt x="1017" y="39"/>
                    </a:lnTo>
                    <a:lnTo>
                      <a:pt x="1045" y="67"/>
                    </a:lnTo>
                    <a:lnTo>
                      <a:pt x="1066" y="100"/>
                    </a:lnTo>
                    <a:lnTo>
                      <a:pt x="1080" y="138"/>
                    </a:lnTo>
                    <a:lnTo>
                      <a:pt x="1084" y="179"/>
                    </a:lnTo>
                    <a:lnTo>
                      <a:pt x="1084" y="682"/>
                    </a:lnTo>
                    <a:lnTo>
                      <a:pt x="1195" y="704"/>
                    </a:lnTo>
                    <a:lnTo>
                      <a:pt x="1301" y="737"/>
                    </a:lnTo>
                    <a:lnTo>
                      <a:pt x="1402" y="781"/>
                    </a:lnTo>
                    <a:lnTo>
                      <a:pt x="1497" y="834"/>
                    </a:lnTo>
                    <a:lnTo>
                      <a:pt x="1586" y="893"/>
                    </a:lnTo>
                    <a:lnTo>
                      <a:pt x="1670" y="962"/>
                    </a:lnTo>
                    <a:lnTo>
                      <a:pt x="1745" y="1039"/>
                    </a:lnTo>
                    <a:lnTo>
                      <a:pt x="1815" y="1122"/>
                    </a:lnTo>
                    <a:lnTo>
                      <a:pt x="1876" y="1213"/>
                    </a:lnTo>
                    <a:lnTo>
                      <a:pt x="1929" y="1307"/>
                    </a:lnTo>
                    <a:lnTo>
                      <a:pt x="1973" y="1410"/>
                    </a:lnTo>
                    <a:lnTo>
                      <a:pt x="2006" y="1514"/>
                    </a:lnTo>
                    <a:lnTo>
                      <a:pt x="2028" y="1625"/>
                    </a:lnTo>
                    <a:lnTo>
                      <a:pt x="5422" y="1625"/>
                    </a:lnTo>
                    <a:lnTo>
                      <a:pt x="5422" y="1252"/>
                    </a:lnTo>
                    <a:lnTo>
                      <a:pt x="5428" y="1211"/>
                    </a:lnTo>
                    <a:lnTo>
                      <a:pt x="5442" y="1173"/>
                    </a:lnTo>
                    <a:lnTo>
                      <a:pt x="5462" y="1140"/>
                    </a:lnTo>
                    <a:lnTo>
                      <a:pt x="5491" y="1112"/>
                    </a:lnTo>
                    <a:lnTo>
                      <a:pt x="5525" y="1090"/>
                    </a:lnTo>
                    <a:lnTo>
                      <a:pt x="5562" y="1077"/>
                    </a:lnTo>
                    <a:lnTo>
                      <a:pt x="5604" y="1071"/>
                    </a:lnTo>
                    <a:lnTo>
                      <a:pt x="6326" y="1071"/>
                    </a:lnTo>
                    <a:lnTo>
                      <a:pt x="6368" y="1077"/>
                    </a:lnTo>
                    <a:lnTo>
                      <a:pt x="6405" y="1090"/>
                    </a:lnTo>
                    <a:lnTo>
                      <a:pt x="6439" y="1112"/>
                    </a:lnTo>
                    <a:lnTo>
                      <a:pt x="6467" y="1140"/>
                    </a:lnTo>
                    <a:lnTo>
                      <a:pt x="6488" y="1173"/>
                    </a:lnTo>
                    <a:lnTo>
                      <a:pt x="6500" y="1211"/>
                    </a:lnTo>
                    <a:lnTo>
                      <a:pt x="6504" y="1252"/>
                    </a:lnTo>
                    <a:lnTo>
                      <a:pt x="6504" y="3430"/>
                    </a:lnTo>
                    <a:lnTo>
                      <a:pt x="6500" y="3471"/>
                    </a:lnTo>
                    <a:lnTo>
                      <a:pt x="6486" y="3509"/>
                    </a:lnTo>
                    <a:lnTo>
                      <a:pt x="6465" y="3542"/>
                    </a:lnTo>
                    <a:lnTo>
                      <a:pt x="6437" y="3570"/>
                    </a:lnTo>
                    <a:lnTo>
                      <a:pt x="6403" y="3591"/>
                    </a:lnTo>
                    <a:lnTo>
                      <a:pt x="6366" y="3605"/>
                    </a:lnTo>
                    <a:lnTo>
                      <a:pt x="6324" y="3609"/>
                    </a:lnTo>
                    <a:lnTo>
                      <a:pt x="5602" y="3609"/>
                    </a:lnTo>
                    <a:lnTo>
                      <a:pt x="5560" y="3605"/>
                    </a:lnTo>
                    <a:lnTo>
                      <a:pt x="5523" y="3591"/>
                    </a:lnTo>
                    <a:lnTo>
                      <a:pt x="5489" y="3570"/>
                    </a:lnTo>
                    <a:lnTo>
                      <a:pt x="5462" y="3542"/>
                    </a:lnTo>
                    <a:lnTo>
                      <a:pt x="5440" y="3509"/>
                    </a:lnTo>
                    <a:lnTo>
                      <a:pt x="5426" y="3471"/>
                    </a:lnTo>
                    <a:lnTo>
                      <a:pt x="5422" y="3430"/>
                    </a:lnTo>
                    <a:lnTo>
                      <a:pt x="5422" y="2666"/>
                    </a:lnTo>
                    <a:lnTo>
                      <a:pt x="1084" y="2666"/>
                    </a:lnTo>
                    <a:lnTo>
                      <a:pt x="1084" y="3430"/>
                    </a:lnTo>
                    <a:lnTo>
                      <a:pt x="1078" y="3471"/>
                    </a:lnTo>
                    <a:lnTo>
                      <a:pt x="1064" y="3509"/>
                    </a:lnTo>
                    <a:lnTo>
                      <a:pt x="1045" y="3542"/>
                    </a:lnTo>
                    <a:lnTo>
                      <a:pt x="1017" y="3570"/>
                    </a:lnTo>
                    <a:lnTo>
                      <a:pt x="983" y="3591"/>
                    </a:lnTo>
                    <a:lnTo>
                      <a:pt x="944" y="3605"/>
                    </a:lnTo>
                    <a:lnTo>
                      <a:pt x="902" y="3609"/>
                    </a:lnTo>
                    <a:lnTo>
                      <a:pt x="180" y="3609"/>
                    </a:lnTo>
                    <a:lnTo>
                      <a:pt x="138" y="3605"/>
                    </a:lnTo>
                    <a:lnTo>
                      <a:pt x="101" y="3591"/>
                    </a:lnTo>
                    <a:lnTo>
                      <a:pt x="67" y="3570"/>
                    </a:lnTo>
                    <a:lnTo>
                      <a:pt x="39" y="3542"/>
                    </a:lnTo>
                    <a:lnTo>
                      <a:pt x="18" y="3509"/>
                    </a:lnTo>
                    <a:lnTo>
                      <a:pt x="4" y="3471"/>
                    </a:lnTo>
                    <a:lnTo>
                      <a:pt x="0" y="3430"/>
                    </a:lnTo>
                    <a:lnTo>
                      <a:pt x="0" y="179"/>
                    </a:lnTo>
                    <a:lnTo>
                      <a:pt x="4" y="138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101" y="17"/>
                    </a:lnTo>
                    <a:lnTo>
                      <a:pt x="138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2" name="Freeform 77"/>
              <p:cNvSpPr>
                <a:spLocks/>
              </p:cNvSpPr>
              <p:nvPr/>
            </p:nvSpPr>
            <p:spPr bwMode="auto">
              <a:xfrm>
                <a:off x="13617576" y="820737"/>
                <a:ext cx="568325" cy="644525"/>
              </a:xfrm>
              <a:custGeom>
                <a:avLst/>
                <a:gdLst>
                  <a:gd name="T0" fmla="*/ 571 w 715"/>
                  <a:gd name="T1" fmla="*/ 0 h 813"/>
                  <a:gd name="T2" fmla="*/ 598 w 715"/>
                  <a:gd name="T3" fmla="*/ 154 h 813"/>
                  <a:gd name="T4" fmla="*/ 322 w 715"/>
                  <a:gd name="T5" fmla="*/ 604 h 813"/>
                  <a:gd name="T6" fmla="*/ 687 w 715"/>
                  <a:gd name="T7" fmla="*/ 541 h 813"/>
                  <a:gd name="T8" fmla="*/ 715 w 715"/>
                  <a:gd name="T9" fmla="*/ 704 h 813"/>
                  <a:gd name="T10" fmla="*/ 99 w 715"/>
                  <a:gd name="T11" fmla="*/ 813 h 813"/>
                  <a:gd name="T12" fmla="*/ 71 w 715"/>
                  <a:gd name="T13" fmla="*/ 649 h 813"/>
                  <a:gd name="T14" fmla="*/ 338 w 715"/>
                  <a:gd name="T15" fmla="*/ 209 h 813"/>
                  <a:gd name="T16" fmla="*/ 28 w 715"/>
                  <a:gd name="T17" fmla="*/ 263 h 813"/>
                  <a:gd name="T18" fmla="*/ 0 w 715"/>
                  <a:gd name="T19" fmla="*/ 101 h 813"/>
                  <a:gd name="T20" fmla="*/ 571 w 715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5" h="813">
                    <a:moveTo>
                      <a:pt x="571" y="0"/>
                    </a:moveTo>
                    <a:lnTo>
                      <a:pt x="598" y="154"/>
                    </a:lnTo>
                    <a:lnTo>
                      <a:pt x="322" y="604"/>
                    </a:lnTo>
                    <a:lnTo>
                      <a:pt x="687" y="541"/>
                    </a:lnTo>
                    <a:lnTo>
                      <a:pt x="715" y="704"/>
                    </a:lnTo>
                    <a:lnTo>
                      <a:pt x="99" y="813"/>
                    </a:lnTo>
                    <a:lnTo>
                      <a:pt x="71" y="649"/>
                    </a:lnTo>
                    <a:lnTo>
                      <a:pt x="338" y="209"/>
                    </a:lnTo>
                    <a:lnTo>
                      <a:pt x="28" y="263"/>
                    </a:lnTo>
                    <a:lnTo>
                      <a:pt x="0" y="101"/>
                    </a:lnTo>
                    <a:lnTo>
                      <a:pt x="5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3" name="Freeform 78"/>
              <p:cNvSpPr>
                <a:spLocks/>
              </p:cNvSpPr>
              <p:nvPr/>
            </p:nvSpPr>
            <p:spPr bwMode="auto">
              <a:xfrm>
                <a:off x="14317663" y="-400050"/>
                <a:ext cx="830263" cy="923925"/>
              </a:xfrm>
              <a:custGeom>
                <a:avLst/>
                <a:gdLst>
                  <a:gd name="T0" fmla="*/ 246 w 1046"/>
                  <a:gd name="T1" fmla="*/ 0 h 1163"/>
                  <a:gd name="T2" fmla="*/ 1046 w 1046"/>
                  <a:gd name="T3" fmla="*/ 171 h 1163"/>
                  <a:gd name="T4" fmla="*/ 999 w 1046"/>
                  <a:gd name="T5" fmla="*/ 386 h 1163"/>
                  <a:gd name="T6" fmla="*/ 400 w 1046"/>
                  <a:gd name="T7" fmla="*/ 826 h 1163"/>
                  <a:gd name="T8" fmla="*/ 908 w 1046"/>
                  <a:gd name="T9" fmla="*/ 935 h 1163"/>
                  <a:gd name="T10" fmla="*/ 858 w 1046"/>
                  <a:gd name="T11" fmla="*/ 1163 h 1163"/>
                  <a:gd name="T12" fmla="*/ 0 w 1046"/>
                  <a:gd name="T13" fmla="*/ 980 h 1163"/>
                  <a:gd name="T14" fmla="*/ 49 w 1046"/>
                  <a:gd name="T15" fmla="*/ 753 h 1163"/>
                  <a:gd name="T16" fmla="*/ 629 w 1046"/>
                  <a:gd name="T17" fmla="*/ 319 h 1163"/>
                  <a:gd name="T18" fmla="*/ 199 w 1046"/>
                  <a:gd name="T19" fmla="*/ 228 h 1163"/>
                  <a:gd name="T20" fmla="*/ 246 w 1046"/>
                  <a:gd name="T21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6" h="1163">
                    <a:moveTo>
                      <a:pt x="246" y="0"/>
                    </a:moveTo>
                    <a:lnTo>
                      <a:pt x="1046" y="171"/>
                    </a:lnTo>
                    <a:lnTo>
                      <a:pt x="999" y="386"/>
                    </a:lnTo>
                    <a:lnTo>
                      <a:pt x="400" y="826"/>
                    </a:lnTo>
                    <a:lnTo>
                      <a:pt x="908" y="935"/>
                    </a:lnTo>
                    <a:lnTo>
                      <a:pt x="858" y="1163"/>
                    </a:lnTo>
                    <a:lnTo>
                      <a:pt x="0" y="980"/>
                    </a:lnTo>
                    <a:lnTo>
                      <a:pt x="49" y="753"/>
                    </a:lnTo>
                    <a:lnTo>
                      <a:pt x="629" y="319"/>
                    </a:lnTo>
                    <a:lnTo>
                      <a:pt x="199" y="228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93" name="Freeform 83"/>
            <p:cNvSpPr>
              <a:spLocks noEditPoints="1"/>
            </p:cNvSpPr>
            <p:nvPr/>
          </p:nvSpPr>
          <p:spPr bwMode="auto">
            <a:xfrm>
              <a:off x="6469768" y="2093148"/>
              <a:ext cx="369113" cy="37408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Freeform 83"/>
            <p:cNvSpPr>
              <a:spLocks noEditPoints="1"/>
            </p:cNvSpPr>
            <p:nvPr/>
          </p:nvSpPr>
          <p:spPr bwMode="auto">
            <a:xfrm flipH="1">
              <a:off x="5317381" y="3827122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6937829" y="5451026"/>
              <a:ext cx="584864" cy="496994"/>
              <a:chOff x="8924926" y="-188913"/>
              <a:chExt cx="4945063" cy="4202113"/>
            </a:xfrm>
            <a:solidFill>
              <a:schemeClr val="accent5"/>
            </a:solidFill>
          </p:grpSpPr>
          <p:sp>
            <p:nvSpPr>
              <p:cNvPr id="586" name="Freeform 88"/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7" name="Freeform 89"/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8" name="Freeform 90"/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9" name="Freeform 91"/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0" name="Freeform 92"/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96" name="Freeform 83"/>
            <p:cNvSpPr>
              <a:spLocks noEditPoints="1"/>
            </p:cNvSpPr>
            <p:nvPr/>
          </p:nvSpPr>
          <p:spPr bwMode="auto">
            <a:xfrm rot="2821113">
              <a:off x="5525249" y="5627908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511903" y="2923795"/>
              <a:ext cx="391015" cy="361623"/>
              <a:chOff x="12188825" y="-731838"/>
              <a:chExt cx="4941888" cy="4570414"/>
            </a:xfrm>
            <a:solidFill>
              <a:schemeClr val="accent3"/>
            </a:solidFill>
          </p:grpSpPr>
          <p:sp>
            <p:nvSpPr>
              <p:cNvPr id="581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2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3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4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5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98" name="Group 397"/>
            <p:cNvGrpSpPr/>
            <p:nvPr/>
          </p:nvGrpSpPr>
          <p:grpSpPr>
            <a:xfrm>
              <a:off x="4136773" y="5290868"/>
              <a:ext cx="313563" cy="313371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578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9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0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99" name="Group 398"/>
            <p:cNvGrpSpPr/>
            <p:nvPr/>
          </p:nvGrpSpPr>
          <p:grpSpPr>
            <a:xfrm rot="16200000">
              <a:off x="6879974" y="2313584"/>
              <a:ext cx="273302" cy="273135"/>
              <a:chOff x="8936038" y="-620713"/>
              <a:chExt cx="5207000" cy="5203826"/>
            </a:xfrm>
            <a:solidFill>
              <a:schemeClr val="accent4"/>
            </a:solidFill>
          </p:grpSpPr>
          <p:sp>
            <p:nvSpPr>
              <p:cNvPr id="575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6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7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 rot="16200000">
              <a:off x="7521683" y="3068251"/>
              <a:ext cx="415164" cy="414910"/>
              <a:chOff x="8936038" y="-620713"/>
              <a:chExt cx="5207000" cy="5203826"/>
            </a:xfrm>
            <a:solidFill>
              <a:schemeClr val="accent4"/>
            </a:solidFill>
          </p:grpSpPr>
          <p:sp>
            <p:nvSpPr>
              <p:cNvPr id="572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3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4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 rot="1159812">
              <a:off x="5502659" y="2008978"/>
              <a:ext cx="289850" cy="289674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569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0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1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5134932" y="5587998"/>
              <a:ext cx="383815" cy="383581"/>
              <a:chOff x="8272463" y="-169863"/>
              <a:chExt cx="5207000" cy="5203826"/>
            </a:xfrm>
            <a:solidFill>
              <a:schemeClr val="accent4"/>
            </a:solidFill>
          </p:grpSpPr>
          <p:sp>
            <p:nvSpPr>
              <p:cNvPr id="566" name="Freeform 113"/>
              <p:cNvSpPr>
                <a:spLocks/>
              </p:cNvSpPr>
              <p:nvPr/>
            </p:nvSpPr>
            <p:spPr bwMode="auto">
              <a:xfrm>
                <a:off x="8272463" y="-169863"/>
                <a:ext cx="5207000" cy="5203826"/>
              </a:xfrm>
              <a:custGeom>
                <a:avLst/>
                <a:gdLst>
                  <a:gd name="T0" fmla="*/ 205 w 6560"/>
                  <a:gd name="T1" fmla="*/ 0 h 6556"/>
                  <a:gd name="T2" fmla="*/ 251 w 6560"/>
                  <a:gd name="T3" fmla="*/ 6 h 6556"/>
                  <a:gd name="T4" fmla="*/ 295 w 6560"/>
                  <a:gd name="T5" fmla="*/ 22 h 6556"/>
                  <a:gd name="T6" fmla="*/ 333 w 6560"/>
                  <a:gd name="T7" fmla="*/ 46 h 6556"/>
                  <a:gd name="T8" fmla="*/ 365 w 6560"/>
                  <a:gd name="T9" fmla="*/ 78 h 6556"/>
                  <a:gd name="T10" fmla="*/ 389 w 6560"/>
                  <a:gd name="T11" fmla="*/ 116 h 6556"/>
                  <a:gd name="T12" fmla="*/ 405 w 6560"/>
                  <a:gd name="T13" fmla="*/ 157 h 6556"/>
                  <a:gd name="T14" fmla="*/ 411 w 6560"/>
                  <a:gd name="T15" fmla="*/ 205 h 6556"/>
                  <a:gd name="T16" fmla="*/ 411 w 6560"/>
                  <a:gd name="T17" fmla="*/ 6145 h 6556"/>
                  <a:gd name="T18" fmla="*/ 6355 w 6560"/>
                  <a:gd name="T19" fmla="*/ 6145 h 6556"/>
                  <a:gd name="T20" fmla="*/ 6402 w 6560"/>
                  <a:gd name="T21" fmla="*/ 6151 h 6556"/>
                  <a:gd name="T22" fmla="*/ 6444 w 6560"/>
                  <a:gd name="T23" fmla="*/ 6167 h 6556"/>
                  <a:gd name="T24" fmla="*/ 6482 w 6560"/>
                  <a:gd name="T25" fmla="*/ 6191 h 6556"/>
                  <a:gd name="T26" fmla="*/ 6514 w 6560"/>
                  <a:gd name="T27" fmla="*/ 6223 h 6556"/>
                  <a:gd name="T28" fmla="*/ 6538 w 6560"/>
                  <a:gd name="T29" fmla="*/ 6261 h 6556"/>
                  <a:gd name="T30" fmla="*/ 6554 w 6560"/>
                  <a:gd name="T31" fmla="*/ 6305 h 6556"/>
                  <a:gd name="T32" fmla="*/ 6560 w 6560"/>
                  <a:gd name="T33" fmla="*/ 6351 h 6556"/>
                  <a:gd name="T34" fmla="*/ 6554 w 6560"/>
                  <a:gd name="T35" fmla="*/ 6399 h 6556"/>
                  <a:gd name="T36" fmla="*/ 6538 w 6560"/>
                  <a:gd name="T37" fmla="*/ 6440 h 6556"/>
                  <a:gd name="T38" fmla="*/ 6514 w 6560"/>
                  <a:gd name="T39" fmla="*/ 6478 h 6556"/>
                  <a:gd name="T40" fmla="*/ 6482 w 6560"/>
                  <a:gd name="T41" fmla="*/ 6510 h 6556"/>
                  <a:gd name="T42" fmla="*/ 6444 w 6560"/>
                  <a:gd name="T43" fmla="*/ 6536 h 6556"/>
                  <a:gd name="T44" fmla="*/ 6402 w 6560"/>
                  <a:gd name="T45" fmla="*/ 6550 h 6556"/>
                  <a:gd name="T46" fmla="*/ 6355 w 6560"/>
                  <a:gd name="T47" fmla="*/ 6556 h 6556"/>
                  <a:gd name="T48" fmla="*/ 411 w 6560"/>
                  <a:gd name="T49" fmla="*/ 6556 h 6556"/>
                  <a:gd name="T50" fmla="*/ 343 w 6560"/>
                  <a:gd name="T51" fmla="*/ 6550 h 6556"/>
                  <a:gd name="T52" fmla="*/ 281 w 6560"/>
                  <a:gd name="T53" fmla="*/ 6536 h 6556"/>
                  <a:gd name="T54" fmla="*/ 221 w 6560"/>
                  <a:gd name="T55" fmla="*/ 6510 h 6556"/>
                  <a:gd name="T56" fmla="*/ 168 w 6560"/>
                  <a:gd name="T57" fmla="*/ 6476 h 6556"/>
                  <a:gd name="T58" fmla="*/ 120 w 6560"/>
                  <a:gd name="T59" fmla="*/ 6436 h 6556"/>
                  <a:gd name="T60" fmla="*/ 80 w 6560"/>
                  <a:gd name="T61" fmla="*/ 6389 h 6556"/>
                  <a:gd name="T62" fmla="*/ 46 w 6560"/>
                  <a:gd name="T63" fmla="*/ 6335 h 6556"/>
                  <a:gd name="T64" fmla="*/ 22 w 6560"/>
                  <a:gd name="T65" fmla="*/ 6275 h 6556"/>
                  <a:gd name="T66" fmla="*/ 6 w 6560"/>
                  <a:gd name="T67" fmla="*/ 6213 h 6556"/>
                  <a:gd name="T68" fmla="*/ 0 w 6560"/>
                  <a:gd name="T69" fmla="*/ 6145 h 6556"/>
                  <a:gd name="T70" fmla="*/ 0 w 6560"/>
                  <a:gd name="T71" fmla="*/ 205 h 6556"/>
                  <a:gd name="T72" fmla="*/ 6 w 6560"/>
                  <a:gd name="T73" fmla="*/ 157 h 6556"/>
                  <a:gd name="T74" fmla="*/ 20 w 6560"/>
                  <a:gd name="T75" fmla="*/ 116 h 6556"/>
                  <a:gd name="T76" fmla="*/ 46 w 6560"/>
                  <a:gd name="T77" fmla="*/ 78 h 6556"/>
                  <a:gd name="T78" fmla="*/ 78 w 6560"/>
                  <a:gd name="T79" fmla="*/ 46 h 6556"/>
                  <a:gd name="T80" fmla="*/ 116 w 6560"/>
                  <a:gd name="T81" fmla="*/ 22 h 6556"/>
                  <a:gd name="T82" fmla="*/ 158 w 6560"/>
                  <a:gd name="T83" fmla="*/ 6 h 6556"/>
                  <a:gd name="T84" fmla="*/ 205 w 6560"/>
                  <a:gd name="T8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60" h="6556">
                    <a:moveTo>
                      <a:pt x="205" y="0"/>
                    </a:moveTo>
                    <a:lnTo>
                      <a:pt x="251" y="6"/>
                    </a:lnTo>
                    <a:lnTo>
                      <a:pt x="295" y="22"/>
                    </a:lnTo>
                    <a:lnTo>
                      <a:pt x="333" y="46"/>
                    </a:lnTo>
                    <a:lnTo>
                      <a:pt x="365" y="78"/>
                    </a:lnTo>
                    <a:lnTo>
                      <a:pt x="389" y="116"/>
                    </a:lnTo>
                    <a:lnTo>
                      <a:pt x="405" y="157"/>
                    </a:lnTo>
                    <a:lnTo>
                      <a:pt x="411" y="205"/>
                    </a:lnTo>
                    <a:lnTo>
                      <a:pt x="411" y="6145"/>
                    </a:lnTo>
                    <a:lnTo>
                      <a:pt x="6355" y="6145"/>
                    </a:lnTo>
                    <a:lnTo>
                      <a:pt x="6402" y="6151"/>
                    </a:lnTo>
                    <a:lnTo>
                      <a:pt x="6444" y="6167"/>
                    </a:lnTo>
                    <a:lnTo>
                      <a:pt x="6482" y="6191"/>
                    </a:lnTo>
                    <a:lnTo>
                      <a:pt x="6514" y="6223"/>
                    </a:lnTo>
                    <a:lnTo>
                      <a:pt x="6538" y="6261"/>
                    </a:lnTo>
                    <a:lnTo>
                      <a:pt x="6554" y="6305"/>
                    </a:lnTo>
                    <a:lnTo>
                      <a:pt x="6560" y="6351"/>
                    </a:lnTo>
                    <a:lnTo>
                      <a:pt x="6554" y="6399"/>
                    </a:lnTo>
                    <a:lnTo>
                      <a:pt x="6538" y="6440"/>
                    </a:lnTo>
                    <a:lnTo>
                      <a:pt x="6514" y="6478"/>
                    </a:lnTo>
                    <a:lnTo>
                      <a:pt x="6482" y="6510"/>
                    </a:lnTo>
                    <a:lnTo>
                      <a:pt x="6444" y="6536"/>
                    </a:lnTo>
                    <a:lnTo>
                      <a:pt x="6402" y="6550"/>
                    </a:lnTo>
                    <a:lnTo>
                      <a:pt x="6355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2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205"/>
                    </a:lnTo>
                    <a:lnTo>
                      <a:pt x="6" y="157"/>
                    </a:lnTo>
                    <a:lnTo>
                      <a:pt x="20" y="116"/>
                    </a:lnTo>
                    <a:lnTo>
                      <a:pt x="46" y="78"/>
                    </a:lnTo>
                    <a:lnTo>
                      <a:pt x="78" y="46"/>
                    </a:lnTo>
                    <a:lnTo>
                      <a:pt x="116" y="22"/>
                    </a:lnTo>
                    <a:lnTo>
                      <a:pt x="158" y="6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7" name="Freeform 114"/>
              <p:cNvSpPr>
                <a:spLocks/>
              </p:cNvSpPr>
              <p:nvPr/>
            </p:nvSpPr>
            <p:spPr bwMode="auto">
              <a:xfrm>
                <a:off x="8923338" y="155575"/>
                <a:ext cx="4556125" cy="3067051"/>
              </a:xfrm>
              <a:custGeom>
                <a:avLst/>
                <a:gdLst>
                  <a:gd name="T0" fmla="*/ 3883 w 5740"/>
                  <a:gd name="T1" fmla="*/ 0 h 3863"/>
                  <a:gd name="T2" fmla="*/ 3925 w 5740"/>
                  <a:gd name="T3" fmla="*/ 2 h 3863"/>
                  <a:gd name="T4" fmla="*/ 3967 w 5740"/>
                  <a:gd name="T5" fmla="*/ 12 h 3863"/>
                  <a:gd name="T6" fmla="*/ 4005 w 5740"/>
                  <a:gd name="T7" fmla="*/ 32 h 3863"/>
                  <a:gd name="T8" fmla="*/ 4041 w 5740"/>
                  <a:gd name="T9" fmla="*/ 59 h 3863"/>
                  <a:gd name="T10" fmla="*/ 5680 w 5740"/>
                  <a:gd name="T11" fmla="*/ 1698 h 3863"/>
                  <a:gd name="T12" fmla="*/ 5706 w 5740"/>
                  <a:gd name="T13" fmla="*/ 1730 h 3863"/>
                  <a:gd name="T14" fmla="*/ 5724 w 5740"/>
                  <a:gd name="T15" fmla="*/ 1764 h 3863"/>
                  <a:gd name="T16" fmla="*/ 5736 w 5740"/>
                  <a:gd name="T17" fmla="*/ 1804 h 3863"/>
                  <a:gd name="T18" fmla="*/ 5740 w 5740"/>
                  <a:gd name="T19" fmla="*/ 1843 h 3863"/>
                  <a:gd name="T20" fmla="*/ 5740 w 5740"/>
                  <a:gd name="T21" fmla="*/ 2627 h 3863"/>
                  <a:gd name="T22" fmla="*/ 4118 w 5740"/>
                  <a:gd name="T23" fmla="*/ 3637 h 3863"/>
                  <a:gd name="T24" fmla="*/ 2798 w 5740"/>
                  <a:gd name="T25" fmla="*/ 2507 h 3863"/>
                  <a:gd name="T26" fmla="*/ 2764 w 5740"/>
                  <a:gd name="T27" fmla="*/ 2483 h 3863"/>
                  <a:gd name="T28" fmla="*/ 2726 w 5740"/>
                  <a:gd name="T29" fmla="*/ 2467 h 3863"/>
                  <a:gd name="T30" fmla="*/ 2686 w 5740"/>
                  <a:gd name="T31" fmla="*/ 2459 h 3863"/>
                  <a:gd name="T32" fmla="*/ 2646 w 5740"/>
                  <a:gd name="T33" fmla="*/ 2457 h 3863"/>
                  <a:gd name="T34" fmla="*/ 2607 w 5740"/>
                  <a:gd name="T35" fmla="*/ 2465 h 3863"/>
                  <a:gd name="T36" fmla="*/ 2567 w 5740"/>
                  <a:gd name="T37" fmla="*/ 2481 h 3863"/>
                  <a:gd name="T38" fmla="*/ 0 w 5740"/>
                  <a:gd name="T39" fmla="*/ 3863 h 3863"/>
                  <a:gd name="T40" fmla="*/ 0 w 5740"/>
                  <a:gd name="T41" fmla="*/ 1433 h 3863"/>
                  <a:gd name="T42" fmla="*/ 6 w 5740"/>
                  <a:gd name="T43" fmla="*/ 1389 h 3863"/>
                  <a:gd name="T44" fmla="*/ 20 w 5740"/>
                  <a:gd name="T45" fmla="*/ 1347 h 3863"/>
                  <a:gd name="T46" fmla="*/ 42 w 5740"/>
                  <a:gd name="T47" fmla="*/ 1309 h 3863"/>
                  <a:gd name="T48" fmla="*/ 72 w 5740"/>
                  <a:gd name="T49" fmla="*/ 1277 h 3863"/>
                  <a:gd name="T50" fmla="*/ 107 w 5740"/>
                  <a:gd name="T51" fmla="*/ 1253 h 3863"/>
                  <a:gd name="T52" fmla="*/ 149 w 5740"/>
                  <a:gd name="T53" fmla="*/ 1235 h 3863"/>
                  <a:gd name="T54" fmla="*/ 193 w 5740"/>
                  <a:gd name="T55" fmla="*/ 1229 h 3863"/>
                  <a:gd name="T56" fmla="*/ 237 w 5740"/>
                  <a:gd name="T57" fmla="*/ 1231 h 3863"/>
                  <a:gd name="T58" fmla="*/ 279 w 5740"/>
                  <a:gd name="T59" fmla="*/ 1241 h 3863"/>
                  <a:gd name="T60" fmla="*/ 319 w 5740"/>
                  <a:gd name="T61" fmla="*/ 1263 h 3863"/>
                  <a:gd name="T62" fmla="*/ 1422 w 5740"/>
                  <a:gd name="T63" fmla="*/ 1997 h 3863"/>
                  <a:gd name="T64" fmla="*/ 3763 w 5740"/>
                  <a:gd name="T65" fmla="*/ 45 h 3863"/>
                  <a:gd name="T66" fmla="*/ 3801 w 5740"/>
                  <a:gd name="T67" fmla="*/ 22 h 3863"/>
                  <a:gd name="T68" fmla="*/ 3841 w 5740"/>
                  <a:gd name="T69" fmla="*/ 6 h 3863"/>
                  <a:gd name="T70" fmla="*/ 3883 w 5740"/>
                  <a:gd name="T71" fmla="*/ 0 h 3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0" h="3863">
                    <a:moveTo>
                      <a:pt x="3883" y="0"/>
                    </a:moveTo>
                    <a:lnTo>
                      <a:pt x="3925" y="2"/>
                    </a:lnTo>
                    <a:lnTo>
                      <a:pt x="3967" y="12"/>
                    </a:lnTo>
                    <a:lnTo>
                      <a:pt x="4005" y="32"/>
                    </a:lnTo>
                    <a:lnTo>
                      <a:pt x="4041" y="59"/>
                    </a:lnTo>
                    <a:lnTo>
                      <a:pt x="5680" y="1698"/>
                    </a:lnTo>
                    <a:lnTo>
                      <a:pt x="5706" y="1730"/>
                    </a:lnTo>
                    <a:lnTo>
                      <a:pt x="5724" y="1764"/>
                    </a:lnTo>
                    <a:lnTo>
                      <a:pt x="5736" y="1804"/>
                    </a:lnTo>
                    <a:lnTo>
                      <a:pt x="5740" y="1843"/>
                    </a:lnTo>
                    <a:lnTo>
                      <a:pt x="5740" y="2627"/>
                    </a:lnTo>
                    <a:lnTo>
                      <a:pt x="4118" y="3637"/>
                    </a:lnTo>
                    <a:lnTo>
                      <a:pt x="2798" y="2507"/>
                    </a:lnTo>
                    <a:lnTo>
                      <a:pt x="2764" y="2483"/>
                    </a:lnTo>
                    <a:lnTo>
                      <a:pt x="2726" y="2467"/>
                    </a:lnTo>
                    <a:lnTo>
                      <a:pt x="2686" y="2459"/>
                    </a:lnTo>
                    <a:lnTo>
                      <a:pt x="2646" y="2457"/>
                    </a:lnTo>
                    <a:lnTo>
                      <a:pt x="2607" y="2465"/>
                    </a:lnTo>
                    <a:lnTo>
                      <a:pt x="2567" y="2481"/>
                    </a:lnTo>
                    <a:lnTo>
                      <a:pt x="0" y="3863"/>
                    </a:lnTo>
                    <a:lnTo>
                      <a:pt x="0" y="1433"/>
                    </a:lnTo>
                    <a:lnTo>
                      <a:pt x="6" y="1389"/>
                    </a:lnTo>
                    <a:lnTo>
                      <a:pt x="20" y="1347"/>
                    </a:lnTo>
                    <a:lnTo>
                      <a:pt x="42" y="1309"/>
                    </a:lnTo>
                    <a:lnTo>
                      <a:pt x="72" y="1277"/>
                    </a:lnTo>
                    <a:lnTo>
                      <a:pt x="107" y="1253"/>
                    </a:lnTo>
                    <a:lnTo>
                      <a:pt x="149" y="1235"/>
                    </a:lnTo>
                    <a:lnTo>
                      <a:pt x="193" y="1229"/>
                    </a:lnTo>
                    <a:lnTo>
                      <a:pt x="237" y="1231"/>
                    </a:lnTo>
                    <a:lnTo>
                      <a:pt x="279" y="1241"/>
                    </a:lnTo>
                    <a:lnTo>
                      <a:pt x="319" y="1263"/>
                    </a:lnTo>
                    <a:lnTo>
                      <a:pt x="1422" y="1997"/>
                    </a:lnTo>
                    <a:lnTo>
                      <a:pt x="3763" y="45"/>
                    </a:lnTo>
                    <a:lnTo>
                      <a:pt x="3801" y="22"/>
                    </a:lnTo>
                    <a:lnTo>
                      <a:pt x="3841" y="6"/>
                    </a:lnTo>
                    <a:lnTo>
                      <a:pt x="38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8" name="Freeform 115"/>
              <p:cNvSpPr>
                <a:spLocks/>
              </p:cNvSpPr>
              <p:nvPr/>
            </p:nvSpPr>
            <p:spPr bwMode="auto">
              <a:xfrm>
                <a:off x="8923338" y="2465388"/>
                <a:ext cx="4556125" cy="1917700"/>
              </a:xfrm>
              <a:custGeom>
                <a:avLst/>
                <a:gdLst>
                  <a:gd name="T0" fmla="*/ 2639 w 5740"/>
                  <a:gd name="T1" fmla="*/ 0 h 2416"/>
                  <a:gd name="T2" fmla="*/ 3967 w 5740"/>
                  <a:gd name="T3" fmla="*/ 1138 h 2416"/>
                  <a:gd name="T4" fmla="*/ 4003 w 5740"/>
                  <a:gd name="T5" fmla="*/ 1162 h 2416"/>
                  <a:gd name="T6" fmla="*/ 4043 w 5740"/>
                  <a:gd name="T7" fmla="*/ 1178 h 2416"/>
                  <a:gd name="T8" fmla="*/ 4085 w 5740"/>
                  <a:gd name="T9" fmla="*/ 1186 h 2416"/>
                  <a:gd name="T10" fmla="*/ 4128 w 5740"/>
                  <a:gd name="T11" fmla="*/ 1184 h 2416"/>
                  <a:gd name="T12" fmla="*/ 4168 w 5740"/>
                  <a:gd name="T13" fmla="*/ 1174 h 2416"/>
                  <a:gd name="T14" fmla="*/ 4208 w 5740"/>
                  <a:gd name="T15" fmla="*/ 1156 h 2416"/>
                  <a:gd name="T16" fmla="*/ 5740 w 5740"/>
                  <a:gd name="T17" fmla="*/ 199 h 2416"/>
                  <a:gd name="T18" fmla="*/ 5740 w 5740"/>
                  <a:gd name="T19" fmla="*/ 2210 h 2416"/>
                  <a:gd name="T20" fmla="*/ 5734 w 5740"/>
                  <a:gd name="T21" fmla="*/ 2258 h 2416"/>
                  <a:gd name="T22" fmla="*/ 5718 w 5740"/>
                  <a:gd name="T23" fmla="*/ 2300 h 2416"/>
                  <a:gd name="T24" fmla="*/ 5694 w 5740"/>
                  <a:gd name="T25" fmla="*/ 2338 h 2416"/>
                  <a:gd name="T26" fmla="*/ 5662 w 5740"/>
                  <a:gd name="T27" fmla="*/ 2370 h 2416"/>
                  <a:gd name="T28" fmla="*/ 5624 w 5740"/>
                  <a:gd name="T29" fmla="*/ 2394 h 2416"/>
                  <a:gd name="T30" fmla="*/ 5582 w 5740"/>
                  <a:gd name="T31" fmla="*/ 2410 h 2416"/>
                  <a:gd name="T32" fmla="*/ 5535 w 5740"/>
                  <a:gd name="T33" fmla="*/ 2416 h 2416"/>
                  <a:gd name="T34" fmla="*/ 205 w 5740"/>
                  <a:gd name="T35" fmla="*/ 2416 h 2416"/>
                  <a:gd name="T36" fmla="*/ 157 w 5740"/>
                  <a:gd name="T37" fmla="*/ 2410 h 2416"/>
                  <a:gd name="T38" fmla="*/ 115 w 5740"/>
                  <a:gd name="T39" fmla="*/ 2394 h 2416"/>
                  <a:gd name="T40" fmla="*/ 78 w 5740"/>
                  <a:gd name="T41" fmla="*/ 2370 h 2416"/>
                  <a:gd name="T42" fmla="*/ 46 w 5740"/>
                  <a:gd name="T43" fmla="*/ 2338 h 2416"/>
                  <a:gd name="T44" fmla="*/ 22 w 5740"/>
                  <a:gd name="T45" fmla="*/ 2300 h 2416"/>
                  <a:gd name="T46" fmla="*/ 6 w 5740"/>
                  <a:gd name="T47" fmla="*/ 2258 h 2416"/>
                  <a:gd name="T48" fmla="*/ 0 w 5740"/>
                  <a:gd name="T49" fmla="*/ 2210 h 2416"/>
                  <a:gd name="T50" fmla="*/ 0 w 5740"/>
                  <a:gd name="T51" fmla="*/ 1419 h 2416"/>
                  <a:gd name="T52" fmla="*/ 2639 w 5740"/>
                  <a:gd name="T53" fmla="*/ 0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40" h="2416">
                    <a:moveTo>
                      <a:pt x="2639" y="0"/>
                    </a:moveTo>
                    <a:lnTo>
                      <a:pt x="3967" y="1138"/>
                    </a:lnTo>
                    <a:lnTo>
                      <a:pt x="4003" y="1162"/>
                    </a:lnTo>
                    <a:lnTo>
                      <a:pt x="4043" y="1178"/>
                    </a:lnTo>
                    <a:lnTo>
                      <a:pt x="4085" y="1186"/>
                    </a:lnTo>
                    <a:lnTo>
                      <a:pt x="4128" y="1184"/>
                    </a:lnTo>
                    <a:lnTo>
                      <a:pt x="4168" y="1174"/>
                    </a:lnTo>
                    <a:lnTo>
                      <a:pt x="4208" y="1156"/>
                    </a:lnTo>
                    <a:lnTo>
                      <a:pt x="5740" y="199"/>
                    </a:lnTo>
                    <a:lnTo>
                      <a:pt x="5740" y="2210"/>
                    </a:lnTo>
                    <a:lnTo>
                      <a:pt x="5734" y="2258"/>
                    </a:lnTo>
                    <a:lnTo>
                      <a:pt x="5718" y="2300"/>
                    </a:lnTo>
                    <a:lnTo>
                      <a:pt x="5694" y="2338"/>
                    </a:lnTo>
                    <a:lnTo>
                      <a:pt x="5662" y="2370"/>
                    </a:lnTo>
                    <a:lnTo>
                      <a:pt x="5624" y="2394"/>
                    </a:lnTo>
                    <a:lnTo>
                      <a:pt x="5582" y="2410"/>
                    </a:lnTo>
                    <a:lnTo>
                      <a:pt x="5535" y="2416"/>
                    </a:lnTo>
                    <a:lnTo>
                      <a:pt x="205" y="2416"/>
                    </a:lnTo>
                    <a:lnTo>
                      <a:pt x="157" y="2410"/>
                    </a:lnTo>
                    <a:lnTo>
                      <a:pt x="115" y="2394"/>
                    </a:lnTo>
                    <a:lnTo>
                      <a:pt x="78" y="2370"/>
                    </a:lnTo>
                    <a:lnTo>
                      <a:pt x="46" y="2338"/>
                    </a:lnTo>
                    <a:lnTo>
                      <a:pt x="22" y="2300"/>
                    </a:lnTo>
                    <a:lnTo>
                      <a:pt x="6" y="2258"/>
                    </a:lnTo>
                    <a:lnTo>
                      <a:pt x="0" y="2210"/>
                    </a:lnTo>
                    <a:lnTo>
                      <a:pt x="0" y="1419"/>
                    </a:lnTo>
                    <a:lnTo>
                      <a:pt x="26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7679270" y="4251188"/>
              <a:ext cx="391800" cy="505831"/>
              <a:chOff x="10712450" y="96838"/>
              <a:chExt cx="2339975" cy="3021013"/>
            </a:xfrm>
            <a:solidFill>
              <a:schemeClr val="accent2"/>
            </a:solidFill>
          </p:grpSpPr>
          <p:sp>
            <p:nvSpPr>
              <p:cNvPr id="559" name="Freeform 120"/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0" name="Rectangle 121"/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1" name="Rectangle 122"/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2" name="Rectangle 123"/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3" name="Rectangle 124"/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4" name="Freeform 125"/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5" name="Freeform 126"/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6877307" y="5175659"/>
              <a:ext cx="497456" cy="376580"/>
              <a:chOff x="-4911725" y="188913"/>
              <a:chExt cx="5207000" cy="3941763"/>
            </a:xfrm>
            <a:solidFill>
              <a:schemeClr val="accent2"/>
            </a:solidFill>
          </p:grpSpPr>
          <p:sp>
            <p:nvSpPr>
              <p:cNvPr id="557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8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7686983" y="5268686"/>
              <a:ext cx="359620" cy="228458"/>
              <a:chOff x="9190038" y="984250"/>
              <a:chExt cx="4905375" cy="3116263"/>
            </a:xfrm>
            <a:solidFill>
              <a:schemeClr val="accent6"/>
            </a:solidFill>
          </p:grpSpPr>
          <p:sp>
            <p:nvSpPr>
              <p:cNvPr id="553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4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5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6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6" name="Group 405"/>
            <p:cNvGrpSpPr/>
            <p:nvPr/>
          </p:nvGrpSpPr>
          <p:grpSpPr>
            <a:xfrm>
              <a:off x="7323320" y="4875164"/>
              <a:ext cx="376405" cy="362622"/>
              <a:chOff x="-2330450" y="2897188"/>
              <a:chExt cx="3381375" cy="3257550"/>
            </a:xfrm>
            <a:solidFill>
              <a:schemeClr val="accent4"/>
            </a:solidFill>
          </p:grpSpPr>
          <p:sp>
            <p:nvSpPr>
              <p:cNvPr id="550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1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2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4122370" y="4592335"/>
              <a:ext cx="425882" cy="475831"/>
              <a:chOff x="-1751013" y="4664075"/>
              <a:chExt cx="2057401" cy="2298700"/>
            </a:xfrm>
            <a:solidFill>
              <a:schemeClr val="accent2"/>
            </a:solidFill>
          </p:grpSpPr>
          <p:sp>
            <p:nvSpPr>
              <p:cNvPr id="545" name="Freeform 24"/>
              <p:cNvSpPr>
                <a:spLocks noEditPoints="1"/>
              </p:cNvSpPr>
              <p:nvPr/>
            </p:nvSpPr>
            <p:spPr bwMode="auto">
              <a:xfrm>
                <a:off x="-1751013" y="4664075"/>
                <a:ext cx="2057401" cy="2298700"/>
              </a:xfrm>
              <a:custGeom>
                <a:avLst/>
                <a:gdLst>
                  <a:gd name="T0" fmla="*/ 1945 w 3890"/>
                  <a:gd name="T1" fmla="*/ 280 h 4345"/>
                  <a:gd name="T2" fmla="*/ 269 w 3890"/>
                  <a:gd name="T3" fmla="*/ 980 h 4345"/>
                  <a:gd name="T4" fmla="*/ 269 w 3890"/>
                  <a:gd name="T5" fmla="*/ 4076 h 4345"/>
                  <a:gd name="T6" fmla="*/ 3621 w 3890"/>
                  <a:gd name="T7" fmla="*/ 4076 h 4345"/>
                  <a:gd name="T8" fmla="*/ 3621 w 3890"/>
                  <a:gd name="T9" fmla="*/ 980 h 4345"/>
                  <a:gd name="T10" fmla="*/ 1945 w 3890"/>
                  <a:gd name="T11" fmla="*/ 280 h 4345"/>
                  <a:gd name="T12" fmla="*/ 1945 w 3890"/>
                  <a:gd name="T13" fmla="*/ 0 h 4345"/>
                  <a:gd name="T14" fmla="*/ 1971 w 3890"/>
                  <a:gd name="T15" fmla="*/ 3 h 4345"/>
                  <a:gd name="T16" fmla="*/ 1996 w 3890"/>
                  <a:gd name="T17" fmla="*/ 10 h 4345"/>
                  <a:gd name="T18" fmla="*/ 3807 w 3890"/>
                  <a:gd name="T19" fmla="*/ 765 h 4345"/>
                  <a:gd name="T20" fmla="*/ 3831 w 3890"/>
                  <a:gd name="T21" fmla="*/ 778 h 4345"/>
                  <a:gd name="T22" fmla="*/ 3851 w 3890"/>
                  <a:gd name="T23" fmla="*/ 794 h 4345"/>
                  <a:gd name="T24" fmla="*/ 3867 w 3890"/>
                  <a:gd name="T25" fmla="*/ 815 h 4345"/>
                  <a:gd name="T26" fmla="*/ 3880 w 3890"/>
                  <a:gd name="T27" fmla="*/ 838 h 4345"/>
                  <a:gd name="T28" fmla="*/ 3888 w 3890"/>
                  <a:gd name="T29" fmla="*/ 863 h 4345"/>
                  <a:gd name="T30" fmla="*/ 3890 w 3890"/>
                  <a:gd name="T31" fmla="*/ 890 h 4345"/>
                  <a:gd name="T32" fmla="*/ 3890 w 3890"/>
                  <a:gd name="T33" fmla="*/ 4210 h 4345"/>
                  <a:gd name="T34" fmla="*/ 3886 w 3890"/>
                  <a:gd name="T35" fmla="*/ 4242 h 4345"/>
                  <a:gd name="T36" fmla="*/ 3876 w 3890"/>
                  <a:gd name="T37" fmla="*/ 4270 h 4345"/>
                  <a:gd name="T38" fmla="*/ 3860 w 3890"/>
                  <a:gd name="T39" fmla="*/ 4295 h 4345"/>
                  <a:gd name="T40" fmla="*/ 3839 w 3890"/>
                  <a:gd name="T41" fmla="*/ 4316 h 4345"/>
                  <a:gd name="T42" fmla="*/ 3815 w 3890"/>
                  <a:gd name="T43" fmla="*/ 4332 h 4345"/>
                  <a:gd name="T44" fmla="*/ 3786 w 3890"/>
                  <a:gd name="T45" fmla="*/ 4341 h 4345"/>
                  <a:gd name="T46" fmla="*/ 3756 w 3890"/>
                  <a:gd name="T47" fmla="*/ 4345 h 4345"/>
                  <a:gd name="T48" fmla="*/ 134 w 3890"/>
                  <a:gd name="T49" fmla="*/ 4345 h 4345"/>
                  <a:gd name="T50" fmla="*/ 103 w 3890"/>
                  <a:gd name="T51" fmla="*/ 4341 h 4345"/>
                  <a:gd name="T52" fmla="*/ 76 w 3890"/>
                  <a:gd name="T53" fmla="*/ 4332 h 4345"/>
                  <a:gd name="T54" fmla="*/ 51 w 3890"/>
                  <a:gd name="T55" fmla="*/ 4316 h 4345"/>
                  <a:gd name="T56" fmla="*/ 29 w 3890"/>
                  <a:gd name="T57" fmla="*/ 4295 h 4345"/>
                  <a:gd name="T58" fmla="*/ 14 w 3890"/>
                  <a:gd name="T59" fmla="*/ 4270 h 4345"/>
                  <a:gd name="T60" fmla="*/ 4 w 3890"/>
                  <a:gd name="T61" fmla="*/ 4242 h 4345"/>
                  <a:gd name="T62" fmla="*/ 0 w 3890"/>
                  <a:gd name="T63" fmla="*/ 4210 h 4345"/>
                  <a:gd name="T64" fmla="*/ 0 w 3890"/>
                  <a:gd name="T65" fmla="*/ 890 h 4345"/>
                  <a:gd name="T66" fmla="*/ 3 w 3890"/>
                  <a:gd name="T67" fmla="*/ 863 h 4345"/>
                  <a:gd name="T68" fmla="*/ 11 w 3890"/>
                  <a:gd name="T69" fmla="*/ 838 h 4345"/>
                  <a:gd name="T70" fmla="*/ 23 w 3890"/>
                  <a:gd name="T71" fmla="*/ 815 h 4345"/>
                  <a:gd name="T72" fmla="*/ 39 w 3890"/>
                  <a:gd name="T73" fmla="*/ 794 h 4345"/>
                  <a:gd name="T74" fmla="*/ 60 w 3890"/>
                  <a:gd name="T75" fmla="*/ 778 h 4345"/>
                  <a:gd name="T76" fmla="*/ 82 w 3890"/>
                  <a:gd name="T77" fmla="*/ 765 h 4345"/>
                  <a:gd name="T78" fmla="*/ 1893 w 3890"/>
                  <a:gd name="T79" fmla="*/ 10 h 4345"/>
                  <a:gd name="T80" fmla="*/ 1918 w 3890"/>
                  <a:gd name="T81" fmla="*/ 3 h 4345"/>
                  <a:gd name="T82" fmla="*/ 1945 w 3890"/>
                  <a:gd name="T83" fmla="*/ 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0" h="4345">
                    <a:moveTo>
                      <a:pt x="1945" y="280"/>
                    </a:moveTo>
                    <a:lnTo>
                      <a:pt x="269" y="980"/>
                    </a:lnTo>
                    <a:lnTo>
                      <a:pt x="269" y="4076"/>
                    </a:lnTo>
                    <a:lnTo>
                      <a:pt x="3621" y="4076"/>
                    </a:lnTo>
                    <a:lnTo>
                      <a:pt x="3621" y="980"/>
                    </a:lnTo>
                    <a:lnTo>
                      <a:pt x="1945" y="280"/>
                    </a:lnTo>
                    <a:close/>
                    <a:moveTo>
                      <a:pt x="1945" y="0"/>
                    </a:moveTo>
                    <a:lnTo>
                      <a:pt x="1971" y="3"/>
                    </a:lnTo>
                    <a:lnTo>
                      <a:pt x="1996" y="10"/>
                    </a:lnTo>
                    <a:lnTo>
                      <a:pt x="3807" y="765"/>
                    </a:lnTo>
                    <a:lnTo>
                      <a:pt x="3831" y="778"/>
                    </a:lnTo>
                    <a:lnTo>
                      <a:pt x="3851" y="794"/>
                    </a:lnTo>
                    <a:lnTo>
                      <a:pt x="3867" y="815"/>
                    </a:lnTo>
                    <a:lnTo>
                      <a:pt x="3880" y="838"/>
                    </a:lnTo>
                    <a:lnTo>
                      <a:pt x="3888" y="863"/>
                    </a:lnTo>
                    <a:lnTo>
                      <a:pt x="3890" y="890"/>
                    </a:lnTo>
                    <a:lnTo>
                      <a:pt x="3890" y="4210"/>
                    </a:lnTo>
                    <a:lnTo>
                      <a:pt x="3886" y="4242"/>
                    </a:lnTo>
                    <a:lnTo>
                      <a:pt x="3876" y="4270"/>
                    </a:lnTo>
                    <a:lnTo>
                      <a:pt x="3860" y="4295"/>
                    </a:lnTo>
                    <a:lnTo>
                      <a:pt x="3839" y="4316"/>
                    </a:lnTo>
                    <a:lnTo>
                      <a:pt x="3815" y="4332"/>
                    </a:lnTo>
                    <a:lnTo>
                      <a:pt x="3786" y="4341"/>
                    </a:lnTo>
                    <a:lnTo>
                      <a:pt x="3756" y="4345"/>
                    </a:lnTo>
                    <a:lnTo>
                      <a:pt x="134" y="4345"/>
                    </a:lnTo>
                    <a:lnTo>
                      <a:pt x="103" y="4341"/>
                    </a:lnTo>
                    <a:lnTo>
                      <a:pt x="76" y="4332"/>
                    </a:lnTo>
                    <a:lnTo>
                      <a:pt x="51" y="4316"/>
                    </a:lnTo>
                    <a:lnTo>
                      <a:pt x="29" y="4295"/>
                    </a:lnTo>
                    <a:lnTo>
                      <a:pt x="14" y="4270"/>
                    </a:lnTo>
                    <a:lnTo>
                      <a:pt x="4" y="4242"/>
                    </a:lnTo>
                    <a:lnTo>
                      <a:pt x="0" y="4210"/>
                    </a:lnTo>
                    <a:lnTo>
                      <a:pt x="0" y="890"/>
                    </a:lnTo>
                    <a:lnTo>
                      <a:pt x="3" y="863"/>
                    </a:lnTo>
                    <a:lnTo>
                      <a:pt x="11" y="838"/>
                    </a:lnTo>
                    <a:lnTo>
                      <a:pt x="23" y="815"/>
                    </a:lnTo>
                    <a:lnTo>
                      <a:pt x="39" y="794"/>
                    </a:lnTo>
                    <a:lnTo>
                      <a:pt x="60" y="778"/>
                    </a:lnTo>
                    <a:lnTo>
                      <a:pt x="82" y="765"/>
                    </a:lnTo>
                    <a:lnTo>
                      <a:pt x="1893" y="10"/>
                    </a:lnTo>
                    <a:lnTo>
                      <a:pt x="1918" y="3"/>
                    </a:lnTo>
                    <a:lnTo>
                      <a:pt x="19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6" name="Freeform 25"/>
              <p:cNvSpPr>
                <a:spLocks/>
              </p:cNvSpPr>
              <p:nvPr/>
            </p:nvSpPr>
            <p:spPr bwMode="auto">
              <a:xfrm>
                <a:off x="-1409700" y="5218113"/>
                <a:ext cx="1374776" cy="841375"/>
              </a:xfrm>
              <a:custGeom>
                <a:avLst/>
                <a:gdLst>
                  <a:gd name="T0" fmla="*/ 2464 w 2597"/>
                  <a:gd name="T1" fmla="*/ 0 h 1588"/>
                  <a:gd name="T2" fmla="*/ 2522 w 2597"/>
                  <a:gd name="T3" fmla="*/ 13 h 1588"/>
                  <a:gd name="T4" fmla="*/ 2568 w 2597"/>
                  <a:gd name="T5" fmla="*/ 50 h 1588"/>
                  <a:gd name="T6" fmla="*/ 2594 w 2597"/>
                  <a:gd name="T7" fmla="*/ 103 h 1588"/>
                  <a:gd name="T8" fmla="*/ 2597 w 2597"/>
                  <a:gd name="T9" fmla="*/ 608 h 1588"/>
                  <a:gd name="T10" fmla="*/ 2584 w 2597"/>
                  <a:gd name="T11" fmla="*/ 668 h 1588"/>
                  <a:gd name="T12" fmla="*/ 2547 w 2597"/>
                  <a:gd name="T13" fmla="*/ 714 h 1588"/>
                  <a:gd name="T14" fmla="*/ 2494 w 2597"/>
                  <a:gd name="T15" fmla="*/ 739 h 1588"/>
                  <a:gd name="T16" fmla="*/ 2433 w 2597"/>
                  <a:gd name="T17" fmla="*/ 739 h 1588"/>
                  <a:gd name="T18" fmla="*/ 2379 w 2597"/>
                  <a:gd name="T19" fmla="*/ 714 h 1588"/>
                  <a:gd name="T20" fmla="*/ 2343 w 2597"/>
                  <a:gd name="T21" fmla="*/ 668 h 1588"/>
                  <a:gd name="T22" fmla="*/ 2329 w 2597"/>
                  <a:gd name="T23" fmla="*/ 608 h 1588"/>
                  <a:gd name="T24" fmla="*/ 1863 w 2597"/>
                  <a:gd name="T25" fmla="*/ 924 h 1588"/>
                  <a:gd name="T26" fmla="*/ 1767 w 2597"/>
                  <a:gd name="T27" fmla="*/ 1000 h 1588"/>
                  <a:gd name="T28" fmla="*/ 1659 w 2597"/>
                  <a:gd name="T29" fmla="*/ 1052 h 1588"/>
                  <a:gd name="T30" fmla="*/ 1544 w 2597"/>
                  <a:gd name="T31" fmla="*/ 1077 h 1588"/>
                  <a:gd name="T32" fmla="*/ 1426 w 2597"/>
                  <a:gd name="T33" fmla="*/ 1077 h 1588"/>
                  <a:gd name="T34" fmla="*/ 1310 w 2597"/>
                  <a:gd name="T35" fmla="*/ 1049 h 1588"/>
                  <a:gd name="T36" fmla="*/ 1201 w 2597"/>
                  <a:gd name="T37" fmla="*/ 996 h 1588"/>
                  <a:gd name="T38" fmla="*/ 1117 w 2597"/>
                  <a:gd name="T39" fmla="*/ 937 h 1588"/>
                  <a:gd name="T40" fmla="*/ 1045 w 2597"/>
                  <a:gd name="T41" fmla="*/ 908 h 1588"/>
                  <a:gd name="T42" fmla="*/ 970 w 2597"/>
                  <a:gd name="T43" fmla="*/ 900 h 1588"/>
                  <a:gd name="T44" fmla="*/ 896 w 2597"/>
                  <a:gd name="T45" fmla="*/ 916 h 1588"/>
                  <a:gd name="T46" fmla="*/ 827 w 2597"/>
                  <a:gd name="T47" fmla="*/ 951 h 1588"/>
                  <a:gd name="T48" fmla="*/ 227 w 2597"/>
                  <a:gd name="T49" fmla="*/ 1548 h 1588"/>
                  <a:gd name="T50" fmla="*/ 183 w 2597"/>
                  <a:gd name="T51" fmla="*/ 1578 h 1588"/>
                  <a:gd name="T52" fmla="*/ 133 w 2597"/>
                  <a:gd name="T53" fmla="*/ 1588 h 1588"/>
                  <a:gd name="T54" fmla="*/ 82 w 2597"/>
                  <a:gd name="T55" fmla="*/ 1578 h 1588"/>
                  <a:gd name="T56" fmla="*/ 38 w 2597"/>
                  <a:gd name="T57" fmla="*/ 1548 h 1588"/>
                  <a:gd name="T58" fmla="*/ 6 w 2597"/>
                  <a:gd name="T59" fmla="*/ 1496 h 1588"/>
                  <a:gd name="T60" fmla="*/ 0 w 2597"/>
                  <a:gd name="T61" fmla="*/ 1438 h 1588"/>
                  <a:gd name="T62" fmla="*/ 18 w 2597"/>
                  <a:gd name="T63" fmla="*/ 1382 h 1588"/>
                  <a:gd name="T64" fmla="*/ 606 w 2597"/>
                  <a:gd name="T65" fmla="*/ 787 h 1588"/>
                  <a:gd name="T66" fmla="*/ 703 w 2597"/>
                  <a:gd name="T67" fmla="*/ 710 h 1588"/>
                  <a:gd name="T68" fmla="*/ 811 w 2597"/>
                  <a:gd name="T69" fmla="*/ 658 h 1588"/>
                  <a:gd name="T70" fmla="*/ 926 w 2597"/>
                  <a:gd name="T71" fmla="*/ 633 h 1588"/>
                  <a:gd name="T72" fmla="*/ 1044 w 2597"/>
                  <a:gd name="T73" fmla="*/ 635 h 1588"/>
                  <a:gd name="T74" fmla="*/ 1160 w 2597"/>
                  <a:gd name="T75" fmla="*/ 661 h 1588"/>
                  <a:gd name="T76" fmla="*/ 1269 w 2597"/>
                  <a:gd name="T77" fmla="*/ 714 h 1588"/>
                  <a:gd name="T78" fmla="*/ 1353 w 2597"/>
                  <a:gd name="T79" fmla="*/ 774 h 1588"/>
                  <a:gd name="T80" fmla="*/ 1425 w 2597"/>
                  <a:gd name="T81" fmla="*/ 803 h 1588"/>
                  <a:gd name="T82" fmla="*/ 1500 w 2597"/>
                  <a:gd name="T83" fmla="*/ 811 h 1588"/>
                  <a:gd name="T84" fmla="*/ 1575 w 2597"/>
                  <a:gd name="T85" fmla="*/ 796 h 1588"/>
                  <a:gd name="T86" fmla="*/ 1643 w 2597"/>
                  <a:gd name="T87" fmla="*/ 759 h 1588"/>
                  <a:gd name="T88" fmla="*/ 2137 w 2597"/>
                  <a:gd name="T89" fmla="*/ 269 h 1588"/>
                  <a:gd name="T90" fmla="*/ 1959 w 2597"/>
                  <a:gd name="T91" fmla="*/ 265 h 1588"/>
                  <a:gd name="T92" fmla="*/ 1906 w 2597"/>
                  <a:gd name="T93" fmla="*/ 238 h 1588"/>
                  <a:gd name="T94" fmla="*/ 1869 w 2597"/>
                  <a:gd name="T95" fmla="*/ 193 h 1588"/>
                  <a:gd name="T96" fmla="*/ 1856 w 2597"/>
                  <a:gd name="T97" fmla="*/ 134 h 1588"/>
                  <a:gd name="T98" fmla="*/ 1869 w 2597"/>
                  <a:gd name="T99" fmla="*/ 74 h 1588"/>
                  <a:gd name="T100" fmla="*/ 1906 w 2597"/>
                  <a:gd name="T101" fmla="*/ 29 h 1588"/>
                  <a:gd name="T102" fmla="*/ 1959 w 2597"/>
                  <a:gd name="T103" fmla="*/ 2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97" h="1588">
                    <a:moveTo>
                      <a:pt x="1990" y="0"/>
                    </a:moveTo>
                    <a:lnTo>
                      <a:pt x="2464" y="0"/>
                    </a:lnTo>
                    <a:lnTo>
                      <a:pt x="2494" y="2"/>
                    </a:lnTo>
                    <a:lnTo>
                      <a:pt x="2522" y="13"/>
                    </a:lnTo>
                    <a:lnTo>
                      <a:pt x="2547" y="29"/>
                    </a:lnTo>
                    <a:lnTo>
                      <a:pt x="2568" y="50"/>
                    </a:lnTo>
                    <a:lnTo>
                      <a:pt x="2584" y="74"/>
                    </a:lnTo>
                    <a:lnTo>
                      <a:pt x="2594" y="103"/>
                    </a:lnTo>
                    <a:lnTo>
                      <a:pt x="2597" y="134"/>
                    </a:lnTo>
                    <a:lnTo>
                      <a:pt x="2597" y="608"/>
                    </a:lnTo>
                    <a:lnTo>
                      <a:pt x="2594" y="640"/>
                    </a:lnTo>
                    <a:lnTo>
                      <a:pt x="2584" y="668"/>
                    </a:lnTo>
                    <a:lnTo>
                      <a:pt x="2568" y="693"/>
                    </a:lnTo>
                    <a:lnTo>
                      <a:pt x="2547" y="714"/>
                    </a:lnTo>
                    <a:lnTo>
                      <a:pt x="2522" y="730"/>
                    </a:lnTo>
                    <a:lnTo>
                      <a:pt x="2494" y="739"/>
                    </a:lnTo>
                    <a:lnTo>
                      <a:pt x="2464" y="743"/>
                    </a:lnTo>
                    <a:lnTo>
                      <a:pt x="2433" y="739"/>
                    </a:lnTo>
                    <a:lnTo>
                      <a:pt x="2404" y="730"/>
                    </a:lnTo>
                    <a:lnTo>
                      <a:pt x="2379" y="714"/>
                    </a:lnTo>
                    <a:lnTo>
                      <a:pt x="2359" y="693"/>
                    </a:lnTo>
                    <a:lnTo>
                      <a:pt x="2343" y="668"/>
                    </a:lnTo>
                    <a:lnTo>
                      <a:pt x="2333" y="640"/>
                    </a:lnTo>
                    <a:lnTo>
                      <a:pt x="2329" y="608"/>
                    </a:lnTo>
                    <a:lnTo>
                      <a:pt x="2329" y="457"/>
                    </a:lnTo>
                    <a:lnTo>
                      <a:pt x="1863" y="924"/>
                    </a:lnTo>
                    <a:lnTo>
                      <a:pt x="1817" y="965"/>
                    </a:lnTo>
                    <a:lnTo>
                      <a:pt x="1767" y="1000"/>
                    </a:lnTo>
                    <a:lnTo>
                      <a:pt x="1714" y="1030"/>
                    </a:lnTo>
                    <a:lnTo>
                      <a:pt x="1659" y="1052"/>
                    </a:lnTo>
                    <a:lnTo>
                      <a:pt x="1602" y="1068"/>
                    </a:lnTo>
                    <a:lnTo>
                      <a:pt x="1544" y="1077"/>
                    </a:lnTo>
                    <a:lnTo>
                      <a:pt x="1484" y="1080"/>
                    </a:lnTo>
                    <a:lnTo>
                      <a:pt x="1426" y="1077"/>
                    </a:lnTo>
                    <a:lnTo>
                      <a:pt x="1368" y="1067"/>
                    </a:lnTo>
                    <a:lnTo>
                      <a:pt x="1310" y="1049"/>
                    </a:lnTo>
                    <a:lnTo>
                      <a:pt x="1254" y="1027"/>
                    </a:lnTo>
                    <a:lnTo>
                      <a:pt x="1201" y="996"/>
                    </a:lnTo>
                    <a:lnTo>
                      <a:pt x="1150" y="959"/>
                    </a:lnTo>
                    <a:lnTo>
                      <a:pt x="1117" y="937"/>
                    </a:lnTo>
                    <a:lnTo>
                      <a:pt x="1082" y="920"/>
                    </a:lnTo>
                    <a:lnTo>
                      <a:pt x="1045" y="908"/>
                    </a:lnTo>
                    <a:lnTo>
                      <a:pt x="1008" y="901"/>
                    </a:lnTo>
                    <a:lnTo>
                      <a:pt x="970" y="900"/>
                    </a:lnTo>
                    <a:lnTo>
                      <a:pt x="932" y="905"/>
                    </a:lnTo>
                    <a:lnTo>
                      <a:pt x="896" y="916"/>
                    </a:lnTo>
                    <a:lnTo>
                      <a:pt x="860" y="930"/>
                    </a:lnTo>
                    <a:lnTo>
                      <a:pt x="827" y="951"/>
                    </a:lnTo>
                    <a:lnTo>
                      <a:pt x="797" y="978"/>
                    </a:lnTo>
                    <a:lnTo>
                      <a:pt x="227" y="1548"/>
                    </a:lnTo>
                    <a:lnTo>
                      <a:pt x="206" y="1565"/>
                    </a:lnTo>
                    <a:lnTo>
                      <a:pt x="183" y="1578"/>
                    </a:lnTo>
                    <a:lnTo>
                      <a:pt x="158" y="1585"/>
                    </a:lnTo>
                    <a:lnTo>
                      <a:pt x="133" y="1588"/>
                    </a:lnTo>
                    <a:lnTo>
                      <a:pt x="107" y="1585"/>
                    </a:lnTo>
                    <a:lnTo>
                      <a:pt x="82" y="1578"/>
                    </a:lnTo>
                    <a:lnTo>
                      <a:pt x="59" y="1565"/>
                    </a:lnTo>
                    <a:lnTo>
                      <a:pt x="38" y="1548"/>
                    </a:lnTo>
                    <a:lnTo>
                      <a:pt x="18" y="1524"/>
                    </a:lnTo>
                    <a:lnTo>
                      <a:pt x="6" y="1496"/>
                    </a:lnTo>
                    <a:lnTo>
                      <a:pt x="0" y="1468"/>
                    </a:lnTo>
                    <a:lnTo>
                      <a:pt x="0" y="1438"/>
                    </a:lnTo>
                    <a:lnTo>
                      <a:pt x="6" y="1410"/>
                    </a:lnTo>
                    <a:lnTo>
                      <a:pt x="18" y="1382"/>
                    </a:lnTo>
                    <a:lnTo>
                      <a:pt x="38" y="1358"/>
                    </a:lnTo>
                    <a:lnTo>
                      <a:pt x="606" y="787"/>
                    </a:lnTo>
                    <a:lnTo>
                      <a:pt x="653" y="746"/>
                    </a:lnTo>
                    <a:lnTo>
                      <a:pt x="703" y="710"/>
                    </a:lnTo>
                    <a:lnTo>
                      <a:pt x="756" y="681"/>
                    </a:lnTo>
                    <a:lnTo>
                      <a:pt x="811" y="658"/>
                    </a:lnTo>
                    <a:lnTo>
                      <a:pt x="868" y="643"/>
                    </a:lnTo>
                    <a:lnTo>
                      <a:pt x="926" y="633"/>
                    </a:lnTo>
                    <a:lnTo>
                      <a:pt x="986" y="631"/>
                    </a:lnTo>
                    <a:lnTo>
                      <a:pt x="1044" y="635"/>
                    </a:lnTo>
                    <a:lnTo>
                      <a:pt x="1103" y="644"/>
                    </a:lnTo>
                    <a:lnTo>
                      <a:pt x="1160" y="661"/>
                    </a:lnTo>
                    <a:lnTo>
                      <a:pt x="1216" y="685"/>
                    </a:lnTo>
                    <a:lnTo>
                      <a:pt x="1269" y="714"/>
                    </a:lnTo>
                    <a:lnTo>
                      <a:pt x="1320" y="751"/>
                    </a:lnTo>
                    <a:lnTo>
                      <a:pt x="1353" y="774"/>
                    </a:lnTo>
                    <a:lnTo>
                      <a:pt x="1388" y="792"/>
                    </a:lnTo>
                    <a:lnTo>
                      <a:pt x="1425" y="803"/>
                    </a:lnTo>
                    <a:lnTo>
                      <a:pt x="1462" y="810"/>
                    </a:lnTo>
                    <a:lnTo>
                      <a:pt x="1500" y="811"/>
                    </a:lnTo>
                    <a:lnTo>
                      <a:pt x="1538" y="806"/>
                    </a:lnTo>
                    <a:lnTo>
                      <a:pt x="1575" y="796"/>
                    </a:lnTo>
                    <a:lnTo>
                      <a:pt x="1610" y="780"/>
                    </a:lnTo>
                    <a:lnTo>
                      <a:pt x="1643" y="759"/>
                    </a:lnTo>
                    <a:lnTo>
                      <a:pt x="1673" y="733"/>
                    </a:lnTo>
                    <a:lnTo>
                      <a:pt x="2137" y="269"/>
                    </a:lnTo>
                    <a:lnTo>
                      <a:pt x="1990" y="269"/>
                    </a:lnTo>
                    <a:lnTo>
                      <a:pt x="1959" y="265"/>
                    </a:lnTo>
                    <a:lnTo>
                      <a:pt x="1931" y="254"/>
                    </a:lnTo>
                    <a:lnTo>
                      <a:pt x="1906" y="238"/>
                    </a:lnTo>
                    <a:lnTo>
                      <a:pt x="1885" y="218"/>
                    </a:lnTo>
                    <a:lnTo>
                      <a:pt x="1869" y="193"/>
                    </a:lnTo>
                    <a:lnTo>
                      <a:pt x="1859" y="164"/>
                    </a:lnTo>
                    <a:lnTo>
                      <a:pt x="1856" y="134"/>
                    </a:lnTo>
                    <a:lnTo>
                      <a:pt x="1859" y="103"/>
                    </a:lnTo>
                    <a:lnTo>
                      <a:pt x="1869" y="74"/>
                    </a:lnTo>
                    <a:lnTo>
                      <a:pt x="1885" y="50"/>
                    </a:lnTo>
                    <a:lnTo>
                      <a:pt x="1906" y="29"/>
                    </a:lnTo>
                    <a:lnTo>
                      <a:pt x="1931" y="13"/>
                    </a:lnTo>
                    <a:lnTo>
                      <a:pt x="1959" y="2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7" name="Freeform 26"/>
              <p:cNvSpPr>
                <a:spLocks/>
              </p:cNvSpPr>
              <p:nvPr/>
            </p:nvSpPr>
            <p:spPr bwMode="auto">
              <a:xfrm>
                <a:off x="-1511300" y="6126163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4 h 269"/>
                  <a:gd name="T8" fmla="*/ 2931 w 2982"/>
                  <a:gd name="T9" fmla="*/ 30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4 h 269"/>
                  <a:gd name="T16" fmla="*/ 2982 w 2982"/>
                  <a:gd name="T17" fmla="*/ 135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6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6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5 h 269"/>
                  <a:gd name="T48" fmla="*/ 4 w 2982"/>
                  <a:gd name="T49" fmla="*/ 104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30 h 269"/>
                  <a:gd name="T56" fmla="*/ 75 w 2982"/>
                  <a:gd name="T57" fmla="*/ 14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4"/>
                    </a:lnTo>
                    <a:lnTo>
                      <a:pt x="2931" y="30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4"/>
                    </a:lnTo>
                    <a:lnTo>
                      <a:pt x="2982" y="135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6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6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5"/>
                    </a:lnTo>
                    <a:lnTo>
                      <a:pt x="4" y="104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30"/>
                    </a:lnTo>
                    <a:lnTo>
                      <a:pt x="75" y="14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8" name="Freeform 27"/>
              <p:cNvSpPr>
                <a:spLocks/>
              </p:cNvSpPr>
              <p:nvPr/>
            </p:nvSpPr>
            <p:spPr bwMode="auto">
              <a:xfrm>
                <a:off x="-1511300" y="6334125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3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1 h 269"/>
                  <a:gd name="T12" fmla="*/ 2968 w 2982"/>
                  <a:gd name="T13" fmla="*/ 74 h 269"/>
                  <a:gd name="T14" fmla="*/ 2978 w 2982"/>
                  <a:gd name="T15" fmla="*/ 104 h 269"/>
                  <a:gd name="T16" fmla="*/ 2982 w 2982"/>
                  <a:gd name="T17" fmla="*/ 134 h 269"/>
                  <a:gd name="T18" fmla="*/ 2978 w 2982"/>
                  <a:gd name="T19" fmla="*/ 165 h 269"/>
                  <a:gd name="T20" fmla="*/ 2968 w 2982"/>
                  <a:gd name="T21" fmla="*/ 194 h 269"/>
                  <a:gd name="T22" fmla="*/ 2953 w 2982"/>
                  <a:gd name="T23" fmla="*/ 219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9 h 269"/>
                  <a:gd name="T42" fmla="*/ 14 w 2982"/>
                  <a:gd name="T43" fmla="*/ 194 h 269"/>
                  <a:gd name="T44" fmla="*/ 4 w 2982"/>
                  <a:gd name="T45" fmla="*/ 165 h 269"/>
                  <a:gd name="T46" fmla="*/ 0 w 2982"/>
                  <a:gd name="T47" fmla="*/ 134 h 269"/>
                  <a:gd name="T48" fmla="*/ 4 w 2982"/>
                  <a:gd name="T49" fmla="*/ 104 h 269"/>
                  <a:gd name="T50" fmla="*/ 14 w 2982"/>
                  <a:gd name="T51" fmla="*/ 74 h 269"/>
                  <a:gd name="T52" fmla="*/ 30 w 2982"/>
                  <a:gd name="T53" fmla="*/ 51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3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3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1"/>
                    </a:lnTo>
                    <a:lnTo>
                      <a:pt x="2968" y="74"/>
                    </a:lnTo>
                    <a:lnTo>
                      <a:pt x="2978" y="104"/>
                    </a:lnTo>
                    <a:lnTo>
                      <a:pt x="2982" y="134"/>
                    </a:lnTo>
                    <a:lnTo>
                      <a:pt x="2978" y="165"/>
                    </a:lnTo>
                    <a:lnTo>
                      <a:pt x="2968" y="194"/>
                    </a:lnTo>
                    <a:lnTo>
                      <a:pt x="2953" y="219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9"/>
                    </a:lnTo>
                    <a:lnTo>
                      <a:pt x="14" y="194"/>
                    </a:lnTo>
                    <a:lnTo>
                      <a:pt x="4" y="165"/>
                    </a:lnTo>
                    <a:lnTo>
                      <a:pt x="0" y="134"/>
                    </a:lnTo>
                    <a:lnTo>
                      <a:pt x="4" y="104"/>
                    </a:lnTo>
                    <a:lnTo>
                      <a:pt x="14" y="74"/>
                    </a:lnTo>
                    <a:lnTo>
                      <a:pt x="30" y="51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3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9" name="Freeform 28"/>
              <p:cNvSpPr>
                <a:spLocks/>
              </p:cNvSpPr>
              <p:nvPr/>
            </p:nvSpPr>
            <p:spPr bwMode="auto">
              <a:xfrm>
                <a:off x="-1511300" y="6542088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3 h 269"/>
                  <a:gd name="T16" fmla="*/ 2982 w 2982"/>
                  <a:gd name="T17" fmla="*/ 133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3 h 269"/>
                  <a:gd name="T48" fmla="*/ 4 w 2982"/>
                  <a:gd name="T49" fmla="*/ 103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3"/>
                    </a:lnTo>
                    <a:lnTo>
                      <a:pt x="2982" y="133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3"/>
                    </a:lnTo>
                    <a:lnTo>
                      <a:pt x="4" y="103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>
              <a:off x="7156376" y="4152219"/>
              <a:ext cx="413657" cy="410755"/>
              <a:chOff x="11641138" y="-1143000"/>
              <a:chExt cx="5205413" cy="5168900"/>
            </a:xfrm>
            <a:solidFill>
              <a:schemeClr val="accent3"/>
            </a:solidFill>
          </p:grpSpPr>
          <p:sp>
            <p:nvSpPr>
              <p:cNvPr id="541" name="Freeform 131"/>
              <p:cNvSpPr>
                <a:spLocks noEditPoints="1"/>
              </p:cNvSpPr>
              <p:nvPr/>
            </p:nvSpPr>
            <p:spPr bwMode="auto">
              <a:xfrm>
                <a:off x="11641138" y="-1143000"/>
                <a:ext cx="5205413" cy="5168900"/>
              </a:xfrm>
              <a:custGeom>
                <a:avLst/>
                <a:gdLst>
                  <a:gd name="T0" fmla="*/ 271 w 6558"/>
                  <a:gd name="T1" fmla="*/ 5902 h 6512"/>
                  <a:gd name="T2" fmla="*/ 271 w 6558"/>
                  <a:gd name="T3" fmla="*/ 5928 h 6512"/>
                  <a:gd name="T4" fmla="*/ 575 w 6558"/>
                  <a:gd name="T5" fmla="*/ 6236 h 6512"/>
                  <a:gd name="T6" fmla="*/ 603 w 6558"/>
                  <a:gd name="T7" fmla="*/ 6242 h 6512"/>
                  <a:gd name="T8" fmla="*/ 2849 w 6558"/>
                  <a:gd name="T9" fmla="*/ 4010 h 6512"/>
                  <a:gd name="T10" fmla="*/ 2511 w 6558"/>
                  <a:gd name="T11" fmla="*/ 3664 h 6512"/>
                  <a:gd name="T12" fmla="*/ 3983 w 6558"/>
                  <a:gd name="T13" fmla="*/ 294 h 6512"/>
                  <a:gd name="T14" fmla="*/ 3414 w 6558"/>
                  <a:gd name="T15" fmla="*/ 473 h 6512"/>
                  <a:gd name="T16" fmla="*/ 2933 w 6558"/>
                  <a:gd name="T17" fmla="*/ 805 h 6512"/>
                  <a:gd name="T18" fmla="*/ 2569 w 6558"/>
                  <a:gd name="T19" fmla="*/ 1258 h 6512"/>
                  <a:gd name="T20" fmla="*/ 2348 w 6558"/>
                  <a:gd name="T21" fmla="*/ 1808 h 6512"/>
                  <a:gd name="T22" fmla="*/ 2300 w 6558"/>
                  <a:gd name="T23" fmla="*/ 2420 h 6512"/>
                  <a:gd name="T24" fmla="*/ 2437 w 6558"/>
                  <a:gd name="T25" fmla="*/ 3005 h 6512"/>
                  <a:gd name="T26" fmla="*/ 2734 w 6558"/>
                  <a:gd name="T27" fmla="*/ 3509 h 6512"/>
                  <a:gd name="T28" fmla="*/ 3160 w 6558"/>
                  <a:gd name="T29" fmla="*/ 3907 h 6512"/>
                  <a:gd name="T30" fmla="*/ 3689 w 6558"/>
                  <a:gd name="T31" fmla="*/ 4165 h 6512"/>
                  <a:gd name="T32" fmla="*/ 4292 w 6558"/>
                  <a:gd name="T33" fmla="*/ 4259 h 6512"/>
                  <a:gd name="T34" fmla="*/ 4893 w 6558"/>
                  <a:gd name="T35" fmla="*/ 4165 h 6512"/>
                  <a:gd name="T36" fmla="*/ 5422 w 6558"/>
                  <a:gd name="T37" fmla="*/ 3907 h 6512"/>
                  <a:gd name="T38" fmla="*/ 5848 w 6558"/>
                  <a:gd name="T39" fmla="*/ 3509 h 6512"/>
                  <a:gd name="T40" fmla="*/ 6144 w 6558"/>
                  <a:gd name="T41" fmla="*/ 3005 h 6512"/>
                  <a:gd name="T42" fmla="*/ 6281 w 6558"/>
                  <a:gd name="T43" fmla="*/ 2420 h 6512"/>
                  <a:gd name="T44" fmla="*/ 6234 w 6558"/>
                  <a:gd name="T45" fmla="*/ 1808 h 6512"/>
                  <a:gd name="T46" fmla="*/ 6015 w 6558"/>
                  <a:gd name="T47" fmla="*/ 1258 h 6512"/>
                  <a:gd name="T48" fmla="*/ 5649 w 6558"/>
                  <a:gd name="T49" fmla="*/ 805 h 6512"/>
                  <a:gd name="T50" fmla="*/ 5167 w 6558"/>
                  <a:gd name="T51" fmla="*/ 473 h 6512"/>
                  <a:gd name="T52" fmla="*/ 4598 w 6558"/>
                  <a:gd name="T53" fmla="*/ 294 h 6512"/>
                  <a:gd name="T54" fmla="*/ 4459 w 6558"/>
                  <a:gd name="T55" fmla="*/ 6 h 6512"/>
                  <a:gd name="T56" fmla="*/ 5098 w 6558"/>
                  <a:gd name="T57" fmla="*/ 149 h 6512"/>
                  <a:gd name="T58" fmla="*/ 5655 w 6558"/>
                  <a:gd name="T59" fmla="*/ 457 h 6512"/>
                  <a:gd name="T60" fmla="*/ 6100 w 6558"/>
                  <a:gd name="T61" fmla="*/ 902 h 6512"/>
                  <a:gd name="T62" fmla="*/ 6409 w 6558"/>
                  <a:gd name="T63" fmla="*/ 1459 h 6512"/>
                  <a:gd name="T64" fmla="*/ 6552 w 6558"/>
                  <a:gd name="T65" fmla="*/ 2094 h 6512"/>
                  <a:gd name="T66" fmla="*/ 6502 w 6558"/>
                  <a:gd name="T67" fmla="*/ 2760 h 6512"/>
                  <a:gd name="T68" fmla="*/ 6273 w 6558"/>
                  <a:gd name="T69" fmla="*/ 3360 h 6512"/>
                  <a:gd name="T70" fmla="*/ 5893 w 6558"/>
                  <a:gd name="T71" fmla="*/ 3865 h 6512"/>
                  <a:gd name="T72" fmla="*/ 5388 w 6558"/>
                  <a:gd name="T73" fmla="*/ 4245 h 6512"/>
                  <a:gd name="T74" fmla="*/ 4787 w 6558"/>
                  <a:gd name="T75" fmla="*/ 4473 h 6512"/>
                  <a:gd name="T76" fmla="*/ 4125 w 6558"/>
                  <a:gd name="T77" fmla="*/ 4521 h 6512"/>
                  <a:gd name="T78" fmla="*/ 3492 w 6558"/>
                  <a:gd name="T79" fmla="*/ 4384 h 6512"/>
                  <a:gd name="T80" fmla="*/ 816 w 6558"/>
                  <a:gd name="T81" fmla="*/ 6421 h 6512"/>
                  <a:gd name="T82" fmla="*/ 645 w 6558"/>
                  <a:gd name="T83" fmla="*/ 6508 h 6512"/>
                  <a:gd name="T84" fmla="*/ 456 w 6558"/>
                  <a:gd name="T85" fmla="*/ 6480 h 6512"/>
                  <a:gd name="T86" fmla="*/ 54 w 6558"/>
                  <a:gd name="T87" fmla="*/ 6093 h 6512"/>
                  <a:gd name="T88" fmla="*/ 0 w 6558"/>
                  <a:gd name="T89" fmla="*/ 5888 h 6512"/>
                  <a:gd name="T90" fmla="*/ 90 w 6558"/>
                  <a:gd name="T91" fmla="*/ 5695 h 6512"/>
                  <a:gd name="T92" fmla="*/ 2157 w 6558"/>
                  <a:gd name="T93" fmla="*/ 3027 h 6512"/>
                  <a:gd name="T94" fmla="*/ 2029 w 6558"/>
                  <a:gd name="T95" fmla="*/ 2422 h 6512"/>
                  <a:gd name="T96" fmla="*/ 2079 w 6558"/>
                  <a:gd name="T97" fmla="*/ 1769 h 6512"/>
                  <a:gd name="T98" fmla="*/ 2308 w 6558"/>
                  <a:gd name="T99" fmla="*/ 1168 h 6512"/>
                  <a:gd name="T100" fmla="*/ 2688 w 6558"/>
                  <a:gd name="T101" fmla="*/ 664 h 6512"/>
                  <a:gd name="T102" fmla="*/ 3193 w 6558"/>
                  <a:gd name="T103" fmla="*/ 284 h 6512"/>
                  <a:gd name="T104" fmla="*/ 3794 w 6558"/>
                  <a:gd name="T105" fmla="*/ 56 h 6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58" h="6512">
                    <a:moveTo>
                      <a:pt x="2507" y="3662"/>
                    </a:moveTo>
                    <a:lnTo>
                      <a:pt x="281" y="5886"/>
                    </a:lnTo>
                    <a:lnTo>
                      <a:pt x="275" y="5894"/>
                    </a:lnTo>
                    <a:lnTo>
                      <a:pt x="271" y="5902"/>
                    </a:lnTo>
                    <a:lnTo>
                      <a:pt x="269" y="5908"/>
                    </a:lnTo>
                    <a:lnTo>
                      <a:pt x="269" y="5916"/>
                    </a:lnTo>
                    <a:lnTo>
                      <a:pt x="269" y="5922"/>
                    </a:lnTo>
                    <a:lnTo>
                      <a:pt x="271" y="5928"/>
                    </a:lnTo>
                    <a:lnTo>
                      <a:pt x="275" y="5936"/>
                    </a:lnTo>
                    <a:lnTo>
                      <a:pt x="281" y="5944"/>
                    </a:lnTo>
                    <a:lnTo>
                      <a:pt x="567" y="6230"/>
                    </a:lnTo>
                    <a:lnTo>
                      <a:pt x="575" y="6236"/>
                    </a:lnTo>
                    <a:lnTo>
                      <a:pt x="583" y="6240"/>
                    </a:lnTo>
                    <a:lnTo>
                      <a:pt x="589" y="6242"/>
                    </a:lnTo>
                    <a:lnTo>
                      <a:pt x="597" y="6242"/>
                    </a:lnTo>
                    <a:lnTo>
                      <a:pt x="603" y="6242"/>
                    </a:lnTo>
                    <a:lnTo>
                      <a:pt x="609" y="6240"/>
                    </a:lnTo>
                    <a:lnTo>
                      <a:pt x="617" y="6236"/>
                    </a:lnTo>
                    <a:lnTo>
                      <a:pt x="625" y="6230"/>
                    </a:lnTo>
                    <a:lnTo>
                      <a:pt x="2849" y="4010"/>
                    </a:lnTo>
                    <a:lnTo>
                      <a:pt x="2758" y="3931"/>
                    </a:lnTo>
                    <a:lnTo>
                      <a:pt x="2670" y="3845"/>
                    </a:lnTo>
                    <a:lnTo>
                      <a:pt x="2589" y="3758"/>
                    </a:lnTo>
                    <a:lnTo>
                      <a:pt x="2511" y="3664"/>
                    </a:lnTo>
                    <a:lnTo>
                      <a:pt x="2507" y="3662"/>
                    </a:lnTo>
                    <a:close/>
                    <a:moveTo>
                      <a:pt x="4292" y="270"/>
                    </a:moveTo>
                    <a:lnTo>
                      <a:pt x="4135" y="276"/>
                    </a:lnTo>
                    <a:lnTo>
                      <a:pt x="3983" y="294"/>
                    </a:lnTo>
                    <a:lnTo>
                      <a:pt x="3834" y="324"/>
                    </a:lnTo>
                    <a:lnTo>
                      <a:pt x="3689" y="364"/>
                    </a:lnTo>
                    <a:lnTo>
                      <a:pt x="3550" y="413"/>
                    </a:lnTo>
                    <a:lnTo>
                      <a:pt x="3414" y="473"/>
                    </a:lnTo>
                    <a:lnTo>
                      <a:pt x="3285" y="542"/>
                    </a:lnTo>
                    <a:lnTo>
                      <a:pt x="3160" y="622"/>
                    </a:lnTo>
                    <a:lnTo>
                      <a:pt x="3042" y="709"/>
                    </a:lnTo>
                    <a:lnTo>
                      <a:pt x="2933" y="805"/>
                    </a:lnTo>
                    <a:lnTo>
                      <a:pt x="2829" y="908"/>
                    </a:lnTo>
                    <a:lnTo>
                      <a:pt x="2734" y="1017"/>
                    </a:lnTo>
                    <a:lnTo>
                      <a:pt x="2646" y="1135"/>
                    </a:lnTo>
                    <a:lnTo>
                      <a:pt x="2569" y="1258"/>
                    </a:lnTo>
                    <a:lnTo>
                      <a:pt x="2497" y="1389"/>
                    </a:lnTo>
                    <a:lnTo>
                      <a:pt x="2437" y="1522"/>
                    </a:lnTo>
                    <a:lnTo>
                      <a:pt x="2388" y="1663"/>
                    </a:lnTo>
                    <a:lnTo>
                      <a:pt x="2348" y="1808"/>
                    </a:lnTo>
                    <a:lnTo>
                      <a:pt x="2318" y="1955"/>
                    </a:lnTo>
                    <a:lnTo>
                      <a:pt x="2300" y="2108"/>
                    </a:lnTo>
                    <a:lnTo>
                      <a:pt x="2294" y="2263"/>
                    </a:lnTo>
                    <a:lnTo>
                      <a:pt x="2300" y="2420"/>
                    </a:lnTo>
                    <a:lnTo>
                      <a:pt x="2318" y="2571"/>
                    </a:lnTo>
                    <a:lnTo>
                      <a:pt x="2348" y="2720"/>
                    </a:lnTo>
                    <a:lnTo>
                      <a:pt x="2388" y="2866"/>
                    </a:lnTo>
                    <a:lnTo>
                      <a:pt x="2437" y="3005"/>
                    </a:lnTo>
                    <a:lnTo>
                      <a:pt x="2497" y="3140"/>
                    </a:lnTo>
                    <a:lnTo>
                      <a:pt x="2569" y="3269"/>
                    </a:lnTo>
                    <a:lnTo>
                      <a:pt x="2646" y="3392"/>
                    </a:lnTo>
                    <a:lnTo>
                      <a:pt x="2734" y="3509"/>
                    </a:lnTo>
                    <a:lnTo>
                      <a:pt x="2829" y="3621"/>
                    </a:lnTo>
                    <a:lnTo>
                      <a:pt x="2933" y="3724"/>
                    </a:lnTo>
                    <a:lnTo>
                      <a:pt x="3042" y="3819"/>
                    </a:lnTo>
                    <a:lnTo>
                      <a:pt x="3160" y="3907"/>
                    </a:lnTo>
                    <a:lnTo>
                      <a:pt x="3285" y="3984"/>
                    </a:lnTo>
                    <a:lnTo>
                      <a:pt x="3414" y="4054"/>
                    </a:lnTo>
                    <a:lnTo>
                      <a:pt x="3550" y="4116"/>
                    </a:lnTo>
                    <a:lnTo>
                      <a:pt x="3689" y="4165"/>
                    </a:lnTo>
                    <a:lnTo>
                      <a:pt x="3834" y="4205"/>
                    </a:lnTo>
                    <a:lnTo>
                      <a:pt x="3983" y="4235"/>
                    </a:lnTo>
                    <a:lnTo>
                      <a:pt x="4135" y="4251"/>
                    </a:lnTo>
                    <a:lnTo>
                      <a:pt x="4292" y="4259"/>
                    </a:lnTo>
                    <a:lnTo>
                      <a:pt x="4447" y="4251"/>
                    </a:lnTo>
                    <a:lnTo>
                      <a:pt x="4598" y="4235"/>
                    </a:lnTo>
                    <a:lnTo>
                      <a:pt x="4747" y="4205"/>
                    </a:lnTo>
                    <a:lnTo>
                      <a:pt x="4893" y="4165"/>
                    </a:lnTo>
                    <a:lnTo>
                      <a:pt x="5032" y="4116"/>
                    </a:lnTo>
                    <a:lnTo>
                      <a:pt x="5167" y="4054"/>
                    </a:lnTo>
                    <a:lnTo>
                      <a:pt x="5297" y="3984"/>
                    </a:lnTo>
                    <a:lnTo>
                      <a:pt x="5422" y="3907"/>
                    </a:lnTo>
                    <a:lnTo>
                      <a:pt x="5539" y="3819"/>
                    </a:lnTo>
                    <a:lnTo>
                      <a:pt x="5649" y="3724"/>
                    </a:lnTo>
                    <a:lnTo>
                      <a:pt x="5752" y="3621"/>
                    </a:lnTo>
                    <a:lnTo>
                      <a:pt x="5848" y="3509"/>
                    </a:lnTo>
                    <a:lnTo>
                      <a:pt x="5935" y="3392"/>
                    </a:lnTo>
                    <a:lnTo>
                      <a:pt x="6015" y="3269"/>
                    </a:lnTo>
                    <a:lnTo>
                      <a:pt x="6084" y="3140"/>
                    </a:lnTo>
                    <a:lnTo>
                      <a:pt x="6144" y="3005"/>
                    </a:lnTo>
                    <a:lnTo>
                      <a:pt x="6194" y="2866"/>
                    </a:lnTo>
                    <a:lnTo>
                      <a:pt x="6234" y="2720"/>
                    </a:lnTo>
                    <a:lnTo>
                      <a:pt x="6264" y="2571"/>
                    </a:lnTo>
                    <a:lnTo>
                      <a:pt x="6281" y="2420"/>
                    </a:lnTo>
                    <a:lnTo>
                      <a:pt x="6287" y="2263"/>
                    </a:lnTo>
                    <a:lnTo>
                      <a:pt x="6281" y="2108"/>
                    </a:lnTo>
                    <a:lnTo>
                      <a:pt x="6264" y="1955"/>
                    </a:lnTo>
                    <a:lnTo>
                      <a:pt x="6234" y="1808"/>
                    </a:lnTo>
                    <a:lnTo>
                      <a:pt x="6194" y="1663"/>
                    </a:lnTo>
                    <a:lnTo>
                      <a:pt x="6144" y="1522"/>
                    </a:lnTo>
                    <a:lnTo>
                      <a:pt x="6084" y="1389"/>
                    </a:lnTo>
                    <a:lnTo>
                      <a:pt x="6015" y="1258"/>
                    </a:lnTo>
                    <a:lnTo>
                      <a:pt x="5935" y="1135"/>
                    </a:lnTo>
                    <a:lnTo>
                      <a:pt x="5848" y="1017"/>
                    </a:lnTo>
                    <a:lnTo>
                      <a:pt x="5752" y="908"/>
                    </a:lnTo>
                    <a:lnTo>
                      <a:pt x="5649" y="805"/>
                    </a:lnTo>
                    <a:lnTo>
                      <a:pt x="5539" y="709"/>
                    </a:lnTo>
                    <a:lnTo>
                      <a:pt x="5422" y="622"/>
                    </a:lnTo>
                    <a:lnTo>
                      <a:pt x="5297" y="542"/>
                    </a:lnTo>
                    <a:lnTo>
                      <a:pt x="5167" y="473"/>
                    </a:lnTo>
                    <a:lnTo>
                      <a:pt x="5032" y="413"/>
                    </a:lnTo>
                    <a:lnTo>
                      <a:pt x="4893" y="364"/>
                    </a:lnTo>
                    <a:lnTo>
                      <a:pt x="4747" y="324"/>
                    </a:lnTo>
                    <a:lnTo>
                      <a:pt x="4598" y="294"/>
                    </a:lnTo>
                    <a:lnTo>
                      <a:pt x="4447" y="276"/>
                    </a:lnTo>
                    <a:lnTo>
                      <a:pt x="4292" y="270"/>
                    </a:lnTo>
                    <a:close/>
                    <a:moveTo>
                      <a:pt x="4292" y="0"/>
                    </a:moveTo>
                    <a:lnTo>
                      <a:pt x="4459" y="6"/>
                    </a:lnTo>
                    <a:lnTo>
                      <a:pt x="4626" y="24"/>
                    </a:lnTo>
                    <a:lnTo>
                      <a:pt x="4787" y="56"/>
                    </a:lnTo>
                    <a:lnTo>
                      <a:pt x="4944" y="95"/>
                    </a:lnTo>
                    <a:lnTo>
                      <a:pt x="5098" y="149"/>
                    </a:lnTo>
                    <a:lnTo>
                      <a:pt x="5245" y="211"/>
                    </a:lnTo>
                    <a:lnTo>
                      <a:pt x="5388" y="284"/>
                    </a:lnTo>
                    <a:lnTo>
                      <a:pt x="5523" y="366"/>
                    </a:lnTo>
                    <a:lnTo>
                      <a:pt x="5655" y="457"/>
                    </a:lnTo>
                    <a:lnTo>
                      <a:pt x="5778" y="556"/>
                    </a:lnTo>
                    <a:lnTo>
                      <a:pt x="5893" y="664"/>
                    </a:lnTo>
                    <a:lnTo>
                      <a:pt x="6001" y="779"/>
                    </a:lnTo>
                    <a:lnTo>
                      <a:pt x="6100" y="902"/>
                    </a:lnTo>
                    <a:lnTo>
                      <a:pt x="6192" y="1031"/>
                    </a:lnTo>
                    <a:lnTo>
                      <a:pt x="6273" y="1168"/>
                    </a:lnTo>
                    <a:lnTo>
                      <a:pt x="6347" y="1312"/>
                    </a:lnTo>
                    <a:lnTo>
                      <a:pt x="6409" y="1459"/>
                    </a:lnTo>
                    <a:lnTo>
                      <a:pt x="6461" y="1612"/>
                    </a:lnTo>
                    <a:lnTo>
                      <a:pt x="6502" y="1769"/>
                    </a:lnTo>
                    <a:lnTo>
                      <a:pt x="6532" y="1930"/>
                    </a:lnTo>
                    <a:lnTo>
                      <a:pt x="6552" y="2094"/>
                    </a:lnTo>
                    <a:lnTo>
                      <a:pt x="6558" y="2263"/>
                    </a:lnTo>
                    <a:lnTo>
                      <a:pt x="6552" y="2432"/>
                    </a:lnTo>
                    <a:lnTo>
                      <a:pt x="6532" y="2597"/>
                    </a:lnTo>
                    <a:lnTo>
                      <a:pt x="6502" y="2760"/>
                    </a:lnTo>
                    <a:lnTo>
                      <a:pt x="6461" y="2917"/>
                    </a:lnTo>
                    <a:lnTo>
                      <a:pt x="6409" y="3070"/>
                    </a:lnTo>
                    <a:lnTo>
                      <a:pt x="6347" y="3217"/>
                    </a:lnTo>
                    <a:lnTo>
                      <a:pt x="6273" y="3360"/>
                    </a:lnTo>
                    <a:lnTo>
                      <a:pt x="6192" y="3496"/>
                    </a:lnTo>
                    <a:lnTo>
                      <a:pt x="6100" y="3625"/>
                    </a:lnTo>
                    <a:lnTo>
                      <a:pt x="6001" y="3748"/>
                    </a:lnTo>
                    <a:lnTo>
                      <a:pt x="5893" y="3865"/>
                    </a:lnTo>
                    <a:lnTo>
                      <a:pt x="5778" y="3972"/>
                    </a:lnTo>
                    <a:lnTo>
                      <a:pt x="5655" y="4072"/>
                    </a:lnTo>
                    <a:lnTo>
                      <a:pt x="5523" y="4163"/>
                    </a:lnTo>
                    <a:lnTo>
                      <a:pt x="5388" y="4245"/>
                    </a:lnTo>
                    <a:lnTo>
                      <a:pt x="5245" y="4318"/>
                    </a:lnTo>
                    <a:lnTo>
                      <a:pt x="5098" y="4380"/>
                    </a:lnTo>
                    <a:lnTo>
                      <a:pt x="4944" y="4431"/>
                    </a:lnTo>
                    <a:lnTo>
                      <a:pt x="4787" y="4473"/>
                    </a:lnTo>
                    <a:lnTo>
                      <a:pt x="4626" y="4503"/>
                    </a:lnTo>
                    <a:lnTo>
                      <a:pt x="4459" y="4521"/>
                    </a:lnTo>
                    <a:lnTo>
                      <a:pt x="4292" y="4529"/>
                    </a:lnTo>
                    <a:lnTo>
                      <a:pt x="4125" y="4521"/>
                    </a:lnTo>
                    <a:lnTo>
                      <a:pt x="3959" y="4503"/>
                    </a:lnTo>
                    <a:lnTo>
                      <a:pt x="3800" y="4475"/>
                    </a:lnTo>
                    <a:lnTo>
                      <a:pt x="3643" y="4433"/>
                    </a:lnTo>
                    <a:lnTo>
                      <a:pt x="3492" y="4384"/>
                    </a:lnTo>
                    <a:lnTo>
                      <a:pt x="3347" y="4322"/>
                    </a:lnTo>
                    <a:lnTo>
                      <a:pt x="3205" y="4251"/>
                    </a:lnTo>
                    <a:lnTo>
                      <a:pt x="3070" y="4171"/>
                    </a:lnTo>
                    <a:lnTo>
                      <a:pt x="816" y="6421"/>
                    </a:lnTo>
                    <a:lnTo>
                      <a:pt x="778" y="6454"/>
                    </a:lnTo>
                    <a:lnTo>
                      <a:pt x="736" y="6480"/>
                    </a:lnTo>
                    <a:lnTo>
                      <a:pt x="690" y="6498"/>
                    </a:lnTo>
                    <a:lnTo>
                      <a:pt x="645" y="6508"/>
                    </a:lnTo>
                    <a:lnTo>
                      <a:pt x="597" y="6512"/>
                    </a:lnTo>
                    <a:lnTo>
                      <a:pt x="549" y="6508"/>
                    </a:lnTo>
                    <a:lnTo>
                      <a:pt x="501" y="6498"/>
                    </a:lnTo>
                    <a:lnTo>
                      <a:pt x="456" y="6480"/>
                    </a:lnTo>
                    <a:lnTo>
                      <a:pt x="414" y="6454"/>
                    </a:lnTo>
                    <a:lnTo>
                      <a:pt x="376" y="6421"/>
                    </a:lnTo>
                    <a:lnTo>
                      <a:pt x="90" y="6135"/>
                    </a:lnTo>
                    <a:lnTo>
                      <a:pt x="54" y="6093"/>
                    </a:lnTo>
                    <a:lnTo>
                      <a:pt x="26" y="6045"/>
                    </a:lnTo>
                    <a:lnTo>
                      <a:pt x="8" y="5993"/>
                    </a:lnTo>
                    <a:lnTo>
                      <a:pt x="0" y="5942"/>
                    </a:lnTo>
                    <a:lnTo>
                      <a:pt x="0" y="5888"/>
                    </a:lnTo>
                    <a:lnTo>
                      <a:pt x="8" y="5836"/>
                    </a:lnTo>
                    <a:lnTo>
                      <a:pt x="26" y="5785"/>
                    </a:lnTo>
                    <a:lnTo>
                      <a:pt x="54" y="5737"/>
                    </a:lnTo>
                    <a:lnTo>
                      <a:pt x="90" y="5695"/>
                    </a:lnTo>
                    <a:lnTo>
                      <a:pt x="2352" y="3436"/>
                    </a:lnTo>
                    <a:lnTo>
                      <a:pt x="2278" y="3305"/>
                    </a:lnTo>
                    <a:lnTo>
                      <a:pt x="2213" y="3168"/>
                    </a:lnTo>
                    <a:lnTo>
                      <a:pt x="2157" y="3027"/>
                    </a:lnTo>
                    <a:lnTo>
                      <a:pt x="2109" y="2881"/>
                    </a:lnTo>
                    <a:lnTo>
                      <a:pt x="2073" y="2732"/>
                    </a:lnTo>
                    <a:lnTo>
                      <a:pt x="2045" y="2579"/>
                    </a:lnTo>
                    <a:lnTo>
                      <a:pt x="2029" y="2422"/>
                    </a:lnTo>
                    <a:lnTo>
                      <a:pt x="2024" y="2263"/>
                    </a:lnTo>
                    <a:lnTo>
                      <a:pt x="2029" y="2094"/>
                    </a:lnTo>
                    <a:lnTo>
                      <a:pt x="2049" y="1930"/>
                    </a:lnTo>
                    <a:lnTo>
                      <a:pt x="2079" y="1769"/>
                    </a:lnTo>
                    <a:lnTo>
                      <a:pt x="2121" y="1612"/>
                    </a:lnTo>
                    <a:lnTo>
                      <a:pt x="2173" y="1459"/>
                    </a:lnTo>
                    <a:lnTo>
                      <a:pt x="2234" y="1310"/>
                    </a:lnTo>
                    <a:lnTo>
                      <a:pt x="2308" y="1168"/>
                    </a:lnTo>
                    <a:lnTo>
                      <a:pt x="2390" y="1031"/>
                    </a:lnTo>
                    <a:lnTo>
                      <a:pt x="2481" y="902"/>
                    </a:lnTo>
                    <a:lnTo>
                      <a:pt x="2581" y="779"/>
                    </a:lnTo>
                    <a:lnTo>
                      <a:pt x="2688" y="664"/>
                    </a:lnTo>
                    <a:lnTo>
                      <a:pt x="2805" y="556"/>
                    </a:lnTo>
                    <a:lnTo>
                      <a:pt x="2927" y="457"/>
                    </a:lnTo>
                    <a:lnTo>
                      <a:pt x="3058" y="366"/>
                    </a:lnTo>
                    <a:lnTo>
                      <a:pt x="3193" y="284"/>
                    </a:lnTo>
                    <a:lnTo>
                      <a:pt x="3337" y="211"/>
                    </a:lnTo>
                    <a:lnTo>
                      <a:pt x="3484" y="149"/>
                    </a:lnTo>
                    <a:lnTo>
                      <a:pt x="3637" y="95"/>
                    </a:lnTo>
                    <a:lnTo>
                      <a:pt x="3794" y="56"/>
                    </a:lnTo>
                    <a:lnTo>
                      <a:pt x="3956" y="24"/>
                    </a:lnTo>
                    <a:lnTo>
                      <a:pt x="4123" y="6"/>
                    </a:lnTo>
                    <a:lnTo>
                      <a:pt x="42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2" name="Freeform 132"/>
              <p:cNvSpPr>
                <a:spLocks noEditPoints="1"/>
              </p:cNvSpPr>
              <p:nvPr/>
            </p:nvSpPr>
            <p:spPr bwMode="auto">
              <a:xfrm>
                <a:off x="13935075" y="-511175"/>
                <a:ext cx="2319338" cy="2092325"/>
              </a:xfrm>
              <a:custGeom>
                <a:avLst/>
                <a:gdLst>
                  <a:gd name="T0" fmla="*/ 497 w 2923"/>
                  <a:gd name="T1" fmla="*/ 1148 h 2635"/>
                  <a:gd name="T2" fmla="*/ 559 w 2923"/>
                  <a:gd name="T3" fmla="*/ 1154 h 2635"/>
                  <a:gd name="T4" fmla="*/ 619 w 2923"/>
                  <a:gd name="T5" fmla="*/ 1188 h 2635"/>
                  <a:gd name="T6" fmla="*/ 653 w 2923"/>
                  <a:gd name="T7" fmla="*/ 1248 h 2635"/>
                  <a:gd name="T8" fmla="*/ 659 w 2923"/>
                  <a:gd name="T9" fmla="*/ 2365 h 2635"/>
                  <a:gd name="T10" fmla="*/ 2264 w 2923"/>
                  <a:gd name="T11" fmla="*/ 1284 h 2635"/>
                  <a:gd name="T12" fmla="*/ 2284 w 2923"/>
                  <a:gd name="T13" fmla="*/ 1216 h 2635"/>
                  <a:gd name="T14" fmla="*/ 2332 w 2923"/>
                  <a:gd name="T15" fmla="*/ 1168 h 2635"/>
                  <a:gd name="T16" fmla="*/ 2400 w 2923"/>
                  <a:gd name="T17" fmla="*/ 1148 h 2635"/>
                  <a:gd name="T18" fmla="*/ 1460 w 2923"/>
                  <a:gd name="T19" fmla="*/ 314 h 2635"/>
                  <a:gd name="T20" fmla="*/ 1492 w 2923"/>
                  <a:gd name="T21" fmla="*/ 4 h 2635"/>
                  <a:gd name="T22" fmla="*/ 1550 w 2923"/>
                  <a:gd name="T23" fmla="*/ 34 h 2635"/>
                  <a:gd name="T24" fmla="*/ 2899 w 2923"/>
                  <a:gd name="T25" fmla="*/ 1206 h 2635"/>
                  <a:gd name="T26" fmla="*/ 2923 w 2923"/>
                  <a:gd name="T27" fmla="*/ 1268 h 2635"/>
                  <a:gd name="T28" fmla="*/ 2915 w 2923"/>
                  <a:gd name="T29" fmla="*/ 1331 h 2635"/>
                  <a:gd name="T30" fmla="*/ 2879 w 2923"/>
                  <a:gd name="T31" fmla="*/ 1385 h 2635"/>
                  <a:gd name="T32" fmla="*/ 2821 w 2923"/>
                  <a:gd name="T33" fmla="*/ 1415 h 2635"/>
                  <a:gd name="T34" fmla="*/ 2535 w 2923"/>
                  <a:gd name="T35" fmla="*/ 1419 h 2635"/>
                  <a:gd name="T36" fmla="*/ 2531 w 2923"/>
                  <a:gd name="T37" fmla="*/ 2536 h 2635"/>
                  <a:gd name="T38" fmla="*/ 2495 w 2923"/>
                  <a:gd name="T39" fmla="*/ 2595 h 2635"/>
                  <a:gd name="T40" fmla="*/ 2435 w 2923"/>
                  <a:gd name="T41" fmla="*/ 2629 h 2635"/>
                  <a:gd name="T42" fmla="*/ 523 w 2923"/>
                  <a:gd name="T43" fmla="*/ 2635 h 2635"/>
                  <a:gd name="T44" fmla="*/ 454 w 2923"/>
                  <a:gd name="T45" fmla="*/ 2617 h 2635"/>
                  <a:gd name="T46" fmla="*/ 406 w 2923"/>
                  <a:gd name="T47" fmla="*/ 2567 h 2635"/>
                  <a:gd name="T48" fmla="*/ 388 w 2923"/>
                  <a:gd name="T49" fmla="*/ 2500 h 2635"/>
                  <a:gd name="T50" fmla="*/ 133 w 2923"/>
                  <a:gd name="T51" fmla="*/ 1419 h 2635"/>
                  <a:gd name="T52" fmla="*/ 70 w 2923"/>
                  <a:gd name="T53" fmla="*/ 1405 h 2635"/>
                  <a:gd name="T54" fmla="*/ 22 w 2923"/>
                  <a:gd name="T55" fmla="*/ 1361 h 2635"/>
                  <a:gd name="T56" fmla="*/ 0 w 2923"/>
                  <a:gd name="T57" fmla="*/ 1299 h 2635"/>
                  <a:gd name="T58" fmla="*/ 8 w 2923"/>
                  <a:gd name="T59" fmla="*/ 1236 h 2635"/>
                  <a:gd name="T60" fmla="*/ 46 w 2923"/>
                  <a:gd name="T61" fmla="*/ 1182 h 2635"/>
                  <a:gd name="T62" fmla="*/ 1401 w 2923"/>
                  <a:gd name="T63" fmla="*/ 16 h 2635"/>
                  <a:gd name="T64" fmla="*/ 1460 w 2923"/>
                  <a:gd name="T65" fmla="*/ 0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23" h="2635">
                    <a:moveTo>
                      <a:pt x="1460" y="314"/>
                    </a:moveTo>
                    <a:lnTo>
                      <a:pt x="497" y="1148"/>
                    </a:lnTo>
                    <a:lnTo>
                      <a:pt x="523" y="1148"/>
                    </a:lnTo>
                    <a:lnTo>
                      <a:pt x="559" y="1154"/>
                    </a:lnTo>
                    <a:lnTo>
                      <a:pt x="591" y="1168"/>
                    </a:lnTo>
                    <a:lnTo>
                      <a:pt x="619" y="1188"/>
                    </a:lnTo>
                    <a:lnTo>
                      <a:pt x="639" y="1216"/>
                    </a:lnTo>
                    <a:lnTo>
                      <a:pt x="653" y="1248"/>
                    </a:lnTo>
                    <a:lnTo>
                      <a:pt x="659" y="1284"/>
                    </a:lnTo>
                    <a:lnTo>
                      <a:pt x="659" y="2365"/>
                    </a:lnTo>
                    <a:lnTo>
                      <a:pt x="2264" y="2365"/>
                    </a:lnTo>
                    <a:lnTo>
                      <a:pt x="2264" y="1284"/>
                    </a:lnTo>
                    <a:lnTo>
                      <a:pt x="2270" y="1248"/>
                    </a:lnTo>
                    <a:lnTo>
                      <a:pt x="2284" y="1216"/>
                    </a:lnTo>
                    <a:lnTo>
                      <a:pt x="2304" y="1188"/>
                    </a:lnTo>
                    <a:lnTo>
                      <a:pt x="2332" y="1168"/>
                    </a:lnTo>
                    <a:lnTo>
                      <a:pt x="2364" y="1154"/>
                    </a:lnTo>
                    <a:lnTo>
                      <a:pt x="2400" y="1148"/>
                    </a:lnTo>
                    <a:lnTo>
                      <a:pt x="2425" y="1148"/>
                    </a:lnTo>
                    <a:lnTo>
                      <a:pt x="1460" y="314"/>
                    </a:lnTo>
                    <a:close/>
                    <a:moveTo>
                      <a:pt x="1460" y="0"/>
                    </a:moveTo>
                    <a:lnTo>
                      <a:pt x="1492" y="4"/>
                    </a:lnTo>
                    <a:lnTo>
                      <a:pt x="1522" y="16"/>
                    </a:lnTo>
                    <a:lnTo>
                      <a:pt x="1550" y="34"/>
                    </a:lnTo>
                    <a:lnTo>
                      <a:pt x="2877" y="1182"/>
                    </a:lnTo>
                    <a:lnTo>
                      <a:pt x="2899" y="1206"/>
                    </a:lnTo>
                    <a:lnTo>
                      <a:pt x="2915" y="1236"/>
                    </a:lnTo>
                    <a:lnTo>
                      <a:pt x="2923" y="1268"/>
                    </a:lnTo>
                    <a:lnTo>
                      <a:pt x="2923" y="1299"/>
                    </a:lnTo>
                    <a:lnTo>
                      <a:pt x="2915" y="1331"/>
                    </a:lnTo>
                    <a:lnTo>
                      <a:pt x="2901" y="1361"/>
                    </a:lnTo>
                    <a:lnTo>
                      <a:pt x="2879" y="1385"/>
                    </a:lnTo>
                    <a:lnTo>
                      <a:pt x="2853" y="1405"/>
                    </a:lnTo>
                    <a:lnTo>
                      <a:pt x="2821" y="1415"/>
                    </a:lnTo>
                    <a:lnTo>
                      <a:pt x="2790" y="1419"/>
                    </a:lnTo>
                    <a:lnTo>
                      <a:pt x="2535" y="1419"/>
                    </a:lnTo>
                    <a:lnTo>
                      <a:pt x="2535" y="2500"/>
                    </a:lnTo>
                    <a:lnTo>
                      <a:pt x="2531" y="2536"/>
                    </a:lnTo>
                    <a:lnTo>
                      <a:pt x="2517" y="2567"/>
                    </a:lnTo>
                    <a:lnTo>
                      <a:pt x="2495" y="2595"/>
                    </a:lnTo>
                    <a:lnTo>
                      <a:pt x="2469" y="2617"/>
                    </a:lnTo>
                    <a:lnTo>
                      <a:pt x="2435" y="2629"/>
                    </a:lnTo>
                    <a:lnTo>
                      <a:pt x="2400" y="2635"/>
                    </a:lnTo>
                    <a:lnTo>
                      <a:pt x="523" y="2635"/>
                    </a:lnTo>
                    <a:lnTo>
                      <a:pt x="488" y="2629"/>
                    </a:lnTo>
                    <a:lnTo>
                      <a:pt x="454" y="2617"/>
                    </a:lnTo>
                    <a:lnTo>
                      <a:pt x="428" y="2595"/>
                    </a:lnTo>
                    <a:lnTo>
                      <a:pt x="406" y="2567"/>
                    </a:lnTo>
                    <a:lnTo>
                      <a:pt x="392" y="2536"/>
                    </a:lnTo>
                    <a:lnTo>
                      <a:pt x="388" y="2500"/>
                    </a:lnTo>
                    <a:lnTo>
                      <a:pt x="388" y="1419"/>
                    </a:lnTo>
                    <a:lnTo>
                      <a:pt x="133" y="1419"/>
                    </a:lnTo>
                    <a:lnTo>
                      <a:pt x="101" y="1415"/>
                    </a:lnTo>
                    <a:lnTo>
                      <a:pt x="70" y="1405"/>
                    </a:lnTo>
                    <a:lnTo>
                      <a:pt x="44" y="1385"/>
                    </a:lnTo>
                    <a:lnTo>
                      <a:pt x="22" y="1361"/>
                    </a:lnTo>
                    <a:lnTo>
                      <a:pt x="8" y="1331"/>
                    </a:lnTo>
                    <a:lnTo>
                      <a:pt x="0" y="1299"/>
                    </a:lnTo>
                    <a:lnTo>
                      <a:pt x="0" y="1268"/>
                    </a:lnTo>
                    <a:lnTo>
                      <a:pt x="8" y="1236"/>
                    </a:lnTo>
                    <a:lnTo>
                      <a:pt x="24" y="1206"/>
                    </a:lnTo>
                    <a:lnTo>
                      <a:pt x="46" y="1182"/>
                    </a:lnTo>
                    <a:lnTo>
                      <a:pt x="1373" y="34"/>
                    </a:lnTo>
                    <a:lnTo>
                      <a:pt x="1401" y="16"/>
                    </a:lnTo>
                    <a:lnTo>
                      <a:pt x="1431" y="4"/>
                    </a:lnTo>
                    <a:lnTo>
                      <a:pt x="1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3" name="Freeform 133"/>
              <p:cNvSpPr>
                <a:spLocks/>
              </p:cNvSpPr>
              <p:nvPr/>
            </p:nvSpPr>
            <p:spPr bwMode="auto">
              <a:xfrm>
                <a:off x="14568488" y="1046163"/>
                <a:ext cx="698500" cy="214313"/>
              </a:xfrm>
              <a:custGeom>
                <a:avLst/>
                <a:gdLst>
                  <a:gd name="T0" fmla="*/ 135 w 879"/>
                  <a:gd name="T1" fmla="*/ 0 h 270"/>
                  <a:gd name="T2" fmla="*/ 744 w 879"/>
                  <a:gd name="T3" fmla="*/ 0 h 270"/>
                  <a:gd name="T4" fmla="*/ 780 w 879"/>
                  <a:gd name="T5" fmla="*/ 4 h 270"/>
                  <a:gd name="T6" fmla="*/ 812 w 879"/>
                  <a:gd name="T7" fmla="*/ 18 h 270"/>
                  <a:gd name="T8" fmla="*/ 840 w 879"/>
                  <a:gd name="T9" fmla="*/ 38 h 270"/>
                  <a:gd name="T10" fmla="*/ 861 w 879"/>
                  <a:gd name="T11" fmla="*/ 66 h 270"/>
                  <a:gd name="T12" fmla="*/ 875 w 879"/>
                  <a:gd name="T13" fmla="*/ 100 h 270"/>
                  <a:gd name="T14" fmla="*/ 879 w 879"/>
                  <a:gd name="T15" fmla="*/ 135 h 270"/>
                  <a:gd name="T16" fmla="*/ 875 w 879"/>
                  <a:gd name="T17" fmla="*/ 171 h 270"/>
                  <a:gd name="T18" fmla="*/ 861 w 879"/>
                  <a:gd name="T19" fmla="*/ 203 h 270"/>
                  <a:gd name="T20" fmla="*/ 840 w 879"/>
                  <a:gd name="T21" fmla="*/ 231 h 270"/>
                  <a:gd name="T22" fmla="*/ 812 w 879"/>
                  <a:gd name="T23" fmla="*/ 251 h 270"/>
                  <a:gd name="T24" fmla="*/ 780 w 879"/>
                  <a:gd name="T25" fmla="*/ 265 h 270"/>
                  <a:gd name="T26" fmla="*/ 744 w 879"/>
                  <a:gd name="T27" fmla="*/ 270 h 270"/>
                  <a:gd name="T28" fmla="*/ 135 w 879"/>
                  <a:gd name="T29" fmla="*/ 270 h 270"/>
                  <a:gd name="T30" fmla="*/ 99 w 879"/>
                  <a:gd name="T31" fmla="*/ 265 h 270"/>
                  <a:gd name="T32" fmla="*/ 68 w 879"/>
                  <a:gd name="T33" fmla="*/ 251 h 270"/>
                  <a:gd name="T34" fmla="*/ 40 w 879"/>
                  <a:gd name="T35" fmla="*/ 231 h 270"/>
                  <a:gd name="T36" fmla="*/ 18 w 879"/>
                  <a:gd name="T37" fmla="*/ 203 h 270"/>
                  <a:gd name="T38" fmla="*/ 4 w 879"/>
                  <a:gd name="T39" fmla="*/ 171 h 270"/>
                  <a:gd name="T40" fmla="*/ 0 w 879"/>
                  <a:gd name="T41" fmla="*/ 135 h 270"/>
                  <a:gd name="T42" fmla="*/ 4 w 879"/>
                  <a:gd name="T43" fmla="*/ 100 h 270"/>
                  <a:gd name="T44" fmla="*/ 18 w 879"/>
                  <a:gd name="T45" fmla="*/ 66 h 270"/>
                  <a:gd name="T46" fmla="*/ 40 w 879"/>
                  <a:gd name="T47" fmla="*/ 38 h 270"/>
                  <a:gd name="T48" fmla="*/ 68 w 879"/>
                  <a:gd name="T49" fmla="*/ 18 h 270"/>
                  <a:gd name="T50" fmla="*/ 99 w 879"/>
                  <a:gd name="T51" fmla="*/ 4 h 270"/>
                  <a:gd name="T52" fmla="*/ 135 w 879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9" h="270">
                    <a:moveTo>
                      <a:pt x="135" y="0"/>
                    </a:moveTo>
                    <a:lnTo>
                      <a:pt x="744" y="0"/>
                    </a:lnTo>
                    <a:lnTo>
                      <a:pt x="780" y="4"/>
                    </a:lnTo>
                    <a:lnTo>
                      <a:pt x="812" y="18"/>
                    </a:lnTo>
                    <a:lnTo>
                      <a:pt x="840" y="38"/>
                    </a:lnTo>
                    <a:lnTo>
                      <a:pt x="861" y="66"/>
                    </a:lnTo>
                    <a:lnTo>
                      <a:pt x="875" y="100"/>
                    </a:lnTo>
                    <a:lnTo>
                      <a:pt x="879" y="135"/>
                    </a:lnTo>
                    <a:lnTo>
                      <a:pt x="875" y="171"/>
                    </a:lnTo>
                    <a:lnTo>
                      <a:pt x="861" y="203"/>
                    </a:lnTo>
                    <a:lnTo>
                      <a:pt x="840" y="231"/>
                    </a:lnTo>
                    <a:lnTo>
                      <a:pt x="812" y="251"/>
                    </a:lnTo>
                    <a:lnTo>
                      <a:pt x="780" y="265"/>
                    </a:lnTo>
                    <a:lnTo>
                      <a:pt x="744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8" y="251"/>
                    </a:lnTo>
                    <a:lnTo>
                      <a:pt x="40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40" y="38"/>
                    </a:lnTo>
                    <a:lnTo>
                      <a:pt x="68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4" name="Freeform 134"/>
              <p:cNvSpPr>
                <a:spLocks/>
              </p:cNvSpPr>
              <p:nvPr/>
            </p:nvSpPr>
            <p:spPr bwMode="auto">
              <a:xfrm>
                <a:off x="15374938" y="1046163"/>
                <a:ext cx="236538" cy="214313"/>
              </a:xfrm>
              <a:custGeom>
                <a:avLst/>
                <a:gdLst>
                  <a:gd name="T0" fmla="*/ 135 w 298"/>
                  <a:gd name="T1" fmla="*/ 0 h 270"/>
                  <a:gd name="T2" fmla="*/ 163 w 298"/>
                  <a:gd name="T3" fmla="*/ 0 h 270"/>
                  <a:gd name="T4" fmla="*/ 199 w 298"/>
                  <a:gd name="T5" fmla="*/ 4 h 270"/>
                  <a:gd name="T6" fmla="*/ 230 w 298"/>
                  <a:gd name="T7" fmla="*/ 18 h 270"/>
                  <a:gd name="T8" fmla="*/ 258 w 298"/>
                  <a:gd name="T9" fmla="*/ 38 h 270"/>
                  <a:gd name="T10" fmla="*/ 278 w 298"/>
                  <a:gd name="T11" fmla="*/ 66 h 270"/>
                  <a:gd name="T12" fmla="*/ 292 w 298"/>
                  <a:gd name="T13" fmla="*/ 100 h 270"/>
                  <a:gd name="T14" fmla="*/ 298 w 298"/>
                  <a:gd name="T15" fmla="*/ 135 h 270"/>
                  <a:gd name="T16" fmla="*/ 292 w 298"/>
                  <a:gd name="T17" fmla="*/ 171 h 270"/>
                  <a:gd name="T18" fmla="*/ 278 w 298"/>
                  <a:gd name="T19" fmla="*/ 203 h 270"/>
                  <a:gd name="T20" fmla="*/ 258 w 298"/>
                  <a:gd name="T21" fmla="*/ 231 h 270"/>
                  <a:gd name="T22" fmla="*/ 230 w 298"/>
                  <a:gd name="T23" fmla="*/ 251 h 270"/>
                  <a:gd name="T24" fmla="*/ 199 w 298"/>
                  <a:gd name="T25" fmla="*/ 265 h 270"/>
                  <a:gd name="T26" fmla="*/ 163 w 298"/>
                  <a:gd name="T27" fmla="*/ 270 h 270"/>
                  <a:gd name="T28" fmla="*/ 135 w 298"/>
                  <a:gd name="T29" fmla="*/ 270 h 270"/>
                  <a:gd name="T30" fmla="*/ 99 w 298"/>
                  <a:gd name="T31" fmla="*/ 265 h 270"/>
                  <a:gd name="T32" fmla="*/ 67 w 298"/>
                  <a:gd name="T33" fmla="*/ 251 h 270"/>
                  <a:gd name="T34" fmla="*/ 39 w 298"/>
                  <a:gd name="T35" fmla="*/ 231 h 270"/>
                  <a:gd name="T36" fmla="*/ 18 w 298"/>
                  <a:gd name="T37" fmla="*/ 203 h 270"/>
                  <a:gd name="T38" fmla="*/ 4 w 298"/>
                  <a:gd name="T39" fmla="*/ 171 h 270"/>
                  <a:gd name="T40" fmla="*/ 0 w 298"/>
                  <a:gd name="T41" fmla="*/ 135 h 270"/>
                  <a:gd name="T42" fmla="*/ 4 w 298"/>
                  <a:gd name="T43" fmla="*/ 100 h 270"/>
                  <a:gd name="T44" fmla="*/ 18 w 298"/>
                  <a:gd name="T45" fmla="*/ 66 h 270"/>
                  <a:gd name="T46" fmla="*/ 39 w 298"/>
                  <a:gd name="T47" fmla="*/ 38 h 270"/>
                  <a:gd name="T48" fmla="*/ 67 w 298"/>
                  <a:gd name="T49" fmla="*/ 18 h 270"/>
                  <a:gd name="T50" fmla="*/ 99 w 298"/>
                  <a:gd name="T51" fmla="*/ 4 h 270"/>
                  <a:gd name="T52" fmla="*/ 135 w 298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8" h="270">
                    <a:moveTo>
                      <a:pt x="135" y="0"/>
                    </a:moveTo>
                    <a:lnTo>
                      <a:pt x="163" y="0"/>
                    </a:lnTo>
                    <a:lnTo>
                      <a:pt x="199" y="4"/>
                    </a:lnTo>
                    <a:lnTo>
                      <a:pt x="230" y="18"/>
                    </a:lnTo>
                    <a:lnTo>
                      <a:pt x="258" y="38"/>
                    </a:lnTo>
                    <a:lnTo>
                      <a:pt x="278" y="66"/>
                    </a:lnTo>
                    <a:lnTo>
                      <a:pt x="292" y="100"/>
                    </a:lnTo>
                    <a:lnTo>
                      <a:pt x="298" y="135"/>
                    </a:lnTo>
                    <a:lnTo>
                      <a:pt x="292" y="171"/>
                    </a:lnTo>
                    <a:lnTo>
                      <a:pt x="278" y="203"/>
                    </a:lnTo>
                    <a:lnTo>
                      <a:pt x="258" y="231"/>
                    </a:lnTo>
                    <a:lnTo>
                      <a:pt x="230" y="251"/>
                    </a:lnTo>
                    <a:lnTo>
                      <a:pt x="199" y="265"/>
                    </a:lnTo>
                    <a:lnTo>
                      <a:pt x="163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7" y="251"/>
                    </a:lnTo>
                    <a:lnTo>
                      <a:pt x="39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39" y="38"/>
                    </a:lnTo>
                    <a:lnTo>
                      <a:pt x="67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>
              <a:off x="3524828" y="3266223"/>
              <a:ext cx="446851" cy="381608"/>
              <a:chOff x="2709863" y="2032000"/>
              <a:chExt cx="4033838" cy="3444875"/>
            </a:xfrm>
            <a:solidFill>
              <a:schemeClr val="accent5"/>
            </a:solidFill>
          </p:grpSpPr>
          <p:sp>
            <p:nvSpPr>
              <p:cNvPr id="539" name="Freeform 48"/>
              <p:cNvSpPr>
                <a:spLocks noEditPoints="1"/>
              </p:cNvSpPr>
              <p:nvPr/>
            </p:nvSpPr>
            <p:spPr bwMode="auto">
              <a:xfrm>
                <a:off x="2709863" y="2032000"/>
                <a:ext cx="4033838" cy="3444875"/>
              </a:xfrm>
              <a:custGeom>
                <a:avLst/>
                <a:gdLst>
                  <a:gd name="T0" fmla="*/ 2330 w 5082"/>
                  <a:gd name="T1" fmla="*/ 1326 h 4341"/>
                  <a:gd name="T2" fmla="*/ 2035 w 5082"/>
                  <a:gd name="T3" fmla="*/ 1416 h 4341"/>
                  <a:gd name="T4" fmla="*/ 1778 w 5082"/>
                  <a:gd name="T5" fmla="*/ 1572 h 4341"/>
                  <a:gd name="T6" fmla="*/ 1565 w 5082"/>
                  <a:gd name="T7" fmla="*/ 1784 h 4341"/>
                  <a:gd name="T8" fmla="*/ 1409 w 5082"/>
                  <a:gd name="T9" fmla="*/ 2045 h 4341"/>
                  <a:gd name="T10" fmla="*/ 1320 w 5082"/>
                  <a:gd name="T11" fmla="*/ 2340 h 4341"/>
                  <a:gd name="T12" fmla="*/ 1306 w 5082"/>
                  <a:gd name="T13" fmla="*/ 2659 h 4341"/>
                  <a:gd name="T14" fmla="*/ 1372 w 5082"/>
                  <a:gd name="T15" fmla="*/ 2965 h 4341"/>
                  <a:gd name="T16" fmla="*/ 1506 w 5082"/>
                  <a:gd name="T17" fmla="*/ 3237 h 4341"/>
                  <a:gd name="T18" fmla="*/ 1701 w 5082"/>
                  <a:gd name="T19" fmla="*/ 3466 h 4341"/>
                  <a:gd name="T20" fmla="*/ 1944 w 5082"/>
                  <a:gd name="T21" fmla="*/ 3643 h 4341"/>
                  <a:gd name="T22" fmla="*/ 2228 w 5082"/>
                  <a:gd name="T23" fmla="*/ 3757 h 4341"/>
                  <a:gd name="T24" fmla="*/ 2541 w 5082"/>
                  <a:gd name="T25" fmla="*/ 3796 h 4341"/>
                  <a:gd name="T26" fmla="*/ 2854 w 5082"/>
                  <a:gd name="T27" fmla="*/ 3757 h 4341"/>
                  <a:gd name="T28" fmla="*/ 3138 w 5082"/>
                  <a:gd name="T29" fmla="*/ 3643 h 4341"/>
                  <a:gd name="T30" fmla="*/ 3381 w 5082"/>
                  <a:gd name="T31" fmla="*/ 3466 h 4341"/>
                  <a:gd name="T32" fmla="*/ 3575 w 5082"/>
                  <a:gd name="T33" fmla="*/ 3237 h 4341"/>
                  <a:gd name="T34" fmla="*/ 3711 w 5082"/>
                  <a:gd name="T35" fmla="*/ 2965 h 4341"/>
                  <a:gd name="T36" fmla="*/ 3776 w 5082"/>
                  <a:gd name="T37" fmla="*/ 2659 h 4341"/>
                  <a:gd name="T38" fmla="*/ 3762 w 5082"/>
                  <a:gd name="T39" fmla="*/ 2340 h 4341"/>
                  <a:gd name="T40" fmla="*/ 3673 w 5082"/>
                  <a:gd name="T41" fmla="*/ 2045 h 4341"/>
                  <a:gd name="T42" fmla="*/ 3517 w 5082"/>
                  <a:gd name="T43" fmla="*/ 1784 h 4341"/>
                  <a:gd name="T44" fmla="*/ 3306 w 5082"/>
                  <a:gd name="T45" fmla="*/ 1572 h 4341"/>
                  <a:gd name="T46" fmla="*/ 3047 w 5082"/>
                  <a:gd name="T47" fmla="*/ 1416 h 4341"/>
                  <a:gd name="T48" fmla="*/ 2752 w 5082"/>
                  <a:gd name="T49" fmla="*/ 1326 h 4341"/>
                  <a:gd name="T50" fmla="*/ 3764 w 5082"/>
                  <a:gd name="T51" fmla="*/ 0 h 4341"/>
                  <a:gd name="T52" fmla="*/ 3868 w 5082"/>
                  <a:gd name="T53" fmla="*/ 33 h 4341"/>
                  <a:gd name="T54" fmla="*/ 3938 w 5082"/>
                  <a:gd name="T55" fmla="*/ 117 h 4341"/>
                  <a:gd name="T56" fmla="*/ 3952 w 5082"/>
                  <a:gd name="T57" fmla="*/ 1043 h 4341"/>
                  <a:gd name="T58" fmla="*/ 5059 w 5082"/>
                  <a:gd name="T59" fmla="*/ 1916 h 4341"/>
                  <a:gd name="T60" fmla="*/ 5082 w 5082"/>
                  <a:gd name="T61" fmla="*/ 2021 h 4341"/>
                  <a:gd name="T62" fmla="*/ 5043 w 5082"/>
                  <a:gd name="T63" fmla="*/ 2125 h 4341"/>
                  <a:gd name="T64" fmla="*/ 4960 w 5082"/>
                  <a:gd name="T65" fmla="*/ 2187 h 4341"/>
                  <a:gd name="T66" fmla="*/ 4864 w 5082"/>
                  <a:gd name="T67" fmla="*/ 2196 h 4341"/>
                  <a:gd name="T68" fmla="*/ 4780 w 5082"/>
                  <a:gd name="T69" fmla="*/ 2159 h 4341"/>
                  <a:gd name="T70" fmla="*/ 4545 w 5082"/>
                  <a:gd name="T71" fmla="*/ 4191 h 4341"/>
                  <a:gd name="T72" fmla="*/ 4494 w 5082"/>
                  <a:gd name="T73" fmla="*/ 4285 h 4341"/>
                  <a:gd name="T74" fmla="*/ 4399 w 5082"/>
                  <a:gd name="T75" fmla="*/ 4338 h 4341"/>
                  <a:gd name="T76" fmla="*/ 660 w 5082"/>
                  <a:gd name="T77" fmla="*/ 4338 h 4341"/>
                  <a:gd name="T78" fmla="*/ 564 w 5082"/>
                  <a:gd name="T79" fmla="*/ 4285 h 4341"/>
                  <a:gd name="T80" fmla="*/ 513 w 5082"/>
                  <a:gd name="T81" fmla="*/ 4191 h 4341"/>
                  <a:gd name="T82" fmla="*/ 304 w 5082"/>
                  <a:gd name="T83" fmla="*/ 2159 h 4341"/>
                  <a:gd name="T84" fmla="*/ 200 w 5082"/>
                  <a:gd name="T85" fmla="*/ 2198 h 4341"/>
                  <a:gd name="T86" fmla="*/ 96 w 5082"/>
                  <a:gd name="T87" fmla="*/ 2175 h 4341"/>
                  <a:gd name="T88" fmla="*/ 19 w 5082"/>
                  <a:gd name="T89" fmla="*/ 2093 h 4341"/>
                  <a:gd name="T90" fmla="*/ 2 w 5082"/>
                  <a:gd name="T91" fmla="*/ 1986 h 4341"/>
                  <a:gd name="T92" fmla="*/ 46 w 5082"/>
                  <a:gd name="T93" fmla="*/ 1887 h 4341"/>
                  <a:gd name="T94" fmla="*/ 2456 w 5082"/>
                  <a:gd name="T95" fmla="*/ 21 h 4341"/>
                  <a:gd name="T96" fmla="*/ 2558 w 5082"/>
                  <a:gd name="T97" fmla="*/ 2 h 4341"/>
                  <a:gd name="T98" fmla="*/ 2657 w 5082"/>
                  <a:gd name="T99" fmla="*/ 41 h 4341"/>
                  <a:gd name="T100" fmla="*/ 3579 w 5082"/>
                  <a:gd name="T101" fmla="*/ 152 h 4341"/>
                  <a:gd name="T102" fmla="*/ 3631 w 5082"/>
                  <a:gd name="T103" fmla="*/ 56 h 4341"/>
                  <a:gd name="T104" fmla="*/ 3725 w 5082"/>
                  <a:gd name="T105" fmla="*/ 5 h 4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82" h="4341">
                    <a:moveTo>
                      <a:pt x="2541" y="1308"/>
                    </a:moveTo>
                    <a:lnTo>
                      <a:pt x="2435" y="1312"/>
                    </a:lnTo>
                    <a:lnTo>
                      <a:pt x="2330" y="1326"/>
                    </a:lnTo>
                    <a:lnTo>
                      <a:pt x="2228" y="1348"/>
                    </a:lnTo>
                    <a:lnTo>
                      <a:pt x="2131" y="1377"/>
                    </a:lnTo>
                    <a:lnTo>
                      <a:pt x="2035" y="1416"/>
                    </a:lnTo>
                    <a:lnTo>
                      <a:pt x="1944" y="1461"/>
                    </a:lnTo>
                    <a:lnTo>
                      <a:pt x="1859" y="1513"/>
                    </a:lnTo>
                    <a:lnTo>
                      <a:pt x="1778" y="1572"/>
                    </a:lnTo>
                    <a:lnTo>
                      <a:pt x="1701" y="1637"/>
                    </a:lnTo>
                    <a:lnTo>
                      <a:pt x="1630" y="1709"/>
                    </a:lnTo>
                    <a:lnTo>
                      <a:pt x="1565" y="1784"/>
                    </a:lnTo>
                    <a:lnTo>
                      <a:pt x="1506" y="1867"/>
                    </a:lnTo>
                    <a:lnTo>
                      <a:pt x="1454" y="1953"/>
                    </a:lnTo>
                    <a:lnTo>
                      <a:pt x="1409" y="2045"/>
                    </a:lnTo>
                    <a:lnTo>
                      <a:pt x="1372" y="2139"/>
                    </a:lnTo>
                    <a:lnTo>
                      <a:pt x="1341" y="2238"/>
                    </a:lnTo>
                    <a:lnTo>
                      <a:pt x="1320" y="2340"/>
                    </a:lnTo>
                    <a:lnTo>
                      <a:pt x="1306" y="2444"/>
                    </a:lnTo>
                    <a:lnTo>
                      <a:pt x="1301" y="2553"/>
                    </a:lnTo>
                    <a:lnTo>
                      <a:pt x="1306" y="2659"/>
                    </a:lnTo>
                    <a:lnTo>
                      <a:pt x="1320" y="2765"/>
                    </a:lnTo>
                    <a:lnTo>
                      <a:pt x="1341" y="2867"/>
                    </a:lnTo>
                    <a:lnTo>
                      <a:pt x="1372" y="2965"/>
                    </a:lnTo>
                    <a:lnTo>
                      <a:pt x="1409" y="3061"/>
                    </a:lnTo>
                    <a:lnTo>
                      <a:pt x="1454" y="3150"/>
                    </a:lnTo>
                    <a:lnTo>
                      <a:pt x="1506" y="3237"/>
                    </a:lnTo>
                    <a:lnTo>
                      <a:pt x="1565" y="3319"/>
                    </a:lnTo>
                    <a:lnTo>
                      <a:pt x="1630" y="3397"/>
                    </a:lnTo>
                    <a:lnTo>
                      <a:pt x="1701" y="3466"/>
                    </a:lnTo>
                    <a:lnTo>
                      <a:pt x="1778" y="3533"/>
                    </a:lnTo>
                    <a:lnTo>
                      <a:pt x="1859" y="3592"/>
                    </a:lnTo>
                    <a:lnTo>
                      <a:pt x="1944" y="3643"/>
                    </a:lnTo>
                    <a:lnTo>
                      <a:pt x="2035" y="3689"/>
                    </a:lnTo>
                    <a:lnTo>
                      <a:pt x="2131" y="3726"/>
                    </a:lnTo>
                    <a:lnTo>
                      <a:pt x="2228" y="3757"/>
                    </a:lnTo>
                    <a:lnTo>
                      <a:pt x="2330" y="3779"/>
                    </a:lnTo>
                    <a:lnTo>
                      <a:pt x="2435" y="3791"/>
                    </a:lnTo>
                    <a:lnTo>
                      <a:pt x="2541" y="3796"/>
                    </a:lnTo>
                    <a:lnTo>
                      <a:pt x="2647" y="3791"/>
                    </a:lnTo>
                    <a:lnTo>
                      <a:pt x="2752" y="3779"/>
                    </a:lnTo>
                    <a:lnTo>
                      <a:pt x="2854" y="3757"/>
                    </a:lnTo>
                    <a:lnTo>
                      <a:pt x="2953" y="3726"/>
                    </a:lnTo>
                    <a:lnTo>
                      <a:pt x="3047" y="3689"/>
                    </a:lnTo>
                    <a:lnTo>
                      <a:pt x="3138" y="3643"/>
                    </a:lnTo>
                    <a:lnTo>
                      <a:pt x="3224" y="3592"/>
                    </a:lnTo>
                    <a:lnTo>
                      <a:pt x="3306" y="3533"/>
                    </a:lnTo>
                    <a:lnTo>
                      <a:pt x="3381" y="3466"/>
                    </a:lnTo>
                    <a:lnTo>
                      <a:pt x="3452" y="3397"/>
                    </a:lnTo>
                    <a:lnTo>
                      <a:pt x="3517" y="3319"/>
                    </a:lnTo>
                    <a:lnTo>
                      <a:pt x="3575" y="3237"/>
                    </a:lnTo>
                    <a:lnTo>
                      <a:pt x="3628" y="3150"/>
                    </a:lnTo>
                    <a:lnTo>
                      <a:pt x="3673" y="3061"/>
                    </a:lnTo>
                    <a:lnTo>
                      <a:pt x="3711" y="2965"/>
                    </a:lnTo>
                    <a:lnTo>
                      <a:pt x="3740" y="2867"/>
                    </a:lnTo>
                    <a:lnTo>
                      <a:pt x="3762" y="2765"/>
                    </a:lnTo>
                    <a:lnTo>
                      <a:pt x="3776" y="2659"/>
                    </a:lnTo>
                    <a:lnTo>
                      <a:pt x="3781" y="2553"/>
                    </a:lnTo>
                    <a:lnTo>
                      <a:pt x="3776" y="2444"/>
                    </a:lnTo>
                    <a:lnTo>
                      <a:pt x="3762" y="2340"/>
                    </a:lnTo>
                    <a:lnTo>
                      <a:pt x="3740" y="2238"/>
                    </a:lnTo>
                    <a:lnTo>
                      <a:pt x="3711" y="2139"/>
                    </a:lnTo>
                    <a:lnTo>
                      <a:pt x="3673" y="2045"/>
                    </a:lnTo>
                    <a:lnTo>
                      <a:pt x="3628" y="1953"/>
                    </a:lnTo>
                    <a:lnTo>
                      <a:pt x="3575" y="1867"/>
                    </a:lnTo>
                    <a:lnTo>
                      <a:pt x="3517" y="1784"/>
                    </a:lnTo>
                    <a:lnTo>
                      <a:pt x="3452" y="1709"/>
                    </a:lnTo>
                    <a:lnTo>
                      <a:pt x="3381" y="1637"/>
                    </a:lnTo>
                    <a:lnTo>
                      <a:pt x="3306" y="1572"/>
                    </a:lnTo>
                    <a:lnTo>
                      <a:pt x="3224" y="1513"/>
                    </a:lnTo>
                    <a:lnTo>
                      <a:pt x="3138" y="1461"/>
                    </a:lnTo>
                    <a:lnTo>
                      <a:pt x="3047" y="1416"/>
                    </a:lnTo>
                    <a:lnTo>
                      <a:pt x="2953" y="1377"/>
                    </a:lnTo>
                    <a:lnTo>
                      <a:pt x="2854" y="1348"/>
                    </a:lnTo>
                    <a:lnTo>
                      <a:pt x="2752" y="1326"/>
                    </a:lnTo>
                    <a:lnTo>
                      <a:pt x="2647" y="1312"/>
                    </a:lnTo>
                    <a:lnTo>
                      <a:pt x="2541" y="1308"/>
                    </a:lnTo>
                    <a:close/>
                    <a:moveTo>
                      <a:pt x="3764" y="0"/>
                    </a:moveTo>
                    <a:lnTo>
                      <a:pt x="3801" y="5"/>
                    </a:lnTo>
                    <a:lnTo>
                      <a:pt x="3836" y="16"/>
                    </a:lnTo>
                    <a:lnTo>
                      <a:pt x="3868" y="33"/>
                    </a:lnTo>
                    <a:lnTo>
                      <a:pt x="3896" y="56"/>
                    </a:lnTo>
                    <a:lnTo>
                      <a:pt x="3919" y="84"/>
                    </a:lnTo>
                    <a:lnTo>
                      <a:pt x="3938" y="117"/>
                    </a:lnTo>
                    <a:lnTo>
                      <a:pt x="3949" y="152"/>
                    </a:lnTo>
                    <a:lnTo>
                      <a:pt x="3952" y="189"/>
                    </a:lnTo>
                    <a:lnTo>
                      <a:pt x="3952" y="1043"/>
                    </a:lnTo>
                    <a:lnTo>
                      <a:pt x="5009" y="1860"/>
                    </a:lnTo>
                    <a:lnTo>
                      <a:pt x="5037" y="1887"/>
                    </a:lnTo>
                    <a:lnTo>
                      <a:pt x="5059" y="1916"/>
                    </a:lnTo>
                    <a:lnTo>
                      <a:pt x="5073" y="1950"/>
                    </a:lnTo>
                    <a:lnTo>
                      <a:pt x="5080" y="1986"/>
                    </a:lnTo>
                    <a:lnTo>
                      <a:pt x="5082" y="2021"/>
                    </a:lnTo>
                    <a:lnTo>
                      <a:pt x="5077" y="2057"/>
                    </a:lnTo>
                    <a:lnTo>
                      <a:pt x="5063" y="2093"/>
                    </a:lnTo>
                    <a:lnTo>
                      <a:pt x="5043" y="2125"/>
                    </a:lnTo>
                    <a:lnTo>
                      <a:pt x="5019" y="2152"/>
                    </a:lnTo>
                    <a:lnTo>
                      <a:pt x="4991" y="2172"/>
                    </a:lnTo>
                    <a:lnTo>
                      <a:pt x="4960" y="2187"/>
                    </a:lnTo>
                    <a:lnTo>
                      <a:pt x="4928" y="2196"/>
                    </a:lnTo>
                    <a:lnTo>
                      <a:pt x="4894" y="2200"/>
                    </a:lnTo>
                    <a:lnTo>
                      <a:pt x="4864" y="2196"/>
                    </a:lnTo>
                    <a:lnTo>
                      <a:pt x="4835" y="2189"/>
                    </a:lnTo>
                    <a:lnTo>
                      <a:pt x="4806" y="2176"/>
                    </a:lnTo>
                    <a:lnTo>
                      <a:pt x="4780" y="2159"/>
                    </a:lnTo>
                    <a:lnTo>
                      <a:pt x="4550" y="1981"/>
                    </a:lnTo>
                    <a:lnTo>
                      <a:pt x="4550" y="4152"/>
                    </a:lnTo>
                    <a:lnTo>
                      <a:pt x="4545" y="4191"/>
                    </a:lnTo>
                    <a:lnTo>
                      <a:pt x="4534" y="4227"/>
                    </a:lnTo>
                    <a:lnTo>
                      <a:pt x="4518" y="4258"/>
                    </a:lnTo>
                    <a:lnTo>
                      <a:pt x="4494" y="4285"/>
                    </a:lnTo>
                    <a:lnTo>
                      <a:pt x="4467" y="4309"/>
                    </a:lnTo>
                    <a:lnTo>
                      <a:pt x="4434" y="4327"/>
                    </a:lnTo>
                    <a:lnTo>
                      <a:pt x="4399" y="4338"/>
                    </a:lnTo>
                    <a:lnTo>
                      <a:pt x="4360" y="4341"/>
                    </a:lnTo>
                    <a:lnTo>
                      <a:pt x="698" y="4341"/>
                    </a:lnTo>
                    <a:lnTo>
                      <a:pt x="660" y="4338"/>
                    </a:lnTo>
                    <a:lnTo>
                      <a:pt x="624" y="4327"/>
                    </a:lnTo>
                    <a:lnTo>
                      <a:pt x="594" y="4309"/>
                    </a:lnTo>
                    <a:lnTo>
                      <a:pt x="564" y="4285"/>
                    </a:lnTo>
                    <a:lnTo>
                      <a:pt x="543" y="4258"/>
                    </a:lnTo>
                    <a:lnTo>
                      <a:pt x="524" y="4227"/>
                    </a:lnTo>
                    <a:lnTo>
                      <a:pt x="513" y="4191"/>
                    </a:lnTo>
                    <a:lnTo>
                      <a:pt x="510" y="4152"/>
                    </a:lnTo>
                    <a:lnTo>
                      <a:pt x="510" y="2000"/>
                    </a:lnTo>
                    <a:lnTo>
                      <a:pt x="304" y="2159"/>
                    </a:lnTo>
                    <a:lnTo>
                      <a:pt x="271" y="2179"/>
                    </a:lnTo>
                    <a:lnTo>
                      <a:pt x="236" y="2193"/>
                    </a:lnTo>
                    <a:lnTo>
                      <a:pt x="200" y="2198"/>
                    </a:lnTo>
                    <a:lnTo>
                      <a:pt x="163" y="2198"/>
                    </a:lnTo>
                    <a:lnTo>
                      <a:pt x="130" y="2189"/>
                    </a:lnTo>
                    <a:lnTo>
                      <a:pt x="96" y="2175"/>
                    </a:lnTo>
                    <a:lnTo>
                      <a:pt x="65" y="2153"/>
                    </a:lnTo>
                    <a:lnTo>
                      <a:pt x="39" y="2125"/>
                    </a:lnTo>
                    <a:lnTo>
                      <a:pt x="19" y="2093"/>
                    </a:lnTo>
                    <a:lnTo>
                      <a:pt x="6" y="2059"/>
                    </a:lnTo>
                    <a:lnTo>
                      <a:pt x="0" y="2021"/>
                    </a:lnTo>
                    <a:lnTo>
                      <a:pt x="2" y="1986"/>
                    </a:lnTo>
                    <a:lnTo>
                      <a:pt x="9" y="1950"/>
                    </a:lnTo>
                    <a:lnTo>
                      <a:pt x="25" y="1916"/>
                    </a:lnTo>
                    <a:lnTo>
                      <a:pt x="46" y="1887"/>
                    </a:lnTo>
                    <a:lnTo>
                      <a:pt x="74" y="1860"/>
                    </a:lnTo>
                    <a:lnTo>
                      <a:pt x="2427" y="41"/>
                    </a:lnTo>
                    <a:lnTo>
                      <a:pt x="2456" y="21"/>
                    </a:lnTo>
                    <a:lnTo>
                      <a:pt x="2490" y="8"/>
                    </a:lnTo>
                    <a:lnTo>
                      <a:pt x="2524" y="2"/>
                    </a:lnTo>
                    <a:lnTo>
                      <a:pt x="2558" y="2"/>
                    </a:lnTo>
                    <a:lnTo>
                      <a:pt x="2593" y="8"/>
                    </a:lnTo>
                    <a:lnTo>
                      <a:pt x="2626" y="21"/>
                    </a:lnTo>
                    <a:lnTo>
                      <a:pt x="2657" y="41"/>
                    </a:lnTo>
                    <a:lnTo>
                      <a:pt x="3575" y="752"/>
                    </a:lnTo>
                    <a:lnTo>
                      <a:pt x="3575" y="189"/>
                    </a:lnTo>
                    <a:lnTo>
                      <a:pt x="3579" y="152"/>
                    </a:lnTo>
                    <a:lnTo>
                      <a:pt x="3589" y="117"/>
                    </a:lnTo>
                    <a:lnTo>
                      <a:pt x="3608" y="84"/>
                    </a:lnTo>
                    <a:lnTo>
                      <a:pt x="3631" y="56"/>
                    </a:lnTo>
                    <a:lnTo>
                      <a:pt x="3659" y="33"/>
                    </a:lnTo>
                    <a:lnTo>
                      <a:pt x="3690" y="16"/>
                    </a:lnTo>
                    <a:lnTo>
                      <a:pt x="3725" y="5"/>
                    </a:lnTo>
                    <a:lnTo>
                      <a:pt x="37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0" name="Freeform 49"/>
              <p:cNvSpPr>
                <a:spLocks/>
              </p:cNvSpPr>
              <p:nvPr/>
            </p:nvSpPr>
            <p:spPr bwMode="auto">
              <a:xfrm>
                <a:off x="4330701" y="3317875"/>
                <a:ext cx="792163" cy="1455738"/>
              </a:xfrm>
              <a:custGeom>
                <a:avLst/>
                <a:gdLst>
                  <a:gd name="T0" fmla="*/ 610 w 997"/>
                  <a:gd name="T1" fmla="*/ 0 h 1833"/>
                  <a:gd name="T2" fmla="*/ 671 w 997"/>
                  <a:gd name="T3" fmla="*/ 201 h 1833"/>
                  <a:gd name="T4" fmla="*/ 777 w 997"/>
                  <a:gd name="T5" fmla="*/ 218 h 1833"/>
                  <a:gd name="T6" fmla="*/ 863 w 997"/>
                  <a:gd name="T7" fmla="*/ 241 h 1833"/>
                  <a:gd name="T8" fmla="*/ 934 w 997"/>
                  <a:gd name="T9" fmla="*/ 271 h 1833"/>
                  <a:gd name="T10" fmla="*/ 845 w 997"/>
                  <a:gd name="T11" fmla="*/ 516 h 1833"/>
                  <a:gd name="T12" fmla="*/ 785 w 997"/>
                  <a:gd name="T13" fmla="*/ 491 h 1833"/>
                  <a:gd name="T14" fmla="*/ 705 w 997"/>
                  <a:gd name="T15" fmla="*/ 466 h 1833"/>
                  <a:gd name="T16" fmla="*/ 604 w 997"/>
                  <a:gd name="T17" fmla="*/ 451 h 1833"/>
                  <a:gd name="T18" fmla="*/ 503 w 997"/>
                  <a:gd name="T19" fmla="*/ 451 h 1833"/>
                  <a:gd name="T20" fmla="*/ 433 w 997"/>
                  <a:gd name="T21" fmla="*/ 468 h 1833"/>
                  <a:gd name="T22" fmla="*/ 387 w 997"/>
                  <a:gd name="T23" fmla="*/ 497 h 1833"/>
                  <a:gd name="T24" fmla="*/ 362 w 997"/>
                  <a:gd name="T25" fmla="*/ 533 h 1833"/>
                  <a:gd name="T26" fmla="*/ 355 w 997"/>
                  <a:gd name="T27" fmla="*/ 574 h 1833"/>
                  <a:gd name="T28" fmla="*/ 367 w 997"/>
                  <a:gd name="T29" fmla="*/ 621 h 1833"/>
                  <a:gd name="T30" fmla="*/ 404 w 997"/>
                  <a:gd name="T31" fmla="*/ 663 h 1833"/>
                  <a:gd name="T32" fmla="*/ 469 w 997"/>
                  <a:gd name="T33" fmla="*/ 703 h 1833"/>
                  <a:gd name="T34" fmla="*/ 564 w 997"/>
                  <a:gd name="T35" fmla="*/ 745 h 1833"/>
                  <a:gd name="T36" fmla="*/ 698 w 997"/>
                  <a:gd name="T37" fmla="*/ 797 h 1833"/>
                  <a:gd name="T38" fmla="*/ 822 w 997"/>
                  <a:gd name="T39" fmla="*/ 862 h 1833"/>
                  <a:gd name="T40" fmla="*/ 910 w 997"/>
                  <a:gd name="T41" fmla="*/ 938 h 1833"/>
                  <a:gd name="T42" fmla="*/ 967 w 997"/>
                  <a:gd name="T43" fmla="*/ 1027 h 1833"/>
                  <a:gd name="T44" fmla="*/ 994 w 997"/>
                  <a:gd name="T45" fmla="*/ 1130 h 1833"/>
                  <a:gd name="T46" fmla="*/ 994 w 997"/>
                  <a:gd name="T47" fmla="*/ 1242 h 1833"/>
                  <a:gd name="T48" fmla="*/ 967 w 997"/>
                  <a:gd name="T49" fmla="*/ 1344 h 1833"/>
                  <a:gd name="T50" fmla="*/ 913 w 997"/>
                  <a:gd name="T51" fmla="*/ 1434 h 1833"/>
                  <a:gd name="T52" fmla="*/ 832 w 997"/>
                  <a:gd name="T53" fmla="*/ 1510 h 1833"/>
                  <a:gd name="T54" fmla="*/ 728 w 997"/>
                  <a:gd name="T55" fmla="*/ 1567 h 1833"/>
                  <a:gd name="T56" fmla="*/ 600 w 997"/>
                  <a:gd name="T57" fmla="*/ 1604 h 1833"/>
                  <a:gd name="T58" fmla="*/ 379 w 997"/>
                  <a:gd name="T59" fmla="*/ 1833 h 1833"/>
                  <a:gd name="T60" fmla="*/ 305 w 997"/>
                  <a:gd name="T61" fmla="*/ 1614 h 1833"/>
                  <a:gd name="T62" fmla="*/ 165 w 997"/>
                  <a:gd name="T63" fmla="*/ 1587 h 1833"/>
                  <a:gd name="T64" fmla="*/ 46 w 997"/>
                  <a:gd name="T65" fmla="*/ 1547 h 1833"/>
                  <a:gd name="T66" fmla="*/ 66 w 997"/>
                  <a:gd name="T67" fmla="*/ 1260 h 1833"/>
                  <a:gd name="T68" fmla="*/ 173 w 997"/>
                  <a:gd name="T69" fmla="*/ 1308 h 1833"/>
                  <a:gd name="T70" fmla="*/ 297 w 997"/>
                  <a:gd name="T71" fmla="*/ 1346 h 1833"/>
                  <a:gd name="T72" fmla="*/ 438 w 997"/>
                  <a:gd name="T73" fmla="*/ 1360 h 1833"/>
                  <a:gd name="T74" fmla="*/ 526 w 997"/>
                  <a:gd name="T75" fmla="*/ 1350 h 1833"/>
                  <a:gd name="T76" fmla="*/ 594 w 997"/>
                  <a:gd name="T77" fmla="*/ 1324 h 1833"/>
                  <a:gd name="T78" fmla="*/ 637 w 997"/>
                  <a:gd name="T79" fmla="*/ 1279 h 1833"/>
                  <a:gd name="T80" fmla="*/ 652 w 997"/>
                  <a:gd name="T81" fmla="*/ 1220 h 1833"/>
                  <a:gd name="T82" fmla="*/ 638 w 997"/>
                  <a:gd name="T83" fmla="*/ 1161 h 1833"/>
                  <a:gd name="T84" fmla="*/ 597 w 997"/>
                  <a:gd name="T85" fmla="*/ 1112 h 1833"/>
                  <a:gd name="T86" fmla="*/ 523 w 997"/>
                  <a:gd name="T87" fmla="*/ 1067 h 1833"/>
                  <a:gd name="T88" fmla="*/ 415 w 997"/>
                  <a:gd name="T89" fmla="*/ 1024 h 1833"/>
                  <a:gd name="T90" fmla="*/ 302 w 997"/>
                  <a:gd name="T91" fmla="*/ 980 h 1833"/>
                  <a:gd name="T92" fmla="*/ 205 w 997"/>
                  <a:gd name="T93" fmla="*/ 931 h 1833"/>
                  <a:gd name="T94" fmla="*/ 125 w 997"/>
                  <a:gd name="T95" fmla="*/ 870 h 1833"/>
                  <a:gd name="T96" fmla="*/ 63 w 997"/>
                  <a:gd name="T97" fmla="*/ 799 h 1833"/>
                  <a:gd name="T98" fmla="*/ 26 w 997"/>
                  <a:gd name="T99" fmla="*/ 714 h 1833"/>
                  <a:gd name="T100" fmla="*/ 12 w 997"/>
                  <a:gd name="T101" fmla="*/ 613 h 1833"/>
                  <a:gd name="T102" fmla="*/ 26 w 997"/>
                  <a:gd name="T103" fmla="*/ 509 h 1833"/>
                  <a:gd name="T104" fmla="*/ 66 w 997"/>
                  <a:gd name="T105" fmla="*/ 418 h 1833"/>
                  <a:gd name="T106" fmla="*/ 129 w 997"/>
                  <a:gd name="T107" fmla="*/ 337 h 1833"/>
                  <a:gd name="T108" fmla="*/ 217 w 997"/>
                  <a:gd name="T109" fmla="*/ 274 h 1833"/>
                  <a:gd name="T110" fmla="*/ 328 w 997"/>
                  <a:gd name="T111" fmla="*/ 229 h 1833"/>
                  <a:gd name="T112" fmla="*/ 390 w 997"/>
                  <a:gd name="T113" fmla="*/ 0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7" h="1833">
                    <a:moveTo>
                      <a:pt x="390" y="0"/>
                    </a:moveTo>
                    <a:lnTo>
                      <a:pt x="610" y="0"/>
                    </a:lnTo>
                    <a:lnTo>
                      <a:pt x="610" y="198"/>
                    </a:lnTo>
                    <a:lnTo>
                      <a:pt x="671" y="201"/>
                    </a:lnTo>
                    <a:lnTo>
                      <a:pt x="726" y="209"/>
                    </a:lnTo>
                    <a:lnTo>
                      <a:pt x="777" y="218"/>
                    </a:lnTo>
                    <a:lnTo>
                      <a:pt x="823" y="229"/>
                    </a:lnTo>
                    <a:lnTo>
                      <a:pt x="863" y="241"/>
                    </a:lnTo>
                    <a:lnTo>
                      <a:pt x="900" y="257"/>
                    </a:lnTo>
                    <a:lnTo>
                      <a:pt x="934" y="271"/>
                    </a:lnTo>
                    <a:lnTo>
                      <a:pt x="869" y="525"/>
                    </a:lnTo>
                    <a:lnTo>
                      <a:pt x="845" y="516"/>
                    </a:lnTo>
                    <a:lnTo>
                      <a:pt x="817" y="503"/>
                    </a:lnTo>
                    <a:lnTo>
                      <a:pt x="785" y="491"/>
                    </a:lnTo>
                    <a:lnTo>
                      <a:pt x="746" y="478"/>
                    </a:lnTo>
                    <a:lnTo>
                      <a:pt x="705" y="466"/>
                    </a:lnTo>
                    <a:lnTo>
                      <a:pt x="657" y="457"/>
                    </a:lnTo>
                    <a:lnTo>
                      <a:pt x="604" y="451"/>
                    </a:lnTo>
                    <a:lnTo>
                      <a:pt x="547" y="449"/>
                    </a:lnTo>
                    <a:lnTo>
                      <a:pt x="503" y="451"/>
                    </a:lnTo>
                    <a:lnTo>
                      <a:pt x="464" y="458"/>
                    </a:lnTo>
                    <a:lnTo>
                      <a:pt x="433" y="468"/>
                    </a:lnTo>
                    <a:lnTo>
                      <a:pt x="407" y="480"/>
                    </a:lnTo>
                    <a:lnTo>
                      <a:pt x="387" y="497"/>
                    </a:lnTo>
                    <a:lnTo>
                      <a:pt x="371" y="514"/>
                    </a:lnTo>
                    <a:lnTo>
                      <a:pt x="362" y="533"/>
                    </a:lnTo>
                    <a:lnTo>
                      <a:pt x="356" y="554"/>
                    </a:lnTo>
                    <a:lnTo>
                      <a:pt x="355" y="574"/>
                    </a:lnTo>
                    <a:lnTo>
                      <a:pt x="358" y="598"/>
                    </a:lnTo>
                    <a:lnTo>
                      <a:pt x="367" y="621"/>
                    </a:lnTo>
                    <a:lnTo>
                      <a:pt x="382" y="643"/>
                    </a:lnTo>
                    <a:lnTo>
                      <a:pt x="404" y="663"/>
                    </a:lnTo>
                    <a:lnTo>
                      <a:pt x="433" y="683"/>
                    </a:lnTo>
                    <a:lnTo>
                      <a:pt x="469" y="703"/>
                    </a:lnTo>
                    <a:lnTo>
                      <a:pt x="513" y="723"/>
                    </a:lnTo>
                    <a:lnTo>
                      <a:pt x="564" y="745"/>
                    </a:lnTo>
                    <a:lnTo>
                      <a:pt x="623" y="768"/>
                    </a:lnTo>
                    <a:lnTo>
                      <a:pt x="698" y="797"/>
                    </a:lnTo>
                    <a:lnTo>
                      <a:pt x="765" y="828"/>
                    </a:lnTo>
                    <a:lnTo>
                      <a:pt x="822" y="862"/>
                    </a:lnTo>
                    <a:lnTo>
                      <a:pt x="869" y="898"/>
                    </a:lnTo>
                    <a:lnTo>
                      <a:pt x="910" y="938"/>
                    </a:lnTo>
                    <a:lnTo>
                      <a:pt x="942" y="980"/>
                    </a:lnTo>
                    <a:lnTo>
                      <a:pt x="967" y="1027"/>
                    </a:lnTo>
                    <a:lnTo>
                      <a:pt x="984" y="1076"/>
                    </a:lnTo>
                    <a:lnTo>
                      <a:pt x="994" y="1130"/>
                    </a:lnTo>
                    <a:lnTo>
                      <a:pt x="997" y="1188"/>
                    </a:lnTo>
                    <a:lnTo>
                      <a:pt x="994" y="1242"/>
                    </a:lnTo>
                    <a:lnTo>
                      <a:pt x="984" y="1295"/>
                    </a:lnTo>
                    <a:lnTo>
                      <a:pt x="967" y="1344"/>
                    </a:lnTo>
                    <a:lnTo>
                      <a:pt x="942" y="1391"/>
                    </a:lnTo>
                    <a:lnTo>
                      <a:pt x="913" y="1434"/>
                    </a:lnTo>
                    <a:lnTo>
                      <a:pt x="876" y="1474"/>
                    </a:lnTo>
                    <a:lnTo>
                      <a:pt x="832" y="1510"/>
                    </a:lnTo>
                    <a:lnTo>
                      <a:pt x="783" y="1541"/>
                    </a:lnTo>
                    <a:lnTo>
                      <a:pt x="728" y="1567"/>
                    </a:lnTo>
                    <a:lnTo>
                      <a:pt x="666" y="1589"/>
                    </a:lnTo>
                    <a:lnTo>
                      <a:pt x="600" y="1604"/>
                    </a:lnTo>
                    <a:lnTo>
                      <a:pt x="600" y="1833"/>
                    </a:lnTo>
                    <a:lnTo>
                      <a:pt x="379" y="1833"/>
                    </a:lnTo>
                    <a:lnTo>
                      <a:pt x="379" y="1620"/>
                    </a:lnTo>
                    <a:lnTo>
                      <a:pt x="305" y="1614"/>
                    </a:lnTo>
                    <a:lnTo>
                      <a:pt x="233" y="1603"/>
                    </a:lnTo>
                    <a:lnTo>
                      <a:pt x="165" y="1587"/>
                    </a:lnTo>
                    <a:lnTo>
                      <a:pt x="102" y="1569"/>
                    </a:lnTo>
                    <a:lnTo>
                      <a:pt x="46" y="1547"/>
                    </a:lnTo>
                    <a:lnTo>
                      <a:pt x="0" y="1522"/>
                    </a:lnTo>
                    <a:lnTo>
                      <a:pt x="66" y="1260"/>
                    </a:lnTo>
                    <a:lnTo>
                      <a:pt x="117" y="1285"/>
                    </a:lnTo>
                    <a:lnTo>
                      <a:pt x="173" y="1308"/>
                    </a:lnTo>
                    <a:lnTo>
                      <a:pt x="233" y="1329"/>
                    </a:lnTo>
                    <a:lnTo>
                      <a:pt x="297" y="1346"/>
                    </a:lnTo>
                    <a:lnTo>
                      <a:pt x="367" y="1355"/>
                    </a:lnTo>
                    <a:lnTo>
                      <a:pt x="438" y="1360"/>
                    </a:lnTo>
                    <a:lnTo>
                      <a:pt x="484" y="1356"/>
                    </a:lnTo>
                    <a:lnTo>
                      <a:pt x="526" y="1350"/>
                    </a:lnTo>
                    <a:lnTo>
                      <a:pt x="561" y="1339"/>
                    </a:lnTo>
                    <a:lnTo>
                      <a:pt x="594" y="1324"/>
                    </a:lnTo>
                    <a:lnTo>
                      <a:pt x="618" y="1304"/>
                    </a:lnTo>
                    <a:lnTo>
                      <a:pt x="637" y="1279"/>
                    </a:lnTo>
                    <a:lnTo>
                      <a:pt x="649" y="1251"/>
                    </a:lnTo>
                    <a:lnTo>
                      <a:pt x="652" y="1220"/>
                    </a:lnTo>
                    <a:lnTo>
                      <a:pt x="649" y="1189"/>
                    </a:lnTo>
                    <a:lnTo>
                      <a:pt x="638" y="1161"/>
                    </a:lnTo>
                    <a:lnTo>
                      <a:pt x="621" y="1135"/>
                    </a:lnTo>
                    <a:lnTo>
                      <a:pt x="597" y="1112"/>
                    </a:lnTo>
                    <a:lnTo>
                      <a:pt x="563" y="1089"/>
                    </a:lnTo>
                    <a:lnTo>
                      <a:pt x="523" y="1067"/>
                    </a:lnTo>
                    <a:lnTo>
                      <a:pt x="473" y="1045"/>
                    </a:lnTo>
                    <a:lnTo>
                      <a:pt x="415" y="1024"/>
                    </a:lnTo>
                    <a:lnTo>
                      <a:pt x="358" y="1003"/>
                    </a:lnTo>
                    <a:lnTo>
                      <a:pt x="302" y="980"/>
                    </a:lnTo>
                    <a:lnTo>
                      <a:pt x="251" y="957"/>
                    </a:lnTo>
                    <a:lnTo>
                      <a:pt x="205" y="931"/>
                    </a:lnTo>
                    <a:lnTo>
                      <a:pt x="162" y="901"/>
                    </a:lnTo>
                    <a:lnTo>
                      <a:pt x="125" y="870"/>
                    </a:lnTo>
                    <a:lnTo>
                      <a:pt x="91" y="836"/>
                    </a:lnTo>
                    <a:lnTo>
                      <a:pt x="63" y="799"/>
                    </a:lnTo>
                    <a:lnTo>
                      <a:pt x="42" y="757"/>
                    </a:lnTo>
                    <a:lnTo>
                      <a:pt x="26" y="714"/>
                    </a:lnTo>
                    <a:lnTo>
                      <a:pt x="15" y="666"/>
                    </a:lnTo>
                    <a:lnTo>
                      <a:pt x="12" y="613"/>
                    </a:lnTo>
                    <a:lnTo>
                      <a:pt x="15" y="560"/>
                    </a:lnTo>
                    <a:lnTo>
                      <a:pt x="26" y="509"/>
                    </a:lnTo>
                    <a:lnTo>
                      <a:pt x="43" y="461"/>
                    </a:lnTo>
                    <a:lnTo>
                      <a:pt x="66" y="418"/>
                    </a:lnTo>
                    <a:lnTo>
                      <a:pt x="96" y="376"/>
                    </a:lnTo>
                    <a:lnTo>
                      <a:pt x="129" y="337"/>
                    </a:lnTo>
                    <a:lnTo>
                      <a:pt x="171" y="305"/>
                    </a:lnTo>
                    <a:lnTo>
                      <a:pt x="217" y="274"/>
                    </a:lnTo>
                    <a:lnTo>
                      <a:pt x="270" y="249"/>
                    </a:lnTo>
                    <a:lnTo>
                      <a:pt x="328" y="229"/>
                    </a:lnTo>
                    <a:lnTo>
                      <a:pt x="390" y="214"/>
                    </a:lnTo>
                    <a:lnTo>
                      <a:pt x="3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0" name="Group 409"/>
            <p:cNvGrpSpPr/>
            <p:nvPr/>
          </p:nvGrpSpPr>
          <p:grpSpPr>
            <a:xfrm>
              <a:off x="6501526" y="3017895"/>
              <a:ext cx="776295" cy="776115"/>
              <a:chOff x="9959975" y="-528638"/>
              <a:chExt cx="6842125" cy="6840538"/>
            </a:xfrm>
            <a:solidFill>
              <a:schemeClr val="accent3"/>
            </a:solidFill>
          </p:grpSpPr>
          <p:sp>
            <p:nvSpPr>
              <p:cNvPr id="531" name="Freeform 139"/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2" name="Freeform 140"/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3" name="Freeform 141"/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4" name="Freeform 142"/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5" name="Freeform 143"/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6" name="Freeform 144"/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7" name="Freeform 145"/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8" name="Freeform 146"/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>
              <a:off x="3969147" y="2922056"/>
              <a:ext cx="500560" cy="500444"/>
              <a:chOff x="9959975" y="-528638"/>
              <a:chExt cx="6842125" cy="6840538"/>
            </a:xfrm>
            <a:solidFill>
              <a:schemeClr val="accent2"/>
            </a:solidFill>
          </p:grpSpPr>
          <p:sp>
            <p:nvSpPr>
              <p:cNvPr id="523" name="Freeform 139"/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4" name="Freeform 140"/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5" name="Freeform 141"/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6" name="Freeform 142"/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7" name="Freeform 143"/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8" name="Freeform 144"/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9" name="Freeform 145"/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0" name="Freeform 146"/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12" name="Freeform 54"/>
            <p:cNvSpPr>
              <a:spLocks noEditPoints="1"/>
            </p:cNvSpPr>
            <p:nvPr/>
          </p:nvSpPr>
          <p:spPr bwMode="auto">
            <a:xfrm>
              <a:off x="4100455" y="3944713"/>
              <a:ext cx="558631" cy="595325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54"/>
            <p:cNvSpPr>
              <a:spLocks noEditPoints="1"/>
            </p:cNvSpPr>
            <p:nvPr/>
          </p:nvSpPr>
          <p:spPr bwMode="auto">
            <a:xfrm>
              <a:off x="7602583" y="3703418"/>
              <a:ext cx="463815" cy="494282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14" name="Group 413"/>
            <p:cNvGrpSpPr/>
            <p:nvPr/>
          </p:nvGrpSpPr>
          <p:grpSpPr>
            <a:xfrm flipH="1">
              <a:off x="5094080" y="2273192"/>
              <a:ext cx="463572" cy="356159"/>
              <a:chOff x="2781300" y="1214438"/>
              <a:chExt cx="5207000" cy="4000500"/>
            </a:xfrm>
            <a:solidFill>
              <a:schemeClr val="accent3"/>
            </a:solidFill>
          </p:grpSpPr>
          <p:sp>
            <p:nvSpPr>
              <p:cNvPr id="521" name="Freeform 59"/>
              <p:cNvSpPr>
                <a:spLocks noEditPoints="1"/>
              </p:cNvSpPr>
              <p:nvPr/>
            </p:nvSpPr>
            <p:spPr bwMode="auto">
              <a:xfrm>
                <a:off x="2781300" y="1214438"/>
                <a:ext cx="5207000" cy="4000500"/>
              </a:xfrm>
              <a:custGeom>
                <a:avLst/>
                <a:gdLst>
                  <a:gd name="T0" fmla="*/ 6176 w 6560"/>
                  <a:gd name="T1" fmla="*/ 2223 h 5040"/>
                  <a:gd name="T2" fmla="*/ 3233 w 6560"/>
                  <a:gd name="T3" fmla="*/ 263 h 5040"/>
                  <a:gd name="T4" fmla="*/ 2748 w 6560"/>
                  <a:gd name="T5" fmla="*/ 364 h 5040"/>
                  <a:gd name="T6" fmla="*/ 2151 w 6560"/>
                  <a:gd name="T7" fmla="*/ 487 h 5040"/>
                  <a:gd name="T8" fmla="*/ 1518 w 6560"/>
                  <a:gd name="T9" fmla="*/ 615 h 5040"/>
                  <a:gd name="T10" fmla="*/ 923 w 6560"/>
                  <a:gd name="T11" fmla="*/ 730 h 5040"/>
                  <a:gd name="T12" fmla="*/ 491 w 6560"/>
                  <a:gd name="T13" fmla="*/ 812 h 5040"/>
                  <a:gd name="T14" fmla="*/ 310 w 6560"/>
                  <a:gd name="T15" fmla="*/ 947 h 5040"/>
                  <a:gd name="T16" fmla="*/ 239 w 6560"/>
                  <a:gd name="T17" fmla="*/ 1166 h 5040"/>
                  <a:gd name="T18" fmla="*/ 3460 w 6560"/>
                  <a:gd name="T19" fmla="*/ 507 h 5040"/>
                  <a:gd name="T20" fmla="*/ 3510 w 6560"/>
                  <a:gd name="T21" fmla="*/ 378 h 5040"/>
                  <a:gd name="T22" fmla="*/ 3432 w 6560"/>
                  <a:gd name="T23" fmla="*/ 259 h 5040"/>
                  <a:gd name="T24" fmla="*/ 3404 w 6560"/>
                  <a:gd name="T25" fmla="*/ 4 h 5040"/>
                  <a:gd name="T26" fmla="*/ 3625 w 6560"/>
                  <a:gd name="T27" fmla="*/ 105 h 5040"/>
                  <a:gd name="T28" fmla="*/ 3745 w 6560"/>
                  <a:gd name="T29" fmla="*/ 322 h 5040"/>
                  <a:gd name="T30" fmla="*/ 3711 w 6560"/>
                  <a:gd name="T31" fmla="*/ 563 h 5040"/>
                  <a:gd name="T32" fmla="*/ 3542 w 6560"/>
                  <a:gd name="T33" fmla="*/ 740 h 5040"/>
                  <a:gd name="T34" fmla="*/ 2973 w 6560"/>
                  <a:gd name="T35" fmla="*/ 1970 h 5040"/>
                  <a:gd name="T36" fmla="*/ 3076 w 6560"/>
                  <a:gd name="T37" fmla="*/ 2028 h 5040"/>
                  <a:gd name="T38" fmla="*/ 3078 w 6560"/>
                  <a:gd name="T39" fmla="*/ 2147 h 5040"/>
                  <a:gd name="T40" fmla="*/ 1932 w 6560"/>
                  <a:gd name="T41" fmla="*/ 2513 h 5040"/>
                  <a:gd name="T42" fmla="*/ 5370 w 6560"/>
                  <a:gd name="T43" fmla="*/ 1984 h 5040"/>
                  <a:gd name="T44" fmla="*/ 6303 w 6560"/>
                  <a:gd name="T45" fmla="*/ 1582 h 5040"/>
                  <a:gd name="T46" fmla="*/ 6198 w 6560"/>
                  <a:gd name="T47" fmla="*/ 1520 h 5040"/>
                  <a:gd name="T48" fmla="*/ 3339 w 6560"/>
                  <a:gd name="T49" fmla="*/ 2091 h 5040"/>
                  <a:gd name="T50" fmla="*/ 3253 w 6560"/>
                  <a:gd name="T51" fmla="*/ 2010 h 5040"/>
                  <a:gd name="T52" fmla="*/ 3281 w 6560"/>
                  <a:gd name="T53" fmla="*/ 1892 h 5040"/>
                  <a:gd name="T54" fmla="*/ 5370 w 6560"/>
                  <a:gd name="T55" fmla="*/ 1281 h 5040"/>
                  <a:gd name="T56" fmla="*/ 6381 w 6560"/>
                  <a:gd name="T57" fmla="*/ 1331 h 5040"/>
                  <a:gd name="T58" fmla="*/ 6536 w 6560"/>
                  <a:gd name="T59" fmla="*/ 1518 h 5040"/>
                  <a:gd name="T60" fmla="*/ 6554 w 6560"/>
                  <a:gd name="T61" fmla="*/ 2141 h 5040"/>
                  <a:gd name="T62" fmla="*/ 6441 w 6560"/>
                  <a:gd name="T63" fmla="*/ 2223 h 5040"/>
                  <a:gd name="T64" fmla="*/ 6393 w 6560"/>
                  <a:gd name="T65" fmla="*/ 2557 h 5040"/>
                  <a:gd name="T66" fmla="*/ 5577 w 6560"/>
                  <a:gd name="T67" fmla="*/ 2607 h 5040"/>
                  <a:gd name="T68" fmla="*/ 5464 w 6560"/>
                  <a:gd name="T69" fmla="*/ 2523 h 5040"/>
                  <a:gd name="T70" fmla="*/ 1932 w 6560"/>
                  <a:gd name="T71" fmla="*/ 4248 h 5040"/>
                  <a:gd name="T72" fmla="*/ 1882 w 6560"/>
                  <a:gd name="T73" fmla="*/ 5016 h 5040"/>
                  <a:gd name="T74" fmla="*/ 82 w 6560"/>
                  <a:gd name="T75" fmla="*/ 5034 h 5040"/>
                  <a:gd name="T76" fmla="*/ 0 w 6560"/>
                  <a:gd name="T77" fmla="*/ 4921 h 5040"/>
                  <a:gd name="T78" fmla="*/ 50 w 6560"/>
                  <a:gd name="T79" fmla="*/ 2223 h 5040"/>
                  <a:gd name="T80" fmla="*/ 191 w 6560"/>
                  <a:gd name="T81" fmla="*/ 2223 h 5040"/>
                  <a:gd name="T82" fmla="*/ 239 w 6560"/>
                  <a:gd name="T83" fmla="*/ 4801 h 5040"/>
                  <a:gd name="T84" fmla="*/ 239 w 6560"/>
                  <a:gd name="T85" fmla="*/ 1904 h 5040"/>
                  <a:gd name="T86" fmla="*/ 157 w 6560"/>
                  <a:gd name="T87" fmla="*/ 2018 h 5040"/>
                  <a:gd name="T88" fmla="*/ 24 w 6560"/>
                  <a:gd name="T89" fmla="*/ 1974 h 5040"/>
                  <a:gd name="T90" fmla="*/ 6 w 6560"/>
                  <a:gd name="T91" fmla="*/ 1086 h 5040"/>
                  <a:gd name="T92" fmla="*/ 119 w 6560"/>
                  <a:gd name="T93" fmla="*/ 800 h 5040"/>
                  <a:gd name="T94" fmla="*/ 356 w 6560"/>
                  <a:gd name="T95" fmla="*/ 609 h 5040"/>
                  <a:gd name="T96" fmla="*/ 748 w 6560"/>
                  <a:gd name="T97" fmla="*/ 519 h 5040"/>
                  <a:gd name="T98" fmla="*/ 1319 w 6560"/>
                  <a:gd name="T99" fmla="*/ 410 h 5040"/>
                  <a:gd name="T100" fmla="*/ 1948 w 6560"/>
                  <a:gd name="T101" fmla="*/ 284 h 5040"/>
                  <a:gd name="T102" fmla="*/ 2559 w 6560"/>
                  <a:gd name="T103" fmla="*/ 159 h 5040"/>
                  <a:gd name="T104" fmla="*/ 3078 w 6560"/>
                  <a:gd name="T105" fmla="*/ 52 h 5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0" h="5040">
                    <a:moveTo>
                      <a:pt x="5698" y="2223"/>
                    </a:moveTo>
                    <a:lnTo>
                      <a:pt x="5698" y="2368"/>
                    </a:lnTo>
                    <a:lnTo>
                      <a:pt x="6176" y="2368"/>
                    </a:lnTo>
                    <a:lnTo>
                      <a:pt x="6176" y="2223"/>
                    </a:lnTo>
                    <a:lnTo>
                      <a:pt x="5698" y="2223"/>
                    </a:lnTo>
                    <a:close/>
                    <a:moveTo>
                      <a:pt x="3365" y="241"/>
                    </a:moveTo>
                    <a:lnTo>
                      <a:pt x="3327" y="243"/>
                    </a:lnTo>
                    <a:lnTo>
                      <a:pt x="3233" y="263"/>
                    </a:lnTo>
                    <a:lnTo>
                      <a:pt x="3126" y="284"/>
                    </a:lnTo>
                    <a:lnTo>
                      <a:pt x="3008" y="310"/>
                    </a:lnTo>
                    <a:lnTo>
                      <a:pt x="2883" y="336"/>
                    </a:lnTo>
                    <a:lnTo>
                      <a:pt x="2748" y="364"/>
                    </a:lnTo>
                    <a:lnTo>
                      <a:pt x="2606" y="394"/>
                    </a:lnTo>
                    <a:lnTo>
                      <a:pt x="2459" y="424"/>
                    </a:lnTo>
                    <a:lnTo>
                      <a:pt x="2306" y="456"/>
                    </a:lnTo>
                    <a:lnTo>
                      <a:pt x="2151" y="487"/>
                    </a:lnTo>
                    <a:lnTo>
                      <a:pt x="1994" y="519"/>
                    </a:lnTo>
                    <a:lnTo>
                      <a:pt x="1834" y="551"/>
                    </a:lnTo>
                    <a:lnTo>
                      <a:pt x="1675" y="583"/>
                    </a:lnTo>
                    <a:lnTo>
                      <a:pt x="1518" y="615"/>
                    </a:lnTo>
                    <a:lnTo>
                      <a:pt x="1363" y="645"/>
                    </a:lnTo>
                    <a:lnTo>
                      <a:pt x="1212" y="674"/>
                    </a:lnTo>
                    <a:lnTo>
                      <a:pt x="1064" y="702"/>
                    </a:lnTo>
                    <a:lnTo>
                      <a:pt x="923" y="730"/>
                    </a:lnTo>
                    <a:lnTo>
                      <a:pt x="790" y="754"/>
                    </a:lnTo>
                    <a:lnTo>
                      <a:pt x="665" y="778"/>
                    </a:lnTo>
                    <a:lnTo>
                      <a:pt x="549" y="798"/>
                    </a:lnTo>
                    <a:lnTo>
                      <a:pt x="491" y="812"/>
                    </a:lnTo>
                    <a:lnTo>
                      <a:pt x="438" y="836"/>
                    </a:lnTo>
                    <a:lnTo>
                      <a:pt x="390" y="866"/>
                    </a:lnTo>
                    <a:lnTo>
                      <a:pt x="346" y="903"/>
                    </a:lnTo>
                    <a:lnTo>
                      <a:pt x="310" y="947"/>
                    </a:lnTo>
                    <a:lnTo>
                      <a:pt x="281" y="997"/>
                    </a:lnTo>
                    <a:lnTo>
                      <a:pt x="259" y="1049"/>
                    </a:lnTo>
                    <a:lnTo>
                      <a:pt x="245" y="1106"/>
                    </a:lnTo>
                    <a:lnTo>
                      <a:pt x="239" y="1166"/>
                    </a:lnTo>
                    <a:lnTo>
                      <a:pt x="239" y="1393"/>
                    </a:lnTo>
                    <a:lnTo>
                      <a:pt x="1783" y="1393"/>
                    </a:lnTo>
                    <a:lnTo>
                      <a:pt x="3430" y="527"/>
                    </a:lnTo>
                    <a:lnTo>
                      <a:pt x="3460" y="507"/>
                    </a:lnTo>
                    <a:lnTo>
                      <a:pt x="3484" y="479"/>
                    </a:lnTo>
                    <a:lnTo>
                      <a:pt x="3500" y="448"/>
                    </a:lnTo>
                    <a:lnTo>
                      <a:pt x="3510" y="414"/>
                    </a:lnTo>
                    <a:lnTo>
                      <a:pt x="3510" y="378"/>
                    </a:lnTo>
                    <a:lnTo>
                      <a:pt x="3502" y="340"/>
                    </a:lnTo>
                    <a:lnTo>
                      <a:pt x="3486" y="308"/>
                    </a:lnTo>
                    <a:lnTo>
                      <a:pt x="3462" y="281"/>
                    </a:lnTo>
                    <a:lnTo>
                      <a:pt x="3432" y="259"/>
                    </a:lnTo>
                    <a:lnTo>
                      <a:pt x="3400" y="245"/>
                    </a:lnTo>
                    <a:lnTo>
                      <a:pt x="3365" y="241"/>
                    </a:lnTo>
                    <a:close/>
                    <a:moveTo>
                      <a:pt x="3341" y="0"/>
                    </a:moveTo>
                    <a:lnTo>
                      <a:pt x="3404" y="4"/>
                    </a:lnTo>
                    <a:lnTo>
                      <a:pt x="3464" y="16"/>
                    </a:lnTo>
                    <a:lnTo>
                      <a:pt x="3522" y="36"/>
                    </a:lnTo>
                    <a:lnTo>
                      <a:pt x="3575" y="66"/>
                    </a:lnTo>
                    <a:lnTo>
                      <a:pt x="3625" y="105"/>
                    </a:lnTo>
                    <a:lnTo>
                      <a:pt x="3667" y="149"/>
                    </a:lnTo>
                    <a:lnTo>
                      <a:pt x="3701" y="203"/>
                    </a:lnTo>
                    <a:lnTo>
                      <a:pt x="3729" y="261"/>
                    </a:lnTo>
                    <a:lnTo>
                      <a:pt x="3745" y="322"/>
                    </a:lnTo>
                    <a:lnTo>
                      <a:pt x="3751" y="384"/>
                    </a:lnTo>
                    <a:lnTo>
                      <a:pt x="3747" y="446"/>
                    </a:lnTo>
                    <a:lnTo>
                      <a:pt x="3733" y="505"/>
                    </a:lnTo>
                    <a:lnTo>
                      <a:pt x="3711" y="563"/>
                    </a:lnTo>
                    <a:lnTo>
                      <a:pt x="3681" y="617"/>
                    </a:lnTo>
                    <a:lnTo>
                      <a:pt x="3641" y="665"/>
                    </a:lnTo>
                    <a:lnTo>
                      <a:pt x="3595" y="704"/>
                    </a:lnTo>
                    <a:lnTo>
                      <a:pt x="3542" y="740"/>
                    </a:lnTo>
                    <a:lnTo>
                      <a:pt x="1932" y="1586"/>
                    </a:lnTo>
                    <a:lnTo>
                      <a:pt x="1932" y="2264"/>
                    </a:lnTo>
                    <a:lnTo>
                      <a:pt x="2941" y="1974"/>
                    </a:lnTo>
                    <a:lnTo>
                      <a:pt x="2973" y="1970"/>
                    </a:lnTo>
                    <a:lnTo>
                      <a:pt x="3002" y="1974"/>
                    </a:lnTo>
                    <a:lnTo>
                      <a:pt x="3032" y="1984"/>
                    </a:lnTo>
                    <a:lnTo>
                      <a:pt x="3056" y="2004"/>
                    </a:lnTo>
                    <a:lnTo>
                      <a:pt x="3076" y="2028"/>
                    </a:lnTo>
                    <a:lnTo>
                      <a:pt x="3088" y="2055"/>
                    </a:lnTo>
                    <a:lnTo>
                      <a:pt x="3094" y="2087"/>
                    </a:lnTo>
                    <a:lnTo>
                      <a:pt x="3090" y="2119"/>
                    </a:lnTo>
                    <a:lnTo>
                      <a:pt x="3078" y="2147"/>
                    </a:lnTo>
                    <a:lnTo>
                      <a:pt x="3060" y="2173"/>
                    </a:lnTo>
                    <a:lnTo>
                      <a:pt x="3036" y="2191"/>
                    </a:lnTo>
                    <a:lnTo>
                      <a:pt x="3006" y="2205"/>
                    </a:lnTo>
                    <a:lnTo>
                      <a:pt x="1932" y="2513"/>
                    </a:lnTo>
                    <a:lnTo>
                      <a:pt x="1932" y="3970"/>
                    </a:lnTo>
                    <a:lnTo>
                      <a:pt x="5310" y="2000"/>
                    </a:lnTo>
                    <a:lnTo>
                      <a:pt x="5338" y="1988"/>
                    </a:lnTo>
                    <a:lnTo>
                      <a:pt x="5370" y="1984"/>
                    </a:lnTo>
                    <a:lnTo>
                      <a:pt x="6319" y="1984"/>
                    </a:lnTo>
                    <a:lnTo>
                      <a:pt x="6319" y="1644"/>
                    </a:lnTo>
                    <a:lnTo>
                      <a:pt x="6315" y="1612"/>
                    </a:lnTo>
                    <a:lnTo>
                      <a:pt x="6303" y="1582"/>
                    </a:lnTo>
                    <a:lnTo>
                      <a:pt x="6283" y="1556"/>
                    </a:lnTo>
                    <a:lnTo>
                      <a:pt x="6260" y="1538"/>
                    </a:lnTo>
                    <a:lnTo>
                      <a:pt x="6230" y="1526"/>
                    </a:lnTo>
                    <a:lnTo>
                      <a:pt x="6198" y="1520"/>
                    </a:lnTo>
                    <a:lnTo>
                      <a:pt x="5388" y="1520"/>
                    </a:lnTo>
                    <a:lnTo>
                      <a:pt x="3402" y="2091"/>
                    </a:lnTo>
                    <a:lnTo>
                      <a:pt x="3371" y="2095"/>
                    </a:lnTo>
                    <a:lnTo>
                      <a:pt x="3339" y="2091"/>
                    </a:lnTo>
                    <a:lnTo>
                      <a:pt x="3311" y="2081"/>
                    </a:lnTo>
                    <a:lnTo>
                      <a:pt x="3287" y="2063"/>
                    </a:lnTo>
                    <a:lnTo>
                      <a:pt x="3267" y="2038"/>
                    </a:lnTo>
                    <a:lnTo>
                      <a:pt x="3253" y="2010"/>
                    </a:lnTo>
                    <a:lnTo>
                      <a:pt x="3249" y="1978"/>
                    </a:lnTo>
                    <a:lnTo>
                      <a:pt x="3253" y="1946"/>
                    </a:lnTo>
                    <a:lnTo>
                      <a:pt x="3263" y="1918"/>
                    </a:lnTo>
                    <a:lnTo>
                      <a:pt x="3281" y="1892"/>
                    </a:lnTo>
                    <a:lnTo>
                      <a:pt x="3307" y="1874"/>
                    </a:lnTo>
                    <a:lnTo>
                      <a:pt x="3335" y="1860"/>
                    </a:lnTo>
                    <a:lnTo>
                      <a:pt x="5338" y="1285"/>
                    </a:lnTo>
                    <a:lnTo>
                      <a:pt x="5370" y="1281"/>
                    </a:lnTo>
                    <a:lnTo>
                      <a:pt x="6198" y="1281"/>
                    </a:lnTo>
                    <a:lnTo>
                      <a:pt x="6264" y="1287"/>
                    </a:lnTo>
                    <a:lnTo>
                      <a:pt x="6323" y="1305"/>
                    </a:lnTo>
                    <a:lnTo>
                      <a:pt x="6381" y="1331"/>
                    </a:lnTo>
                    <a:lnTo>
                      <a:pt x="6431" y="1367"/>
                    </a:lnTo>
                    <a:lnTo>
                      <a:pt x="6474" y="1411"/>
                    </a:lnTo>
                    <a:lnTo>
                      <a:pt x="6510" y="1460"/>
                    </a:lnTo>
                    <a:lnTo>
                      <a:pt x="6536" y="1518"/>
                    </a:lnTo>
                    <a:lnTo>
                      <a:pt x="6554" y="1578"/>
                    </a:lnTo>
                    <a:lnTo>
                      <a:pt x="6560" y="1644"/>
                    </a:lnTo>
                    <a:lnTo>
                      <a:pt x="6560" y="2103"/>
                    </a:lnTo>
                    <a:lnTo>
                      <a:pt x="6554" y="2141"/>
                    </a:lnTo>
                    <a:lnTo>
                      <a:pt x="6536" y="2175"/>
                    </a:lnTo>
                    <a:lnTo>
                      <a:pt x="6510" y="2201"/>
                    </a:lnTo>
                    <a:lnTo>
                      <a:pt x="6478" y="2217"/>
                    </a:lnTo>
                    <a:lnTo>
                      <a:pt x="6441" y="2223"/>
                    </a:lnTo>
                    <a:lnTo>
                      <a:pt x="6417" y="2223"/>
                    </a:lnTo>
                    <a:lnTo>
                      <a:pt x="6417" y="2487"/>
                    </a:lnTo>
                    <a:lnTo>
                      <a:pt x="6411" y="2523"/>
                    </a:lnTo>
                    <a:lnTo>
                      <a:pt x="6393" y="2557"/>
                    </a:lnTo>
                    <a:lnTo>
                      <a:pt x="6367" y="2583"/>
                    </a:lnTo>
                    <a:lnTo>
                      <a:pt x="6333" y="2601"/>
                    </a:lnTo>
                    <a:lnTo>
                      <a:pt x="6295" y="2607"/>
                    </a:lnTo>
                    <a:lnTo>
                      <a:pt x="5577" y="2607"/>
                    </a:lnTo>
                    <a:lnTo>
                      <a:pt x="5539" y="2601"/>
                    </a:lnTo>
                    <a:lnTo>
                      <a:pt x="5507" y="2583"/>
                    </a:lnTo>
                    <a:lnTo>
                      <a:pt x="5482" y="2557"/>
                    </a:lnTo>
                    <a:lnTo>
                      <a:pt x="5464" y="2523"/>
                    </a:lnTo>
                    <a:lnTo>
                      <a:pt x="5458" y="2487"/>
                    </a:lnTo>
                    <a:lnTo>
                      <a:pt x="5458" y="2223"/>
                    </a:lnTo>
                    <a:lnTo>
                      <a:pt x="5402" y="2223"/>
                    </a:lnTo>
                    <a:lnTo>
                      <a:pt x="1932" y="4248"/>
                    </a:lnTo>
                    <a:lnTo>
                      <a:pt x="1932" y="4921"/>
                    </a:lnTo>
                    <a:lnTo>
                      <a:pt x="1926" y="4959"/>
                    </a:lnTo>
                    <a:lnTo>
                      <a:pt x="1908" y="4990"/>
                    </a:lnTo>
                    <a:lnTo>
                      <a:pt x="1882" y="5016"/>
                    </a:lnTo>
                    <a:lnTo>
                      <a:pt x="1848" y="5034"/>
                    </a:lnTo>
                    <a:lnTo>
                      <a:pt x="1811" y="5040"/>
                    </a:lnTo>
                    <a:lnTo>
                      <a:pt x="119" y="5040"/>
                    </a:lnTo>
                    <a:lnTo>
                      <a:pt x="82" y="5034"/>
                    </a:lnTo>
                    <a:lnTo>
                      <a:pt x="50" y="5016"/>
                    </a:lnTo>
                    <a:lnTo>
                      <a:pt x="24" y="4990"/>
                    </a:lnTo>
                    <a:lnTo>
                      <a:pt x="6" y="4959"/>
                    </a:lnTo>
                    <a:lnTo>
                      <a:pt x="0" y="4921"/>
                    </a:lnTo>
                    <a:lnTo>
                      <a:pt x="0" y="2320"/>
                    </a:lnTo>
                    <a:lnTo>
                      <a:pt x="6" y="2282"/>
                    </a:lnTo>
                    <a:lnTo>
                      <a:pt x="24" y="2248"/>
                    </a:lnTo>
                    <a:lnTo>
                      <a:pt x="50" y="2223"/>
                    </a:lnTo>
                    <a:lnTo>
                      <a:pt x="82" y="2205"/>
                    </a:lnTo>
                    <a:lnTo>
                      <a:pt x="119" y="2199"/>
                    </a:lnTo>
                    <a:lnTo>
                      <a:pt x="157" y="2205"/>
                    </a:lnTo>
                    <a:lnTo>
                      <a:pt x="191" y="2223"/>
                    </a:lnTo>
                    <a:lnTo>
                      <a:pt x="217" y="2248"/>
                    </a:lnTo>
                    <a:lnTo>
                      <a:pt x="233" y="2282"/>
                    </a:lnTo>
                    <a:lnTo>
                      <a:pt x="239" y="2320"/>
                    </a:lnTo>
                    <a:lnTo>
                      <a:pt x="239" y="4801"/>
                    </a:lnTo>
                    <a:lnTo>
                      <a:pt x="1691" y="4801"/>
                    </a:lnTo>
                    <a:lnTo>
                      <a:pt x="1691" y="1634"/>
                    </a:lnTo>
                    <a:lnTo>
                      <a:pt x="239" y="1634"/>
                    </a:lnTo>
                    <a:lnTo>
                      <a:pt x="239" y="1904"/>
                    </a:lnTo>
                    <a:lnTo>
                      <a:pt x="233" y="1942"/>
                    </a:lnTo>
                    <a:lnTo>
                      <a:pt x="217" y="1974"/>
                    </a:lnTo>
                    <a:lnTo>
                      <a:pt x="191" y="2002"/>
                    </a:lnTo>
                    <a:lnTo>
                      <a:pt x="157" y="2018"/>
                    </a:lnTo>
                    <a:lnTo>
                      <a:pt x="119" y="2024"/>
                    </a:lnTo>
                    <a:lnTo>
                      <a:pt x="82" y="2018"/>
                    </a:lnTo>
                    <a:lnTo>
                      <a:pt x="50" y="2002"/>
                    </a:lnTo>
                    <a:lnTo>
                      <a:pt x="24" y="1974"/>
                    </a:lnTo>
                    <a:lnTo>
                      <a:pt x="6" y="1942"/>
                    </a:lnTo>
                    <a:lnTo>
                      <a:pt x="0" y="1904"/>
                    </a:lnTo>
                    <a:lnTo>
                      <a:pt x="0" y="1166"/>
                    </a:lnTo>
                    <a:lnTo>
                      <a:pt x="6" y="1086"/>
                    </a:lnTo>
                    <a:lnTo>
                      <a:pt x="20" y="1009"/>
                    </a:lnTo>
                    <a:lnTo>
                      <a:pt x="46" y="935"/>
                    </a:lnTo>
                    <a:lnTo>
                      <a:pt x="78" y="866"/>
                    </a:lnTo>
                    <a:lnTo>
                      <a:pt x="119" y="800"/>
                    </a:lnTo>
                    <a:lnTo>
                      <a:pt x="169" y="742"/>
                    </a:lnTo>
                    <a:lnTo>
                      <a:pt x="225" y="690"/>
                    </a:lnTo>
                    <a:lnTo>
                      <a:pt x="289" y="645"/>
                    </a:lnTo>
                    <a:lnTo>
                      <a:pt x="356" y="609"/>
                    </a:lnTo>
                    <a:lnTo>
                      <a:pt x="430" y="581"/>
                    </a:lnTo>
                    <a:lnTo>
                      <a:pt x="509" y="561"/>
                    </a:lnTo>
                    <a:lnTo>
                      <a:pt x="625" y="541"/>
                    </a:lnTo>
                    <a:lnTo>
                      <a:pt x="748" y="519"/>
                    </a:lnTo>
                    <a:lnTo>
                      <a:pt x="881" y="493"/>
                    </a:lnTo>
                    <a:lnTo>
                      <a:pt x="1021" y="468"/>
                    </a:lnTo>
                    <a:lnTo>
                      <a:pt x="1168" y="440"/>
                    </a:lnTo>
                    <a:lnTo>
                      <a:pt x="1319" y="410"/>
                    </a:lnTo>
                    <a:lnTo>
                      <a:pt x="1472" y="380"/>
                    </a:lnTo>
                    <a:lnTo>
                      <a:pt x="1630" y="348"/>
                    </a:lnTo>
                    <a:lnTo>
                      <a:pt x="1789" y="316"/>
                    </a:lnTo>
                    <a:lnTo>
                      <a:pt x="1948" y="284"/>
                    </a:lnTo>
                    <a:lnTo>
                      <a:pt x="2105" y="253"/>
                    </a:lnTo>
                    <a:lnTo>
                      <a:pt x="2260" y="221"/>
                    </a:lnTo>
                    <a:lnTo>
                      <a:pt x="2412" y="189"/>
                    </a:lnTo>
                    <a:lnTo>
                      <a:pt x="2559" y="159"/>
                    </a:lnTo>
                    <a:lnTo>
                      <a:pt x="2700" y="129"/>
                    </a:lnTo>
                    <a:lnTo>
                      <a:pt x="2833" y="101"/>
                    </a:lnTo>
                    <a:lnTo>
                      <a:pt x="2961" y="76"/>
                    </a:lnTo>
                    <a:lnTo>
                      <a:pt x="3078" y="52"/>
                    </a:lnTo>
                    <a:lnTo>
                      <a:pt x="3184" y="28"/>
                    </a:lnTo>
                    <a:lnTo>
                      <a:pt x="3277" y="8"/>
                    </a:lnTo>
                    <a:lnTo>
                      <a:pt x="3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2" name="Freeform 60"/>
              <p:cNvSpPr>
                <a:spLocks noEditPoints="1"/>
              </p:cNvSpPr>
              <p:nvPr/>
            </p:nvSpPr>
            <p:spPr bwMode="auto">
              <a:xfrm>
                <a:off x="7051675" y="3548063"/>
                <a:ext cx="884238" cy="1027113"/>
              </a:xfrm>
              <a:custGeom>
                <a:avLst/>
                <a:gdLst>
                  <a:gd name="T0" fmla="*/ 332 w 1114"/>
                  <a:gd name="T1" fmla="*/ 513 h 1293"/>
                  <a:gd name="T2" fmla="*/ 269 w 1114"/>
                  <a:gd name="T3" fmla="*/ 605 h 1293"/>
                  <a:gd name="T4" fmla="*/ 241 w 1114"/>
                  <a:gd name="T5" fmla="*/ 710 h 1293"/>
                  <a:gd name="T6" fmla="*/ 251 w 1114"/>
                  <a:gd name="T7" fmla="*/ 818 h 1293"/>
                  <a:gd name="T8" fmla="*/ 297 w 1114"/>
                  <a:gd name="T9" fmla="*/ 917 h 1293"/>
                  <a:gd name="T10" fmla="*/ 376 w 1114"/>
                  <a:gd name="T11" fmla="*/ 997 h 1293"/>
                  <a:gd name="T12" fmla="*/ 476 w 1114"/>
                  <a:gd name="T13" fmla="*/ 1043 h 1293"/>
                  <a:gd name="T14" fmla="*/ 585 w 1114"/>
                  <a:gd name="T15" fmla="*/ 1052 h 1293"/>
                  <a:gd name="T16" fmla="*/ 689 w 1114"/>
                  <a:gd name="T17" fmla="*/ 1025 h 1293"/>
                  <a:gd name="T18" fmla="*/ 782 w 1114"/>
                  <a:gd name="T19" fmla="*/ 961 h 1293"/>
                  <a:gd name="T20" fmla="*/ 846 w 1114"/>
                  <a:gd name="T21" fmla="*/ 869 h 1293"/>
                  <a:gd name="T22" fmla="*/ 874 w 1114"/>
                  <a:gd name="T23" fmla="*/ 764 h 1293"/>
                  <a:gd name="T24" fmla="*/ 864 w 1114"/>
                  <a:gd name="T25" fmla="*/ 657 h 1293"/>
                  <a:gd name="T26" fmla="*/ 818 w 1114"/>
                  <a:gd name="T27" fmla="*/ 557 h 1293"/>
                  <a:gd name="T28" fmla="*/ 557 w 1114"/>
                  <a:gd name="T29" fmla="*/ 288 h 1293"/>
                  <a:gd name="T30" fmla="*/ 587 w 1114"/>
                  <a:gd name="T31" fmla="*/ 4 h 1293"/>
                  <a:gd name="T32" fmla="*/ 643 w 1114"/>
                  <a:gd name="T33" fmla="*/ 34 h 1293"/>
                  <a:gd name="T34" fmla="*/ 1001 w 1114"/>
                  <a:gd name="T35" fmla="*/ 400 h 1293"/>
                  <a:gd name="T36" fmla="*/ 1073 w 1114"/>
                  <a:gd name="T37" fmla="*/ 527 h 1293"/>
                  <a:gd name="T38" fmla="*/ 1108 w 1114"/>
                  <a:gd name="T39" fmla="*/ 666 h 1293"/>
                  <a:gd name="T40" fmla="*/ 1108 w 1114"/>
                  <a:gd name="T41" fmla="*/ 808 h 1293"/>
                  <a:gd name="T42" fmla="*/ 1073 w 1114"/>
                  <a:gd name="T43" fmla="*/ 947 h 1293"/>
                  <a:gd name="T44" fmla="*/ 1001 w 1114"/>
                  <a:gd name="T45" fmla="*/ 1074 h 1293"/>
                  <a:gd name="T46" fmla="*/ 894 w 1114"/>
                  <a:gd name="T47" fmla="*/ 1180 h 1293"/>
                  <a:gd name="T48" fmla="*/ 766 w 1114"/>
                  <a:gd name="T49" fmla="*/ 1251 h 1293"/>
                  <a:gd name="T50" fmla="*/ 629 w 1114"/>
                  <a:gd name="T51" fmla="*/ 1289 h 1293"/>
                  <a:gd name="T52" fmla="*/ 486 w 1114"/>
                  <a:gd name="T53" fmla="*/ 1289 h 1293"/>
                  <a:gd name="T54" fmla="*/ 348 w 1114"/>
                  <a:gd name="T55" fmla="*/ 1251 h 1293"/>
                  <a:gd name="T56" fmla="*/ 221 w 1114"/>
                  <a:gd name="T57" fmla="*/ 1180 h 1293"/>
                  <a:gd name="T58" fmla="*/ 114 w 1114"/>
                  <a:gd name="T59" fmla="*/ 1074 h 1293"/>
                  <a:gd name="T60" fmla="*/ 42 w 1114"/>
                  <a:gd name="T61" fmla="*/ 947 h 1293"/>
                  <a:gd name="T62" fmla="*/ 6 w 1114"/>
                  <a:gd name="T63" fmla="*/ 808 h 1293"/>
                  <a:gd name="T64" fmla="*/ 6 w 1114"/>
                  <a:gd name="T65" fmla="*/ 666 h 1293"/>
                  <a:gd name="T66" fmla="*/ 42 w 1114"/>
                  <a:gd name="T67" fmla="*/ 527 h 1293"/>
                  <a:gd name="T68" fmla="*/ 114 w 1114"/>
                  <a:gd name="T69" fmla="*/ 400 h 1293"/>
                  <a:gd name="T70" fmla="*/ 472 w 1114"/>
                  <a:gd name="T71" fmla="*/ 34 h 1293"/>
                  <a:gd name="T72" fmla="*/ 527 w 1114"/>
                  <a:gd name="T73" fmla="*/ 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4" h="1293">
                    <a:moveTo>
                      <a:pt x="557" y="288"/>
                    </a:moveTo>
                    <a:lnTo>
                      <a:pt x="332" y="513"/>
                    </a:lnTo>
                    <a:lnTo>
                      <a:pt x="297" y="557"/>
                    </a:lnTo>
                    <a:lnTo>
                      <a:pt x="269" y="605"/>
                    </a:lnTo>
                    <a:lnTo>
                      <a:pt x="251" y="657"/>
                    </a:lnTo>
                    <a:lnTo>
                      <a:pt x="241" y="710"/>
                    </a:lnTo>
                    <a:lnTo>
                      <a:pt x="241" y="764"/>
                    </a:lnTo>
                    <a:lnTo>
                      <a:pt x="251" y="818"/>
                    </a:lnTo>
                    <a:lnTo>
                      <a:pt x="269" y="869"/>
                    </a:lnTo>
                    <a:lnTo>
                      <a:pt x="297" y="917"/>
                    </a:lnTo>
                    <a:lnTo>
                      <a:pt x="332" y="961"/>
                    </a:lnTo>
                    <a:lnTo>
                      <a:pt x="376" y="997"/>
                    </a:lnTo>
                    <a:lnTo>
                      <a:pt x="426" y="1025"/>
                    </a:lnTo>
                    <a:lnTo>
                      <a:pt x="476" y="1043"/>
                    </a:lnTo>
                    <a:lnTo>
                      <a:pt x="529" y="1052"/>
                    </a:lnTo>
                    <a:lnTo>
                      <a:pt x="585" y="1052"/>
                    </a:lnTo>
                    <a:lnTo>
                      <a:pt x="637" y="1043"/>
                    </a:lnTo>
                    <a:lnTo>
                      <a:pt x="689" y="1025"/>
                    </a:lnTo>
                    <a:lnTo>
                      <a:pt x="738" y="997"/>
                    </a:lnTo>
                    <a:lnTo>
                      <a:pt x="782" y="961"/>
                    </a:lnTo>
                    <a:lnTo>
                      <a:pt x="818" y="917"/>
                    </a:lnTo>
                    <a:lnTo>
                      <a:pt x="846" y="869"/>
                    </a:lnTo>
                    <a:lnTo>
                      <a:pt x="864" y="818"/>
                    </a:lnTo>
                    <a:lnTo>
                      <a:pt x="874" y="764"/>
                    </a:lnTo>
                    <a:lnTo>
                      <a:pt x="874" y="710"/>
                    </a:lnTo>
                    <a:lnTo>
                      <a:pt x="864" y="657"/>
                    </a:lnTo>
                    <a:lnTo>
                      <a:pt x="846" y="605"/>
                    </a:lnTo>
                    <a:lnTo>
                      <a:pt x="818" y="557"/>
                    </a:lnTo>
                    <a:lnTo>
                      <a:pt x="782" y="513"/>
                    </a:lnTo>
                    <a:lnTo>
                      <a:pt x="557" y="288"/>
                    </a:lnTo>
                    <a:close/>
                    <a:moveTo>
                      <a:pt x="557" y="0"/>
                    </a:moveTo>
                    <a:lnTo>
                      <a:pt x="587" y="4"/>
                    </a:lnTo>
                    <a:lnTo>
                      <a:pt x="617" y="14"/>
                    </a:lnTo>
                    <a:lnTo>
                      <a:pt x="643" y="34"/>
                    </a:lnTo>
                    <a:lnTo>
                      <a:pt x="951" y="344"/>
                    </a:lnTo>
                    <a:lnTo>
                      <a:pt x="1001" y="400"/>
                    </a:lnTo>
                    <a:lnTo>
                      <a:pt x="1041" y="462"/>
                    </a:lnTo>
                    <a:lnTo>
                      <a:pt x="1073" y="527"/>
                    </a:lnTo>
                    <a:lnTo>
                      <a:pt x="1094" y="595"/>
                    </a:lnTo>
                    <a:lnTo>
                      <a:pt x="1108" y="666"/>
                    </a:lnTo>
                    <a:lnTo>
                      <a:pt x="1114" y="736"/>
                    </a:lnTo>
                    <a:lnTo>
                      <a:pt x="1108" y="808"/>
                    </a:lnTo>
                    <a:lnTo>
                      <a:pt x="1094" y="877"/>
                    </a:lnTo>
                    <a:lnTo>
                      <a:pt x="1073" y="947"/>
                    </a:lnTo>
                    <a:lnTo>
                      <a:pt x="1041" y="1013"/>
                    </a:lnTo>
                    <a:lnTo>
                      <a:pt x="1001" y="1074"/>
                    </a:lnTo>
                    <a:lnTo>
                      <a:pt x="951" y="1130"/>
                    </a:lnTo>
                    <a:lnTo>
                      <a:pt x="894" y="1180"/>
                    </a:lnTo>
                    <a:lnTo>
                      <a:pt x="832" y="1222"/>
                    </a:lnTo>
                    <a:lnTo>
                      <a:pt x="766" y="1251"/>
                    </a:lnTo>
                    <a:lnTo>
                      <a:pt x="699" y="1275"/>
                    </a:lnTo>
                    <a:lnTo>
                      <a:pt x="629" y="1289"/>
                    </a:lnTo>
                    <a:lnTo>
                      <a:pt x="557" y="1293"/>
                    </a:lnTo>
                    <a:lnTo>
                      <a:pt x="486" y="1289"/>
                    </a:lnTo>
                    <a:lnTo>
                      <a:pt x="416" y="1275"/>
                    </a:lnTo>
                    <a:lnTo>
                      <a:pt x="348" y="1251"/>
                    </a:lnTo>
                    <a:lnTo>
                      <a:pt x="283" y="1222"/>
                    </a:lnTo>
                    <a:lnTo>
                      <a:pt x="221" y="1180"/>
                    </a:lnTo>
                    <a:lnTo>
                      <a:pt x="163" y="1130"/>
                    </a:lnTo>
                    <a:lnTo>
                      <a:pt x="114" y="1074"/>
                    </a:lnTo>
                    <a:lnTo>
                      <a:pt x="74" y="1013"/>
                    </a:lnTo>
                    <a:lnTo>
                      <a:pt x="42" y="947"/>
                    </a:lnTo>
                    <a:lnTo>
                      <a:pt x="18" y="877"/>
                    </a:lnTo>
                    <a:lnTo>
                      <a:pt x="6" y="808"/>
                    </a:lnTo>
                    <a:lnTo>
                      <a:pt x="0" y="736"/>
                    </a:lnTo>
                    <a:lnTo>
                      <a:pt x="6" y="666"/>
                    </a:lnTo>
                    <a:lnTo>
                      <a:pt x="18" y="595"/>
                    </a:lnTo>
                    <a:lnTo>
                      <a:pt x="42" y="527"/>
                    </a:lnTo>
                    <a:lnTo>
                      <a:pt x="74" y="462"/>
                    </a:lnTo>
                    <a:lnTo>
                      <a:pt x="114" y="400"/>
                    </a:lnTo>
                    <a:lnTo>
                      <a:pt x="163" y="344"/>
                    </a:lnTo>
                    <a:lnTo>
                      <a:pt x="472" y="34"/>
                    </a:lnTo>
                    <a:lnTo>
                      <a:pt x="498" y="14"/>
                    </a:lnTo>
                    <a:lnTo>
                      <a:pt x="527" y="4"/>
                    </a:lnTo>
                    <a:lnTo>
                      <a:pt x="5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>
              <a:off x="4930258" y="2677653"/>
              <a:ext cx="454380" cy="396088"/>
              <a:chOff x="8831263" y="1998663"/>
              <a:chExt cx="2895600" cy="2524125"/>
            </a:xfrm>
            <a:solidFill>
              <a:schemeClr val="accent1"/>
            </a:solidFill>
          </p:grpSpPr>
          <p:sp>
            <p:nvSpPr>
              <p:cNvPr id="519" name="Freeform 65"/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" name="Freeform 66"/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16" name="Freeform 71"/>
            <p:cNvSpPr>
              <a:spLocks noEditPoints="1"/>
            </p:cNvSpPr>
            <p:nvPr/>
          </p:nvSpPr>
          <p:spPr bwMode="auto">
            <a:xfrm>
              <a:off x="4671443" y="5146681"/>
              <a:ext cx="449274" cy="448988"/>
            </a:xfrm>
            <a:custGeom>
              <a:avLst/>
              <a:gdLst>
                <a:gd name="T0" fmla="*/ 2750 w 6282"/>
                <a:gd name="T1" fmla="*/ 3754 h 6279"/>
                <a:gd name="T2" fmla="*/ 3546 w 6282"/>
                <a:gd name="T3" fmla="*/ 3722 h 6279"/>
                <a:gd name="T4" fmla="*/ 3414 w 6282"/>
                <a:gd name="T5" fmla="*/ 3275 h 6279"/>
                <a:gd name="T6" fmla="*/ 3483 w 6282"/>
                <a:gd name="T7" fmla="*/ 3021 h 6279"/>
                <a:gd name="T8" fmla="*/ 3546 w 6282"/>
                <a:gd name="T9" fmla="*/ 2629 h 6279"/>
                <a:gd name="T10" fmla="*/ 2285 w 6282"/>
                <a:gd name="T11" fmla="*/ 2461 h 6279"/>
                <a:gd name="T12" fmla="*/ 1527 w 6282"/>
                <a:gd name="T13" fmla="*/ 2459 h 6279"/>
                <a:gd name="T14" fmla="*/ 1385 w 6282"/>
                <a:gd name="T15" fmla="*/ 3754 h 6279"/>
                <a:gd name="T16" fmla="*/ 1639 w 6282"/>
                <a:gd name="T17" fmla="*/ 3685 h 6279"/>
                <a:gd name="T18" fmla="*/ 2423 w 6282"/>
                <a:gd name="T19" fmla="*/ 3777 h 6279"/>
                <a:gd name="T20" fmla="*/ 2322 w 6282"/>
                <a:gd name="T21" fmla="*/ 2456 h 6279"/>
                <a:gd name="T22" fmla="*/ 4114 w 6282"/>
                <a:gd name="T23" fmla="*/ 3750 h 6279"/>
                <a:gd name="T24" fmla="*/ 4507 w 6282"/>
                <a:gd name="T25" fmla="*/ 3298 h 6279"/>
                <a:gd name="T26" fmla="*/ 4878 w 6282"/>
                <a:gd name="T27" fmla="*/ 3779 h 6279"/>
                <a:gd name="T28" fmla="*/ 5050 w 6282"/>
                <a:gd name="T29" fmla="*/ 2456 h 6279"/>
                <a:gd name="T30" fmla="*/ 4580 w 6282"/>
                <a:gd name="T31" fmla="*/ 2757 h 6279"/>
                <a:gd name="T32" fmla="*/ 4093 w 6282"/>
                <a:gd name="T33" fmla="*/ 2561 h 6279"/>
                <a:gd name="T34" fmla="*/ 3357 w 6282"/>
                <a:gd name="T35" fmla="*/ 76 h 6279"/>
                <a:gd name="T36" fmla="*/ 3720 w 6282"/>
                <a:gd name="T37" fmla="*/ 502 h 6279"/>
                <a:gd name="T38" fmla="*/ 4205 w 6282"/>
                <a:gd name="T39" fmla="*/ 470 h 6279"/>
                <a:gd name="T40" fmla="*/ 4756 w 6282"/>
                <a:gd name="T41" fmla="*/ 450 h 6279"/>
                <a:gd name="T42" fmla="*/ 4932 w 6282"/>
                <a:gd name="T43" fmla="*/ 955 h 6279"/>
                <a:gd name="T44" fmla="*/ 5060 w 6282"/>
                <a:gd name="T45" fmla="*/ 1302 h 6279"/>
                <a:gd name="T46" fmla="*/ 5558 w 6282"/>
                <a:gd name="T47" fmla="*/ 1382 h 6279"/>
                <a:gd name="T48" fmla="*/ 5904 w 6282"/>
                <a:gd name="T49" fmla="*/ 1728 h 6279"/>
                <a:gd name="T50" fmla="*/ 5730 w 6282"/>
                <a:gd name="T51" fmla="*/ 2268 h 6279"/>
                <a:gd name="T52" fmla="*/ 5812 w 6282"/>
                <a:gd name="T53" fmla="*/ 2589 h 6279"/>
                <a:gd name="T54" fmla="*/ 6237 w 6282"/>
                <a:gd name="T55" fmla="*/ 2973 h 6279"/>
                <a:gd name="T56" fmla="*/ 6076 w 6282"/>
                <a:gd name="T57" fmla="*/ 3487 h 6279"/>
                <a:gd name="T58" fmla="*/ 5703 w 6282"/>
                <a:gd name="T59" fmla="*/ 3798 h 6279"/>
                <a:gd name="T60" fmla="*/ 5812 w 6282"/>
                <a:gd name="T61" fmla="*/ 4201 h 6279"/>
                <a:gd name="T62" fmla="*/ 5831 w 6282"/>
                <a:gd name="T63" fmla="*/ 4751 h 6279"/>
                <a:gd name="T64" fmla="*/ 5327 w 6282"/>
                <a:gd name="T65" fmla="*/ 4929 h 6279"/>
                <a:gd name="T66" fmla="*/ 4979 w 6282"/>
                <a:gd name="T67" fmla="*/ 5057 h 6279"/>
                <a:gd name="T68" fmla="*/ 4899 w 6282"/>
                <a:gd name="T69" fmla="*/ 5553 h 6279"/>
                <a:gd name="T70" fmla="*/ 4563 w 6282"/>
                <a:gd name="T71" fmla="*/ 5895 h 6279"/>
                <a:gd name="T72" fmla="*/ 3984 w 6282"/>
                <a:gd name="T73" fmla="*/ 5715 h 6279"/>
                <a:gd name="T74" fmla="*/ 3606 w 6282"/>
                <a:gd name="T75" fmla="*/ 5922 h 6279"/>
                <a:gd name="T76" fmla="*/ 3141 w 6282"/>
                <a:gd name="T77" fmla="*/ 6279 h 6279"/>
                <a:gd name="T78" fmla="*/ 2677 w 6282"/>
                <a:gd name="T79" fmla="*/ 5922 h 6279"/>
                <a:gd name="T80" fmla="*/ 2333 w 6282"/>
                <a:gd name="T81" fmla="*/ 5708 h 6279"/>
                <a:gd name="T82" fmla="*/ 1720 w 6282"/>
                <a:gd name="T83" fmla="*/ 5895 h 6279"/>
                <a:gd name="T84" fmla="*/ 1383 w 6282"/>
                <a:gd name="T85" fmla="*/ 5553 h 6279"/>
                <a:gd name="T86" fmla="*/ 1303 w 6282"/>
                <a:gd name="T87" fmla="*/ 5057 h 6279"/>
                <a:gd name="T88" fmla="*/ 955 w 6282"/>
                <a:gd name="T89" fmla="*/ 4929 h 6279"/>
                <a:gd name="T90" fmla="*/ 451 w 6282"/>
                <a:gd name="T91" fmla="*/ 4753 h 6279"/>
                <a:gd name="T92" fmla="*/ 472 w 6282"/>
                <a:gd name="T93" fmla="*/ 4201 h 6279"/>
                <a:gd name="T94" fmla="*/ 581 w 6282"/>
                <a:gd name="T95" fmla="*/ 3798 h 6279"/>
                <a:gd name="T96" fmla="*/ 206 w 6282"/>
                <a:gd name="T97" fmla="*/ 3487 h 6279"/>
                <a:gd name="T98" fmla="*/ 46 w 6282"/>
                <a:gd name="T99" fmla="*/ 2973 h 6279"/>
                <a:gd name="T100" fmla="*/ 470 w 6282"/>
                <a:gd name="T101" fmla="*/ 2589 h 6279"/>
                <a:gd name="T102" fmla="*/ 552 w 6282"/>
                <a:gd name="T103" fmla="*/ 2270 h 6279"/>
                <a:gd name="T104" fmla="*/ 378 w 6282"/>
                <a:gd name="T105" fmla="*/ 1728 h 6279"/>
                <a:gd name="T106" fmla="*/ 724 w 6282"/>
                <a:gd name="T107" fmla="*/ 1382 h 6279"/>
                <a:gd name="T108" fmla="*/ 1223 w 6282"/>
                <a:gd name="T109" fmla="*/ 1302 h 6279"/>
                <a:gd name="T110" fmla="*/ 1351 w 6282"/>
                <a:gd name="T111" fmla="*/ 955 h 6279"/>
                <a:gd name="T112" fmla="*/ 1527 w 6282"/>
                <a:gd name="T113" fmla="*/ 450 h 6279"/>
                <a:gd name="T114" fmla="*/ 2077 w 6282"/>
                <a:gd name="T115" fmla="*/ 470 h 6279"/>
                <a:gd name="T116" fmla="*/ 2541 w 6282"/>
                <a:gd name="T117" fmla="*/ 521 h 6279"/>
                <a:gd name="T118" fmla="*/ 2927 w 6282"/>
                <a:gd name="T119" fmla="*/ 76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2" h="6279">
                  <a:moveTo>
                    <a:pt x="2868" y="2456"/>
                  </a:moveTo>
                  <a:lnTo>
                    <a:pt x="2832" y="2461"/>
                  </a:lnTo>
                  <a:lnTo>
                    <a:pt x="2799" y="2475"/>
                  </a:lnTo>
                  <a:lnTo>
                    <a:pt x="2772" y="2496"/>
                  </a:lnTo>
                  <a:lnTo>
                    <a:pt x="2750" y="2524"/>
                  </a:lnTo>
                  <a:lnTo>
                    <a:pt x="2736" y="2557"/>
                  </a:lnTo>
                  <a:lnTo>
                    <a:pt x="2732" y="2593"/>
                  </a:lnTo>
                  <a:lnTo>
                    <a:pt x="2732" y="3685"/>
                  </a:lnTo>
                  <a:lnTo>
                    <a:pt x="2736" y="3722"/>
                  </a:lnTo>
                  <a:lnTo>
                    <a:pt x="2750" y="3754"/>
                  </a:lnTo>
                  <a:lnTo>
                    <a:pt x="2772" y="3781"/>
                  </a:lnTo>
                  <a:lnTo>
                    <a:pt x="2799" y="3802"/>
                  </a:lnTo>
                  <a:lnTo>
                    <a:pt x="2832" y="3817"/>
                  </a:lnTo>
                  <a:lnTo>
                    <a:pt x="2868" y="3821"/>
                  </a:lnTo>
                  <a:lnTo>
                    <a:pt x="3414" y="3821"/>
                  </a:lnTo>
                  <a:lnTo>
                    <a:pt x="3451" y="3817"/>
                  </a:lnTo>
                  <a:lnTo>
                    <a:pt x="3483" y="3802"/>
                  </a:lnTo>
                  <a:lnTo>
                    <a:pt x="3512" y="3781"/>
                  </a:lnTo>
                  <a:lnTo>
                    <a:pt x="3533" y="3754"/>
                  </a:lnTo>
                  <a:lnTo>
                    <a:pt x="3546" y="3722"/>
                  </a:lnTo>
                  <a:lnTo>
                    <a:pt x="3550" y="3685"/>
                  </a:lnTo>
                  <a:lnTo>
                    <a:pt x="3546" y="3649"/>
                  </a:lnTo>
                  <a:lnTo>
                    <a:pt x="3533" y="3617"/>
                  </a:lnTo>
                  <a:lnTo>
                    <a:pt x="3512" y="3588"/>
                  </a:lnTo>
                  <a:lnTo>
                    <a:pt x="3483" y="3567"/>
                  </a:lnTo>
                  <a:lnTo>
                    <a:pt x="3451" y="3554"/>
                  </a:lnTo>
                  <a:lnTo>
                    <a:pt x="3414" y="3548"/>
                  </a:lnTo>
                  <a:lnTo>
                    <a:pt x="3006" y="3548"/>
                  </a:lnTo>
                  <a:lnTo>
                    <a:pt x="3006" y="3275"/>
                  </a:lnTo>
                  <a:lnTo>
                    <a:pt x="3414" y="3275"/>
                  </a:lnTo>
                  <a:lnTo>
                    <a:pt x="3451" y="3271"/>
                  </a:lnTo>
                  <a:lnTo>
                    <a:pt x="3483" y="3256"/>
                  </a:lnTo>
                  <a:lnTo>
                    <a:pt x="3512" y="3235"/>
                  </a:lnTo>
                  <a:lnTo>
                    <a:pt x="3533" y="3208"/>
                  </a:lnTo>
                  <a:lnTo>
                    <a:pt x="3546" y="3176"/>
                  </a:lnTo>
                  <a:lnTo>
                    <a:pt x="3550" y="3139"/>
                  </a:lnTo>
                  <a:lnTo>
                    <a:pt x="3546" y="3103"/>
                  </a:lnTo>
                  <a:lnTo>
                    <a:pt x="3533" y="3070"/>
                  </a:lnTo>
                  <a:lnTo>
                    <a:pt x="3512" y="3042"/>
                  </a:lnTo>
                  <a:lnTo>
                    <a:pt x="3483" y="3021"/>
                  </a:lnTo>
                  <a:lnTo>
                    <a:pt x="3451" y="3007"/>
                  </a:lnTo>
                  <a:lnTo>
                    <a:pt x="3414" y="3002"/>
                  </a:lnTo>
                  <a:lnTo>
                    <a:pt x="3006" y="3002"/>
                  </a:lnTo>
                  <a:lnTo>
                    <a:pt x="3006" y="2729"/>
                  </a:lnTo>
                  <a:lnTo>
                    <a:pt x="3414" y="2729"/>
                  </a:lnTo>
                  <a:lnTo>
                    <a:pt x="3451" y="2725"/>
                  </a:lnTo>
                  <a:lnTo>
                    <a:pt x="3483" y="2711"/>
                  </a:lnTo>
                  <a:lnTo>
                    <a:pt x="3512" y="2689"/>
                  </a:lnTo>
                  <a:lnTo>
                    <a:pt x="3533" y="2662"/>
                  </a:lnTo>
                  <a:lnTo>
                    <a:pt x="3546" y="2629"/>
                  </a:lnTo>
                  <a:lnTo>
                    <a:pt x="3550" y="2593"/>
                  </a:lnTo>
                  <a:lnTo>
                    <a:pt x="3546" y="2557"/>
                  </a:lnTo>
                  <a:lnTo>
                    <a:pt x="3533" y="2524"/>
                  </a:lnTo>
                  <a:lnTo>
                    <a:pt x="3512" y="2496"/>
                  </a:lnTo>
                  <a:lnTo>
                    <a:pt x="3483" y="2475"/>
                  </a:lnTo>
                  <a:lnTo>
                    <a:pt x="3451" y="2461"/>
                  </a:lnTo>
                  <a:lnTo>
                    <a:pt x="3414" y="2456"/>
                  </a:lnTo>
                  <a:lnTo>
                    <a:pt x="2868" y="2456"/>
                  </a:lnTo>
                  <a:close/>
                  <a:moveTo>
                    <a:pt x="2322" y="2456"/>
                  </a:moveTo>
                  <a:lnTo>
                    <a:pt x="2285" y="2461"/>
                  </a:lnTo>
                  <a:lnTo>
                    <a:pt x="2253" y="2475"/>
                  </a:lnTo>
                  <a:lnTo>
                    <a:pt x="2226" y="2496"/>
                  </a:lnTo>
                  <a:lnTo>
                    <a:pt x="2203" y="2524"/>
                  </a:lnTo>
                  <a:lnTo>
                    <a:pt x="2190" y="2557"/>
                  </a:lnTo>
                  <a:lnTo>
                    <a:pt x="2186" y="2593"/>
                  </a:lnTo>
                  <a:lnTo>
                    <a:pt x="2186" y="3275"/>
                  </a:lnTo>
                  <a:lnTo>
                    <a:pt x="1613" y="2511"/>
                  </a:lnTo>
                  <a:lnTo>
                    <a:pt x="1588" y="2486"/>
                  </a:lnTo>
                  <a:lnTo>
                    <a:pt x="1559" y="2469"/>
                  </a:lnTo>
                  <a:lnTo>
                    <a:pt x="1527" y="2459"/>
                  </a:lnTo>
                  <a:lnTo>
                    <a:pt x="1492" y="2457"/>
                  </a:lnTo>
                  <a:lnTo>
                    <a:pt x="1460" y="2463"/>
                  </a:lnTo>
                  <a:lnTo>
                    <a:pt x="1429" y="2478"/>
                  </a:lnTo>
                  <a:lnTo>
                    <a:pt x="1403" y="2499"/>
                  </a:lnTo>
                  <a:lnTo>
                    <a:pt x="1383" y="2528"/>
                  </a:lnTo>
                  <a:lnTo>
                    <a:pt x="1370" y="2559"/>
                  </a:lnTo>
                  <a:lnTo>
                    <a:pt x="1366" y="2593"/>
                  </a:lnTo>
                  <a:lnTo>
                    <a:pt x="1366" y="3685"/>
                  </a:lnTo>
                  <a:lnTo>
                    <a:pt x="1370" y="3722"/>
                  </a:lnTo>
                  <a:lnTo>
                    <a:pt x="1385" y="3754"/>
                  </a:lnTo>
                  <a:lnTo>
                    <a:pt x="1406" y="3781"/>
                  </a:lnTo>
                  <a:lnTo>
                    <a:pt x="1433" y="3802"/>
                  </a:lnTo>
                  <a:lnTo>
                    <a:pt x="1466" y="3817"/>
                  </a:lnTo>
                  <a:lnTo>
                    <a:pt x="1502" y="3821"/>
                  </a:lnTo>
                  <a:lnTo>
                    <a:pt x="1538" y="3817"/>
                  </a:lnTo>
                  <a:lnTo>
                    <a:pt x="1571" y="3802"/>
                  </a:lnTo>
                  <a:lnTo>
                    <a:pt x="1599" y="3781"/>
                  </a:lnTo>
                  <a:lnTo>
                    <a:pt x="1620" y="3754"/>
                  </a:lnTo>
                  <a:lnTo>
                    <a:pt x="1634" y="3722"/>
                  </a:lnTo>
                  <a:lnTo>
                    <a:pt x="1639" y="3685"/>
                  </a:lnTo>
                  <a:lnTo>
                    <a:pt x="1639" y="3002"/>
                  </a:lnTo>
                  <a:lnTo>
                    <a:pt x="2213" y="3768"/>
                  </a:lnTo>
                  <a:lnTo>
                    <a:pt x="2236" y="3790"/>
                  </a:lnTo>
                  <a:lnTo>
                    <a:pt x="2262" y="3808"/>
                  </a:lnTo>
                  <a:lnTo>
                    <a:pt x="2291" y="3817"/>
                  </a:lnTo>
                  <a:lnTo>
                    <a:pt x="2322" y="3821"/>
                  </a:lnTo>
                  <a:lnTo>
                    <a:pt x="2344" y="3819"/>
                  </a:lnTo>
                  <a:lnTo>
                    <a:pt x="2365" y="3813"/>
                  </a:lnTo>
                  <a:lnTo>
                    <a:pt x="2396" y="3800"/>
                  </a:lnTo>
                  <a:lnTo>
                    <a:pt x="2423" y="3777"/>
                  </a:lnTo>
                  <a:lnTo>
                    <a:pt x="2442" y="3750"/>
                  </a:lnTo>
                  <a:lnTo>
                    <a:pt x="2453" y="3720"/>
                  </a:lnTo>
                  <a:lnTo>
                    <a:pt x="2459" y="3685"/>
                  </a:lnTo>
                  <a:lnTo>
                    <a:pt x="2459" y="2593"/>
                  </a:lnTo>
                  <a:lnTo>
                    <a:pt x="2453" y="2557"/>
                  </a:lnTo>
                  <a:lnTo>
                    <a:pt x="2440" y="2524"/>
                  </a:lnTo>
                  <a:lnTo>
                    <a:pt x="2419" y="2496"/>
                  </a:lnTo>
                  <a:lnTo>
                    <a:pt x="2390" y="2475"/>
                  </a:lnTo>
                  <a:lnTo>
                    <a:pt x="2358" y="2461"/>
                  </a:lnTo>
                  <a:lnTo>
                    <a:pt x="2322" y="2456"/>
                  </a:lnTo>
                  <a:close/>
                  <a:moveTo>
                    <a:pt x="3963" y="2456"/>
                  </a:moveTo>
                  <a:lnTo>
                    <a:pt x="3928" y="2461"/>
                  </a:lnTo>
                  <a:lnTo>
                    <a:pt x="3894" y="2475"/>
                  </a:lnTo>
                  <a:lnTo>
                    <a:pt x="3865" y="2496"/>
                  </a:lnTo>
                  <a:lnTo>
                    <a:pt x="3844" y="2522"/>
                  </a:lnTo>
                  <a:lnTo>
                    <a:pt x="3829" y="2555"/>
                  </a:lnTo>
                  <a:lnTo>
                    <a:pt x="3823" y="2589"/>
                  </a:lnTo>
                  <a:lnTo>
                    <a:pt x="3829" y="2626"/>
                  </a:lnTo>
                  <a:lnTo>
                    <a:pt x="4102" y="3718"/>
                  </a:lnTo>
                  <a:lnTo>
                    <a:pt x="4114" y="3750"/>
                  </a:lnTo>
                  <a:lnTo>
                    <a:pt x="4135" y="3779"/>
                  </a:lnTo>
                  <a:lnTo>
                    <a:pt x="4162" y="3800"/>
                  </a:lnTo>
                  <a:lnTo>
                    <a:pt x="4194" y="3815"/>
                  </a:lnTo>
                  <a:lnTo>
                    <a:pt x="4228" y="3821"/>
                  </a:lnTo>
                  <a:lnTo>
                    <a:pt x="4267" y="3817"/>
                  </a:lnTo>
                  <a:lnTo>
                    <a:pt x="4301" y="3806"/>
                  </a:lnTo>
                  <a:lnTo>
                    <a:pt x="4328" y="3787"/>
                  </a:lnTo>
                  <a:lnTo>
                    <a:pt x="4349" y="3760"/>
                  </a:lnTo>
                  <a:lnTo>
                    <a:pt x="4364" y="3727"/>
                  </a:lnTo>
                  <a:lnTo>
                    <a:pt x="4507" y="3298"/>
                  </a:lnTo>
                  <a:lnTo>
                    <a:pt x="4651" y="3727"/>
                  </a:lnTo>
                  <a:lnTo>
                    <a:pt x="4666" y="3758"/>
                  </a:lnTo>
                  <a:lnTo>
                    <a:pt x="4687" y="3785"/>
                  </a:lnTo>
                  <a:lnTo>
                    <a:pt x="4714" y="3804"/>
                  </a:lnTo>
                  <a:lnTo>
                    <a:pt x="4746" y="3817"/>
                  </a:lnTo>
                  <a:lnTo>
                    <a:pt x="4781" y="3821"/>
                  </a:lnTo>
                  <a:lnTo>
                    <a:pt x="4784" y="3821"/>
                  </a:lnTo>
                  <a:lnTo>
                    <a:pt x="4821" y="3815"/>
                  </a:lnTo>
                  <a:lnTo>
                    <a:pt x="4851" y="3800"/>
                  </a:lnTo>
                  <a:lnTo>
                    <a:pt x="4878" y="3779"/>
                  </a:lnTo>
                  <a:lnTo>
                    <a:pt x="4899" y="3750"/>
                  </a:lnTo>
                  <a:lnTo>
                    <a:pt x="4912" y="3718"/>
                  </a:lnTo>
                  <a:lnTo>
                    <a:pt x="5186" y="2626"/>
                  </a:lnTo>
                  <a:lnTo>
                    <a:pt x="5189" y="2589"/>
                  </a:lnTo>
                  <a:lnTo>
                    <a:pt x="5184" y="2555"/>
                  </a:lnTo>
                  <a:lnTo>
                    <a:pt x="5170" y="2522"/>
                  </a:lnTo>
                  <a:lnTo>
                    <a:pt x="5149" y="2496"/>
                  </a:lnTo>
                  <a:lnTo>
                    <a:pt x="5121" y="2475"/>
                  </a:lnTo>
                  <a:lnTo>
                    <a:pt x="5086" y="2461"/>
                  </a:lnTo>
                  <a:lnTo>
                    <a:pt x="5050" y="2456"/>
                  </a:lnTo>
                  <a:lnTo>
                    <a:pt x="5014" y="2461"/>
                  </a:lnTo>
                  <a:lnTo>
                    <a:pt x="4983" y="2477"/>
                  </a:lnTo>
                  <a:lnTo>
                    <a:pt x="4954" y="2498"/>
                  </a:lnTo>
                  <a:lnTo>
                    <a:pt x="4933" y="2526"/>
                  </a:lnTo>
                  <a:lnTo>
                    <a:pt x="4920" y="2561"/>
                  </a:lnTo>
                  <a:lnTo>
                    <a:pt x="4761" y="3197"/>
                  </a:lnTo>
                  <a:lnTo>
                    <a:pt x="4637" y="2822"/>
                  </a:lnTo>
                  <a:lnTo>
                    <a:pt x="4622" y="2795"/>
                  </a:lnTo>
                  <a:lnTo>
                    <a:pt x="4603" y="2773"/>
                  </a:lnTo>
                  <a:lnTo>
                    <a:pt x="4580" y="2757"/>
                  </a:lnTo>
                  <a:lnTo>
                    <a:pt x="4551" y="2746"/>
                  </a:lnTo>
                  <a:lnTo>
                    <a:pt x="4523" y="2740"/>
                  </a:lnTo>
                  <a:lnTo>
                    <a:pt x="4492" y="2740"/>
                  </a:lnTo>
                  <a:lnTo>
                    <a:pt x="4461" y="2746"/>
                  </a:lnTo>
                  <a:lnTo>
                    <a:pt x="4435" y="2757"/>
                  </a:lnTo>
                  <a:lnTo>
                    <a:pt x="4410" y="2773"/>
                  </a:lnTo>
                  <a:lnTo>
                    <a:pt x="4391" y="2795"/>
                  </a:lnTo>
                  <a:lnTo>
                    <a:pt x="4377" y="2822"/>
                  </a:lnTo>
                  <a:lnTo>
                    <a:pt x="4253" y="3197"/>
                  </a:lnTo>
                  <a:lnTo>
                    <a:pt x="4093" y="2561"/>
                  </a:lnTo>
                  <a:lnTo>
                    <a:pt x="4079" y="2526"/>
                  </a:lnTo>
                  <a:lnTo>
                    <a:pt x="4058" y="2498"/>
                  </a:lnTo>
                  <a:lnTo>
                    <a:pt x="4030" y="2475"/>
                  </a:lnTo>
                  <a:lnTo>
                    <a:pt x="3999" y="2461"/>
                  </a:lnTo>
                  <a:lnTo>
                    <a:pt x="3963" y="2456"/>
                  </a:lnTo>
                  <a:close/>
                  <a:moveTo>
                    <a:pt x="3141" y="0"/>
                  </a:moveTo>
                  <a:lnTo>
                    <a:pt x="3200" y="5"/>
                  </a:lnTo>
                  <a:lnTo>
                    <a:pt x="3256" y="21"/>
                  </a:lnTo>
                  <a:lnTo>
                    <a:pt x="3307" y="46"/>
                  </a:lnTo>
                  <a:lnTo>
                    <a:pt x="3357" y="76"/>
                  </a:lnTo>
                  <a:lnTo>
                    <a:pt x="3403" y="114"/>
                  </a:lnTo>
                  <a:lnTo>
                    <a:pt x="3447" y="158"/>
                  </a:lnTo>
                  <a:lnTo>
                    <a:pt x="3489" y="206"/>
                  </a:lnTo>
                  <a:lnTo>
                    <a:pt x="3529" y="256"/>
                  </a:lnTo>
                  <a:lnTo>
                    <a:pt x="3567" y="305"/>
                  </a:lnTo>
                  <a:lnTo>
                    <a:pt x="3606" y="357"/>
                  </a:lnTo>
                  <a:lnTo>
                    <a:pt x="3632" y="393"/>
                  </a:lnTo>
                  <a:lnTo>
                    <a:pt x="3661" y="431"/>
                  </a:lnTo>
                  <a:lnTo>
                    <a:pt x="3691" y="468"/>
                  </a:lnTo>
                  <a:lnTo>
                    <a:pt x="3720" y="502"/>
                  </a:lnTo>
                  <a:lnTo>
                    <a:pt x="3749" y="534"/>
                  </a:lnTo>
                  <a:lnTo>
                    <a:pt x="3776" y="559"/>
                  </a:lnTo>
                  <a:lnTo>
                    <a:pt x="3800" y="578"/>
                  </a:lnTo>
                  <a:lnTo>
                    <a:pt x="3825" y="590"/>
                  </a:lnTo>
                  <a:lnTo>
                    <a:pt x="3884" y="584"/>
                  </a:lnTo>
                  <a:lnTo>
                    <a:pt x="3948" y="569"/>
                  </a:lnTo>
                  <a:lnTo>
                    <a:pt x="4012" y="548"/>
                  </a:lnTo>
                  <a:lnTo>
                    <a:pt x="4079" y="523"/>
                  </a:lnTo>
                  <a:lnTo>
                    <a:pt x="4146" y="494"/>
                  </a:lnTo>
                  <a:lnTo>
                    <a:pt x="4205" y="470"/>
                  </a:lnTo>
                  <a:lnTo>
                    <a:pt x="4267" y="447"/>
                  </a:lnTo>
                  <a:lnTo>
                    <a:pt x="4328" y="426"/>
                  </a:lnTo>
                  <a:lnTo>
                    <a:pt x="4387" y="406"/>
                  </a:lnTo>
                  <a:lnTo>
                    <a:pt x="4448" y="393"/>
                  </a:lnTo>
                  <a:lnTo>
                    <a:pt x="4505" y="384"/>
                  </a:lnTo>
                  <a:lnTo>
                    <a:pt x="4561" y="382"/>
                  </a:lnTo>
                  <a:lnTo>
                    <a:pt x="4614" y="385"/>
                  </a:lnTo>
                  <a:lnTo>
                    <a:pt x="4666" y="399"/>
                  </a:lnTo>
                  <a:lnTo>
                    <a:pt x="4712" y="420"/>
                  </a:lnTo>
                  <a:lnTo>
                    <a:pt x="4756" y="450"/>
                  </a:lnTo>
                  <a:lnTo>
                    <a:pt x="4792" y="485"/>
                  </a:lnTo>
                  <a:lnTo>
                    <a:pt x="4823" y="525"/>
                  </a:lnTo>
                  <a:lnTo>
                    <a:pt x="4847" y="571"/>
                  </a:lnTo>
                  <a:lnTo>
                    <a:pt x="4868" y="618"/>
                  </a:lnTo>
                  <a:lnTo>
                    <a:pt x="4886" y="670"/>
                  </a:lnTo>
                  <a:lnTo>
                    <a:pt x="4899" y="723"/>
                  </a:lnTo>
                  <a:lnTo>
                    <a:pt x="4909" y="779"/>
                  </a:lnTo>
                  <a:lnTo>
                    <a:pt x="4918" y="836"/>
                  </a:lnTo>
                  <a:lnTo>
                    <a:pt x="4926" y="895"/>
                  </a:lnTo>
                  <a:lnTo>
                    <a:pt x="4932" y="955"/>
                  </a:lnTo>
                  <a:lnTo>
                    <a:pt x="4937" y="1000"/>
                  </a:lnTo>
                  <a:lnTo>
                    <a:pt x="4943" y="1048"/>
                  </a:lnTo>
                  <a:lnTo>
                    <a:pt x="4951" y="1096"/>
                  </a:lnTo>
                  <a:lnTo>
                    <a:pt x="4958" y="1142"/>
                  </a:lnTo>
                  <a:lnTo>
                    <a:pt x="4968" y="1184"/>
                  </a:lnTo>
                  <a:lnTo>
                    <a:pt x="4979" y="1220"/>
                  </a:lnTo>
                  <a:lnTo>
                    <a:pt x="4993" y="1251"/>
                  </a:lnTo>
                  <a:lnTo>
                    <a:pt x="5008" y="1273"/>
                  </a:lnTo>
                  <a:lnTo>
                    <a:pt x="5029" y="1289"/>
                  </a:lnTo>
                  <a:lnTo>
                    <a:pt x="5060" y="1302"/>
                  </a:lnTo>
                  <a:lnTo>
                    <a:pt x="5098" y="1314"/>
                  </a:lnTo>
                  <a:lnTo>
                    <a:pt x="5140" y="1323"/>
                  </a:lnTo>
                  <a:lnTo>
                    <a:pt x="5184" y="1331"/>
                  </a:lnTo>
                  <a:lnTo>
                    <a:pt x="5231" y="1338"/>
                  </a:lnTo>
                  <a:lnTo>
                    <a:pt x="5281" y="1344"/>
                  </a:lnTo>
                  <a:lnTo>
                    <a:pt x="5327" y="1348"/>
                  </a:lnTo>
                  <a:lnTo>
                    <a:pt x="5386" y="1356"/>
                  </a:lnTo>
                  <a:lnTo>
                    <a:pt x="5444" y="1363"/>
                  </a:lnTo>
                  <a:lnTo>
                    <a:pt x="5501" y="1371"/>
                  </a:lnTo>
                  <a:lnTo>
                    <a:pt x="5558" y="1382"/>
                  </a:lnTo>
                  <a:lnTo>
                    <a:pt x="5612" y="1396"/>
                  </a:lnTo>
                  <a:lnTo>
                    <a:pt x="5663" y="1413"/>
                  </a:lnTo>
                  <a:lnTo>
                    <a:pt x="5711" y="1434"/>
                  </a:lnTo>
                  <a:lnTo>
                    <a:pt x="5755" y="1459"/>
                  </a:lnTo>
                  <a:lnTo>
                    <a:pt x="5797" y="1489"/>
                  </a:lnTo>
                  <a:lnTo>
                    <a:pt x="5831" y="1526"/>
                  </a:lnTo>
                  <a:lnTo>
                    <a:pt x="5862" y="1569"/>
                  </a:lnTo>
                  <a:lnTo>
                    <a:pt x="5885" y="1621"/>
                  </a:lnTo>
                  <a:lnTo>
                    <a:pt x="5898" y="1673"/>
                  </a:lnTo>
                  <a:lnTo>
                    <a:pt x="5904" y="1728"/>
                  </a:lnTo>
                  <a:lnTo>
                    <a:pt x="5902" y="1785"/>
                  </a:lnTo>
                  <a:lnTo>
                    <a:pt x="5893" y="1843"/>
                  </a:lnTo>
                  <a:lnTo>
                    <a:pt x="5877" y="1900"/>
                  </a:lnTo>
                  <a:lnTo>
                    <a:pt x="5858" y="1959"/>
                  </a:lnTo>
                  <a:lnTo>
                    <a:pt x="5835" y="2016"/>
                  </a:lnTo>
                  <a:lnTo>
                    <a:pt x="5810" y="2076"/>
                  </a:lnTo>
                  <a:lnTo>
                    <a:pt x="5786" y="2135"/>
                  </a:lnTo>
                  <a:lnTo>
                    <a:pt x="5766" y="2179"/>
                  </a:lnTo>
                  <a:lnTo>
                    <a:pt x="5747" y="2224"/>
                  </a:lnTo>
                  <a:lnTo>
                    <a:pt x="5730" y="2268"/>
                  </a:lnTo>
                  <a:lnTo>
                    <a:pt x="5713" y="2314"/>
                  </a:lnTo>
                  <a:lnTo>
                    <a:pt x="5702" y="2356"/>
                  </a:lnTo>
                  <a:lnTo>
                    <a:pt x="5692" y="2394"/>
                  </a:lnTo>
                  <a:lnTo>
                    <a:pt x="5688" y="2427"/>
                  </a:lnTo>
                  <a:lnTo>
                    <a:pt x="5692" y="2456"/>
                  </a:lnTo>
                  <a:lnTo>
                    <a:pt x="5703" y="2478"/>
                  </a:lnTo>
                  <a:lnTo>
                    <a:pt x="5721" y="2505"/>
                  </a:lnTo>
                  <a:lnTo>
                    <a:pt x="5747" y="2532"/>
                  </a:lnTo>
                  <a:lnTo>
                    <a:pt x="5778" y="2561"/>
                  </a:lnTo>
                  <a:lnTo>
                    <a:pt x="5812" y="2589"/>
                  </a:lnTo>
                  <a:lnTo>
                    <a:pt x="5851" y="2618"/>
                  </a:lnTo>
                  <a:lnTo>
                    <a:pt x="5889" y="2647"/>
                  </a:lnTo>
                  <a:lnTo>
                    <a:pt x="5925" y="2675"/>
                  </a:lnTo>
                  <a:lnTo>
                    <a:pt x="5977" y="2711"/>
                  </a:lnTo>
                  <a:lnTo>
                    <a:pt x="6026" y="2752"/>
                  </a:lnTo>
                  <a:lnTo>
                    <a:pt x="6076" y="2792"/>
                  </a:lnTo>
                  <a:lnTo>
                    <a:pt x="6124" y="2834"/>
                  </a:lnTo>
                  <a:lnTo>
                    <a:pt x="6166" y="2878"/>
                  </a:lnTo>
                  <a:lnTo>
                    <a:pt x="6204" y="2923"/>
                  </a:lnTo>
                  <a:lnTo>
                    <a:pt x="6237" y="2973"/>
                  </a:lnTo>
                  <a:lnTo>
                    <a:pt x="6261" y="3025"/>
                  </a:lnTo>
                  <a:lnTo>
                    <a:pt x="6277" y="3080"/>
                  </a:lnTo>
                  <a:lnTo>
                    <a:pt x="6282" y="3139"/>
                  </a:lnTo>
                  <a:lnTo>
                    <a:pt x="6277" y="3197"/>
                  </a:lnTo>
                  <a:lnTo>
                    <a:pt x="6261" y="3252"/>
                  </a:lnTo>
                  <a:lnTo>
                    <a:pt x="6237" y="3305"/>
                  </a:lnTo>
                  <a:lnTo>
                    <a:pt x="6204" y="3353"/>
                  </a:lnTo>
                  <a:lnTo>
                    <a:pt x="6166" y="3401"/>
                  </a:lnTo>
                  <a:lnTo>
                    <a:pt x="6124" y="3445"/>
                  </a:lnTo>
                  <a:lnTo>
                    <a:pt x="6076" y="3487"/>
                  </a:lnTo>
                  <a:lnTo>
                    <a:pt x="6026" y="3527"/>
                  </a:lnTo>
                  <a:lnTo>
                    <a:pt x="5977" y="3565"/>
                  </a:lnTo>
                  <a:lnTo>
                    <a:pt x="5925" y="3603"/>
                  </a:lnTo>
                  <a:lnTo>
                    <a:pt x="5889" y="3630"/>
                  </a:lnTo>
                  <a:lnTo>
                    <a:pt x="5851" y="3659"/>
                  </a:lnTo>
                  <a:lnTo>
                    <a:pt x="5812" y="3687"/>
                  </a:lnTo>
                  <a:lnTo>
                    <a:pt x="5778" y="3718"/>
                  </a:lnTo>
                  <a:lnTo>
                    <a:pt x="5747" y="3745"/>
                  </a:lnTo>
                  <a:lnTo>
                    <a:pt x="5723" y="3773"/>
                  </a:lnTo>
                  <a:lnTo>
                    <a:pt x="5703" y="3798"/>
                  </a:lnTo>
                  <a:lnTo>
                    <a:pt x="5692" y="3823"/>
                  </a:lnTo>
                  <a:lnTo>
                    <a:pt x="5690" y="3850"/>
                  </a:lnTo>
                  <a:lnTo>
                    <a:pt x="5692" y="3884"/>
                  </a:lnTo>
                  <a:lnTo>
                    <a:pt x="5702" y="3922"/>
                  </a:lnTo>
                  <a:lnTo>
                    <a:pt x="5715" y="3964"/>
                  </a:lnTo>
                  <a:lnTo>
                    <a:pt x="5730" y="4008"/>
                  </a:lnTo>
                  <a:lnTo>
                    <a:pt x="5747" y="4054"/>
                  </a:lnTo>
                  <a:lnTo>
                    <a:pt x="5766" y="4098"/>
                  </a:lnTo>
                  <a:lnTo>
                    <a:pt x="5786" y="4142"/>
                  </a:lnTo>
                  <a:lnTo>
                    <a:pt x="5812" y="4201"/>
                  </a:lnTo>
                  <a:lnTo>
                    <a:pt x="5835" y="4260"/>
                  </a:lnTo>
                  <a:lnTo>
                    <a:pt x="5858" y="4319"/>
                  </a:lnTo>
                  <a:lnTo>
                    <a:pt x="5877" y="4379"/>
                  </a:lnTo>
                  <a:lnTo>
                    <a:pt x="5893" y="4436"/>
                  </a:lnTo>
                  <a:lnTo>
                    <a:pt x="5902" y="4493"/>
                  </a:lnTo>
                  <a:lnTo>
                    <a:pt x="5904" y="4549"/>
                  </a:lnTo>
                  <a:lnTo>
                    <a:pt x="5900" y="4604"/>
                  </a:lnTo>
                  <a:lnTo>
                    <a:pt x="5885" y="4657"/>
                  </a:lnTo>
                  <a:lnTo>
                    <a:pt x="5862" y="4709"/>
                  </a:lnTo>
                  <a:lnTo>
                    <a:pt x="5831" y="4751"/>
                  </a:lnTo>
                  <a:lnTo>
                    <a:pt x="5797" y="4789"/>
                  </a:lnTo>
                  <a:lnTo>
                    <a:pt x="5757" y="4820"/>
                  </a:lnTo>
                  <a:lnTo>
                    <a:pt x="5711" y="4845"/>
                  </a:lnTo>
                  <a:lnTo>
                    <a:pt x="5663" y="4866"/>
                  </a:lnTo>
                  <a:lnTo>
                    <a:pt x="5612" y="4881"/>
                  </a:lnTo>
                  <a:lnTo>
                    <a:pt x="5558" y="4894"/>
                  </a:lnTo>
                  <a:lnTo>
                    <a:pt x="5501" y="4906"/>
                  </a:lnTo>
                  <a:lnTo>
                    <a:pt x="5444" y="4915"/>
                  </a:lnTo>
                  <a:lnTo>
                    <a:pt x="5386" y="4921"/>
                  </a:lnTo>
                  <a:lnTo>
                    <a:pt x="5327" y="4929"/>
                  </a:lnTo>
                  <a:lnTo>
                    <a:pt x="5281" y="4934"/>
                  </a:lnTo>
                  <a:lnTo>
                    <a:pt x="5233" y="4940"/>
                  </a:lnTo>
                  <a:lnTo>
                    <a:pt x="5186" y="4946"/>
                  </a:lnTo>
                  <a:lnTo>
                    <a:pt x="5140" y="4955"/>
                  </a:lnTo>
                  <a:lnTo>
                    <a:pt x="5098" y="4965"/>
                  </a:lnTo>
                  <a:lnTo>
                    <a:pt x="5060" y="4974"/>
                  </a:lnTo>
                  <a:lnTo>
                    <a:pt x="5029" y="4990"/>
                  </a:lnTo>
                  <a:lnTo>
                    <a:pt x="5008" y="5005"/>
                  </a:lnTo>
                  <a:lnTo>
                    <a:pt x="4993" y="5026"/>
                  </a:lnTo>
                  <a:lnTo>
                    <a:pt x="4979" y="5057"/>
                  </a:lnTo>
                  <a:lnTo>
                    <a:pt x="4968" y="5093"/>
                  </a:lnTo>
                  <a:lnTo>
                    <a:pt x="4958" y="5135"/>
                  </a:lnTo>
                  <a:lnTo>
                    <a:pt x="4951" y="5181"/>
                  </a:lnTo>
                  <a:lnTo>
                    <a:pt x="4943" y="5228"/>
                  </a:lnTo>
                  <a:lnTo>
                    <a:pt x="4937" y="5276"/>
                  </a:lnTo>
                  <a:lnTo>
                    <a:pt x="4932" y="5324"/>
                  </a:lnTo>
                  <a:lnTo>
                    <a:pt x="4926" y="5381"/>
                  </a:lnTo>
                  <a:lnTo>
                    <a:pt x="4918" y="5440"/>
                  </a:lnTo>
                  <a:lnTo>
                    <a:pt x="4909" y="5498"/>
                  </a:lnTo>
                  <a:lnTo>
                    <a:pt x="4899" y="5553"/>
                  </a:lnTo>
                  <a:lnTo>
                    <a:pt x="4886" y="5608"/>
                  </a:lnTo>
                  <a:lnTo>
                    <a:pt x="4868" y="5660"/>
                  </a:lnTo>
                  <a:lnTo>
                    <a:pt x="4847" y="5708"/>
                  </a:lnTo>
                  <a:lnTo>
                    <a:pt x="4823" y="5752"/>
                  </a:lnTo>
                  <a:lnTo>
                    <a:pt x="4792" y="5792"/>
                  </a:lnTo>
                  <a:lnTo>
                    <a:pt x="4756" y="5828"/>
                  </a:lnTo>
                  <a:lnTo>
                    <a:pt x="4712" y="5857"/>
                  </a:lnTo>
                  <a:lnTo>
                    <a:pt x="4666" y="5878"/>
                  </a:lnTo>
                  <a:lnTo>
                    <a:pt x="4616" y="5891"/>
                  </a:lnTo>
                  <a:lnTo>
                    <a:pt x="4563" y="5895"/>
                  </a:lnTo>
                  <a:lnTo>
                    <a:pt x="4505" y="5893"/>
                  </a:lnTo>
                  <a:lnTo>
                    <a:pt x="4448" y="5883"/>
                  </a:lnTo>
                  <a:lnTo>
                    <a:pt x="4389" y="5870"/>
                  </a:lnTo>
                  <a:lnTo>
                    <a:pt x="4328" y="5853"/>
                  </a:lnTo>
                  <a:lnTo>
                    <a:pt x="4267" y="5832"/>
                  </a:lnTo>
                  <a:lnTo>
                    <a:pt x="4205" y="5807"/>
                  </a:lnTo>
                  <a:lnTo>
                    <a:pt x="4146" y="5782"/>
                  </a:lnTo>
                  <a:lnTo>
                    <a:pt x="4091" y="5759"/>
                  </a:lnTo>
                  <a:lnTo>
                    <a:pt x="4037" y="5736"/>
                  </a:lnTo>
                  <a:lnTo>
                    <a:pt x="3984" y="5715"/>
                  </a:lnTo>
                  <a:lnTo>
                    <a:pt x="3934" y="5700"/>
                  </a:lnTo>
                  <a:lnTo>
                    <a:pt x="3890" y="5689"/>
                  </a:lnTo>
                  <a:lnTo>
                    <a:pt x="3850" y="5685"/>
                  </a:lnTo>
                  <a:lnTo>
                    <a:pt x="3814" y="5700"/>
                  </a:lnTo>
                  <a:lnTo>
                    <a:pt x="3777" y="5723"/>
                  </a:lnTo>
                  <a:lnTo>
                    <a:pt x="3741" y="5755"/>
                  </a:lnTo>
                  <a:lnTo>
                    <a:pt x="3705" y="5794"/>
                  </a:lnTo>
                  <a:lnTo>
                    <a:pt x="3670" y="5836"/>
                  </a:lnTo>
                  <a:lnTo>
                    <a:pt x="3638" y="5880"/>
                  </a:lnTo>
                  <a:lnTo>
                    <a:pt x="3606" y="5922"/>
                  </a:lnTo>
                  <a:lnTo>
                    <a:pt x="3567" y="5971"/>
                  </a:lnTo>
                  <a:lnTo>
                    <a:pt x="3529" y="6023"/>
                  </a:lnTo>
                  <a:lnTo>
                    <a:pt x="3489" y="6072"/>
                  </a:lnTo>
                  <a:lnTo>
                    <a:pt x="3447" y="6118"/>
                  </a:lnTo>
                  <a:lnTo>
                    <a:pt x="3403" y="6162"/>
                  </a:lnTo>
                  <a:lnTo>
                    <a:pt x="3357" y="6200"/>
                  </a:lnTo>
                  <a:lnTo>
                    <a:pt x="3307" y="6233"/>
                  </a:lnTo>
                  <a:lnTo>
                    <a:pt x="3256" y="6258"/>
                  </a:lnTo>
                  <a:lnTo>
                    <a:pt x="3200" y="6273"/>
                  </a:lnTo>
                  <a:lnTo>
                    <a:pt x="3141" y="6279"/>
                  </a:lnTo>
                  <a:lnTo>
                    <a:pt x="3082" y="6273"/>
                  </a:lnTo>
                  <a:lnTo>
                    <a:pt x="3027" y="6258"/>
                  </a:lnTo>
                  <a:lnTo>
                    <a:pt x="2975" y="6233"/>
                  </a:lnTo>
                  <a:lnTo>
                    <a:pt x="2925" y="6200"/>
                  </a:lnTo>
                  <a:lnTo>
                    <a:pt x="2879" y="6162"/>
                  </a:lnTo>
                  <a:lnTo>
                    <a:pt x="2836" y="6118"/>
                  </a:lnTo>
                  <a:lnTo>
                    <a:pt x="2793" y="6072"/>
                  </a:lnTo>
                  <a:lnTo>
                    <a:pt x="2753" y="6023"/>
                  </a:lnTo>
                  <a:lnTo>
                    <a:pt x="2715" y="5971"/>
                  </a:lnTo>
                  <a:lnTo>
                    <a:pt x="2677" y="5922"/>
                  </a:lnTo>
                  <a:lnTo>
                    <a:pt x="2650" y="5885"/>
                  </a:lnTo>
                  <a:lnTo>
                    <a:pt x="2622" y="5847"/>
                  </a:lnTo>
                  <a:lnTo>
                    <a:pt x="2591" y="5809"/>
                  </a:lnTo>
                  <a:lnTo>
                    <a:pt x="2562" y="5775"/>
                  </a:lnTo>
                  <a:lnTo>
                    <a:pt x="2534" y="5744"/>
                  </a:lnTo>
                  <a:lnTo>
                    <a:pt x="2507" y="5717"/>
                  </a:lnTo>
                  <a:lnTo>
                    <a:pt x="2482" y="5698"/>
                  </a:lnTo>
                  <a:lnTo>
                    <a:pt x="2457" y="5689"/>
                  </a:lnTo>
                  <a:lnTo>
                    <a:pt x="2396" y="5692"/>
                  </a:lnTo>
                  <a:lnTo>
                    <a:pt x="2333" y="5708"/>
                  </a:lnTo>
                  <a:lnTo>
                    <a:pt x="2268" y="5729"/>
                  </a:lnTo>
                  <a:lnTo>
                    <a:pt x="2203" y="5754"/>
                  </a:lnTo>
                  <a:lnTo>
                    <a:pt x="2136" y="5782"/>
                  </a:lnTo>
                  <a:lnTo>
                    <a:pt x="2077" y="5807"/>
                  </a:lnTo>
                  <a:lnTo>
                    <a:pt x="2016" y="5832"/>
                  </a:lnTo>
                  <a:lnTo>
                    <a:pt x="1955" y="5853"/>
                  </a:lnTo>
                  <a:lnTo>
                    <a:pt x="1894" y="5870"/>
                  </a:lnTo>
                  <a:lnTo>
                    <a:pt x="1834" y="5885"/>
                  </a:lnTo>
                  <a:lnTo>
                    <a:pt x="1777" y="5893"/>
                  </a:lnTo>
                  <a:lnTo>
                    <a:pt x="1720" y="5895"/>
                  </a:lnTo>
                  <a:lnTo>
                    <a:pt x="1668" y="5891"/>
                  </a:lnTo>
                  <a:lnTo>
                    <a:pt x="1617" y="5880"/>
                  </a:lnTo>
                  <a:lnTo>
                    <a:pt x="1571" y="5857"/>
                  </a:lnTo>
                  <a:lnTo>
                    <a:pt x="1527" y="5828"/>
                  </a:lnTo>
                  <a:lnTo>
                    <a:pt x="1490" y="5792"/>
                  </a:lnTo>
                  <a:lnTo>
                    <a:pt x="1460" y="5752"/>
                  </a:lnTo>
                  <a:lnTo>
                    <a:pt x="1435" y="5708"/>
                  </a:lnTo>
                  <a:lnTo>
                    <a:pt x="1414" y="5660"/>
                  </a:lnTo>
                  <a:lnTo>
                    <a:pt x="1397" y="5608"/>
                  </a:lnTo>
                  <a:lnTo>
                    <a:pt x="1383" y="5553"/>
                  </a:lnTo>
                  <a:lnTo>
                    <a:pt x="1374" y="5498"/>
                  </a:lnTo>
                  <a:lnTo>
                    <a:pt x="1364" y="5440"/>
                  </a:lnTo>
                  <a:lnTo>
                    <a:pt x="1357" y="5383"/>
                  </a:lnTo>
                  <a:lnTo>
                    <a:pt x="1351" y="5324"/>
                  </a:lnTo>
                  <a:lnTo>
                    <a:pt x="1345" y="5278"/>
                  </a:lnTo>
                  <a:lnTo>
                    <a:pt x="1339" y="5228"/>
                  </a:lnTo>
                  <a:lnTo>
                    <a:pt x="1332" y="5181"/>
                  </a:lnTo>
                  <a:lnTo>
                    <a:pt x="1324" y="5137"/>
                  </a:lnTo>
                  <a:lnTo>
                    <a:pt x="1315" y="5093"/>
                  </a:lnTo>
                  <a:lnTo>
                    <a:pt x="1303" y="5057"/>
                  </a:lnTo>
                  <a:lnTo>
                    <a:pt x="1290" y="5026"/>
                  </a:lnTo>
                  <a:lnTo>
                    <a:pt x="1275" y="5005"/>
                  </a:lnTo>
                  <a:lnTo>
                    <a:pt x="1253" y="4990"/>
                  </a:lnTo>
                  <a:lnTo>
                    <a:pt x="1223" y="4976"/>
                  </a:lnTo>
                  <a:lnTo>
                    <a:pt x="1187" y="4965"/>
                  </a:lnTo>
                  <a:lnTo>
                    <a:pt x="1145" y="4955"/>
                  </a:lnTo>
                  <a:lnTo>
                    <a:pt x="1099" y="4948"/>
                  </a:lnTo>
                  <a:lnTo>
                    <a:pt x="1051" y="4940"/>
                  </a:lnTo>
                  <a:lnTo>
                    <a:pt x="1001" y="4934"/>
                  </a:lnTo>
                  <a:lnTo>
                    <a:pt x="955" y="4929"/>
                  </a:lnTo>
                  <a:lnTo>
                    <a:pt x="896" y="4923"/>
                  </a:lnTo>
                  <a:lnTo>
                    <a:pt x="839" y="4915"/>
                  </a:lnTo>
                  <a:lnTo>
                    <a:pt x="782" y="4906"/>
                  </a:lnTo>
                  <a:lnTo>
                    <a:pt x="726" y="4894"/>
                  </a:lnTo>
                  <a:lnTo>
                    <a:pt x="671" y="4881"/>
                  </a:lnTo>
                  <a:lnTo>
                    <a:pt x="619" y="4866"/>
                  </a:lnTo>
                  <a:lnTo>
                    <a:pt x="571" y="4845"/>
                  </a:lnTo>
                  <a:lnTo>
                    <a:pt x="527" y="4820"/>
                  </a:lnTo>
                  <a:lnTo>
                    <a:pt x="487" y="4789"/>
                  </a:lnTo>
                  <a:lnTo>
                    <a:pt x="451" y="4753"/>
                  </a:lnTo>
                  <a:lnTo>
                    <a:pt x="420" y="4709"/>
                  </a:lnTo>
                  <a:lnTo>
                    <a:pt x="398" y="4657"/>
                  </a:lnTo>
                  <a:lnTo>
                    <a:pt x="384" y="4604"/>
                  </a:lnTo>
                  <a:lnTo>
                    <a:pt x="378" y="4549"/>
                  </a:lnTo>
                  <a:lnTo>
                    <a:pt x="380" y="4493"/>
                  </a:lnTo>
                  <a:lnTo>
                    <a:pt x="390" y="4436"/>
                  </a:lnTo>
                  <a:lnTo>
                    <a:pt x="405" y="4379"/>
                  </a:lnTo>
                  <a:lnTo>
                    <a:pt x="424" y="4319"/>
                  </a:lnTo>
                  <a:lnTo>
                    <a:pt x="447" y="4260"/>
                  </a:lnTo>
                  <a:lnTo>
                    <a:pt x="472" y="4201"/>
                  </a:lnTo>
                  <a:lnTo>
                    <a:pt x="497" y="4142"/>
                  </a:lnTo>
                  <a:lnTo>
                    <a:pt x="516" y="4098"/>
                  </a:lnTo>
                  <a:lnTo>
                    <a:pt x="535" y="4054"/>
                  </a:lnTo>
                  <a:lnTo>
                    <a:pt x="552" y="4008"/>
                  </a:lnTo>
                  <a:lnTo>
                    <a:pt x="569" y="3964"/>
                  </a:lnTo>
                  <a:lnTo>
                    <a:pt x="581" y="3922"/>
                  </a:lnTo>
                  <a:lnTo>
                    <a:pt x="590" y="3884"/>
                  </a:lnTo>
                  <a:lnTo>
                    <a:pt x="594" y="3850"/>
                  </a:lnTo>
                  <a:lnTo>
                    <a:pt x="590" y="3823"/>
                  </a:lnTo>
                  <a:lnTo>
                    <a:pt x="581" y="3798"/>
                  </a:lnTo>
                  <a:lnTo>
                    <a:pt x="562" y="3773"/>
                  </a:lnTo>
                  <a:lnTo>
                    <a:pt x="535" y="3747"/>
                  </a:lnTo>
                  <a:lnTo>
                    <a:pt x="505" y="3718"/>
                  </a:lnTo>
                  <a:lnTo>
                    <a:pt x="470" y="3687"/>
                  </a:lnTo>
                  <a:lnTo>
                    <a:pt x="432" y="3659"/>
                  </a:lnTo>
                  <a:lnTo>
                    <a:pt x="394" y="3630"/>
                  </a:lnTo>
                  <a:lnTo>
                    <a:pt x="357" y="3603"/>
                  </a:lnTo>
                  <a:lnTo>
                    <a:pt x="306" y="3565"/>
                  </a:lnTo>
                  <a:lnTo>
                    <a:pt x="256" y="3527"/>
                  </a:lnTo>
                  <a:lnTo>
                    <a:pt x="206" y="3487"/>
                  </a:lnTo>
                  <a:lnTo>
                    <a:pt x="159" y="3445"/>
                  </a:lnTo>
                  <a:lnTo>
                    <a:pt x="117" y="3401"/>
                  </a:lnTo>
                  <a:lnTo>
                    <a:pt x="78" y="3353"/>
                  </a:lnTo>
                  <a:lnTo>
                    <a:pt x="46" y="3305"/>
                  </a:lnTo>
                  <a:lnTo>
                    <a:pt x="21" y="3252"/>
                  </a:lnTo>
                  <a:lnTo>
                    <a:pt x="6" y="3197"/>
                  </a:lnTo>
                  <a:lnTo>
                    <a:pt x="0" y="3139"/>
                  </a:lnTo>
                  <a:lnTo>
                    <a:pt x="6" y="3080"/>
                  </a:lnTo>
                  <a:lnTo>
                    <a:pt x="21" y="3025"/>
                  </a:lnTo>
                  <a:lnTo>
                    <a:pt x="46" y="2973"/>
                  </a:lnTo>
                  <a:lnTo>
                    <a:pt x="78" y="2923"/>
                  </a:lnTo>
                  <a:lnTo>
                    <a:pt x="117" y="2878"/>
                  </a:lnTo>
                  <a:lnTo>
                    <a:pt x="159" y="2834"/>
                  </a:lnTo>
                  <a:lnTo>
                    <a:pt x="206" y="2792"/>
                  </a:lnTo>
                  <a:lnTo>
                    <a:pt x="256" y="2752"/>
                  </a:lnTo>
                  <a:lnTo>
                    <a:pt x="306" y="2711"/>
                  </a:lnTo>
                  <a:lnTo>
                    <a:pt x="357" y="2675"/>
                  </a:lnTo>
                  <a:lnTo>
                    <a:pt x="394" y="2647"/>
                  </a:lnTo>
                  <a:lnTo>
                    <a:pt x="432" y="2618"/>
                  </a:lnTo>
                  <a:lnTo>
                    <a:pt x="470" y="2589"/>
                  </a:lnTo>
                  <a:lnTo>
                    <a:pt x="505" y="2561"/>
                  </a:lnTo>
                  <a:lnTo>
                    <a:pt x="535" y="2532"/>
                  </a:lnTo>
                  <a:lnTo>
                    <a:pt x="562" y="2505"/>
                  </a:lnTo>
                  <a:lnTo>
                    <a:pt x="579" y="2478"/>
                  </a:lnTo>
                  <a:lnTo>
                    <a:pt x="590" y="2456"/>
                  </a:lnTo>
                  <a:lnTo>
                    <a:pt x="594" y="2427"/>
                  </a:lnTo>
                  <a:lnTo>
                    <a:pt x="590" y="2394"/>
                  </a:lnTo>
                  <a:lnTo>
                    <a:pt x="581" y="2356"/>
                  </a:lnTo>
                  <a:lnTo>
                    <a:pt x="569" y="2314"/>
                  </a:lnTo>
                  <a:lnTo>
                    <a:pt x="552" y="2270"/>
                  </a:lnTo>
                  <a:lnTo>
                    <a:pt x="535" y="2224"/>
                  </a:lnTo>
                  <a:lnTo>
                    <a:pt x="516" y="2179"/>
                  </a:lnTo>
                  <a:lnTo>
                    <a:pt x="497" y="2135"/>
                  </a:lnTo>
                  <a:lnTo>
                    <a:pt x="470" y="2076"/>
                  </a:lnTo>
                  <a:lnTo>
                    <a:pt x="447" y="2016"/>
                  </a:lnTo>
                  <a:lnTo>
                    <a:pt x="424" y="1959"/>
                  </a:lnTo>
                  <a:lnTo>
                    <a:pt x="405" y="1900"/>
                  </a:lnTo>
                  <a:lnTo>
                    <a:pt x="390" y="1841"/>
                  </a:lnTo>
                  <a:lnTo>
                    <a:pt x="380" y="1785"/>
                  </a:lnTo>
                  <a:lnTo>
                    <a:pt x="378" y="1728"/>
                  </a:lnTo>
                  <a:lnTo>
                    <a:pt x="384" y="1673"/>
                  </a:lnTo>
                  <a:lnTo>
                    <a:pt x="398" y="1621"/>
                  </a:lnTo>
                  <a:lnTo>
                    <a:pt x="420" y="1569"/>
                  </a:lnTo>
                  <a:lnTo>
                    <a:pt x="451" y="1526"/>
                  </a:lnTo>
                  <a:lnTo>
                    <a:pt x="485" y="1489"/>
                  </a:lnTo>
                  <a:lnTo>
                    <a:pt x="526" y="1459"/>
                  </a:lnTo>
                  <a:lnTo>
                    <a:pt x="571" y="1434"/>
                  </a:lnTo>
                  <a:lnTo>
                    <a:pt x="619" y="1413"/>
                  </a:lnTo>
                  <a:lnTo>
                    <a:pt x="671" y="1396"/>
                  </a:lnTo>
                  <a:lnTo>
                    <a:pt x="724" y="1382"/>
                  </a:lnTo>
                  <a:lnTo>
                    <a:pt x="782" y="1371"/>
                  </a:lnTo>
                  <a:lnTo>
                    <a:pt x="839" y="1363"/>
                  </a:lnTo>
                  <a:lnTo>
                    <a:pt x="896" y="1356"/>
                  </a:lnTo>
                  <a:lnTo>
                    <a:pt x="955" y="1348"/>
                  </a:lnTo>
                  <a:lnTo>
                    <a:pt x="1001" y="1344"/>
                  </a:lnTo>
                  <a:lnTo>
                    <a:pt x="1051" y="1338"/>
                  </a:lnTo>
                  <a:lnTo>
                    <a:pt x="1099" y="1331"/>
                  </a:lnTo>
                  <a:lnTo>
                    <a:pt x="1143" y="1323"/>
                  </a:lnTo>
                  <a:lnTo>
                    <a:pt x="1185" y="1314"/>
                  </a:lnTo>
                  <a:lnTo>
                    <a:pt x="1223" y="1302"/>
                  </a:lnTo>
                  <a:lnTo>
                    <a:pt x="1253" y="1289"/>
                  </a:lnTo>
                  <a:lnTo>
                    <a:pt x="1275" y="1273"/>
                  </a:lnTo>
                  <a:lnTo>
                    <a:pt x="1290" y="1251"/>
                  </a:lnTo>
                  <a:lnTo>
                    <a:pt x="1303" y="1222"/>
                  </a:lnTo>
                  <a:lnTo>
                    <a:pt x="1315" y="1184"/>
                  </a:lnTo>
                  <a:lnTo>
                    <a:pt x="1324" y="1142"/>
                  </a:lnTo>
                  <a:lnTo>
                    <a:pt x="1332" y="1096"/>
                  </a:lnTo>
                  <a:lnTo>
                    <a:pt x="1339" y="1048"/>
                  </a:lnTo>
                  <a:lnTo>
                    <a:pt x="1345" y="1000"/>
                  </a:lnTo>
                  <a:lnTo>
                    <a:pt x="1351" y="955"/>
                  </a:lnTo>
                  <a:lnTo>
                    <a:pt x="1357" y="895"/>
                  </a:lnTo>
                  <a:lnTo>
                    <a:pt x="1364" y="838"/>
                  </a:lnTo>
                  <a:lnTo>
                    <a:pt x="1374" y="779"/>
                  </a:lnTo>
                  <a:lnTo>
                    <a:pt x="1383" y="723"/>
                  </a:lnTo>
                  <a:lnTo>
                    <a:pt x="1397" y="670"/>
                  </a:lnTo>
                  <a:lnTo>
                    <a:pt x="1414" y="618"/>
                  </a:lnTo>
                  <a:lnTo>
                    <a:pt x="1435" y="571"/>
                  </a:lnTo>
                  <a:lnTo>
                    <a:pt x="1460" y="525"/>
                  </a:lnTo>
                  <a:lnTo>
                    <a:pt x="1490" y="485"/>
                  </a:lnTo>
                  <a:lnTo>
                    <a:pt x="1527" y="450"/>
                  </a:lnTo>
                  <a:lnTo>
                    <a:pt x="1571" y="420"/>
                  </a:lnTo>
                  <a:lnTo>
                    <a:pt x="1617" y="399"/>
                  </a:lnTo>
                  <a:lnTo>
                    <a:pt x="1666" y="387"/>
                  </a:lnTo>
                  <a:lnTo>
                    <a:pt x="1720" y="382"/>
                  </a:lnTo>
                  <a:lnTo>
                    <a:pt x="1777" y="385"/>
                  </a:lnTo>
                  <a:lnTo>
                    <a:pt x="1834" y="393"/>
                  </a:lnTo>
                  <a:lnTo>
                    <a:pt x="1894" y="406"/>
                  </a:lnTo>
                  <a:lnTo>
                    <a:pt x="1955" y="426"/>
                  </a:lnTo>
                  <a:lnTo>
                    <a:pt x="2016" y="447"/>
                  </a:lnTo>
                  <a:lnTo>
                    <a:pt x="2077" y="470"/>
                  </a:lnTo>
                  <a:lnTo>
                    <a:pt x="2136" y="494"/>
                  </a:lnTo>
                  <a:lnTo>
                    <a:pt x="2192" y="519"/>
                  </a:lnTo>
                  <a:lnTo>
                    <a:pt x="2245" y="542"/>
                  </a:lnTo>
                  <a:lnTo>
                    <a:pt x="2299" y="561"/>
                  </a:lnTo>
                  <a:lnTo>
                    <a:pt x="2348" y="578"/>
                  </a:lnTo>
                  <a:lnTo>
                    <a:pt x="2392" y="588"/>
                  </a:lnTo>
                  <a:lnTo>
                    <a:pt x="2432" y="592"/>
                  </a:lnTo>
                  <a:lnTo>
                    <a:pt x="2469" y="578"/>
                  </a:lnTo>
                  <a:lnTo>
                    <a:pt x="2505" y="554"/>
                  </a:lnTo>
                  <a:lnTo>
                    <a:pt x="2541" y="521"/>
                  </a:lnTo>
                  <a:lnTo>
                    <a:pt x="2578" y="483"/>
                  </a:lnTo>
                  <a:lnTo>
                    <a:pt x="2612" y="443"/>
                  </a:lnTo>
                  <a:lnTo>
                    <a:pt x="2644" y="399"/>
                  </a:lnTo>
                  <a:lnTo>
                    <a:pt x="2677" y="357"/>
                  </a:lnTo>
                  <a:lnTo>
                    <a:pt x="2715" y="305"/>
                  </a:lnTo>
                  <a:lnTo>
                    <a:pt x="2753" y="256"/>
                  </a:lnTo>
                  <a:lnTo>
                    <a:pt x="2793" y="206"/>
                  </a:lnTo>
                  <a:lnTo>
                    <a:pt x="2836" y="158"/>
                  </a:lnTo>
                  <a:lnTo>
                    <a:pt x="2879" y="114"/>
                  </a:lnTo>
                  <a:lnTo>
                    <a:pt x="2927" y="76"/>
                  </a:lnTo>
                  <a:lnTo>
                    <a:pt x="2975" y="46"/>
                  </a:lnTo>
                  <a:lnTo>
                    <a:pt x="3028" y="21"/>
                  </a:lnTo>
                  <a:lnTo>
                    <a:pt x="3082" y="5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7" name="Freeform 83"/>
            <p:cNvSpPr>
              <a:spLocks noEditPoints="1"/>
            </p:cNvSpPr>
            <p:nvPr/>
          </p:nvSpPr>
          <p:spPr bwMode="auto">
            <a:xfrm>
              <a:off x="4319855" y="5109005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18" name="Group 417"/>
            <p:cNvGrpSpPr/>
            <p:nvPr/>
          </p:nvGrpSpPr>
          <p:grpSpPr>
            <a:xfrm>
              <a:off x="6595772" y="3809768"/>
              <a:ext cx="454380" cy="396088"/>
              <a:chOff x="8831263" y="1998663"/>
              <a:chExt cx="2895600" cy="2524125"/>
            </a:xfrm>
            <a:solidFill>
              <a:schemeClr val="accent2"/>
            </a:solidFill>
          </p:grpSpPr>
          <p:sp>
            <p:nvSpPr>
              <p:cNvPr id="517" name="Freeform 65"/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" name="Freeform 66"/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 rot="16200000">
              <a:off x="7098941" y="3762661"/>
              <a:ext cx="357886" cy="357668"/>
              <a:chOff x="8936038" y="-620713"/>
              <a:chExt cx="5207000" cy="5203826"/>
            </a:xfrm>
            <a:solidFill>
              <a:schemeClr val="accent6"/>
            </a:solidFill>
          </p:grpSpPr>
          <p:sp>
            <p:nvSpPr>
              <p:cNvPr id="514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5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0" name="Freeform 83"/>
            <p:cNvSpPr>
              <a:spLocks noEditPoints="1"/>
            </p:cNvSpPr>
            <p:nvPr/>
          </p:nvSpPr>
          <p:spPr bwMode="auto">
            <a:xfrm flipH="1">
              <a:off x="7335198" y="4520917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1" name="Freeform 83"/>
            <p:cNvSpPr>
              <a:spLocks noEditPoints="1"/>
            </p:cNvSpPr>
            <p:nvPr/>
          </p:nvSpPr>
          <p:spPr bwMode="auto">
            <a:xfrm>
              <a:off x="4228711" y="2743988"/>
              <a:ext cx="217533" cy="220463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22" name="Group 421"/>
            <p:cNvGrpSpPr/>
            <p:nvPr/>
          </p:nvGrpSpPr>
          <p:grpSpPr>
            <a:xfrm rot="2404014">
              <a:off x="5952675" y="1740279"/>
              <a:ext cx="404770" cy="521668"/>
              <a:chOff x="-5780088" y="4638675"/>
              <a:chExt cx="2495550" cy="3216275"/>
            </a:xfrm>
            <a:solidFill>
              <a:schemeClr val="accent4"/>
            </a:solidFill>
          </p:grpSpPr>
          <p:sp>
            <p:nvSpPr>
              <p:cNvPr id="507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8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9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0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1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2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3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3" name="Group 422"/>
            <p:cNvGrpSpPr/>
            <p:nvPr/>
          </p:nvGrpSpPr>
          <p:grpSpPr>
            <a:xfrm rot="19424734">
              <a:off x="5214901" y="4985246"/>
              <a:ext cx="473788" cy="602008"/>
              <a:chOff x="-5780088" y="4638675"/>
              <a:chExt cx="2495550" cy="3216275"/>
            </a:xfrm>
            <a:solidFill>
              <a:schemeClr val="accent6"/>
            </a:solidFill>
          </p:grpSpPr>
          <p:sp>
            <p:nvSpPr>
              <p:cNvPr id="500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1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2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3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4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5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6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4" name="Freeform 83"/>
            <p:cNvSpPr>
              <a:spLocks noEditPoints="1"/>
            </p:cNvSpPr>
            <p:nvPr/>
          </p:nvSpPr>
          <p:spPr bwMode="auto">
            <a:xfrm>
              <a:off x="5930942" y="3943974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25" name="Group 424"/>
            <p:cNvGrpSpPr/>
            <p:nvPr/>
          </p:nvGrpSpPr>
          <p:grpSpPr>
            <a:xfrm rot="4516811">
              <a:off x="5483883" y="4319277"/>
              <a:ext cx="273302" cy="273135"/>
              <a:chOff x="8936038" y="-620713"/>
              <a:chExt cx="5207000" cy="5203826"/>
            </a:xfrm>
            <a:solidFill>
              <a:schemeClr val="accent3"/>
            </a:solidFill>
          </p:grpSpPr>
          <p:sp>
            <p:nvSpPr>
              <p:cNvPr id="497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8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9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6" name="Group 425"/>
            <p:cNvGrpSpPr/>
            <p:nvPr/>
          </p:nvGrpSpPr>
          <p:grpSpPr>
            <a:xfrm>
              <a:off x="6924256" y="4653992"/>
              <a:ext cx="348568" cy="348355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494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5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6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27" name="Group 426"/>
            <p:cNvGrpSpPr/>
            <p:nvPr/>
          </p:nvGrpSpPr>
          <p:grpSpPr>
            <a:xfrm>
              <a:off x="5461123" y="2667617"/>
              <a:ext cx="273302" cy="273135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491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2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3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8" name="Freeform 11"/>
            <p:cNvSpPr>
              <a:spLocks/>
            </p:cNvSpPr>
            <p:nvPr/>
          </p:nvSpPr>
          <p:spPr bwMode="auto">
            <a:xfrm>
              <a:off x="4599810" y="3343305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5854050" y="3542803"/>
              <a:ext cx="416121" cy="315008"/>
              <a:chOff x="-4911725" y="188913"/>
              <a:chExt cx="5207000" cy="3941763"/>
            </a:xfrm>
            <a:solidFill>
              <a:schemeClr val="accent6"/>
            </a:solidFill>
          </p:grpSpPr>
          <p:sp>
            <p:nvSpPr>
              <p:cNvPr id="489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0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>
              <a:off x="6306457" y="4457102"/>
              <a:ext cx="268514" cy="228173"/>
              <a:chOff x="8924926" y="-188913"/>
              <a:chExt cx="4945063" cy="4202113"/>
            </a:xfrm>
            <a:solidFill>
              <a:schemeClr val="accent4"/>
            </a:solidFill>
          </p:grpSpPr>
          <p:sp>
            <p:nvSpPr>
              <p:cNvPr id="484" name="Freeform 88"/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5" name="Freeform 89"/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6" name="Freeform 90"/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7" name="Freeform 91"/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8" name="Freeform 92"/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>
              <a:off x="6492727" y="5066031"/>
              <a:ext cx="271694" cy="354277"/>
              <a:chOff x="10712450" y="96838"/>
              <a:chExt cx="2339975" cy="3021013"/>
            </a:xfrm>
            <a:solidFill>
              <a:schemeClr val="accent3"/>
            </a:solidFill>
          </p:grpSpPr>
          <p:sp>
            <p:nvSpPr>
              <p:cNvPr id="477" name="Freeform 120"/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8" name="Rectangle 121"/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9" name="Rectangle 122"/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0" name="Rectangle 123"/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1" name="Rectangle 124"/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2" name="Freeform 125"/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3" name="Freeform 126"/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7750628" y="4810166"/>
              <a:ext cx="329317" cy="384363"/>
              <a:chOff x="8335963" y="260350"/>
              <a:chExt cx="4368800" cy="5099050"/>
            </a:xfrm>
            <a:solidFill>
              <a:schemeClr val="accent3"/>
            </a:solidFill>
          </p:grpSpPr>
          <p:sp>
            <p:nvSpPr>
              <p:cNvPr id="475" name="Freeform 43"/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6" name="Freeform 44"/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33" name="Freeform 54"/>
            <p:cNvSpPr>
              <a:spLocks noEditPoints="1"/>
            </p:cNvSpPr>
            <p:nvPr/>
          </p:nvSpPr>
          <p:spPr bwMode="auto">
            <a:xfrm>
              <a:off x="7218671" y="2244703"/>
              <a:ext cx="275600" cy="293703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4" name="Freeform 16"/>
            <p:cNvSpPr>
              <a:spLocks noEditPoints="1"/>
            </p:cNvSpPr>
            <p:nvPr/>
          </p:nvSpPr>
          <p:spPr bwMode="auto">
            <a:xfrm>
              <a:off x="4590229" y="3762551"/>
              <a:ext cx="481743" cy="326906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4710408" y="4238457"/>
              <a:ext cx="423295" cy="417701"/>
              <a:chOff x="-3482975" y="-757238"/>
              <a:chExt cx="4684712" cy="4622801"/>
            </a:xfrm>
            <a:solidFill>
              <a:schemeClr val="accent2"/>
            </a:solidFill>
          </p:grpSpPr>
          <p:sp>
            <p:nvSpPr>
              <p:cNvPr id="470" name="Freeform 39"/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1" name="Freeform 40"/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2" name="Rectangle 41"/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3" name="Freeform 42"/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4" name="Freeform 43"/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36" name="Freeform 11"/>
            <p:cNvSpPr>
              <a:spLocks/>
            </p:cNvSpPr>
            <p:nvPr/>
          </p:nvSpPr>
          <p:spPr bwMode="auto">
            <a:xfrm>
              <a:off x="6864277" y="1945313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4974606" y="3119116"/>
              <a:ext cx="573440" cy="364293"/>
              <a:chOff x="9190038" y="984250"/>
              <a:chExt cx="4905375" cy="3116263"/>
            </a:xfrm>
            <a:solidFill>
              <a:schemeClr val="accent2"/>
            </a:solidFill>
          </p:grpSpPr>
          <p:sp>
            <p:nvSpPr>
              <p:cNvPr id="466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7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8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9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38" name="Freeform 31"/>
            <p:cNvSpPr>
              <a:spLocks noEditPoints="1"/>
            </p:cNvSpPr>
            <p:nvPr/>
          </p:nvSpPr>
          <p:spPr bwMode="auto">
            <a:xfrm>
              <a:off x="4564281" y="4808284"/>
              <a:ext cx="382926" cy="308825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7004821" y="2748414"/>
              <a:ext cx="376405" cy="362622"/>
              <a:chOff x="-2330450" y="2897188"/>
              <a:chExt cx="3381375" cy="3257550"/>
            </a:xfrm>
            <a:solidFill>
              <a:schemeClr val="accent6"/>
            </a:solidFill>
          </p:grpSpPr>
          <p:sp>
            <p:nvSpPr>
              <p:cNvPr id="463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4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5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4717387" y="5584802"/>
              <a:ext cx="391015" cy="361623"/>
              <a:chOff x="12188825" y="-731838"/>
              <a:chExt cx="4941888" cy="4570414"/>
            </a:xfrm>
            <a:solidFill>
              <a:schemeClr val="accent1"/>
            </a:solidFill>
          </p:grpSpPr>
          <p:sp>
            <p:nvSpPr>
              <p:cNvPr id="458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9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0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1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2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41" name="Freeform 11"/>
            <p:cNvSpPr>
              <a:spLocks/>
            </p:cNvSpPr>
            <p:nvPr/>
          </p:nvSpPr>
          <p:spPr bwMode="auto">
            <a:xfrm>
              <a:off x="4752208" y="2153815"/>
              <a:ext cx="327430" cy="282772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Freeform 83"/>
            <p:cNvSpPr>
              <a:spLocks noEditPoints="1"/>
            </p:cNvSpPr>
            <p:nvPr/>
          </p:nvSpPr>
          <p:spPr bwMode="auto">
            <a:xfrm rot="6619751">
              <a:off x="6224993" y="1425311"/>
              <a:ext cx="321366" cy="32569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Freeform 54"/>
            <p:cNvSpPr>
              <a:spLocks noEditPoints="1"/>
            </p:cNvSpPr>
            <p:nvPr/>
          </p:nvSpPr>
          <p:spPr bwMode="auto">
            <a:xfrm>
              <a:off x="6440714" y="5445920"/>
              <a:ext cx="462309" cy="492676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Freeform 83"/>
            <p:cNvSpPr>
              <a:spLocks noEditPoints="1"/>
            </p:cNvSpPr>
            <p:nvPr/>
          </p:nvSpPr>
          <p:spPr bwMode="auto">
            <a:xfrm rot="6185465">
              <a:off x="3318349" y="3475837"/>
              <a:ext cx="191963" cy="194549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45" name="Group 444"/>
            <p:cNvGrpSpPr/>
            <p:nvPr/>
          </p:nvGrpSpPr>
          <p:grpSpPr>
            <a:xfrm>
              <a:off x="7950053" y="2917946"/>
              <a:ext cx="319036" cy="295054"/>
              <a:chOff x="12188825" y="-731838"/>
              <a:chExt cx="4941888" cy="4570414"/>
            </a:xfrm>
            <a:solidFill>
              <a:schemeClr val="accent6"/>
            </a:solidFill>
          </p:grpSpPr>
          <p:sp>
            <p:nvSpPr>
              <p:cNvPr id="453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4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5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6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7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46" name="Freeform 11"/>
            <p:cNvSpPr>
              <a:spLocks/>
            </p:cNvSpPr>
            <p:nvPr/>
          </p:nvSpPr>
          <p:spPr bwMode="auto">
            <a:xfrm>
              <a:off x="8450061" y="3373789"/>
              <a:ext cx="316297" cy="273157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47" name="Group 446"/>
            <p:cNvGrpSpPr/>
            <p:nvPr/>
          </p:nvGrpSpPr>
          <p:grpSpPr>
            <a:xfrm>
              <a:off x="8767709" y="3553016"/>
              <a:ext cx="110924" cy="102586"/>
              <a:chOff x="12188825" y="-731838"/>
              <a:chExt cx="4941888" cy="4570414"/>
            </a:xfrm>
            <a:solidFill>
              <a:schemeClr val="accent6"/>
            </a:solidFill>
          </p:grpSpPr>
          <p:sp>
            <p:nvSpPr>
              <p:cNvPr id="448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9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0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1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2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632" name="Rectangle 631"/>
          <p:cNvSpPr/>
          <p:nvPr/>
        </p:nvSpPr>
        <p:spPr>
          <a:xfrm>
            <a:off x="0" y="6324601"/>
            <a:ext cx="1218882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 House Concept for PowerPoint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edit this subtitle</a:t>
            </a:r>
          </a:p>
        </p:txBody>
      </p:sp>
      <p:sp>
        <p:nvSpPr>
          <p:cNvPr id="16" name="TextBox 121"/>
          <p:cNvSpPr txBox="1"/>
          <p:nvPr/>
        </p:nvSpPr>
        <p:spPr>
          <a:xfrm>
            <a:off x="932239" y="4830251"/>
            <a:ext cx="259351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17" name="TextBox 121"/>
          <p:cNvSpPr txBox="1"/>
          <p:nvPr/>
        </p:nvSpPr>
        <p:spPr>
          <a:xfrm>
            <a:off x="8663076" y="4830251"/>
            <a:ext cx="259351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80339" y="1343121"/>
            <a:ext cx="4835012" cy="5040878"/>
            <a:chOff x="3317056" y="1078669"/>
            <a:chExt cx="5561577" cy="579838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898466" y="3610426"/>
              <a:ext cx="2391892" cy="3266624"/>
            </a:xfrm>
            <a:custGeom>
              <a:avLst/>
              <a:gdLst>
                <a:gd name="T0" fmla="*/ 1230 w 3161"/>
                <a:gd name="T1" fmla="*/ 357 h 4317"/>
                <a:gd name="T2" fmla="*/ 1462 w 3161"/>
                <a:gd name="T3" fmla="*/ 974 h 4317"/>
                <a:gd name="T4" fmla="*/ 1834 w 3161"/>
                <a:gd name="T5" fmla="*/ 861 h 4317"/>
                <a:gd name="T6" fmla="*/ 1865 w 3161"/>
                <a:gd name="T7" fmla="*/ 398 h 4317"/>
                <a:gd name="T8" fmla="*/ 1869 w 3161"/>
                <a:gd name="T9" fmla="*/ 251 h 4317"/>
                <a:gd name="T10" fmla="*/ 2017 w 3161"/>
                <a:gd name="T11" fmla="*/ 536 h 4317"/>
                <a:gd name="T12" fmla="*/ 2198 w 3161"/>
                <a:gd name="T13" fmla="*/ 310 h 4317"/>
                <a:gd name="T14" fmla="*/ 2207 w 3161"/>
                <a:gd name="T15" fmla="*/ 438 h 4317"/>
                <a:gd name="T16" fmla="*/ 1982 w 3161"/>
                <a:gd name="T17" fmla="*/ 816 h 4317"/>
                <a:gd name="T18" fmla="*/ 2186 w 3161"/>
                <a:gd name="T19" fmla="*/ 1023 h 4317"/>
                <a:gd name="T20" fmla="*/ 2482 w 3161"/>
                <a:gd name="T21" fmla="*/ 1114 h 4317"/>
                <a:gd name="T22" fmla="*/ 2064 w 3161"/>
                <a:gd name="T23" fmla="*/ 1084 h 4317"/>
                <a:gd name="T24" fmla="*/ 1792 w 3161"/>
                <a:gd name="T25" fmla="*/ 1324 h 4317"/>
                <a:gd name="T26" fmla="*/ 2164 w 3161"/>
                <a:gd name="T27" fmla="*/ 1485 h 4317"/>
                <a:gd name="T28" fmla="*/ 2556 w 3161"/>
                <a:gd name="T29" fmla="*/ 1103 h 4317"/>
                <a:gd name="T30" fmla="*/ 2675 w 3161"/>
                <a:gd name="T31" fmla="*/ 862 h 4317"/>
                <a:gd name="T32" fmla="*/ 2627 w 3161"/>
                <a:gd name="T33" fmla="*/ 1171 h 4317"/>
                <a:gd name="T34" fmla="*/ 2843 w 3161"/>
                <a:gd name="T35" fmla="*/ 1124 h 4317"/>
                <a:gd name="T36" fmla="*/ 3109 w 3161"/>
                <a:gd name="T37" fmla="*/ 925 h 4317"/>
                <a:gd name="T38" fmla="*/ 2932 w 3161"/>
                <a:gd name="T39" fmla="*/ 1133 h 4317"/>
                <a:gd name="T40" fmla="*/ 3048 w 3161"/>
                <a:gd name="T41" fmla="*/ 1341 h 4317"/>
                <a:gd name="T42" fmla="*/ 3079 w 3161"/>
                <a:gd name="T43" fmla="*/ 1392 h 4317"/>
                <a:gd name="T44" fmla="*/ 2628 w 3161"/>
                <a:gd name="T45" fmla="*/ 1370 h 4317"/>
                <a:gd name="T46" fmla="*/ 2288 w 3161"/>
                <a:gd name="T47" fmla="*/ 1632 h 4317"/>
                <a:gd name="T48" fmla="*/ 2594 w 3161"/>
                <a:gd name="T49" fmla="*/ 1839 h 4317"/>
                <a:gd name="T50" fmla="*/ 3067 w 3161"/>
                <a:gd name="T51" fmla="*/ 2006 h 4317"/>
                <a:gd name="T52" fmla="*/ 2805 w 3161"/>
                <a:gd name="T53" fmla="*/ 1941 h 4317"/>
                <a:gd name="T54" fmla="*/ 2631 w 3161"/>
                <a:gd name="T55" fmla="*/ 2085 h 4317"/>
                <a:gd name="T56" fmla="*/ 2594 w 3161"/>
                <a:gd name="T57" fmla="*/ 2191 h 4317"/>
                <a:gd name="T58" fmla="*/ 2404 w 3161"/>
                <a:gd name="T59" fmla="*/ 1870 h 4317"/>
                <a:gd name="T60" fmla="*/ 2082 w 3161"/>
                <a:gd name="T61" fmla="*/ 1877 h 4317"/>
                <a:gd name="T62" fmla="*/ 1945 w 3161"/>
                <a:gd name="T63" fmla="*/ 2657 h 4317"/>
                <a:gd name="T64" fmla="*/ 2102 w 3161"/>
                <a:gd name="T65" fmla="*/ 3653 h 4317"/>
                <a:gd name="T66" fmla="*/ 2708 w 3161"/>
                <a:gd name="T67" fmla="*/ 4317 h 4317"/>
                <a:gd name="T68" fmla="*/ 616 w 3161"/>
                <a:gd name="T69" fmla="*/ 4199 h 4317"/>
                <a:gd name="T70" fmla="*/ 1044 w 3161"/>
                <a:gd name="T71" fmla="*/ 3513 h 4317"/>
                <a:gd name="T72" fmla="*/ 1186 w 3161"/>
                <a:gd name="T73" fmla="*/ 2336 h 4317"/>
                <a:gd name="T74" fmla="*/ 988 w 3161"/>
                <a:gd name="T75" fmla="*/ 1780 h 4317"/>
                <a:gd name="T76" fmla="*/ 425 w 3161"/>
                <a:gd name="T77" fmla="*/ 1784 h 4317"/>
                <a:gd name="T78" fmla="*/ 137 w 3161"/>
                <a:gd name="T79" fmla="*/ 1857 h 4317"/>
                <a:gd name="T80" fmla="*/ 441 w 3161"/>
                <a:gd name="T81" fmla="*/ 1679 h 4317"/>
                <a:gd name="T82" fmla="*/ 180 w 3161"/>
                <a:gd name="T83" fmla="*/ 1531 h 4317"/>
                <a:gd name="T84" fmla="*/ 64 w 3161"/>
                <a:gd name="T85" fmla="*/ 1457 h 4317"/>
                <a:gd name="T86" fmla="*/ 553 w 3161"/>
                <a:gd name="T87" fmla="*/ 1559 h 4317"/>
                <a:gd name="T88" fmla="*/ 792 w 3161"/>
                <a:gd name="T89" fmla="*/ 1534 h 4317"/>
                <a:gd name="T90" fmla="*/ 635 w 3161"/>
                <a:gd name="T91" fmla="*/ 1107 h 4317"/>
                <a:gd name="T92" fmla="*/ 747 w 3161"/>
                <a:gd name="T93" fmla="*/ 1184 h 4317"/>
                <a:gd name="T94" fmla="*/ 980 w 3161"/>
                <a:gd name="T95" fmla="*/ 1525 h 4317"/>
                <a:gd name="T96" fmla="*/ 1209 w 3161"/>
                <a:gd name="T97" fmla="*/ 1252 h 4317"/>
                <a:gd name="T98" fmla="*/ 962 w 3161"/>
                <a:gd name="T99" fmla="*/ 854 h 4317"/>
                <a:gd name="T100" fmla="*/ 332 w 3161"/>
                <a:gd name="T101" fmla="*/ 1103 h 4317"/>
                <a:gd name="T102" fmla="*/ 481 w 3161"/>
                <a:gd name="T103" fmla="*/ 894 h 4317"/>
                <a:gd name="T104" fmla="*/ 395 w 3161"/>
                <a:gd name="T105" fmla="*/ 700 h 4317"/>
                <a:gd name="T106" fmla="*/ 271 w 3161"/>
                <a:gd name="T107" fmla="*/ 572 h 4317"/>
                <a:gd name="T108" fmla="*/ 606 w 3161"/>
                <a:gd name="T109" fmla="*/ 747 h 4317"/>
                <a:gd name="T110" fmla="*/ 983 w 3161"/>
                <a:gd name="T111" fmla="*/ 726 h 4317"/>
                <a:gd name="T112" fmla="*/ 957 w 3161"/>
                <a:gd name="T113" fmla="*/ 324 h 4317"/>
                <a:gd name="T114" fmla="*/ 847 w 3161"/>
                <a:gd name="T115" fmla="*/ 133 h 4317"/>
                <a:gd name="T116" fmla="*/ 1076 w 3161"/>
                <a:gd name="T117" fmla="*/ 316 h 4317"/>
                <a:gd name="T118" fmla="*/ 1191 w 3161"/>
                <a:gd name="T119" fmla="*/ 36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61" h="4317">
                  <a:moveTo>
                    <a:pt x="1196" y="0"/>
                  </a:moveTo>
                  <a:lnTo>
                    <a:pt x="1249" y="22"/>
                  </a:lnTo>
                  <a:lnTo>
                    <a:pt x="1249" y="26"/>
                  </a:lnTo>
                  <a:lnTo>
                    <a:pt x="1246" y="39"/>
                  </a:lnTo>
                  <a:lnTo>
                    <a:pt x="1243" y="57"/>
                  </a:lnTo>
                  <a:lnTo>
                    <a:pt x="1239" y="85"/>
                  </a:lnTo>
                  <a:lnTo>
                    <a:pt x="1237" y="116"/>
                  </a:lnTo>
                  <a:lnTo>
                    <a:pt x="1233" y="155"/>
                  </a:lnTo>
                  <a:lnTo>
                    <a:pt x="1230" y="199"/>
                  </a:lnTo>
                  <a:lnTo>
                    <a:pt x="1229" y="247"/>
                  </a:lnTo>
                  <a:lnTo>
                    <a:pt x="1229" y="299"/>
                  </a:lnTo>
                  <a:lnTo>
                    <a:pt x="1230" y="357"/>
                  </a:lnTo>
                  <a:lnTo>
                    <a:pt x="1233" y="416"/>
                  </a:lnTo>
                  <a:lnTo>
                    <a:pt x="1239" y="479"/>
                  </a:lnTo>
                  <a:lnTo>
                    <a:pt x="1249" y="543"/>
                  </a:lnTo>
                  <a:lnTo>
                    <a:pt x="1260" y="610"/>
                  </a:lnTo>
                  <a:lnTo>
                    <a:pt x="1275" y="670"/>
                  </a:lnTo>
                  <a:lnTo>
                    <a:pt x="1294" y="726"/>
                  </a:lnTo>
                  <a:lnTo>
                    <a:pt x="1317" y="780"/>
                  </a:lnTo>
                  <a:lnTo>
                    <a:pt x="1341" y="828"/>
                  </a:lnTo>
                  <a:lnTo>
                    <a:pt x="1369" y="871"/>
                  </a:lnTo>
                  <a:lnTo>
                    <a:pt x="1399" y="911"/>
                  </a:lnTo>
                  <a:lnTo>
                    <a:pt x="1430" y="945"/>
                  </a:lnTo>
                  <a:lnTo>
                    <a:pt x="1462" y="974"/>
                  </a:lnTo>
                  <a:lnTo>
                    <a:pt x="1495" y="997"/>
                  </a:lnTo>
                  <a:lnTo>
                    <a:pt x="1527" y="1014"/>
                  </a:lnTo>
                  <a:lnTo>
                    <a:pt x="1560" y="1026"/>
                  </a:lnTo>
                  <a:lnTo>
                    <a:pt x="1592" y="1031"/>
                  </a:lnTo>
                  <a:lnTo>
                    <a:pt x="1622" y="1030"/>
                  </a:lnTo>
                  <a:lnTo>
                    <a:pt x="1649" y="1022"/>
                  </a:lnTo>
                  <a:lnTo>
                    <a:pt x="1675" y="1006"/>
                  </a:lnTo>
                  <a:lnTo>
                    <a:pt x="1708" y="981"/>
                  </a:lnTo>
                  <a:lnTo>
                    <a:pt x="1741" y="954"/>
                  </a:lnTo>
                  <a:lnTo>
                    <a:pt x="1773" y="924"/>
                  </a:lnTo>
                  <a:lnTo>
                    <a:pt x="1805" y="894"/>
                  </a:lnTo>
                  <a:lnTo>
                    <a:pt x="1834" y="861"/>
                  </a:lnTo>
                  <a:lnTo>
                    <a:pt x="1859" y="827"/>
                  </a:lnTo>
                  <a:lnTo>
                    <a:pt x="1881" y="790"/>
                  </a:lnTo>
                  <a:lnTo>
                    <a:pt x="1898" y="751"/>
                  </a:lnTo>
                  <a:lnTo>
                    <a:pt x="1911" y="710"/>
                  </a:lnTo>
                  <a:lnTo>
                    <a:pt x="1917" y="667"/>
                  </a:lnTo>
                  <a:lnTo>
                    <a:pt x="1916" y="620"/>
                  </a:lnTo>
                  <a:lnTo>
                    <a:pt x="1912" y="582"/>
                  </a:lnTo>
                  <a:lnTo>
                    <a:pt x="1906" y="544"/>
                  </a:lnTo>
                  <a:lnTo>
                    <a:pt x="1897" y="506"/>
                  </a:lnTo>
                  <a:lnTo>
                    <a:pt x="1887" y="470"/>
                  </a:lnTo>
                  <a:lnTo>
                    <a:pt x="1877" y="433"/>
                  </a:lnTo>
                  <a:lnTo>
                    <a:pt x="1865" y="398"/>
                  </a:lnTo>
                  <a:lnTo>
                    <a:pt x="1855" y="365"/>
                  </a:lnTo>
                  <a:lnTo>
                    <a:pt x="1843" y="336"/>
                  </a:lnTo>
                  <a:lnTo>
                    <a:pt x="1832" y="309"/>
                  </a:lnTo>
                  <a:lnTo>
                    <a:pt x="1823" y="286"/>
                  </a:lnTo>
                  <a:lnTo>
                    <a:pt x="1815" y="268"/>
                  </a:lnTo>
                  <a:lnTo>
                    <a:pt x="1809" y="254"/>
                  </a:lnTo>
                  <a:lnTo>
                    <a:pt x="1805" y="244"/>
                  </a:lnTo>
                  <a:lnTo>
                    <a:pt x="1804" y="242"/>
                  </a:lnTo>
                  <a:lnTo>
                    <a:pt x="1860" y="220"/>
                  </a:lnTo>
                  <a:lnTo>
                    <a:pt x="1861" y="223"/>
                  </a:lnTo>
                  <a:lnTo>
                    <a:pt x="1864" y="234"/>
                  </a:lnTo>
                  <a:lnTo>
                    <a:pt x="1869" y="251"/>
                  </a:lnTo>
                  <a:lnTo>
                    <a:pt x="1876" y="273"/>
                  </a:lnTo>
                  <a:lnTo>
                    <a:pt x="1883" y="298"/>
                  </a:lnTo>
                  <a:lnTo>
                    <a:pt x="1894" y="327"/>
                  </a:lnTo>
                  <a:lnTo>
                    <a:pt x="1904" y="357"/>
                  </a:lnTo>
                  <a:lnTo>
                    <a:pt x="1916" y="388"/>
                  </a:lnTo>
                  <a:lnTo>
                    <a:pt x="1929" y="419"/>
                  </a:lnTo>
                  <a:lnTo>
                    <a:pt x="1944" y="449"/>
                  </a:lnTo>
                  <a:lnTo>
                    <a:pt x="1958" y="475"/>
                  </a:lnTo>
                  <a:lnTo>
                    <a:pt x="1972" y="498"/>
                  </a:lnTo>
                  <a:lnTo>
                    <a:pt x="1988" y="518"/>
                  </a:lnTo>
                  <a:lnTo>
                    <a:pt x="2004" y="531"/>
                  </a:lnTo>
                  <a:lnTo>
                    <a:pt x="2017" y="536"/>
                  </a:lnTo>
                  <a:lnTo>
                    <a:pt x="2033" y="535"/>
                  </a:lnTo>
                  <a:lnTo>
                    <a:pt x="2048" y="526"/>
                  </a:lnTo>
                  <a:lnTo>
                    <a:pt x="2065" y="513"/>
                  </a:lnTo>
                  <a:lnTo>
                    <a:pt x="2084" y="494"/>
                  </a:lnTo>
                  <a:lnTo>
                    <a:pt x="2101" y="474"/>
                  </a:lnTo>
                  <a:lnTo>
                    <a:pt x="2118" y="450"/>
                  </a:lnTo>
                  <a:lnTo>
                    <a:pt x="2133" y="425"/>
                  </a:lnTo>
                  <a:lnTo>
                    <a:pt x="2149" y="399"/>
                  </a:lnTo>
                  <a:lnTo>
                    <a:pt x="2164" y="374"/>
                  </a:lnTo>
                  <a:lnTo>
                    <a:pt x="2177" y="350"/>
                  </a:lnTo>
                  <a:lnTo>
                    <a:pt x="2188" y="328"/>
                  </a:lnTo>
                  <a:lnTo>
                    <a:pt x="2198" y="310"/>
                  </a:lnTo>
                  <a:lnTo>
                    <a:pt x="2204" y="295"/>
                  </a:lnTo>
                  <a:lnTo>
                    <a:pt x="2209" y="286"/>
                  </a:lnTo>
                  <a:lnTo>
                    <a:pt x="2211" y="282"/>
                  </a:lnTo>
                  <a:lnTo>
                    <a:pt x="2301" y="294"/>
                  </a:lnTo>
                  <a:lnTo>
                    <a:pt x="2300" y="297"/>
                  </a:lnTo>
                  <a:lnTo>
                    <a:pt x="2294" y="305"/>
                  </a:lnTo>
                  <a:lnTo>
                    <a:pt x="2285" y="318"/>
                  </a:lnTo>
                  <a:lnTo>
                    <a:pt x="2274" y="335"/>
                  </a:lnTo>
                  <a:lnTo>
                    <a:pt x="2260" y="356"/>
                  </a:lnTo>
                  <a:lnTo>
                    <a:pt x="2245" y="381"/>
                  </a:lnTo>
                  <a:lnTo>
                    <a:pt x="2226" y="408"/>
                  </a:lnTo>
                  <a:lnTo>
                    <a:pt x="2207" y="438"/>
                  </a:lnTo>
                  <a:lnTo>
                    <a:pt x="2186" y="470"/>
                  </a:lnTo>
                  <a:lnTo>
                    <a:pt x="2165" y="504"/>
                  </a:lnTo>
                  <a:lnTo>
                    <a:pt x="2143" y="538"/>
                  </a:lnTo>
                  <a:lnTo>
                    <a:pt x="2122" y="573"/>
                  </a:lnTo>
                  <a:lnTo>
                    <a:pt x="2099" y="607"/>
                  </a:lnTo>
                  <a:lnTo>
                    <a:pt x="2078" y="642"/>
                  </a:lnTo>
                  <a:lnTo>
                    <a:pt x="2058" y="676"/>
                  </a:lnTo>
                  <a:lnTo>
                    <a:pt x="2039" y="709"/>
                  </a:lnTo>
                  <a:lnTo>
                    <a:pt x="2021" y="739"/>
                  </a:lnTo>
                  <a:lnTo>
                    <a:pt x="2005" y="768"/>
                  </a:lnTo>
                  <a:lnTo>
                    <a:pt x="1992" y="794"/>
                  </a:lnTo>
                  <a:lnTo>
                    <a:pt x="1982" y="816"/>
                  </a:lnTo>
                  <a:lnTo>
                    <a:pt x="1972" y="836"/>
                  </a:lnTo>
                  <a:lnTo>
                    <a:pt x="1962" y="869"/>
                  </a:lnTo>
                  <a:lnTo>
                    <a:pt x="1957" y="898"/>
                  </a:lnTo>
                  <a:lnTo>
                    <a:pt x="1957" y="923"/>
                  </a:lnTo>
                  <a:lnTo>
                    <a:pt x="1962" y="943"/>
                  </a:lnTo>
                  <a:lnTo>
                    <a:pt x="1974" y="962"/>
                  </a:lnTo>
                  <a:lnTo>
                    <a:pt x="1992" y="978"/>
                  </a:lnTo>
                  <a:lnTo>
                    <a:pt x="2018" y="989"/>
                  </a:lnTo>
                  <a:lnTo>
                    <a:pt x="2051" y="1001"/>
                  </a:lnTo>
                  <a:lnTo>
                    <a:pt x="2092" y="1010"/>
                  </a:lnTo>
                  <a:lnTo>
                    <a:pt x="2139" y="1018"/>
                  </a:lnTo>
                  <a:lnTo>
                    <a:pt x="2186" y="1023"/>
                  </a:lnTo>
                  <a:lnTo>
                    <a:pt x="2232" y="1027"/>
                  </a:lnTo>
                  <a:lnTo>
                    <a:pt x="2276" y="1029"/>
                  </a:lnTo>
                  <a:lnTo>
                    <a:pt x="2318" y="1030"/>
                  </a:lnTo>
                  <a:lnTo>
                    <a:pt x="2356" y="1029"/>
                  </a:lnTo>
                  <a:lnTo>
                    <a:pt x="2390" y="1027"/>
                  </a:lnTo>
                  <a:lnTo>
                    <a:pt x="2420" y="1025"/>
                  </a:lnTo>
                  <a:lnTo>
                    <a:pt x="2445" y="1022"/>
                  </a:lnTo>
                  <a:lnTo>
                    <a:pt x="2463" y="1021"/>
                  </a:lnTo>
                  <a:lnTo>
                    <a:pt x="2475" y="1018"/>
                  </a:lnTo>
                  <a:lnTo>
                    <a:pt x="2479" y="1018"/>
                  </a:lnTo>
                  <a:lnTo>
                    <a:pt x="2486" y="1115"/>
                  </a:lnTo>
                  <a:lnTo>
                    <a:pt x="2482" y="1114"/>
                  </a:lnTo>
                  <a:lnTo>
                    <a:pt x="2470" y="1112"/>
                  </a:lnTo>
                  <a:lnTo>
                    <a:pt x="2452" y="1110"/>
                  </a:lnTo>
                  <a:lnTo>
                    <a:pt x="2428" y="1106"/>
                  </a:lnTo>
                  <a:lnTo>
                    <a:pt x="2398" y="1102"/>
                  </a:lnTo>
                  <a:lnTo>
                    <a:pt x="2364" y="1098"/>
                  </a:lnTo>
                  <a:lnTo>
                    <a:pt x="2326" y="1094"/>
                  </a:lnTo>
                  <a:lnTo>
                    <a:pt x="2285" y="1091"/>
                  </a:lnTo>
                  <a:lnTo>
                    <a:pt x="2242" y="1087"/>
                  </a:lnTo>
                  <a:lnTo>
                    <a:pt x="2198" y="1085"/>
                  </a:lnTo>
                  <a:lnTo>
                    <a:pt x="2153" y="1084"/>
                  </a:lnTo>
                  <a:lnTo>
                    <a:pt x="2109" y="1082"/>
                  </a:lnTo>
                  <a:lnTo>
                    <a:pt x="2064" y="1084"/>
                  </a:lnTo>
                  <a:lnTo>
                    <a:pt x="2022" y="1085"/>
                  </a:lnTo>
                  <a:lnTo>
                    <a:pt x="1982" y="1090"/>
                  </a:lnTo>
                  <a:lnTo>
                    <a:pt x="1945" y="1095"/>
                  </a:lnTo>
                  <a:lnTo>
                    <a:pt x="1912" y="1103"/>
                  </a:lnTo>
                  <a:lnTo>
                    <a:pt x="1883" y="1115"/>
                  </a:lnTo>
                  <a:lnTo>
                    <a:pt x="1861" y="1128"/>
                  </a:lnTo>
                  <a:lnTo>
                    <a:pt x="1844" y="1144"/>
                  </a:lnTo>
                  <a:lnTo>
                    <a:pt x="1822" y="1180"/>
                  </a:lnTo>
                  <a:lnTo>
                    <a:pt x="1805" y="1217"/>
                  </a:lnTo>
                  <a:lnTo>
                    <a:pt x="1794" y="1254"/>
                  </a:lnTo>
                  <a:lnTo>
                    <a:pt x="1790" y="1289"/>
                  </a:lnTo>
                  <a:lnTo>
                    <a:pt x="1792" y="1324"/>
                  </a:lnTo>
                  <a:lnTo>
                    <a:pt x="1800" y="1358"/>
                  </a:lnTo>
                  <a:lnTo>
                    <a:pt x="1813" y="1390"/>
                  </a:lnTo>
                  <a:lnTo>
                    <a:pt x="1831" y="1419"/>
                  </a:lnTo>
                  <a:lnTo>
                    <a:pt x="1856" y="1445"/>
                  </a:lnTo>
                  <a:lnTo>
                    <a:pt x="1886" y="1467"/>
                  </a:lnTo>
                  <a:lnTo>
                    <a:pt x="1921" y="1487"/>
                  </a:lnTo>
                  <a:lnTo>
                    <a:pt x="1962" y="1501"/>
                  </a:lnTo>
                  <a:lnTo>
                    <a:pt x="1996" y="1508"/>
                  </a:lnTo>
                  <a:lnTo>
                    <a:pt x="2034" y="1509"/>
                  </a:lnTo>
                  <a:lnTo>
                    <a:pt x="2076" y="1505"/>
                  </a:lnTo>
                  <a:lnTo>
                    <a:pt x="2119" y="1497"/>
                  </a:lnTo>
                  <a:lnTo>
                    <a:pt x="2164" y="1485"/>
                  </a:lnTo>
                  <a:lnTo>
                    <a:pt x="2209" y="1470"/>
                  </a:lnTo>
                  <a:lnTo>
                    <a:pt x="2254" y="1450"/>
                  </a:lnTo>
                  <a:lnTo>
                    <a:pt x="2298" y="1428"/>
                  </a:lnTo>
                  <a:lnTo>
                    <a:pt x="2342" y="1403"/>
                  </a:lnTo>
                  <a:lnTo>
                    <a:pt x="2383" y="1374"/>
                  </a:lnTo>
                  <a:lnTo>
                    <a:pt x="2421" y="1343"/>
                  </a:lnTo>
                  <a:lnTo>
                    <a:pt x="2455" y="1310"/>
                  </a:lnTo>
                  <a:lnTo>
                    <a:pt x="2486" y="1276"/>
                  </a:lnTo>
                  <a:lnTo>
                    <a:pt x="2510" y="1239"/>
                  </a:lnTo>
                  <a:lnTo>
                    <a:pt x="2530" y="1201"/>
                  </a:lnTo>
                  <a:lnTo>
                    <a:pt x="2543" y="1163"/>
                  </a:lnTo>
                  <a:lnTo>
                    <a:pt x="2556" y="1103"/>
                  </a:lnTo>
                  <a:lnTo>
                    <a:pt x="2568" y="1050"/>
                  </a:lnTo>
                  <a:lnTo>
                    <a:pt x="2576" y="1002"/>
                  </a:lnTo>
                  <a:lnTo>
                    <a:pt x="2584" y="962"/>
                  </a:lnTo>
                  <a:lnTo>
                    <a:pt x="2589" y="926"/>
                  </a:lnTo>
                  <a:lnTo>
                    <a:pt x="2593" y="898"/>
                  </a:lnTo>
                  <a:lnTo>
                    <a:pt x="2597" y="875"/>
                  </a:lnTo>
                  <a:lnTo>
                    <a:pt x="2598" y="860"/>
                  </a:lnTo>
                  <a:lnTo>
                    <a:pt x="2599" y="851"/>
                  </a:lnTo>
                  <a:lnTo>
                    <a:pt x="2599" y="847"/>
                  </a:lnTo>
                  <a:lnTo>
                    <a:pt x="2678" y="851"/>
                  </a:lnTo>
                  <a:lnTo>
                    <a:pt x="2678" y="854"/>
                  </a:lnTo>
                  <a:lnTo>
                    <a:pt x="2675" y="862"/>
                  </a:lnTo>
                  <a:lnTo>
                    <a:pt x="2671" y="877"/>
                  </a:lnTo>
                  <a:lnTo>
                    <a:pt x="2666" y="895"/>
                  </a:lnTo>
                  <a:lnTo>
                    <a:pt x="2660" y="917"/>
                  </a:lnTo>
                  <a:lnTo>
                    <a:pt x="2653" y="942"/>
                  </a:lnTo>
                  <a:lnTo>
                    <a:pt x="2648" y="970"/>
                  </a:lnTo>
                  <a:lnTo>
                    <a:pt x="2641" y="998"/>
                  </a:lnTo>
                  <a:lnTo>
                    <a:pt x="2636" y="1029"/>
                  </a:lnTo>
                  <a:lnTo>
                    <a:pt x="2631" y="1059"/>
                  </a:lnTo>
                  <a:lnTo>
                    <a:pt x="2627" y="1089"/>
                  </a:lnTo>
                  <a:lnTo>
                    <a:pt x="2626" y="1119"/>
                  </a:lnTo>
                  <a:lnTo>
                    <a:pt x="2624" y="1146"/>
                  </a:lnTo>
                  <a:lnTo>
                    <a:pt x="2627" y="1171"/>
                  </a:lnTo>
                  <a:lnTo>
                    <a:pt x="2631" y="1194"/>
                  </a:lnTo>
                  <a:lnTo>
                    <a:pt x="2637" y="1212"/>
                  </a:lnTo>
                  <a:lnTo>
                    <a:pt x="2648" y="1225"/>
                  </a:lnTo>
                  <a:lnTo>
                    <a:pt x="2661" y="1234"/>
                  </a:lnTo>
                  <a:lnTo>
                    <a:pt x="2678" y="1237"/>
                  </a:lnTo>
                  <a:lnTo>
                    <a:pt x="2699" y="1234"/>
                  </a:lnTo>
                  <a:lnTo>
                    <a:pt x="2721" y="1225"/>
                  </a:lnTo>
                  <a:lnTo>
                    <a:pt x="2745" y="1212"/>
                  </a:lnTo>
                  <a:lnTo>
                    <a:pt x="2770" y="1195"/>
                  </a:lnTo>
                  <a:lnTo>
                    <a:pt x="2793" y="1174"/>
                  </a:lnTo>
                  <a:lnTo>
                    <a:pt x="2818" y="1149"/>
                  </a:lnTo>
                  <a:lnTo>
                    <a:pt x="2843" y="1124"/>
                  </a:lnTo>
                  <a:lnTo>
                    <a:pt x="2867" y="1097"/>
                  </a:lnTo>
                  <a:lnTo>
                    <a:pt x="2890" y="1068"/>
                  </a:lnTo>
                  <a:lnTo>
                    <a:pt x="2912" y="1040"/>
                  </a:lnTo>
                  <a:lnTo>
                    <a:pt x="2932" y="1013"/>
                  </a:lnTo>
                  <a:lnTo>
                    <a:pt x="2952" y="987"/>
                  </a:lnTo>
                  <a:lnTo>
                    <a:pt x="2969" y="963"/>
                  </a:lnTo>
                  <a:lnTo>
                    <a:pt x="2983" y="942"/>
                  </a:lnTo>
                  <a:lnTo>
                    <a:pt x="2995" y="924"/>
                  </a:lnTo>
                  <a:lnTo>
                    <a:pt x="3003" y="911"/>
                  </a:lnTo>
                  <a:lnTo>
                    <a:pt x="3009" y="902"/>
                  </a:lnTo>
                  <a:lnTo>
                    <a:pt x="3011" y="899"/>
                  </a:lnTo>
                  <a:lnTo>
                    <a:pt x="3109" y="925"/>
                  </a:lnTo>
                  <a:lnTo>
                    <a:pt x="3106" y="928"/>
                  </a:lnTo>
                  <a:lnTo>
                    <a:pt x="3100" y="933"/>
                  </a:lnTo>
                  <a:lnTo>
                    <a:pt x="3090" y="943"/>
                  </a:lnTo>
                  <a:lnTo>
                    <a:pt x="3077" y="957"/>
                  </a:lnTo>
                  <a:lnTo>
                    <a:pt x="3062" y="972"/>
                  </a:lnTo>
                  <a:lnTo>
                    <a:pt x="3045" y="991"/>
                  </a:lnTo>
                  <a:lnTo>
                    <a:pt x="3026" y="1012"/>
                  </a:lnTo>
                  <a:lnTo>
                    <a:pt x="3007" y="1034"/>
                  </a:lnTo>
                  <a:lnTo>
                    <a:pt x="2987" y="1057"/>
                  </a:lnTo>
                  <a:lnTo>
                    <a:pt x="2969" y="1082"/>
                  </a:lnTo>
                  <a:lnTo>
                    <a:pt x="2949" y="1107"/>
                  </a:lnTo>
                  <a:lnTo>
                    <a:pt x="2932" y="1133"/>
                  </a:lnTo>
                  <a:lnTo>
                    <a:pt x="2918" y="1158"/>
                  </a:lnTo>
                  <a:lnTo>
                    <a:pt x="2904" y="1182"/>
                  </a:lnTo>
                  <a:lnTo>
                    <a:pt x="2895" y="1205"/>
                  </a:lnTo>
                  <a:lnTo>
                    <a:pt x="2889" y="1228"/>
                  </a:lnTo>
                  <a:lnTo>
                    <a:pt x="2887" y="1247"/>
                  </a:lnTo>
                  <a:lnTo>
                    <a:pt x="2890" y="1266"/>
                  </a:lnTo>
                  <a:lnTo>
                    <a:pt x="2898" y="1281"/>
                  </a:lnTo>
                  <a:lnTo>
                    <a:pt x="2912" y="1293"/>
                  </a:lnTo>
                  <a:lnTo>
                    <a:pt x="2946" y="1311"/>
                  </a:lnTo>
                  <a:lnTo>
                    <a:pt x="2982" y="1326"/>
                  </a:lnTo>
                  <a:lnTo>
                    <a:pt x="3016" y="1335"/>
                  </a:lnTo>
                  <a:lnTo>
                    <a:pt x="3048" y="1341"/>
                  </a:lnTo>
                  <a:lnTo>
                    <a:pt x="3080" y="1345"/>
                  </a:lnTo>
                  <a:lnTo>
                    <a:pt x="3106" y="1347"/>
                  </a:lnTo>
                  <a:lnTo>
                    <a:pt x="3130" y="1347"/>
                  </a:lnTo>
                  <a:lnTo>
                    <a:pt x="3147" y="1347"/>
                  </a:lnTo>
                  <a:lnTo>
                    <a:pt x="3157" y="1345"/>
                  </a:lnTo>
                  <a:lnTo>
                    <a:pt x="3161" y="1345"/>
                  </a:lnTo>
                  <a:lnTo>
                    <a:pt x="3161" y="1416"/>
                  </a:lnTo>
                  <a:lnTo>
                    <a:pt x="3157" y="1415"/>
                  </a:lnTo>
                  <a:lnTo>
                    <a:pt x="3147" y="1411"/>
                  </a:lnTo>
                  <a:lnTo>
                    <a:pt x="3130" y="1406"/>
                  </a:lnTo>
                  <a:lnTo>
                    <a:pt x="3106" y="1400"/>
                  </a:lnTo>
                  <a:lnTo>
                    <a:pt x="3079" y="1392"/>
                  </a:lnTo>
                  <a:lnTo>
                    <a:pt x="3047" y="1385"/>
                  </a:lnTo>
                  <a:lnTo>
                    <a:pt x="3012" y="1377"/>
                  </a:lnTo>
                  <a:lnTo>
                    <a:pt x="2974" y="1369"/>
                  </a:lnTo>
                  <a:lnTo>
                    <a:pt x="2933" y="1361"/>
                  </a:lnTo>
                  <a:lnTo>
                    <a:pt x="2891" y="1356"/>
                  </a:lnTo>
                  <a:lnTo>
                    <a:pt x="2851" y="1351"/>
                  </a:lnTo>
                  <a:lnTo>
                    <a:pt x="2809" y="1348"/>
                  </a:lnTo>
                  <a:lnTo>
                    <a:pt x="2768" y="1347"/>
                  </a:lnTo>
                  <a:lnTo>
                    <a:pt x="2730" y="1348"/>
                  </a:lnTo>
                  <a:lnTo>
                    <a:pt x="2694" y="1352"/>
                  </a:lnTo>
                  <a:lnTo>
                    <a:pt x="2662" y="1360"/>
                  </a:lnTo>
                  <a:lnTo>
                    <a:pt x="2628" y="1370"/>
                  </a:lnTo>
                  <a:lnTo>
                    <a:pt x="2593" y="1383"/>
                  </a:lnTo>
                  <a:lnTo>
                    <a:pt x="2558" y="1400"/>
                  </a:lnTo>
                  <a:lnTo>
                    <a:pt x="2522" y="1419"/>
                  </a:lnTo>
                  <a:lnTo>
                    <a:pt x="2487" y="1440"/>
                  </a:lnTo>
                  <a:lnTo>
                    <a:pt x="2453" y="1462"/>
                  </a:lnTo>
                  <a:lnTo>
                    <a:pt x="2420" y="1485"/>
                  </a:lnTo>
                  <a:lnTo>
                    <a:pt x="2389" y="1510"/>
                  </a:lnTo>
                  <a:lnTo>
                    <a:pt x="2361" y="1535"/>
                  </a:lnTo>
                  <a:lnTo>
                    <a:pt x="2336" y="1560"/>
                  </a:lnTo>
                  <a:lnTo>
                    <a:pt x="2315" y="1585"/>
                  </a:lnTo>
                  <a:lnTo>
                    <a:pt x="2300" y="1608"/>
                  </a:lnTo>
                  <a:lnTo>
                    <a:pt x="2288" y="1632"/>
                  </a:lnTo>
                  <a:lnTo>
                    <a:pt x="2283" y="1653"/>
                  </a:lnTo>
                  <a:lnTo>
                    <a:pt x="2283" y="1673"/>
                  </a:lnTo>
                  <a:lnTo>
                    <a:pt x="2291" y="1691"/>
                  </a:lnTo>
                  <a:lnTo>
                    <a:pt x="2302" y="1705"/>
                  </a:lnTo>
                  <a:lnTo>
                    <a:pt x="2322" y="1721"/>
                  </a:lnTo>
                  <a:lnTo>
                    <a:pt x="2348" y="1737"/>
                  </a:lnTo>
                  <a:lnTo>
                    <a:pt x="2380" y="1754"/>
                  </a:lnTo>
                  <a:lnTo>
                    <a:pt x="2415" y="1771"/>
                  </a:lnTo>
                  <a:lnTo>
                    <a:pt x="2455" y="1789"/>
                  </a:lnTo>
                  <a:lnTo>
                    <a:pt x="2499" y="1806"/>
                  </a:lnTo>
                  <a:lnTo>
                    <a:pt x="2546" y="1823"/>
                  </a:lnTo>
                  <a:lnTo>
                    <a:pt x="2594" y="1839"/>
                  </a:lnTo>
                  <a:lnTo>
                    <a:pt x="2644" y="1855"/>
                  </a:lnTo>
                  <a:lnTo>
                    <a:pt x="2695" y="1869"/>
                  </a:lnTo>
                  <a:lnTo>
                    <a:pt x="2746" y="1882"/>
                  </a:lnTo>
                  <a:lnTo>
                    <a:pt x="2796" y="1893"/>
                  </a:lnTo>
                  <a:lnTo>
                    <a:pt x="2846" y="1903"/>
                  </a:lnTo>
                  <a:lnTo>
                    <a:pt x="2893" y="1911"/>
                  </a:lnTo>
                  <a:lnTo>
                    <a:pt x="2936" y="1916"/>
                  </a:lnTo>
                  <a:lnTo>
                    <a:pt x="2978" y="1919"/>
                  </a:lnTo>
                  <a:lnTo>
                    <a:pt x="3014" y="1919"/>
                  </a:lnTo>
                  <a:lnTo>
                    <a:pt x="3047" y="1916"/>
                  </a:lnTo>
                  <a:lnTo>
                    <a:pt x="3075" y="1910"/>
                  </a:lnTo>
                  <a:lnTo>
                    <a:pt x="3067" y="2006"/>
                  </a:lnTo>
                  <a:lnTo>
                    <a:pt x="3064" y="2005"/>
                  </a:lnTo>
                  <a:lnTo>
                    <a:pt x="3056" y="2003"/>
                  </a:lnTo>
                  <a:lnTo>
                    <a:pt x="3043" y="1999"/>
                  </a:lnTo>
                  <a:lnTo>
                    <a:pt x="3026" y="1993"/>
                  </a:lnTo>
                  <a:lnTo>
                    <a:pt x="3005" y="1987"/>
                  </a:lnTo>
                  <a:lnTo>
                    <a:pt x="2982" y="1980"/>
                  </a:lnTo>
                  <a:lnTo>
                    <a:pt x="2956" y="1974"/>
                  </a:lnTo>
                  <a:lnTo>
                    <a:pt x="2928" y="1966"/>
                  </a:lnTo>
                  <a:lnTo>
                    <a:pt x="2898" y="1959"/>
                  </a:lnTo>
                  <a:lnTo>
                    <a:pt x="2867" y="1953"/>
                  </a:lnTo>
                  <a:lnTo>
                    <a:pt x="2835" y="1946"/>
                  </a:lnTo>
                  <a:lnTo>
                    <a:pt x="2805" y="1941"/>
                  </a:lnTo>
                  <a:lnTo>
                    <a:pt x="2774" y="1937"/>
                  </a:lnTo>
                  <a:lnTo>
                    <a:pt x="2745" y="1934"/>
                  </a:lnTo>
                  <a:lnTo>
                    <a:pt x="2717" y="1933"/>
                  </a:lnTo>
                  <a:lnTo>
                    <a:pt x="2692" y="1934"/>
                  </a:lnTo>
                  <a:lnTo>
                    <a:pt x="2669" y="1937"/>
                  </a:lnTo>
                  <a:lnTo>
                    <a:pt x="2651" y="1944"/>
                  </a:lnTo>
                  <a:lnTo>
                    <a:pt x="2635" y="1951"/>
                  </a:lnTo>
                  <a:lnTo>
                    <a:pt x="2624" y="1963"/>
                  </a:lnTo>
                  <a:lnTo>
                    <a:pt x="2619" y="1978"/>
                  </a:lnTo>
                  <a:lnTo>
                    <a:pt x="2618" y="1995"/>
                  </a:lnTo>
                  <a:lnTo>
                    <a:pt x="2624" y="2042"/>
                  </a:lnTo>
                  <a:lnTo>
                    <a:pt x="2631" y="2085"/>
                  </a:lnTo>
                  <a:lnTo>
                    <a:pt x="2637" y="2126"/>
                  </a:lnTo>
                  <a:lnTo>
                    <a:pt x="2643" y="2160"/>
                  </a:lnTo>
                  <a:lnTo>
                    <a:pt x="2648" y="2190"/>
                  </a:lnTo>
                  <a:lnTo>
                    <a:pt x="2653" y="2215"/>
                  </a:lnTo>
                  <a:lnTo>
                    <a:pt x="2657" y="2233"/>
                  </a:lnTo>
                  <a:lnTo>
                    <a:pt x="2658" y="2243"/>
                  </a:lnTo>
                  <a:lnTo>
                    <a:pt x="2660" y="2247"/>
                  </a:lnTo>
                  <a:lnTo>
                    <a:pt x="2607" y="2247"/>
                  </a:lnTo>
                  <a:lnTo>
                    <a:pt x="2606" y="2243"/>
                  </a:lnTo>
                  <a:lnTo>
                    <a:pt x="2603" y="2232"/>
                  </a:lnTo>
                  <a:lnTo>
                    <a:pt x="2599" y="2213"/>
                  </a:lnTo>
                  <a:lnTo>
                    <a:pt x="2594" y="2191"/>
                  </a:lnTo>
                  <a:lnTo>
                    <a:pt x="2586" y="2162"/>
                  </a:lnTo>
                  <a:lnTo>
                    <a:pt x="2577" y="2132"/>
                  </a:lnTo>
                  <a:lnTo>
                    <a:pt x="2567" y="2098"/>
                  </a:lnTo>
                  <a:lnTo>
                    <a:pt x="2554" y="2064"/>
                  </a:lnTo>
                  <a:lnTo>
                    <a:pt x="2539" y="2030"/>
                  </a:lnTo>
                  <a:lnTo>
                    <a:pt x="2524" y="1996"/>
                  </a:lnTo>
                  <a:lnTo>
                    <a:pt x="2505" y="1966"/>
                  </a:lnTo>
                  <a:lnTo>
                    <a:pt x="2486" y="1937"/>
                  </a:lnTo>
                  <a:lnTo>
                    <a:pt x="2463" y="1914"/>
                  </a:lnTo>
                  <a:lnTo>
                    <a:pt x="2446" y="1899"/>
                  </a:lnTo>
                  <a:lnTo>
                    <a:pt x="2427" y="1885"/>
                  </a:lnTo>
                  <a:lnTo>
                    <a:pt x="2404" y="1870"/>
                  </a:lnTo>
                  <a:lnTo>
                    <a:pt x="2381" y="1857"/>
                  </a:lnTo>
                  <a:lnTo>
                    <a:pt x="2355" y="1847"/>
                  </a:lnTo>
                  <a:lnTo>
                    <a:pt x="2327" y="1836"/>
                  </a:lnTo>
                  <a:lnTo>
                    <a:pt x="2300" y="1828"/>
                  </a:lnTo>
                  <a:lnTo>
                    <a:pt x="2271" y="1823"/>
                  </a:lnTo>
                  <a:lnTo>
                    <a:pt x="2242" y="1819"/>
                  </a:lnTo>
                  <a:lnTo>
                    <a:pt x="2213" y="1819"/>
                  </a:lnTo>
                  <a:lnTo>
                    <a:pt x="2185" y="1823"/>
                  </a:lnTo>
                  <a:lnTo>
                    <a:pt x="2157" y="1830"/>
                  </a:lnTo>
                  <a:lnTo>
                    <a:pt x="2131" y="1842"/>
                  </a:lnTo>
                  <a:lnTo>
                    <a:pt x="2106" y="1856"/>
                  </a:lnTo>
                  <a:lnTo>
                    <a:pt x="2082" y="1877"/>
                  </a:lnTo>
                  <a:lnTo>
                    <a:pt x="2061" y="1902"/>
                  </a:lnTo>
                  <a:lnTo>
                    <a:pt x="2043" y="1932"/>
                  </a:lnTo>
                  <a:lnTo>
                    <a:pt x="2027" y="1968"/>
                  </a:lnTo>
                  <a:lnTo>
                    <a:pt x="2014" y="2010"/>
                  </a:lnTo>
                  <a:lnTo>
                    <a:pt x="2003" y="2068"/>
                  </a:lnTo>
                  <a:lnTo>
                    <a:pt x="1991" y="2135"/>
                  </a:lnTo>
                  <a:lnTo>
                    <a:pt x="1979" y="2208"/>
                  </a:lnTo>
                  <a:lnTo>
                    <a:pt x="1969" y="2289"/>
                  </a:lnTo>
                  <a:lnTo>
                    <a:pt x="1961" y="2374"/>
                  </a:lnTo>
                  <a:lnTo>
                    <a:pt x="1953" y="2466"/>
                  </a:lnTo>
                  <a:lnTo>
                    <a:pt x="1948" y="2560"/>
                  </a:lnTo>
                  <a:lnTo>
                    <a:pt x="1945" y="2657"/>
                  </a:lnTo>
                  <a:lnTo>
                    <a:pt x="1944" y="2757"/>
                  </a:lnTo>
                  <a:lnTo>
                    <a:pt x="1946" y="2856"/>
                  </a:lnTo>
                  <a:lnTo>
                    <a:pt x="1950" y="2957"/>
                  </a:lnTo>
                  <a:lnTo>
                    <a:pt x="1958" y="3056"/>
                  </a:lnTo>
                  <a:lnTo>
                    <a:pt x="1969" y="3153"/>
                  </a:lnTo>
                  <a:lnTo>
                    <a:pt x="1983" y="3247"/>
                  </a:lnTo>
                  <a:lnTo>
                    <a:pt x="2000" y="3339"/>
                  </a:lnTo>
                  <a:lnTo>
                    <a:pt x="2022" y="3426"/>
                  </a:lnTo>
                  <a:lnTo>
                    <a:pt x="2039" y="3484"/>
                  </a:lnTo>
                  <a:lnTo>
                    <a:pt x="2059" y="3542"/>
                  </a:lnTo>
                  <a:lnTo>
                    <a:pt x="2078" y="3598"/>
                  </a:lnTo>
                  <a:lnTo>
                    <a:pt x="2102" y="3653"/>
                  </a:lnTo>
                  <a:lnTo>
                    <a:pt x="2127" y="3707"/>
                  </a:lnTo>
                  <a:lnTo>
                    <a:pt x="2156" y="3762"/>
                  </a:lnTo>
                  <a:lnTo>
                    <a:pt x="2188" y="3816"/>
                  </a:lnTo>
                  <a:lnTo>
                    <a:pt x="2224" y="3869"/>
                  </a:lnTo>
                  <a:lnTo>
                    <a:pt x="2264" y="3923"/>
                  </a:lnTo>
                  <a:lnTo>
                    <a:pt x="2310" y="3977"/>
                  </a:lnTo>
                  <a:lnTo>
                    <a:pt x="2360" y="4030"/>
                  </a:lnTo>
                  <a:lnTo>
                    <a:pt x="2416" y="4085"/>
                  </a:lnTo>
                  <a:lnTo>
                    <a:pt x="2479" y="4142"/>
                  </a:lnTo>
                  <a:lnTo>
                    <a:pt x="2548" y="4199"/>
                  </a:lnTo>
                  <a:lnTo>
                    <a:pt x="2624" y="4257"/>
                  </a:lnTo>
                  <a:lnTo>
                    <a:pt x="2708" y="4317"/>
                  </a:lnTo>
                  <a:lnTo>
                    <a:pt x="377" y="4317"/>
                  </a:lnTo>
                  <a:lnTo>
                    <a:pt x="382" y="4317"/>
                  </a:lnTo>
                  <a:lnTo>
                    <a:pt x="390" y="4314"/>
                  </a:lnTo>
                  <a:lnTo>
                    <a:pt x="403" y="4312"/>
                  </a:lnTo>
                  <a:lnTo>
                    <a:pt x="420" y="4307"/>
                  </a:lnTo>
                  <a:lnTo>
                    <a:pt x="440" y="4300"/>
                  </a:lnTo>
                  <a:lnTo>
                    <a:pt x="463" y="4290"/>
                  </a:lnTo>
                  <a:lnTo>
                    <a:pt x="489" y="4278"/>
                  </a:lnTo>
                  <a:lnTo>
                    <a:pt x="518" y="4263"/>
                  </a:lnTo>
                  <a:lnTo>
                    <a:pt x="548" y="4245"/>
                  </a:lnTo>
                  <a:lnTo>
                    <a:pt x="582" y="4224"/>
                  </a:lnTo>
                  <a:lnTo>
                    <a:pt x="616" y="4199"/>
                  </a:lnTo>
                  <a:lnTo>
                    <a:pt x="652" y="4170"/>
                  </a:lnTo>
                  <a:lnTo>
                    <a:pt x="690" y="4136"/>
                  </a:lnTo>
                  <a:lnTo>
                    <a:pt x="726" y="4100"/>
                  </a:lnTo>
                  <a:lnTo>
                    <a:pt x="764" y="4056"/>
                  </a:lnTo>
                  <a:lnTo>
                    <a:pt x="802" y="4009"/>
                  </a:lnTo>
                  <a:lnTo>
                    <a:pt x="840" y="3957"/>
                  </a:lnTo>
                  <a:lnTo>
                    <a:pt x="878" y="3898"/>
                  </a:lnTo>
                  <a:lnTo>
                    <a:pt x="913" y="3834"/>
                  </a:lnTo>
                  <a:lnTo>
                    <a:pt x="949" y="3763"/>
                  </a:lnTo>
                  <a:lnTo>
                    <a:pt x="983" y="3687"/>
                  </a:lnTo>
                  <a:lnTo>
                    <a:pt x="1014" y="3604"/>
                  </a:lnTo>
                  <a:lnTo>
                    <a:pt x="1044" y="3513"/>
                  </a:lnTo>
                  <a:lnTo>
                    <a:pt x="1072" y="3415"/>
                  </a:lnTo>
                  <a:lnTo>
                    <a:pt x="1097" y="3308"/>
                  </a:lnTo>
                  <a:lnTo>
                    <a:pt x="1120" y="3200"/>
                  </a:lnTo>
                  <a:lnTo>
                    <a:pt x="1139" y="3096"/>
                  </a:lnTo>
                  <a:lnTo>
                    <a:pt x="1156" y="2991"/>
                  </a:lnTo>
                  <a:lnTo>
                    <a:pt x="1167" y="2889"/>
                  </a:lnTo>
                  <a:lnTo>
                    <a:pt x="1178" y="2789"/>
                  </a:lnTo>
                  <a:lnTo>
                    <a:pt x="1184" y="2692"/>
                  </a:lnTo>
                  <a:lnTo>
                    <a:pt x="1188" y="2598"/>
                  </a:lnTo>
                  <a:lnTo>
                    <a:pt x="1191" y="2507"/>
                  </a:lnTo>
                  <a:lnTo>
                    <a:pt x="1190" y="2420"/>
                  </a:lnTo>
                  <a:lnTo>
                    <a:pt x="1186" y="2336"/>
                  </a:lnTo>
                  <a:lnTo>
                    <a:pt x="1179" y="2258"/>
                  </a:lnTo>
                  <a:lnTo>
                    <a:pt x="1171" y="2183"/>
                  </a:lnTo>
                  <a:lnTo>
                    <a:pt x="1161" y="2115"/>
                  </a:lnTo>
                  <a:lnTo>
                    <a:pt x="1149" y="2051"/>
                  </a:lnTo>
                  <a:lnTo>
                    <a:pt x="1135" y="1993"/>
                  </a:lnTo>
                  <a:lnTo>
                    <a:pt x="1118" y="1941"/>
                  </a:lnTo>
                  <a:lnTo>
                    <a:pt x="1101" y="1896"/>
                  </a:lnTo>
                  <a:lnTo>
                    <a:pt x="1081" y="1859"/>
                  </a:lnTo>
                  <a:lnTo>
                    <a:pt x="1060" y="1827"/>
                  </a:lnTo>
                  <a:lnTo>
                    <a:pt x="1038" y="1804"/>
                  </a:lnTo>
                  <a:lnTo>
                    <a:pt x="1013" y="1788"/>
                  </a:lnTo>
                  <a:lnTo>
                    <a:pt x="988" y="1780"/>
                  </a:lnTo>
                  <a:lnTo>
                    <a:pt x="953" y="1775"/>
                  </a:lnTo>
                  <a:lnTo>
                    <a:pt x="915" y="1768"/>
                  </a:lnTo>
                  <a:lnTo>
                    <a:pt x="875" y="1762"/>
                  </a:lnTo>
                  <a:lnTo>
                    <a:pt x="834" y="1756"/>
                  </a:lnTo>
                  <a:lnTo>
                    <a:pt x="790" y="1751"/>
                  </a:lnTo>
                  <a:lnTo>
                    <a:pt x="745" y="1747"/>
                  </a:lnTo>
                  <a:lnTo>
                    <a:pt x="696" y="1746"/>
                  </a:lnTo>
                  <a:lnTo>
                    <a:pt x="646" y="1746"/>
                  </a:lnTo>
                  <a:lnTo>
                    <a:pt x="595" y="1750"/>
                  </a:lnTo>
                  <a:lnTo>
                    <a:pt x="540" y="1758"/>
                  </a:lnTo>
                  <a:lnTo>
                    <a:pt x="484" y="1768"/>
                  </a:lnTo>
                  <a:lnTo>
                    <a:pt x="425" y="1784"/>
                  </a:lnTo>
                  <a:lnTo>
                    <a:pt x="365" y="1805"/>
                  </a:lnTo>
                  <a:lnTo>
                    <a:pt x="301" y="1831"/>
                  </a:lnTo>
                  <a:lnTo>
                    <a:pt x="235" y="1864"/>
                  </a:lnTo>
                  <a:lnTo>
                    <a:pt x="169" y="1904"/>
                  </a:lnTo>
                  <a:lnTo>
                    <a:pt x="98" y="1950"/>
                  </a:lnTo>
                  <a:lnTo>
                    <a:pt x="53" y="1906"/>
                  </a:lnTo>
                  <a:lnTo>
                    <a:pt x="56" y="1904"/>
                  </a:lnTo>
                  <a:lnTo>
                    <a:pt x="64" y="1899"/>
                  </a:lnTo>
                  <a:lnTo>
                    <a:pt x="77" y="1891"/>
                  </a:lnTo>
                  <a:lnTo>
                    <a:pt x="93" y="1882"/>
                  </a:lnTo>
                  <a:lnTo>
                    <a:pt x="114" y="1870"/>
                  </a:lnTo>
                  <a:lnTo>
                    <a:pt x="137" y="1857"/>
                  </a:lnTo>
                  <a:lnTo>
                    <a:pt x="162" y="1843"/>
                  </a:lnTo>
                  <a:lnTo>
                    <a:pt x="190" y="1827"/>
                  </a:lnTo>
                  <a:lnTo>
                    <a:pt x="218" y="1811"/>
                  </a:lnTo>
                  <a:lnTo>
                    <a:pt x="247" y="1797"/>
                  </a:lnTo>
                  <a:lnTo>
                    <a:pt x="277" y="1783"/>
                  </a:lnTo>
                  <a:lnTo>
                    <a:pt x="306" y="1768"/>
                  </a:lnTo>
                  <a:lnTo>
                    <a:pt x="334" y="1755"/>
                  </a:lnTo>
                  <a:lnTo>
                    <a:pt x="360" y="1741"/>
                  </a:lnTo>
                  <a:lnTo>
                    <a:pt x="385" y="1726"/>
                  </a:lnTo>
                  <a:lnTo>
                    <a:pt x="407" y="1711"/>
                  </a:lnTo>
                  <a:lnTo>
                    <a:pt x="426" y="1696"/>
                  </a:lnTo>
                  <a:lnTo>
                    <a:pt x="441" y="1679"/>
                  </a:lnTo>
                  <a:lnTo>
                    <a:pt x="451" y="1663"/>
                  </a:lnTo>
                  <a:lnTo>
                    <a:pt x="455" y="1648"/>
                  </a:lnTo>
                  <a:lnTo>
                    <a:pt x="454" y="1631"/>
                  </a:lnTo>
                  <a:lnTo>
                    <a:pt x="445" y="1615"/>
                  </a:lnTo>
                  <a:lnTo>
                    <a:pt x="429" y="1598"/>
                  </a:lnTo>
                  <a:lnTo>
                    <a:pt x="404" y="1582"/>
                  </a:lnTo>
                  <a:lnTo>
                    <a:pt x="374" y="1569"/>
                  </a:lnTo>
                  <a:lnTo>
                    <a:pt x="340" y="1557"/>
                  </a:lnTo>
                  <a:lnTo>
                    <a:pt x="302" y="1548"/>
                  </a:lnTo>
                  <a:lnTo>
                    <a:pt x="262" y="1542"/>
                  </a:lnTo>
                  <a:lnTo>
                    <a:pt x="221" y="1535"/>
                  </a:lnTo>
                  <a:lnTo>
                    <a:pt x="180" y="1531"/>
                  </a:lnTo>
                  <a:lnTo>
                    <a:pt x="140" y="1527"/>
                  </a:lnTo>
                  <a:lnTo>
                    <a:pt x="103" y="1526"/>
                  </a:lnTo>
                  <a:lnTo>
                    <a:pt x="70" y="1525"/>
                  </a:lnTo>
                  <a:lnTo>
                    <a:pt x="43" y="1523"/>
                  </a:lnTo>
                  <a:lnTo>
                    <a:pt x="22" y="1523"/>
                  </a:lnTo>
                  <a:lnTo>
                    <a:pt x="9" y="1523"/>
                  </a:lnTo>
                  <a:lnTo>
                    <a:pt x="4" y="1523"/>
                  </a:lnTo>
                  <a:lnTo>
                    <a:pt x="0" y="1453"/>
                  </a:lnTo>
                  <a:lnTo>
                    <a:pt x="5" y="1453"/>
                  </a:lnTo>
                  <a:lnTo>
                    <a:pt x="17" y="1453"/>
                  </a:lnTo>
                  <a:lnTo>
                    <a:pt x="38" y="1454"/>
                  </a:lnTo>
                  <a:lnTo>
                    <a:pt x="64" y="1457"/>
                  </a:lnTo>
                  <a:lnTo>
                    <a:pt x="97" y="1459"/>
                  </a:lnTo>
                  <a:lnTo>
                    <a:pt x="135" y="1462"/>
                  </a:lnTo>
                  <a:lnTo>
                    <a:pt x="175" y="1467"/>
                  </a:lnTo>
                  <a:lnTo>
                    <a:pt x="220" y="1474"/>
                  </a:lnTo>
                  <a:lnTo>
                    <a:pt x="267" y="1480"/>
                  </a:lnTo>
                  <a:lnTo>
                    <a:pt x="314" y="1489"/>
                  </a:lnTo>
                  <a:lnTo>
                    <a:pt x="362" y="1500"/>
                  </a:lnTo>
                  <a:lnTo>
                    <a:pt x="411" y="1513"/>
                  </a:lnTo>
                  <a:lnTo>
                    <a:pt x="457" y="1527"/>
                  </a:lnTo>
                  <a:lnTo>
                    <a:pt x="489" y="1538"/>
                  </a:lnTo>
                  <a:lnTo>
                    <a:pt x="522" y="1548"/>
                  </a:lnTo>
                  <a:lnTo>
                    <a:pt x="553" y="1559"/>
                  </a:lnTo>
                  <a:lnTo>
                    <a:pt x="585" y="1568"/>
                  </a:lnTo>
                  <a:lnTo>
                    <a:pt x="615" y="1574"/>
                  </a:lnTo>
                  <a:lnTo>
                    <a:pt x="644" y="1581"/>
                  </a:lnTo>
                  <a:lnTo>
                    <a:pt x="671" y="1586"/>
                  </a:lnTo>
                  <a:lnTo>
                    <a:pt x="696" y="1589"/>
                  </a:lnTo>
                  <a:lnTo>
                    <a:pt x="720" y="1589"/>
                  </a:lnTo>
                  <a:lnTo>
                    <a:pt x="739" y="1588"/>
                  </a:lnTo>
                  <a:lnTo>
                    <a:pt x="758" y="1582"/>
                  </a:lnTo>
                  <a:lnTo>
                    <a:pt x="772" y="1576"/>
                  </a:lnTo>
                  <a:lnTo>
                    <a:pt x="783" y="1565"/>
                  </a:lnTo>
                  <a:lnTo>
                    <a:pt x="789" y="1551"/>
                  </a:lnTo>
                  <a:lnTo>
                    <a:pt x="792" y="1534"/>
                  </a:lnTo>
                  <a:lnTo>
                    <a:pt x="790" y="1512"/>
                  </a:lnTo>
                  <a:lnTo>
                    <a:pt x="785" y="1487"/>
                  </a:lnTo>
                  <a:lnTo>
                    <a:pt x="773" y="1457"/>
                  </a:lnTo>
                  <a:lnTo>
                    <a:pt x="754" y="1412"/>
                  </a:lnTo>
                  <a:lnTo>
                    <a:pt x="735" y="1366"/>
                  </a:lnTo>
                  <a:lnTo>
                    <a:pt x="718" y="1323"/>
                  </a:lnTo>
                  <a:lnTo>
                    <a:pt x="701" y="1280"/>
                  </a:lnTo>
                  <a:lnTo>
                    <a:pt x="684" y="1239"/>
                  </a:lnTo>
                  <a:lnTo>
                    <a:pt x="670" y="1201"/>
                  </a:lnTo>
                  <a:lnTo>
                    <a:pt x="657" y="1166"/>
                  </a:lnTo>
                  <a:lnTo>
                    <a:pt x="645" y="1135"/>
                  </a:lnTo>
                  <a:lnTo>
                    <a:pt x="635" y="1107"/>
                  </a:lnTo>
                  <a:lnTo>
                    <a:pt x="627" y="1086"/>
                  </a:lnTo>
                  <a:lnTo>
                    <a:pt x="620" y="1069"/>
                  </a:lnTo>
                  <a:lnTo>
                    <a:pt x="616" y="1059"/>
                  </a:lnTo>
                  <a:lnTo>
                    <a:pt x="615" y="1055"/>
                  </a:lnTo>
                  <a:lnTo>
                    <a:pt x="713" y="1022"/>
                  </a:lnTo>
                  <a:lnTo>
                    <a:pt x="713" y="1026"/>
                  </a:lnTo>
                  <a:lnTo>
                    <a:pt x="716" y="1038"/>
                  </a:lnTo>
                  <a:lnTo>
                    <a:pt x="718" y="1057"/>
                  </a:lnTo>
                  <a:lnTo>
                    <a:pt x="724" y="1082"/>
                  </a:lnTo>
                  <a:lnTo>
                    <a:pt x="729" y="1112"/>
                  </a:lnTo>
                  <a:lnTo>
                    <a:pt x="737" y="1148"/>
                  </a:lnTo>
                  <a:lnTo>
                    <a:pt x="747" y="1184"/>
                  </a:lnTo>
                  <a:lnTo>
                    <a:pt x="758" y="1224"/>
                  </a:lnTo>
                  <a:lnTo>
                    <a:pt x="772" y="1263"/>
                  </a:lnTo>
                  <a:lnTo>
                    <a:pt x="788" y="1303"/>
                  </a:lnTo>
                  <a:lnTo>
                    <a:pt x="806" y="1341"/>
                  </a:lnTo>
                  <a:lnTo>
                    <a:pt x="826" y="1378"/>
                  </a:lnTo>
                  <a:lnTo>
                    <a:pt x="844" y="1406"/>
                  </a:lnTo>
                  <a:lnTo>
                    <a:pt x="864" y="1432"/>
                  </a:lnTo>
                  <a:lnTo>
                    <a:pt x="886" y="1457"/>
                  </a:lnTo>
                  <a:lnTo>
                    <a:pt x="908" y="1479"/>
                  </a:lnTo>
                  <a:lnTo>
                    <a:pt x="932" y="1497"/>
                  </a:lnTo>
                  <a:lnTo>
                    <a:pt x="955" y="1513"/>
                  </a:lnTo>
                  <a:lnTo>
                    <a:pt x="980" y="1525"/>
                  </a:lnTo>
                  <a:lnTo>
                    <a:pt x="1005" y="1533"/>
                  </a:lnTo>
                  <a:lnTo>
                    <a:pt x="1030" y="1535"/>
                  </a:lnTo>
                  <a:lnTo>
                    <a:pt x="1056" y="1531"/>
                  </a:lnTo>
                  <a:lnTo>
                    <a:pt x="1081" y="1523"/>
                  </a:lnTo>
                  <a:lnTo>
                    <a:pt x="1105" y="1509"/>
                  </a:lnTo>
                  <a:lnTo>
                    <a:pt x="1128" y="1488"/>
                  </a:lnTo>
                  <a:lnTo>
                    <a:pt x="1152" y="1459"/>
                  </a:lnTo>
                  <a:lnTo>
                    <a:pt x="1173" y="1423"/>
                  </a:lnTo>
                  <a:lnTo>
                    <a:pt x="1190" y="1383"/>
                  </a:lnTo>
                  <a:lnTo>
                    <a:pt x="1201" y="1341"/>
                  </a:lnTo>
                  <a:lnTo>
                    <a:pt x="1208" y="1297"/>
                  </a:lnTo>
                  <a:lnTo>
                    <a:pt x="1209" y="1252"/>
                  </a:lnTo>
                  <a:lnTo>
                    <a:pt x="1207" y="1205"/>
                  </a:lnTo>
                  <a:lnTo>
                    <a:pt x="1199" y="1159"/>
                  </a:lnTo>
                  <a:lnTo>
                    <a:pt x="1187" y="1115"/>
                  </a:lnTo>
                  <a:lnTo>
                    <a:pt x="1173" y="1070"/>
                  </a:lnTo>
                  <a:lnTo>
                    <a:pt x="1154" y="1029"/>
                  </a:lnTo>
                  <a:lnTo>
                    <a:pt x="1133" y="989"/>
                  </a:lnTo>
                  <a:lnTo>
                    <a:pt x="1110" y="954"/>
                  </a:lnTo>
                  <a:lnTo>
                    <a:pt x="1084" y="923"/>
                  </a:lnTo>
                  <a:lnTo>
                    <a:pt x="1055" y="896"/>
                  </a:lnTo>
                  <a:lnTo>
                    <a:pt x="1025" y="875"/>
                  </a:lnTo>
                  <a:lnTo>
                    <a:pt x="995" y="862"/>
                  </a:lnTo>
                  <a:lnTo>
                    <a:pt x="962" y="854"/>
                  </a:lnTo>
                  <a:lnTo>
                    <a:pt x="917" y="851"/>
                  </a:lnTo>
                  <a:lnTo>
                    <a:pt x="872" y="849"/>
                  </a:lnTo>
                  <a:lnTo>
                    <a:pt x="823" y="852"/>
                  </a:lnTo>
                  <a:lnTo>
                    <a:pt x="773" y="857"/>
                  </a:lnTo>
                  <a:lnTo>
                    <a:pt x="722" y="866"/>
                  </a:lnTo>
                  <a:lnTo>
                    <a:pt x="670" y="882"/>
                  </a:lnTo>
                  <a:lnTo>
                    <a:pt x="616" y="902"/>
                  </a:lnTo>
                  <a:lnTo>
                    <a:pt x="561" y="928"/>
                  </a:lnTo>
                  <a:lnTo>
                    <a:pt x="505" y="960"/>
                  </a:lnTo>
                  <a:lnTo>
                    <a:pt x="447" y="1000"/>
                  </a:lnTo>
                  <a:lnTo>
                    <a:pt x="390" y="1047"/>
                  </a:lnTo>
                  <a:lnTo>
                    <a:pt x="332" y="1103"/>
                  </a:lnTo>
                  <a:lnTo>
                    <a:pt x="282" y="1055"/>
                  </a:lnTo>
                  <a:lnTo>
                    <a:pt x="286" y="1053"/>
                  </a:lnTo>
                  <a:lnTo>
                    <a:pt x="294" y="1047"/>
                  </a:lnTo>
                  <a:lnTo>
                    <a:pt x="306" y="1038"/>
                  </a:lnTo>
                  <a:lnTo>
                    <a:pt x="323" y="1025"/>
                  </a:lnTo>
                  <a:lnTo>
                    <a:pt x="343" y="1010"/>
                  </a:lnTo>
                  <a:lnTo>
                    <a:pt x="364" y="992"/>
                  </a:lnTo>
                  <a:lnTo>
                    <a:pt x="387" y="974"/>
                  </a:lnTo>
                  <a:lnTo>
                    <a:pt x="412" y="954"/>
                  </a:lnTo>
                  <a:lnTo>
                    <a:pt x="436" y="934"/>
                  </a:lnTo>
                  <a:lnTo>
                    <a:pt x="459" y="913"/>
                  </a:lnTo>
                  <a:lnTo>
                    <a:pt x="481" y="894"/>
                  </a:lnTo>
                  <a:lnTo>
                    <a:pt x="501" y="874"/>
                  </a:lnTo>
                  <a:lnTo>
                    <a:pt x="518" y="856"/>
                  </a:lnTo>
                  <a:lnTo>
                    <a:pt x="532" y="840"/>
                  </a:lnTo>
                  <a:lnTo>
                    <a:pt x="536" y="827"/>
                  </a:lnTo>
                  <a:lnTo>
                    <a:pt x="535" y="814"/>
                  </a:lnTo>
                  <a:lnTo>
                    <a:pt x="527" y="798"/>
                  </a:lnTo>
                  <a:lnTo>
                    <a:pt x="514" y="782"/>
                  </a:lnTo>
                  <a:lnTo>
                    <a:pt x="496" y="767"/>
                  </a:lnTo>
                  <a:lnTo>
                    <a:pt x="474" y="750"/>
                  </a:lnTo>
                  <a:lnTo>
                    <a:pt x="450" y="733"/>
                  </a:lnTo>
                  <a:lnTo>
                    <a:pt x="423" y="716"/>
                  </a:lnTo>
                  <a:lnTo>
                    <a:pt x="395" y="700"/>
                  </a:lnTo>
                  <a:lnTo>
                    <a:pt x="366" y="684"/>
                  </a:lnTo>
                  <a:lnTo>
                    <a:pt x="339" y="670"/>
                  </a:lnTo>
                  <a:lnTo>
                    <a:pt x="311" y="655"/>
                  </a:lnTo>
                  <a:lnTo>
                    <a:pt x="286" y="644"/>
                  </a:lnTo>
                  <a:lnTo>
                    <a:pt x="264" y="633"/>
                  </a:lnTo>
                  <a:lnTo>
                    <a:pt x="246" y="625"/>
                  </a:lnTo>
                  <a:lnTo>
                    <a:pt x="231" y="619"/>
                  </a:lnTo>
                  <a:lnTo>
                    <a:pt x="222" y="615"/>
                  </a:lnTo>
                  <a:lnTo>
                    <a:pt x="218" y="614"/>
                  </a:lnTo>
                  <a:lnTo>
                    <a:pt x="260" y="565"/>
                  </a:lnTo>
                  <a:lnTo>
                    <a:pt x="263" y="566"/>
                  </a:lnTo>
                  <a:lnTo>
                    <a:pt x="271" y="572"/>
                  </a:lnTo>
                  <a:lnTo>
                    <a:pt x="282" y="580"/>
                  </a:lnTo>
                  <a:lnTo>
                    <a:pt x="299" y="591"/>
                  </a:lnTo>
                  <a:lnTo>
                    <a:pt x="319" y="604"/>
                  </a:lnTo>
                  <a:lnTo>
                    <a:pt x="343" y="619"/>
                  </a:lnTo>
                  <a:lnTo>
                    <a:pt x="370" y="635"/>
                  </a:lnTo>
                  <a:lnTo>
                    <a:pt x="399" y="652"/>
                  </a:lnTo>
                  <a:lnTo>
                    <a:pt x="430" y="669"/>
                  </a:lnTo>
                  <a:lnTo>
                    <a:pt x="463" y="687"/>
                  </a:lnTo>
                  <a:lnTo>
                    <a:pt x="498" y="703"/>
                  </a:lnTo>
                  <a:lnTo>
                    <a:pt x="534" y="720"/>
                  </a:lnTo>
                  <a:lnTo>
                    <a:pt x="569" y="734"/>
                  </a:lnTo>
                  <a:lnTo>
                    <a:pt x="606" y="747"/>
                  </a:lnTo>
                  <a:lnTo>
                    <a:pt x="641" y="758"/>
                  </a:lnTo>
                  <a:lnTo>
                    <a:pt x="670" y="764"/>
                  </a:lnTo>
                  <a:lnTo>
                    <a:pt x="701" y="769"/>
                  </a:lnTo>
                  <a:lnTo>
                    <a:pt x="733" y="773"/>
                  </a:lnTo>
                  <a:lnTo>
                    <a:pt x="767" y="775"/>
                  </a:lnTo>
                  <a:lnTo>
                    <a:pt x="800" y="775"/>
                  </a:lnTo>
                  <a:lnTo>
                    <a:pt x="834" y="772"/>
                  </a:lnTo>
                  <a:lnTo>
                    <a:pt x="866" y="768"/>
                  </a:lnTo>
                  <a:lnTo>
                    <a:pt x="898" y="762"/>
                  </a:lnTo>
                  <a:lnTo>
                    <a:pt x="929" y="752"/>
                  </a:lnTo>
                  <a:lnTo>
                    <a:pt x="957" y="741"/>
                  </a:lnTo>
                  <a:lnTo>
                    <a:pt x="983" y="726"/>
                  </a:lnTo>
                  <a:lnTo>
                    <a:pt x="1006" y="710"/>
                  </a:lnTo>
                  <a:lnTo>
                    <a:pt x="1027" y="691"/>
                  </a:lnTo>
                  <a:lnTo>
                    <a:pt x="1043" y="669"/>
                  </a:lnTo>
                  <a:lnTo>
                    <a:pt x="1055" y="644"/>
                  </a:lnTo>
                  <a:lnTo>
                    <a:pt x="1063" y="616"/>
                  </a:lnTo>
                  <a:lnTo>
                    <a:pt x="1065" y="585"/>
                  </a:lnTo>
                  <a:lnTo>
                    <a:pt x="1061" y="551"/>
                  </a:lnTo>
                  <a:lnTo>
                    <a:pt x="1052" y="513"/>
                  </a:lnTo>
                  <a:lnTo>
                    <a:pt x="1033" y="458"/>
                  </a:lnTo>
                  <a:lnTo>
                    <a:pt x="1009" y="408"/>
                  </a:lnTo>
                  <a:lnTo>
                    <a:pt x="984" y="364"/>
                  </a:lnTo>
                  <a:lnTo>
                    <a:pt x="957" y="324"/>
                  </a:lnTo>
                  <a:lnTo>
                    <a:pt x="929" y="290"/>
                  </a:lnTo>
                  <a:lnTo>
                    <a:pt x="902" y="260"/>
                  </a:lnTo>
                  <a:lnTo>
                    <a:pt x="875" y="234"/>
                  </a:lnTo>
                  <a:lnTo>
                    <a:pt x="852" y="213"/>
                  </a:lnTo>
                  <a:lnTo>
                    <a:pt x="830" y="196"/>
                  </a:lnTo>
                  <a:lnTo>
                    <a:pt x="811" y="183"/>
                  </a:lnTo>
                  <a:lnTo>
                    <a:pt x="797" y="174"/>
                  </a:lnTo>
                  <a:lnTo>
                    <a:pt x="788" y="168"/>
                  </a:lnTo>
                  <a:lnTo>
                    <a:pt x="785" y="167"/>
                  </a:lnTo>
                  <a:lnTo>
                    <a:pt x="837" y="123"/>
                  </a:lnTo>
                  <a:lnTo>
                    <a:pt x="840" y="125"/>
                  </a:lnTo>
                  <a:lnTo>
                    <a:pt x="847" y="133"/>
                  </a:lnTo>
                  <a:lnTo>
                    <a:pt x="857" y="144"/>
                  </a:lnTo>
                  <a:lnTo>
                    <a:pt x="870" y="158"/>
                  </a:lnTo>
                  <a:lnTo>
                    <a:pt x="887" y="175"/>
                  </a:lnTo>
                  <a:lnTo>
                    <a:pt x="906" y="195"/>
                  </a:lnTo>
                  <a:lnTo>
                    <a:pt x="925" y="214"/>
                  </a:lnTo>
                  <a:lnTo>
                    <a:pt x="947" y="234"/>
                  </a:lnTo>
                  <a:lnTo>
                    <a:pt x="970" y="254"/>
                  </a:lnTo>
                  <a:lnTo>
                    <a:pt x="992" y="272"/>
                  </a:lnTo>
                  <a:lnTo>
                    <a:pt x="1014" y="288"/>
                  </a:lnTo>
                  <a:lnTo>
                    <a:pt x="1036" y="301"/>
                  </a:lnTo>
                  <a:lnTo>
                    <a:pt x="1057" y="311"/>
                  </a:lnTo>
                  <a:lnTo>
                    <a:pt x="1076" y="316"/>
                  </a:lnTo>
                  <a:lnTo>
                    <a:pt x="1091" y="318"/>
                  </a:lnTo>
                  <a:lnTo>
                    <a:pt x="1106" y="312"/>
                  </a:lnTo>
                  <a:lnTo>
                    <a:pt x="1119" y="298"/>
                  </a:lnTo>
                  <a:lnTo>
                    <a:pt x="1132" y="277"/>
                  </a:lnTo>
                  <a:lnTo>
                    <a:pt x="1144" y="252"/>
                  </a:lnTo>
                  <a:lnTo>
                    <a:pt x="1154" y="222"/>
                  </a:lnTo>
                  <a:lnTo>
                    <a:pt x="1163" y="189"/>
                  </a:lnTo>
                  <a:lnTo>
                    <a:pt x="1171" y="157"/>
                  </a:lnTo>
                  <a:lnTo>
                    <a:pt x="1178" y="123"/>
                  </a:lnTo>
                  <a:lnTo>
                    <a:pt x="1183" y="91"/>
                  </a:lnTo>
                  <a:lnTo>
                    <a:pt x="1188" y="61"/>
                  </a:lnTo>
                  <a:lnTo>
                    <a:pt x="1191" y="36"/>
                  </a:lnTo>
                  <a:lnTo>
                    <a:pt x="1194" y="17"/>
                  </a:lnTo>
                  <a:lnTo>
                    <a:pt x="1195" y="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048113" y="3471281"/>
              <a:ext cx="393320" cy="506912"/>
              <a:chOff x="-5780088" y="4638675"/>
              <a:chExt cx="2495550" cy="3216275"/>
            </a:xfrm>
            <a:solidFill>
              <a:schemeClr val="accent3"/>
            </a:solidFill>
          </p:grpSpPr>
          <p:sp>
            <p:nvSpPr>
              <p:cNvPr id="48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443532" y="1672587"/>
              <a:ext cx="417501" cy="402213"/>
              <a:chOff x="-2330450" y="2897188"/>
              <a:chExt cx="3381375" cy="3257550"/>
            </a:xfrm>
            <a:solidFill>
              <a:schemeClr val="accent5"/>
            </a:solidFill>
          </p:grpSpPr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5829860" y="1078669"/>
              <a:ext cx="534600" cy="461686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5724024" y="2197638"/>
              <a:ext cx="723955" cy="491269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336788" y="2446689"/>
              <a:ext cx="648532" cy="648137"/>
              <a:chOff x="9039225" y="529431"/>
              <a:chExt cx="5207000" cy="5203826"/>
            </a:xfrm>
            <a:solidFill>
              <a:schemeClr val="accent2"/>
            </a:solidFill>
          </p:grpSpPr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12941300" y="3940969"/>
                <a:ext cx="358775" cy="357188"/>
              </a:xfrm>
              <a:custGeom>
                <a:avLst/>
                <a:gdLst>
                  <a:gd name="T0" fmla="*/ 109 w 450"/>
                  <a:gd name="T1" fmla="*/ 0 h 450"/>
                  <a:gd name="T2" fmla="*/ 137 w 450"/>
                  <a:gd name="T3" fmla="*/ 2 h 450"/>
                  <a:gd name="T4" fmla="*/ 163 w 450"/>
                  <a:gd name="T5" fmla="*/ 14 h 450"/>
                  <a:gd name="T6" fmla="*/ 187 w 450"/>
                  <a:gd name="T7" fmla="*/ 32 h 450"/>
                  <a:gd name="T8" fmla="*/ 418 w 450"/>
                  <a:gd name="T9" fmla="*/ 263 h 450"/>
                  <a:gd name="T10" fmla="*/ 436 w 450"/>
                  <a:gd name="T11" fmla="*/ 287 h 450"/>
                  <a:gd name="T12" fmla="*/ 448 w 450"/>
                  <a:gd name="T13" fmla="*/ 313 h 450"/>
                  <a:gd name="T14" fmla="*/ 450 w 450"/>
                  <a:gd name="T15" fmla="*/ 340 h 450"/>
                  <a:gd name="T16" fmla="*/ 448 w 450"/>
                  <a:gd name="T17" fmla="*/ 368 h 450"/>
                  <a:gd name="T18" fmla="*/ 436 w 450"/>
                  <a:gd name="T19" fmla="*/ 394 h 450"/>
                  <a:gd name="T20" fmla="*/ 418 w 450"/>
                  <a:gd name="T21" fmla="*/ 418 h 450"/>
                  <a:gd name="T22" fmla="*/ 396 w 450"/>
                  <a:gd name="T23" fmla="*/ 434 h 450"/>
                  <a:gd name="T24" fmla="*/ 369 w 450"/>
                  <a:gd name="T25" fmla="*/ 446 h 450"/>
                  <a:gd name="T26" fmla="*/ 343 w 450"/>
                  <a:gd name="T27" fmla="*/ 450 h 450"/>
                  <a:gd name="T28" fmla="*/ 315 w 450"/>
                  <a:gd name="T29" fmla="*/ 446 h 450"/>
                  <a:gd name="T30" fmla="*/ 287 w 450"/>
                  <a:gd name="T31" fmla="*/ 434 h 450"/>
                  <a:gd name="T32" fmla="*/ 265 w 450"/>
                  <a:gd name="T33" fmla="*/ 418 h 450"/>
                  <a:gd name="T34" fmla="*/ 31 w 450"/>
                  <a:gd name="T35" fmla="*/ 185 h 450"/>
                  <a:gd name="T36" fmla="*/ 15 w 450"/>
                  <a:gd name="T37" fmla="*/ 163 h 450"/>
                  <a:gd name="T38" fmla="*/ 4 w 450"/>
                  <a:gd name="T39" fmla="*/ 135 h 450"/>
                  <a:gd name="T40" fmla="*/ 0 w 450"/>
                  <a:gd name="T41" fmla="*/ 107 h 450"/>
                  <a:gd name="T42" fmla="*/ 4 w 450"/>
                  <a:gd name="T43" fmla="*/ 81 h 450"/>
                  <a:gd name="T44" fmla="*/ 15 w 450"/>
                  <a:gd name="T45" fmla="*/ 53 h 450"/>
                  <a:gd name="T46" fmla="*/ 31 w 450"/>
                  <a:gd name="T47" fmla="*/ 32 h 450"/>
                  <a:gd name="T48" fmla="*/ 55 w 450"/>
                  <a:gd name="T49" fmla="*/ 14 h 450"/>
                  <a:gd name="T50" fmla="*/ 81 w 450"/>
                  <a:gd name="T51" fmla="*/ 2 h 450"/>
                  <a:gd name="T52" fmla="*/ 109 w 450"/>
                  <a:gd name="T53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0" h="450">
                    <a:moveTo>
                      <a:pt x="109" y="0"/>
                    </a:moveTo>
                    <a:lnTo>
                      <a:pt x="137" y="2"/>
                    </a:lnTo>
                    <a:lnTo>
                      <a:pt x="163" y="14"/>
                    </a:lnTo>
                    <a:lnTo>
                      <a:pt x="187" y="32"/>
                    </a:lnTo>
                    <a:lnTo>
                      <a:pt x="418" y="263"/>
                    </a:lnTo>
                    <a:lnTo>
                      <a:pt x="436" y="287"/>
                    </a:lnTo>
                    <a:lnTo>
                      <a:pt x="448" y="313"/>
                    </a:lnTo>
                    <a:lnTo>
                      <a:pt x="450" y="340"/>
                    </a:lnTo>
                    <a:lnTo>
                      <a:pt x="448" y="368"/>
                    </a:lnTo>
                    <a:lnTo>
                      <a:pt x="436" y="394"/>
                    </a:lnTo>
                    <a:lnTo>
                      <a:pt x="418" y="418"/>
                    </a:lnTo>
                    <a:lnTo>
                      <a:pt x="396" y="434"/>
                    </a:lnTo>
                    <a:lnTo>
                      <a:pt x="369" y="446"/>
                    </a:lnTo>
                    <a:lnTo>
                      <a:pt x="343" y="450"/>
                    </a:lnTo>
                    <a:lnTo>
                      <a:pt x="315" y="446"/>
                    </a:lnTo>
                    <a:lnTo>
                      <a:pt x="287" y="434"/>
                    </a:lnTo>
                    <a:lnTo>
                      <a:pt x="265" y="418"/>
                    </a:lnTo>
                    <a:lnTo>
                      <a:pt x="31" y="185"/>
                    </a:lnTo>
                    <a:lnTo>
                      <a:pt x="15" y="163"/>
                    </a:lnTo>
                    <a:lnTo>
                      <a:pt x="4" y="135"/>
                    </a:lnTo>
                    <a:lnTo>
                      <a:pt x="0" y="107"/>
                    </a:lnTo>
                    <a:lnTo>
                      <a:pt x="4" y="81"/>
                    </a:lnTo>
                    <a:lnTo>
                      <a:pt x="15" y="53"/>
                    </a:lnTo>
                    <a:lnTo>
                      <a:pt x="31" y="32"/>
                    </a:lnTo>
                    <a:lnTo>
                      <a:pt x="55" y="14"/>
                    </a:lnTo>
                    <a:lnTo>
                      <a:pt x="81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22"/>
              <p:cNvSpPr>
                <a:spLocks/>
              </p:cNvSpPr>
              <p:nvPr/>
            </p:nvSpPr>
            <p:spPr bwMode="auto">
              <a:xfrm>
                <a:off x="13117512" y="1570831"/>
                <a:ext cx="1128713" cy="1908175"/>
              </a:xfrm>
              <a:custGeom>
                <a:avLst/>
                <a:gdLst>
                  <a:gd name="T0" fmla="*/ 110 w 1422"/>
                  <a:gd name="T1" fmla="*/ 0 h 2404"/>
                  <a:gd name="T2" fmla="*/ 138 w 1422"/>
                  <a:gd name="T3" fmla="*/ 4 h 2404"/>
                  <a:gd name="T4" fmla="*/ 163 w 1422"/>
                  <a:gd name="T5" fmla="*/ 14 h 2404"/>
                  <a:gd name="T6" fmla="*/ 187 w 1422"/>
                  <a:gd name="T7" fmla="*/ 31 h 2404"/>
                  <a:gd name="T8" fmla="*/ 1171 w 1422"/>
                  <a:gd name="T9" fmla="*/ 1014 h 2404"/>
                  <a:gd name="T10" fmla="*/ 1171 w 1422"/>
                  <a:gd name="T11" fmla="*/ 1014 h 2404"/>
                  <a:gd name="T12" fmla="*/ 1390 w 1422"/>
                  <a:gd name="T13" fmla="*/ 1233 h 2404"/>
                  <a:gd name="T14" fmla="*/ 1408 w 1422"/>
                  <a:gd name="T15" fmla="*/ 1257 h 2404"/>
                  <a:gd name="T16" fmla="*/ 1418 w 1422"/>
                  <a:gd name="T17" fmla="*/ 1283 h 2404"/>
                  <a:gd name="T18" fmla="*/ 1422 w 1422"/>
                  <a:gd name="T19" fmla="*/ 1311 h 2404"/>
                  <a:gd name="T20" fmla="*/ 1418 w 1422"/>
                  <a:gd name="T21" fmla="*/ 1339 h 2404"/>
                  <a:gd name="T22" fmla="*/ 1408 w 1422"/>
                  <a:gd name="T23" fmla="*/ 1365 h 2404"/>
                  <a:gd name="T24" fmla="*/ 1390 w 1422"/>
                  <a:gd name="T25" fmla="*/ 1389 h 2404"/>
                  <a:gd name="T26" fmla="*/ 1366 w 1422"/>
                  <a:gd name="T27" fmla="*/ 1405 h 2404"/>
                  <a:gd name="T28" fmla="*/ 1340 w 1422"/>
                  <a:gd name="T29" fmla="*/ 1417 h 2404"/>
                  <a:gd name="T30" fmla="*/ 1312 w 1422"/>
                  <a:gd name="T31" fmla="*/ 1421 h 2404"/>
                  <a:gd name="T32" fmla="*/ 1284 w 1422"/>
                  <a:gd name="T33" fmla="*/ 1417 h 2404"/>
                  <a:gd name="T34" fmla="*/ 1258 w 1422"/>
                  <a:gd name="T35" fmla="*/ 1405 h 2404"/>
                  <a:gd name="T36" fmla="*/ 1235 w 1422"/>
                  <a:gd name="T37" fmla="*/ 1389 h 2404"/>
                  <a:gd name="T38" fmla="*/ 1203 w 1422"/>
                  <a:gd name="T39" fmla="*/ 1355 h 2404"/>
                  <a:gd name="T40" fmla="*/ 1203 w 1422"/>
                  <a:gd name="T41" fmla="*/ 2294 h 2404"/>
                  <a:gd name="T42" fmla="*/ 1197 w 1422"/>
                  <a:gd name="T43" fmla="*/ 2328 h 2404"/>
                  <a:gd name="T44" fmla="*/ 1183 w 1422"/>
                  <a:gd name="T45" fmla="*/ 2358 h 2404"/>
                  <a:gd name="T46" fmla="*/ 1159 w 1422"/>
                  <a:gd name="T47" fmla="*/ 2382 h 2404"/>
                  <a:gd name="T48" fmla="*/ 1129 w 1422"/>
                  <a:gd name="T49" fmla="*/ 2398 h 2404"/>
                  <a:gd name="T50" fmla="*/ 1093 w 1422"/>
                  <a:gd name="T51" fmla="*/ 2404 h 2404"/>
                  <a:gd name="T52" fmla="*/ 437 w 1422"/>
                  <a:gd name="T53" fmla="*/ 2404 h 2404"/>
                  <a:gd name="T54" fmla="*/ 403 w 1422"/>
                  <a:gd name="T55" fmla="*/ 2398 h 2404"/>
                  <a:gd name="T56" fmla="*/ 373 w 1422"/>
                  <a:gd name="T57" fmla="*/ 2382 h 2404"/>
                  <a:gd name="T58" fmla="*/ 349 w 1422"/>
                  <a:gd name="T59" fmla="*/ 2358 h 2404"/>
                  <a:gd name="T60" fmla="*/ 333 w 1422"/>
                  <a:gd name="T61" fmla="*/ 2328 h 2404"/>
                  <a:gd name="T62" fmla="*/ 329 w 1422"/>
                  <a:gd name="T63" fmla="*/ 2294 h 2404"/>
                  <a:gd name="T64" fmla="*/ 329 w 1422"/>
                  <a:gd name="T65" fmla="*/ 1638 h 2404"/>
                  <a:gd name="T66" fmla="*/ 333 w 1422"/>
                  <a:gd name="T67" fmla="*/ 1604 h 2404"/>
                  <a:gd name="T68" fmla="*/ 349 w 1422"/>
                  <a:gd name="T69" fmla="*/ 1574 h 2404"/>
                  <a:gd name="T70" fmla="*/ 373 w 1422"/>
                  <a:gd name="T71" fmla="*/ 1550 h 2404"/>
                  <a:gd name="T72" fmla="*/ 403 w 1422"/>
                  <a:gd name="T73" fmla="*/ 1534 h 2404"/>
                  <a:gd name="T74" fmla="*/ 437 w 1422"/>
                  <a:gd name="T75" fmla="*/ 1528 h 2404"/>
                  <a:gd name="T76" fmla="*/ 473 w 1422"/>
                  <a:gd name="T77" fmla="*/ 1534 h 2404"/>
                  <a:gd name="T78" fmla="*/ 503 w 1422"/>
                  <a:gd name="T79" fmla="*/ 1550 h 2404"/>
                  <a:gd name="T80" fmla="*/ 526 w 1422"/>
                  <a:gd name="T81" fmla="*/ 1574 h 2404"/>
                  <a:gd name="T82" fmla="*/ 540 w 1422"/>
                  <a:gd name="T83" fmla="*/ 1604 h 2404"/>
                  <a:gd name="T84" fmla="*/ 546 w 1422"/>
                  <a:gd name="T85" fmla="*/ 1638 h 2404"/>
                  <a:gd name="T86" fmla="*/ 546 w 1422"/>
                  <a:gd name="T87" fmla="*/ 2184 h 2404"/>
                  <a:gd name="T88" fmla="*/ 985 w 1422"/>
                  <a:gd name="T89" fmla="*/ 2184 h 2404"/>
                  <a:gd name="T90" fmla="*/ 985 w 1422"/>
                  <a:gd name="T91" fmla="*/ 1138 h 2404"/>
                  <a:gd name="T92" fmla="*/ 32 w 1422"/>
                  <a:gd name="T93" fmla="*/ 187 h 2404"/>
                  <a:gd name="T94" fmla="*/ 14 w 1422"/>
                  <a:gd name="T95" fmla="*/ 163 h 2404"/>
                  <a:gd name="T96" fmla="*/ 4 w 1422"/>
                  <a:gd name="T97" fmla="*/ 137 h 2404"/>
                  <a:gd name="T98" fmla="*/ 0 w 1422"/>
                  <a:gd name="T99" fmla="*/ 109 h 2404"/>
                  <a:gd name="T100" fmla="*/ 4 w 1422"/>
                  <a:gd name="T101" fmla="*/ 81 h 2404"/>
                  <a:gd name="T102" fmla="*/ 14 w 1422"/>
                  <a:gd name="T103" fmla="*/ 55 h 2404"/>
                  <a:gd name="T104" fmla="*/ 32 w 1422"/>
                  <a:gd name="T105" fmla="*/ 31 h 2404"/>
                  <a:gd name="T106" fmla="*/ 56 w 1422"/>
                  <a:gd name="T107" fmla="*/ 14 h 2404"/>
                  <a:gd name="T108" fmla="*/ 82 w 1422"/>
                  <a:gd name="T109" fmla="*/ 4 h 2404"/>
                  <a:gd name="T110" fmla="*/ 110 w 1422"/>
                  <a:gd name="T111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22" h="2404">
                    <a:moveTo>
                      <a:pt x="110" y="0"/>
                    </a:moveTo>
                    <a:lnTo>
                      <a:pt x="138" y="4"/>
                    </a:lnTo>
                    <a:lnTo>
                      <a:pt x="163" y="14"/>
                    </a:lnTo>
                    <a:lnTo>
                      <a:pt x="187" y="31"/>
                    </a:lnTo>
                    <a:lnTo>
                      <a:pt x="1171" y="1014"/>
                    </a:lnTo>
                    <a:lnTo>
                      <a:pt x="1171" y="1014"/>
                    </a:lnTo>
                    <a:lnTo>
                      <a:pt x="1390" y="1233"/>
                    </a:lnTo>
                    <a:lnTo>
                      <a:pt x="1408" y="1257"/>
                    </a:lnTo>
                    <a:lnTo>
                      <a:pt x="1418" y="1283"/>
                    </a:lnTo>
                    <a:lnTo>
                      <a:pt x="1422" y="1311"/>
                    </a:lnTo>
                    <a:lnTo>
                      <a:pt x="1418" y="1339"/>
                    </a:lnTo>
                    <a:lnTo>
                      <a:pt x="1408" y="1365"/>
                    </a:lnTo>
                    <a:lnTo>
                      <a:pt x="1390" y="1389"/>
                    </a:lnTo>
                    <a:lnTo>
                      <a:pt x="1366" y="1405"/>
                    </a:lnTo>
                    <a:lnTo>
                      <a:pt x="1340" y="1417"/>
                    </a:lnTo>
                    <a:lnTo>
                      <a:pt x="1312" y="1421"/>
                    </a:lnTo>
                    <a:lnTo>
                      <a:pt x="1284" y="1417"/>
                    </a:lnTo>
                    <a:lnTo>
                      <a:pt x="1258" y="1405"/>
                    </a:lnTo>
                    <a:lnTo>
                      <a:pt x="1235" y="1389"/>
                    </a:lnTo>
                    <a:lnTo>
                      <a:pt x="1203" y="1355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3" y="2358"/>
                    </a:lnTo>
                    <a:lnTo>
                      <a:pt x="1159" y="2382"/>
                    </a:lnTo>
                    <a:lnTo>
                      <a:pt x="1129" y="2398"/>
                    </a:lnTo>
                    <a:lnTo>
                      <a:pt x="1093" y="2404"/>
                    </a:lnTo>
                    <a:lnTo>
                      <a:pt x="437" y="2404"/>
                    </a:lnTo>
                    <a:lnTo>
                      <a:pt x="403" y="2398"/>
                    </a:lnTo>
                    <a:lnTo>
                      <a:pt x="373" y="2382"/>
                    </a:lnTo>
                    <a:lnTo>
                      <a:pt x="349" y="2358"/>
                    </a:lnTo>
                    <a:lnTo>
                      <a:pt x="333" y="2328"/>
                    </a:lnTo>
                    <a:lnTo>
                      <a:pt x="329" y="2294"/>
                    </a:lnTo>
                    <a:lnTo>
                      <a:pt x="329" y="1638"/>
                    </a:lnTo>
                    <a:lnTo>
                      <a:pt x="333" y="1604"/>
                    </a:lnTo>
                    <a:lnTo>
                      <a:pt x="349" y="1574"/>
                    </a:lnTo>
                    <a:lnTo>
                      <a:pt x="373" y="1550"/>
                    </a:lnTo>
                    <a:lnTo>
                      <a:pt x="403" y="1534"/>
                    </a:lnTo>
                    <a:lnTo>
                      <a:pt x="437" y="1528"/>
                    </a:lnTo>
                    <a:lnTo>
                      <a:pt x="473" y="1534"/>
                    </a:lnTo>
                    <a:lnTo>
                      <a:pt x="503" y="1550"/>
                    </a:lnTo>
                    <a:lnTo>
                      <a:pt x="526" y="1574"/>
                    </a:lnTo>
                    <a:lnTo>
                      <a:pt x="540" y="1604"/>
                    </a:lnTo>
                    <a:lnTo>
                      <a:pt x="546" y="1638"/>
                    </a:lnTo>
                    <a:lnTo>
                      <a:pt x="546" y="2184"/>
                    </a:lnTo>
                    <a:lnTo>
                      <a:pt x="985" y="2184"/>
                    </a:lnTo>
                    <a:lnTo>
                      <a:pt x="985" y="1138"/>
                    </a:lnTo>
                    <a:lnTo>
                      <a:pt x="32" y="187"/>
                    </a:lnTo>
                    <a:lnTo>
                      <a:pt x="14" y="163"/>
                    </a:lnTo>
                    <a:lnTo>
                      <a:pt x="4" y="137"/>
                    </a:lnTo>
                    <a:lnTo>
                      <a:pt x="0" y="109"/>
                    </a:lnTo>
                    <a:lnTo>
                      <a:pt x="4" y="81"/>
                    </a:lnTo>
                    <a:lnTo>
                      <a:pt x="14" y="55"/>
                    </a:lnTo>
                    <a:lnTo>
                      <a:pt x="32" y="31"/>
                    </a:lnTo>
                    <a:lnTo>
                      <a:pt x="56" y="14"/>
                    </a:lnTo>
                    <a:lnTo>
                      <a:pt x="82" y="4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23"/>
              <p:cNvSpPr>
                <a:spLocks noEditPoints="1"/>
              </p:cNvSpPr>
              <p:nvPr/>
            </p:nvSpPr>
            <p:spPr bwMode="auto">
              <a:xfrm>
                <a:off x="10080625" y="1570831"/>
                <a:ext cx="2082800" cy="1908175"/>
              </a:xfrm>
              <a:custGeom>
                <a:avLst/>
                <a:gdLst>
                  <a:gd name="T0" fmla="*/ 437 w 2623"/>
                  <a:gd name="T1" fmla="*/ 1138 h 2404"/>
                  <a:gd name="T2" fmla="*/ 984 w 2623"/>
                  <a:gd name="T3" fmla="*/ 2184 h 2404"/>
                  <a:gd name="T4" fmla="*/ 990 w 2623"/>
                  <a:gd name="T5" fmla="*/ 1604 h 2404"/>
                  <a:gd name="T6" fmla="*/ 1028 w 2623"/>
                  <a:gd name="T7" fmla="*/ 1550 h 2404"/>
                  <a:gd name="T8" fmla="*/ 1093 w 2623"/>
                  <a:gd name="T9" fmla="*/ 1528 h 2404"/>
                  <a:gd name="T10" fmla="*/ 1564 w 2623"/>
                  <a:gd name="T11" fmla="*/ 1534 h 2404"/>
                  <a:gd name="T12" fmla="*/ 1618 w 2623"/>
                  <a:gd name="T13" fmla="*/ 1574 h 2404"/>
                  <a:gd name="T14" fmla="*/ 1640 w 2623"/>
                  <a:gd name="T15" fmla="*/ 1638 h 2404"/>
                  <a:gd name="T16" fmla="*/ 2186 w 2623"/>
                  <a:gd name="T17" fmla="*/ 2184 h 2404"/>
                  <a:gd name="T18" fmla="*/ 1313 w 2623"/>
                  <a:gd name="T19" fmla="*/ 263 h 2404"/>
                  <a:gd name="T20" fmla="*/ 1339 w 2623"/>
                  <a:gd name="T21" fmla="*/ 4 h 2404"/>
                  <a:gd name="T22" fmla="*/ 1389 w 2623"/>
                  <a:gd name="T23" fmla="*/ 31 h 2404"/>
                  <a:gd name="T24" fmla="*/ 2374 w 2623"/>
                  <a:gd name="T25" fmla="*/ 1014 h 2404"/>
                  <a:gd name="T26" fmla="*/ 2609 w 2623"/>
                  <a:gd name="T27" fmla="*/ 1257 h 2404"/>
                  <a:gd name="T28" fmla="*/ 2623 w 2623"/>
                  <a:gd name="T29" fmla="*/ 1311 h 2404"/>
                  <a:gd name="T30" fmla="*/ 2609 w 2623"/>
                  <a:gd name="T31" fmla="*/ 1365 h 2404"/>
                  <a:gd name="T32" fmla="*/ 2569 w 2623"/>
                  <a:gd name="T33" fmla="*/ 1405 h 2404"/>
                  <a:gd name="T34" fmla="*/ 2514 w 2623"/>
                  <a:gd name="T35" fmla="*/ 1421 h 2404"/>
                  <a:gd name="T36" fmla="*/ 2460 w 2623"/>
                  <a:gd name="T37" fmla="*/ 1405 h 2404"/>
                  <a:gd name="T38" fmla="*/ 2406 w 2623"/>
                  <a:gd name="T39" fmla="*/ 1355 h 2404"/>
                  <a:gd name="T40" fmla="*/ 2400 w 2623"/>
                  <a:gd name="T41" fmla="*/ 2328 h 2404"/>
                  <a:gd name="T42" fmla="*/ 2360 w 2623"/>
                  <a:gd name="T43" fmla="*/ 2382 h 2404"/>
                  <a:gd name="T44" fmla="*/ 2296 w 2623"/>
                  <a:gd name="T45" fmla="*/ 2404 h 2404"/>
                  <a:gd name="T46" fmla="*/ 1496 w 2623"/>
                  <a:gd name="T47" fmla="*/ 2398 h 2404"/>
                  <a:gd name="T48" fmla="*/ 1442 w 2623"/>
                  <a:gd name="T49" fmla="*/ 2358 h 2404"/>
                  <a:gd name="T50" fmla="*/ 1421 w 2623"/>
                  <a:gd name="T51" fmla="*/ 2294 h 2404"/>
                  <a:gd name="T52" fmla="*/ 1203 w 2623"/>
                  <a:gd name="T53" fmla="*/ 1748 h 2404"/>
                  <a:gd name="T54" fmla="*/ 1197 w 2623"/>
                  <a:gd name="T55" fmla="*/ 2328 h 2404"/>
                  <a:gd name="T56" fmla="*/ 1157 w 2623"/>
                  <a:gd name="T57" fmla="*/ 2382 h 2404"/>
                  <a:gd name="T58" fmla="*/ 1093 w 2623"/>
                  <a:gd name="T59" fmla="*/ 2404 h 2404"/>
                  <a:gd name="T60" fmla="*/ 294 w 2623"/>
                  <a:gd name="T61" fmla="*/ 2398 h 2404"/>
                  <a:gd name="T62" fmla="*/ 240 w 2623"/>
                  <a:gd name="T63" fmla="*/ 2358 h 2404"/>
                  <a:gd name="T64" fmla="*/ 218 w 2623"/>
                  <a:gd name="T65" fmla="*/ 2294 h 2404"/>
                  <a:gd name="T66" fmla="*/ 186 w 2623"/>
                  <a:gd name="T67" fmla="*/ 1389 h 2404"/>
                  <a:gd name="T68" fmla="*/ 136 w 2623"/>
                  <a:gd name="T69" fmla="*/ 1417 h 2404"/>
                  <a:gd name="T70" fmla="*/ 82 w 2623"/>
                  <a:gd name="T71" fmla="*/ 1417 h 2404"/>
                  <a:gd name="T72" fmla="*/ 32 w 2623"/>
                  <a:gd name="T73" fmla="*/ 1389 h 2404"/>
                  <a:gd name="T74" fmla="*/ 4 w 2623"/>
                  <a:gd name="T75" fmla="*/ 1339 h 2404"/>
                  <a:gd name="T76" fmla="*/ 4 w 2623"/>
                  <a:gd name="T77" fmla="*/ 1283 h 2404"/>
                  <a:gd name="T78" fmla="*/ 32 w 2623"/>
                  <a:gd name="T79" fmla="*/ 1233 h 2404"/>
                  <a:gd name="T80" fmla="*/ 250 w 2623"/>
                  <a:gd name="T81" fmla="*/ 1014 h 2404"/>
                  <a:gd name="T82" fmla="*/ 1257 w 2623"/>
                  <a:gd name="T83" fmla="*/ 14 h 2404"/>
                  <a:gd name="T84" fmla="*/ 1313 w 2623"/>
                  <a:gd name="T85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3" h="2404">
                    <a:moveTo>
                      <a:pt x="1313" y="263"/>
                    </a:moveTo>
                    <a:lnTo>
                      <a:pt x="437" y="1138"/>
                    </a:lnTo>
                    <a:lnTo>
                      <a:pt x="437" y="2184"/>
                    </a:lnTo>
                    <a:lnTo>
                      <a:pt x="984" y="2184"/>
                    </a:lnTo>
                    <a:lnTo>
                      <a:pt x="984" y="1638"/>
                    </a:lnTo>
                    <a:lnTo>
                      <a:pt x="990" y="1604"/>
                    </a:lnTo>
                    <a:lnTo>
                      <a:pt x="1006" y="1574"/>
                    </a:lnTo>
                    <a:lnTo>
                      <a:pt x="1028" y="1550"/>
                    </a:lnTo>
                    <a:lnTo>
                      <a:pt x="1060" y="1534"/>
                    </a:lnTo>
                    <a:lnTo>
                      <a:pt x="1093" y="1528"/>
                    </a:lnTo>
                    <a:lnTo>
                      <a:pt x="1530" y="1528"/>
                    </a:lnTo>
                    <a:lnTo>
                      <a:pt x="1564" y="1534"/>
                    </a:lnTo>
                    <a:lnTo>
                      <a:pt x="1596" y="1550"/>
                    </a:lnTo>
                    <a:lnTo>
                      <a:pt x="1618" y="1574"/>
                    </a:lnTo>
                    <a:lnTo>
                      <a:pt x="1634" y="1604"/>
                    </a:lnTo>
                    <a:lnTo>
                      <a:pt x="1640" y="1638"/>
                    </a:lnTo>
                    <a:lnTo>
                      <a:pt x="1640" y="2184"/>
                    </a:lnTo>
                    <a:lnTo>
                      <a:pt x="2186" y="2184"/>
                    </a:lnTo>
                    <a:lnTo>
                      <a:pt x="2186" y="1138"/>
                    </a:lnTo>
                    <a:lnTo>
                      <a:pt x="1313" y="263"/>
                    </a:lnTo>
                    <a:close/>
                    <a:moveTo>
                      <a:pt x="1313" y="0"/>
                    </a:moveTo>
                    <a:lnTo>
                      <a:pt x="1339" y="4"/>
                    </a:lnTo>
                    <a:lnTo>
                      <a:pt x="1367" y="14"/>
                    </a:lnTo>
                    <a:lnTo>
                      <a:pt x="1389" y="31"/>
                    </a:lnTo>
                    <a:lnTo>
                      <a:pt x="2374" y="1014"/>
                    </a:lnTo>
                    <a:lnTo>
                      <a:pt x="2374" y="1014"/>
                    </a:lnTo>
                    <a:lnTo>
                      <a:pt x="2591" y="1233"/>
                    </a:lnTo>
                    <a:lnTo>
                      <a:pt x="2609" y="1257"/>
                    </a:lnTo>
                    <a:lnTo>
                      <a:pt x="2619" y="1283"/>
                    </a:lnTo>
                    <a:lnTo>
                      <a:pt x="2623" y="1311"/>
                    </a:lnTo>
                    <a:lnTo>
                      <a:pt x="2619" y="1339"/>
                    </a:lnTo>
                    <a:lnTo>
                      <a:pt x="2609" y="1365"/>
                    </a:lnTo>
                    <a:lnTo>
                      <a:pt x="2591" y="1389"/>
                    </a:lnTo>
                    <a:lnTo>
                      <a:pt x="2569" y="1405"/>
                    </a:lnTo>
                    <a:lnTo>
                      <a:pt x="2541" y="1417"/>
                    </a:lnTo>
                    <a:lnTo>
                      <a:pt x="2514" y="1421"/>
                    </a:lnTo>
                    <a:lnTo>
                      <a:pt x="2488" y="1417"/>
                    </a:lnTo>
                    <a:lnTo>
                      <a:pt x="2460" y="1405"/>
                    </a:lnTo>
                    <a:lnTo>
                      <a:pt x="2438" y="1389"/>
                    </a:lnTo>
                    <a:lnTo>
                      <a:pt x="2406" y="1355"/>
                    </a:lnTo>
                    <a:lnTo>
                      <a:pt x="2406" y="2294"/>
                    </a:lnTo>
                    <a:lnTo>
                      <a:pt x="2400" y="2328"/>
                    </a:lnTo>
                    <a:lnTo>
                      <a:pt x="2384" y="2358"/>
                    </a:lnTo>
                    <a:lnTo>
                      <a:pt x="2360" y="2382"/>
                    </a:lnTo>
                    <a:lnTo>
                      <a:pt x="2330" y="2398"/>
                    </a:lnTo>
                    <a:lnTo>
                      <a:pt x="2296" y="2404"/>
                    </a:lnTo>
                    <a:lnTo>
                      <a:pt x="1530" y="2404"/>
                    </a:lnTo>
                    <a:lnTo>
                      <a:pt x="1496" y="2398"/>
                    </a:lnTo>
                    <a:lnTo>
                      <a:pt x="1466" y="2382"/>
                    </a:lnTo>
                    <a:lnTo>
                      <a:pt x="1442" y="2358"/>
                    </a:lnTo>
                    <a:lnTo>
                      <a:pt x="1426" y="2328"/>
                    </a:lnTo>
                    <a:lnTo>
                      <a:pt x="1421" y="2294"/>
                    </a:lnTo>
                    <a:lnTo>
                      <a:pt x="1421" y="1748"/>
                    </a:lnTo>
                    <a:lnTo>
                      <a:pt x="1203" y="1748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1" y="2358"/>
                    </a:lnTo>
                    <a:lnTo>
                      <a:pt x="1157" y="2382"/>
                    </a:lnTo>
                    <a:lnTo>
                      <a:pt x="1127" y="2398"/>
                    </a:lnTo>
                    <a:lnTo>
                      <a:pt x="1093" y="2404"/>
                    </a:lnTo>
                    <a:lnTo>
                      <a:pt x="328" y="2404"/>
                    </a:lnTo>
                    <a:lnTo>
                      <a:pt x="294" y="2398"/>
                    </a:lnTo>
                    <a:lnTo>
                      <a:pt x="264" y="2382"/>
                    </a:lnTo>
                    <a:lnTo>
                      <a:pt x="240" y="2358"/>
                    </a:lnTo>
                    <a:lnTo>
                      <a:pt x="224" y="2328"/>
                    </a:lnTo>
                    <a:lnTo>
                      <a:pt x="218" y="2294"/>
                    </a:lnTo>
                    <a:lnTo>
                      <a:pt x="218" y="1355"/>
                    </a:lnTo>
                    <a:lnTo>
                      <a:pt x="186" y="1389"/>
                    </a:lnTo>
                    <a:lnTo>
                      <a:pt x="164" y="1405"/>
                    </a:lnTo>
                    <a:lnTo>
                      <a:pt x="136" y="1417"/>
                    </a:lnTo>
                    <a:lnTo>
                      <a:pt x="110" y="1421"/>
                    </a:lnTo>
                    <a:lnTo>
                      <a:pt x="82" y="1417"/>
                    </a:lnTo>
                    <a:lnTo>
                      <a:pt x="56" y="1405"/>
                    </a:lnTo>
                    <a:lnTo>
                      <a:pt x="32" y="1389"/>
                    </a:lnTo>
                    <a:lnTo>
                      <a:pt x="14" y="1365"/>
                    </a:lnTo>
                    <a:lnTo>
                      <a:pt x="4" y="1339"/>
                    </a:lnTo>
                    <a:lnTo>
                      <a:pt x="0" y="1311"/>
                    </a:lnTo>
                    <a:lnTo>
                      <a:pt x="4" y="1283"/>
                    </a:lnTo>
                    <a:lnTo>
                      <a:pt x="14" y="1257"/>
                    </a:lnTo>
                    <a:lnTo>
                      <a:pt x="32" y="1233"/>
                    </a:lnTo>
                    <a:lnTo>
                      <a:pt x="250" y="1014"/>
                    </a:lnTo>
                    <a:lnTo>
                      <a:pt x="250" y="1014"/>
                    </a:lnTo>
                    <a:lnTo>
                      <a:pt x="1235" y="31"/>
                    </a:lnTo>
                    <a:lnTo>
                      <a:pt x="1257" y="14"/>
                    </a:lnTo>
                    <a:lnTo>
                      <a:pt x="1285" y="4"/>
                    </a:lnTo>
                    <a:lnTo>
                      <a:pt x="1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24"/>
              <p:cNvSpPr>
                <a:spLocks noEditPoints="1"/>
              </p:cNvSpPr>
              <p:nvPr/>
            </p:nvSpPr>
            <p:spPr bwMode="auto">
              <a:xfrm>
                <a:off x="9385300" y="877094"/>
                <a:ext cx="3471863" cy="3468688"/>
              </a:xfrm>
              <a:custGeom>
                <a:avLst/>
                <a:gdLst>
                  <a:gd name="T0" fmla="*/ 1883 w 4374"/>
                  <a:gd name="T1" fmla="*/ 241 h 4369"/>
                  <a:gd name="T2" fmla="*/ 1456 w 4374"/>
                  <a:gd name="T3" fmla="*/ 358 h 4369"/>
                  <a:gd name="T4" fmla="*/ 1073 w 4374"/>
                  <a:gd name="T5" fmla="*/ 564 h 4369"/>
                  <a:gd name="T6" fmla="*/ 746 w 4374"/>
                  <a:gd name="T7" fmla="*/ 845 h 4369"/>
                  <a:gd name="T8" fmla="*/ 488 w 4374"/>
                  <a:gd name="T9" fmla="*/ 1192 h 4369"/>
                  <a:gd name="T10" fmla="*/ 311 w 4374"/>
                  <a:gd name="T11" fmla="*/ 1590 h 4369"/>
                  <a:gd name="T12" fmla="*/ 225 w 4374"/>
                  <a:gd name="T13" fmla="*/ 2031 h 4369"/>
                  <a:gd name="T14" fmla="*/ 243 w 4374"/>
                  <a:gd name="T15" fmla="*/ 2487 h 4369"/>
                  <a:gd name="T16" fmla="*/ 361 w 4374"/>
                  <a:gd name="T17" fmla="*/ 2916 h 4369"/>
                  <a:gd name="T18" fmla="*/ 566 w 4374"/>
                  <a:gd name="T19" fmla="*/ 3298 h 4369"/>
                  <a:gd name="T20" fmla="*/ 847 w 4374"/>
                  <a:gd name="T21" fmla="*/ 3623 h 4369"/>
                  <a:gd name="T22" fmla="*/ 1195 w 4374"/>
                  <a:gd name="T23" fmla="*/ 3883 h 4369"/>
                  <a:gd name="T24" fmla="*/ 1593 w 4374"/>
                  <a:gd name="T25" fmla="*/ 4060 h 4369"/>
                  <a:gd name="T26" fmla="*/ 2034 w 4374"/>
                  <a:gd name="T27" fmla="*/ 4144 h 4369"/>
                  <a:gd name="T28" fmla="*/ 2491 w 4374"/>
                  <a:gd name="T29" fmla="*/ 4128 h 4369"/>
                  <a:gd name="T30" fmla="*/ 2918 w 4374"/>
                  <a:gd name="T31" fmla="*/ 4010 h 4369"/>
                  <a:gd name="T32" fmla="*/ 3301 w 4374"/>
                  <a:gd name="T33" fmla="*/ 3805 h 4369"/>
                  <a:gd name="T34" fmla="*/ 3628 w 4374"/>
                  <a:gd name="T35" fmla="*/ 3522 h 4369"/>
                  <a:gd name="T36" fmla="*/ 3885 w 4374"/>
                  <a:gd name="T37" fmla="*/ 3175 h 4369"/>
                  <a:gd name="T38" fmla="*/ 4063 w 4374"/>
                  <a:gd name="T39" fmla="*/ 2776 h 4369"/>
                  <a:gd name="T40" fmla="*/ 4148 w 4374"/>
                  <a:gd name="T41" fmla="*/ 2338 h 4369"/>
                  <a:gd name="T42" fmla="*/ 4130 w 4374"/>
                  <a:gd name="T43" fmla="*/ 1879 h 4369"/>
                  <a:gd name="T44" fmla="*/ 4013 w 4374"/>
                  <a:gd name="T45" fmla="*/ 1453 h 4369"/>
                  <a:gd name="T46" fmla="*/ 3807 w 4374"/>
                  <a:gd name="T47" fmla="*/ 1070 h 4369"/>
                  <a:gd name="T48" fmla="*/ 3526 w 4374"/>
                  <a:gd name="T49" fmla="*/ 743 h 4369"/>
                  <a:gd name="T50" fmla="*/ 3179 w 4374"/>
                  <a:gd name="T51" fmla="*/ 486 h 4369"/>
                  <a:gd name="T52" fmla="*/ 2780 w 4374"/>
                  <a:gd name="T53" fmla="*/ 308 h 4369"/>
                  <a:gd name="T54" fmla="*/ 2341 w 4374"/>
                  <a:gd name="T55" fmla="*/ 223 h 4369"/>
                  <a:gd name="T56" fmla="*/ 2349 w 4374"/>
                  <a:gd name="T57" fmla="*/ 5 h 4369"/>
                  <a:gd name="T58" fmla="*/ 2818 w 4374"/>
                  <a:gd name="T59" fmla="*/ 91 h 4369"/>
                  <a:gd name="T60" fmla="*/ 3245 w 4374"/>
                  <a:gd name="T61" fmla="*/ 273 h 4369"/>
                  <a:gd name="T62" fmla="*/ 3620 w 4374"/>
                  <a:gd name="T63" fmla="*/ 536 h 4369"/>
                  <a:gd name="T64" fmla="*/ 3933 w 4374"/>
                  <a:gd name="T65" fmla="*/ 869 h 4369"/>
                  <a:gd name="T66" fmla="*/ 4170 w 4374"/>
                  <a:gd name="T67" fmla="*/ 1263 h 4369"/>
                  <a:gd name="T68" fmla="*/ 4320 w 4374"/>
                  <a:gd name="T69" fmla="*/ 1706 h 4369"/>
                  <a:gd name="T70" fmla="*/ 4374 w 4374"/>
                  <a:gd name="T71" fmla="*/ 2184 h 4369"/>
                  <a:gd name="T72" fmla="*/ 4320 w 4374"/>
                  <a:gd name="T73" fmla="*/ 2663 h 4369"/>
                  <a:gd name="T74" fmla="*/ 4170 w 4374"/>
                  <a:gd name="T75" fmla="*/ 3105 h 4369"/>
                  <a:gd name="T76" fmla="*/ 3933 w 4374"/>
                  <a:gd name="T77" fmla="*/ 3498 h 4369"/>
                  <a:gd name="T78" fmla="*/ 3620 w 4374"/>
                  <a:gd name="T79" fmla="*/ 3833 h 4369"/>
                  <a:gd name="T80" fmla="*/ 3245 w 4374"/>
                  <a:gd name="T81" fmla="*/ 4096 h 4369"/>
                  <a:gd name="T82" fmla="*/ 2818 w 4374"/>
                  <a:gd name="T83" fmla="*/ 4277 h 4369"/>
                  <a:gd name="T84" fmla="*/ 2349 w 4374"/>
                  <a:gd name="T85" fmla="*/ 4363 h 4369"/>
                  <a:gd name="T86" fmla="*/ 1865 w 4374"/>
                  <a:gd name="T87" fmla="*/ 4345 h 4369"/>
                  <a:gd name="T88" fmla="*/ 1408 w 4374"/>
                  <a:gd name="T89" fmla="*/ 4225 h 4369"/>
                  <a:gd name="T90" fmla="*/ 997 w 4374"/>
                  <a:gd name="T91" fmla="*/ 4016 h 4369"/>
                  <a:gd name="T92" fmla="*/ 642 w 4374"/>
                  <a:gd name="T93" fmla="*/ 3729 h 4369"/>
                  <a:gd name="T94" fmla="*/ 353 w 4374"/>
                  <a:gd name="T95" fmla="*/ 3372 h 4369"/>
                  <a:gd name="T96" fmla="*/ 143 w 4374"/>
                  <a:gd name="T97" fmla="*/ 2962 h 4369"/>
                  <a:gd name="T98" fmla="*/ 24 w 4374"/>
                  <a:gd name="T99" fmla="*/ 2507 h 4369"/>
                  <a:gd name="T100" fmla="*/ 6 w 4374"/>
                  <a:gd name="T101" fmla="*/ 2021 h 4369"/>
                  <a:gd name="T102" fmla="*/ 94 w 4374"/>
                  <a:gd name="T103" fmla="*/ 1554 h 4369"/>
                  <a:gd name="T104" fmla="*/ 273 w 4374"/>
                  <a:gd name="T105" fmla="*/ 1126 h 4369"/>
                  <a:gd name="T106" fmla="*/ 536 w 4374"/>
                  <a:gd name="T107" fmla="*/ 751 h 4369"/>
                  <a:gd name="T108" fmla="*/ 871 w 4374"/>
                  <a:gd name="T109" fmla="*/ 438 h 4369"/>
                  <a:gd name="T110" fmla="*/ 1266 w 4374"/>
                  <a:gd name="T111" fmla="*/ 203 h 4369"/>
                  <a:gd name="T112" fmla="*/ 1707 w 4374"/>
                  <a:gd name="T113" fmla="*/ 51 h 4369"/>
                  <a:gd name="T114" fmla="*/ 2188 w 4374"/>
                  <a:gd name="T115" fmla="*/ 0 h 4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74" h="4369">
                    <a:moveTo>
                      <a:pt x="2188" y="217"/>
                    </a:moveTo>
                    <a:lnTo>
                      <a:pt x="2034" y="223"/>
                    </a:lnTo>
                    <a:lnTo>
                      <a:pt x="1883" y="241"/>
                    </a:lnTo>
                    <a:lnTo>
                      <a:pt x="1737" y="269"/>
                    </a:lnTo>
                    <a:lnTo>
                      <a:pt x="1593" y="308"/>
                    </a:lnTo>
                    <a:lnTo>
                      <a:pt x="1456" y="358"/>
                    </a:lnTo>
                    <a:lnTo>
                      <a:pt x="1322" y="418"/>
                    </a:lnTo>
                    <a:lnTo>
                      <a:pt x="1195" y="486"/>
                    </a:lnTo>
                    <a:lnTo>
                      <a:pt x="1073" y="564"/>
                    </a:lnTo>
                    <a:lnTo>
                      <a:pt x="957" y="649"/>
                    </a:lnTo>
                    <a:lnTo>
                      <a:pt x="847" y="743"/>
                    </a:lnTo>
                    <a:lnTo>
                      <a:pt x="746" y="845"/>
                    </a:lnTo>
                    <a:lnTo>
                      <a:pt x="652" y="954"/>
                    </a:lnTo>
                    <a:lnTo>
                      <a:pt x="566" y="1070"/>
                    </a:lnTo>
                    <a:lnTo>
                      <a:pt x="488" y="1192"/>
                    </a:lnTo>
                    <a:lnTo>
                      <a:pt x="419" y="1319"/>
                    </a:lnTo>
                    <a:lnTo>
                      <a:pt x="361" y="1453"/>
                    </a:lnTo>
                    <a:lnTo>
                      <a:pt x="311" y="1590"/>
                    </a:lnTo>
                    <a:lnTo>
                      <a:pt x="271" y="1734"/>
                    </a:lnTo>
                    <a:lnTo>
                      <a:pt x="243" y="1879"/>
                    </a:lnTo>
                    <a:lnTo>
                      <a:pt x="225" y="2031"/>
                    </a:lnTo>
                    <a:lnTo>
                      <a:pt x="219" y="2184"/>
                    </a:lnTo>
                    <a:lnTo>
                      <a:pt x="225" y="2338"/>
                    </a:lnTo>
                    <a:lnTo>
                      <a:pt x="243" y="2487"/>
                    </a:lnTo>
                    <a:lnTo>
                      <a:pt x="271" y="2635"/>
                    </a:lnTo>
                    <a:lnTo>
                      <a:pt x="311" y="2776"/>
                    </a:lnTo>
                    <a:lnTo>
                      <a:pt x="361" y="2916"/>
                    </a:lnTo>
                    <a:lnTo>
                      <a:pt x="419" y="3047"/>
                    </a:lnTo>
                    <a:lnTo>
                      <a:pt x="488" y="3175"/>
                    </a:lnTo>
                    <a:lnTo>
                      <a:pt x="566" y="3298"/>
                    </a:lnTo>
                    <a:lnTo>
                      <a:pt x="652" y="3414"/>
                    </a:lnTo>
                    <a:lnTo>
                      <a:pt x="746" y="3522"/>
                    </a:lnTo>
                    <a:lnTo>
                      <a:pt x="847" y="3623"/>
                    </a:lnTo>
                    <a:lnTo>
                      <a:pt x="957" y="3717"/>
                    </a:lnTo>
                    <a:lnTo>
                      <a:pt x="1073" y="3805"/>
                    </a:lnTo>
                    <a:lnTo>
                      <a:pt x="1195" y="3883"/>
                    </a:lnTo>
                    <a:lnTo>
                      <a:pt x="1322" y="3950"/>
                    </a:lnTo>
                    <a:lnTo>
                      <a:pt x="1456" y="4010"/>
                    </a:lnTo>
                    <a:lnTo>
                      <a:pt x="1593" y="4060"/>
                    </a:lnTo>
                    <a:lnTo>
                      <a:pt x="1737" y="4098"/>
                    </a:lnTo>
                    <a:lnTo>
                      <a:pt x="1883" y="4128"/>
                    </a:lnTo>
                    <a:lnTo>
                      <a:pt x="2034" y="4144"/>
                    </a:lnTo>
                    <a:lnTo>
                      <a:pt x="2188" y="4150"/>
                    </a:lnTo>
                    <a:lnTo>
                      <a:pt x="2341" y="4144"/>
                    </a:lnTo>
                    <a:lnTo>
                      <a:pt x="2491" y="4128"/>
                    </a:lnTo>
                    <a:lnTo>
                      <a:pt x="2637" y="4098"/>
                    </a:lnTo>
                    <a:lnTo>
                      <a:pt x="2780" y="4060"/>
                    </a:lnTo>
                    <a:lnTo>
                      <a:pt x="2918" y="4010"/>
                    </a:lnTo>
                    <a:lnTo>
                      <a:pt x="3051" y="3950"/>
                    </a:lnTo>
                    <a:lnTo>
                      <a:pt x="3179" y="3883"/>
                    </a:lnTo>
                    <a:lnTo>
                      <a:pt x="3301" y="3805"/>
                    </a:lnTo>
                    <a:lnTo>
                      <a:pt x="3416" y="3717"/>
                    </a:lnTo>
                    <a:lnTo>
                      <a:pt x="3526" y="3623"/>
                    </a:lnTo>
                    <a:lnTo>
                      <a:pt x="3628" y="3522"/>
                    </a:lnTo>
                    <a:lnTo>
                      <a:pt x="3722" y="3414"/>
                    </a:lnTo>
                    <a:lnTo>
                      <a:pt x="3807" y="3298"/>
                    </a:lnTo>
                    <a:lnTo>
                      <a:pt x="3885" y="3175"/>
                    </a:lnTo>
                    <a:lnTo>
                      <a:pt x="3955" y="3047"/>
                    </a:lnTo>
                    <a:lnTo>
                      <a:pt x="4013" y="2916"/>
                    </a:lnTo>
                    <a:lnTo>
                      <a:pt x="4063" y="2776"/>
                    </a:lnTo>
                    <a:lnTo>
                      <a:pt x="4103" y="2635"/>
                    </a:lnTo>
                    <a:lnTo>
                      <a:pt x="4130" y="2487"/>
                    </a:lnTo>
                    <a:lnTo>
                      <a:pt x="4148" y="2338"/>
                    </a:lnTo>
                    <a:lnTo>
                      <a:pt x="4154" y="2184"/>
                    </a:lnTo>
                    <a:lnTo>
                      <a:pt x="4148" y="2031"/>
                    </a:lnTo>
                    <a:lnTo>
                      <a:pt x="4130" y="1879"/>
                    </a:lnTo>
                    <a:lnTo>
                      <a:pt x="4103" y="1734"/>
                    </a:lnTo>
                    <a:lnTo>
                      <a:pt x="4063" y="1590"/>
                    </a:lnTo>
                    <a:lnTo>
                      <a:pt x="4013" y="1453"/>
                    </a:lnTo>
                    <a:lnTo>
                      <a:pt x="3955" y="1319"/>
                    </a:lnTo>
                    <a:lnTo>
                      <a:pt x="3885" y="1192"/>
                    </a:lnTo>
                    <a:lnTo>
                      <a:pt x="3807" y="1070"/>
                    </a:lnTo>
                    <a:lnTo>
                      <a:pt x="3722" y="954"/>
                    </a:lnTo>
                    <a:lnTo>
                      <a:pt x="3628" y="845"/>
                    </a:lnTo>
                    <a:lnTo>
                      <a:pt x="3526" y="743"/>
                    </a:lnTo>
                    <a:lnTo>
                      <a:pt x="3416" y="649"/>
                    </a:lnTo>
                    <a:lnTo>
                      <a:pt x="3301" y="564"/>
                    </a:lnTo>
                    <a:lnTo>
                      <a:pt x="3179" y="486"/>
                    </a:lnTo>
                    <a:lnTo>
                      <a:pt x="3051" y="418"/>
                    </a:lnTo>
                    <a:lnTo>
                      <a:pt x="2918" y="358"/>
                    </a:lnTo>
                    <a:lnTo>
                      <a:pt x="2780" y="308"/>
                    </a:lnTo>
                    <a:lnTo>
                      <a:pt x="2637" y="269"/>
                    </a:lnTo>
                    <a:lnTo>
                      <a:pt x="2491" y="241"/>
                    </a:lnTo>
                    <a:lnTo>
                      <a:pt x="2341" y="223"/>
                    </a:lnTo>
                    <a:lnTo>
                      <a:pt x="2188" y="217"/>
                    </a:lnTo>
                    <a:close/>
                    <a:moveTo>
                      <a:pt x="2188" y="0"/>
                    </a:moveTo>
                    <a:lnTo>
                      <a:pt x="2349" y="5"/>
                    </a:lnTo>
                    <a:lnTo>
                      <a:pt x="2509" y="21"/>
                    </a:lnTo>
                    <a:lnTo>
                      <a:pt x="2666" y="51"/>
                    </a:lnTo>
                    <a:lnTo>
                      <a:pt x="2818" y="91"/>
                    </a:lnTo>
                    <a:lnTo>
                      <a:pt x="2966" y="141"/>
                    </a:lnTo>
                    <a:lnTo>
                      <a:pt x="3107" y="203"/>
                    </a:lnTo>
                    <a:lnTo>
                      <a:pt x="3245" y="273"/>
                    </a:lnTo>
                    <a:lnTo>
                      <a:pt x="3377" y="350"/>
                    </a:lnTo>
                    <a:lnTo>
                      <a:pt x="3502" y="438"/>
                    </a:lnTo>
                    <a:lnTo>
                      <a:pt x="3620" y="536"/>
                    </a:lnTo>
                    <a:lnTo>
                      <a:pt x="3732" y="639"/>
                    </a:lnTo>
                    <a:lnTo>
                      <a:pt x="3837" y="751"/>
                    </a:lnTo>
                    <a:lnTo>
                      <a:pt x="3933" y="869"/>
                    </a:lnTo>
                    <a:lnTo>
                      <a:pt x="4021" y="994"/>
                    </a:lnTo>
                    <a:lnTo>
                      <a:pt x="4101" y="1126"/>
                    </a:lnTo>
                    <a:lnTo>
                      <a:pt x="4170" y="1263"/>
                    </a:lnTo>
                    <a:lnTo>
                      <a:pt x="4230" y="1407"/>
                    </a:lnTo>
                    <a:lnTo>
                      <a:pt x="4280" y="1554"/>
                    </a:lnTo>
                    <a:lnTo>
                      <a:pt x="4320" y="1706"/>
                    </a:lnTo>
                    <a:lnTo>
                      <a:pt x="4350" y="1861"/>
                    </a:lnTo>
                    <a:lnTo>
                      <a:pt x="4368" y="2021"/>
                    </a:lnTo>
                    <a:lnTo>
                      <a:pt x="4374" y="2184"/>
                    </a:lnTo>
                    <a:lnTo>
                      <a:pt x="4368" y="2346"/>
                    </a:lnTo>
                    <a:lnTo>
                      <a:pt x="4350" y="2507"/>
                    </a:lnTo>
                    <a:lnTo>
                      <a:pt x="4320" y="2663"/>
                    </a:lnTo>
                    <a:lnTo>
                      <a:pt x="4280" y="2814"/>
                    </a:lnTo>
                    <a:lnTo>
                      <a:pt x="4230" y="2962"/>
                    </a:lnTo>
                    <a:lnTo>
                      <a:pt x="4170" y="3105"/>
                    </a:lnTo>
                    <a:lnTo>
                      <a:pt x="4101" y="3241"/>
                    </a:lnTo>
                    <a:lnTo>
                      <a:pt x="4021" y="3372"/>
                    </a:lnTo>
                    <a:lnTo>
                      <a:pt x="3933" y="3498"/>
                    </a:lnTo>
                    <a:lnTo>
                      <a:pt x="3837" y="3617"/>
                    </a:lnTo>
                    <a:lnTo>
                      <a:pt x="3732" y="3729"/>
                    </a:lnTo>
                    <a:lnTo>
                      <a:pt x="3620" y="3833"/>
                    </a:lnTo>
                    <a:lnTo>
                      <a:pt x="3502" y="3928"/>
                    </a:lnTo>
                    <a:lnTo>
                      <a:pt x="3377" y="4016"/>
                    </a:lnTo>
                    <a:lnTo>
                      <a:pt x="3245" y="4096"/>
                    </a:lnTo>
                    <a:lnTo>
                      <a:pt x="3107" y="4166"/>
                    </a:lnTo>
                    <a:lnTo>
                      <a:pt x="2966" y="4225"/>
                    </a:lnTo>
                    <a:lnTo>
                      <a:pt x="2818" y="4277"/>
                    </a:lnTo>
                    <a:lnTo>
                      <a:pt x="2666" y="4317"/>
                    </a:lnTo>
                    <a:lnTo>
                      <a:pt x="2509" y="4345"/>
                    </a:lnTo>
                    <a:lnTo>
                      <a:pt x="2349" y="4363"/>
                    </a:lnTo>
                    <a:lnTo>
                      <a:pt x="2188" y="4369"/>
                    </a:lnTo>
                    <a:lnTo>
                      <a:pt x="2024" y="4363"/>
                    </a:lnTo>
                    <a:lnTo>
                      <a:pt x="1865" y="4345"/>
                    </a:lnTo>
                    <a:lnTo>
                      <a:pt x="1707" y="4317"/>
                    </a:lnTo>
                    <a:lnTo>
                      <a:pt x="1556" y="4277"/>
                    </a:lnTo>
                    <a:lnTo>
                      <a:pt x="1408" y="4225"/>
                    </a:lnTo>
                    <a:lnTo>
                      <a:pt x="1266" y="4166"/>
                    </a:lnTo>
                    <a:lnTo>
                      <a:pt x="1129" y="4096"/>
                    </a:lnTo>
                    <a:lnTo>
                      <a:pt x="997" y="4016"/>
                    </a:lnTo>
                    <a:lnTo>
                      <a:pt x="871" y="3928"/>
                    </a:lnTo>
                    <a:lnTo>
                      <a:pt x="754" y="3833"/>
                    </a:lnTo>
                    <a:lnTo>
                      <a:pt x="642" y="3729"/>
                    </a:lnTo>
                    <a:lnTo>
                      <a:pt x="536" y="3617"/>
                    </a:lnTo>
                    <a:lnTo>
                      <a:pt x="441" y="3498"/>
                    </a:lnTo>
                    <a:lnTo>
                      <a:pt x="353" y="3372"/>
                    </a:lnTo>
                    <a:lnTo>
                      <a:pt x="273" y="3241"/>
                    </a:lnTo>
                    <a:lnTo>
                      <a:pt x="203" y="3105"/>
                    </a:lnTo>
                    <a:lnTo>
                      <a:pt x="143" y="2962"/>
                    </a:lnTo>
                    <a:lnTo>
                      <a:pt x="94" y="2814"/>
                    </a:lnTo>
                    <a:lnTo>
                      <a:pt x="54" y="2663"/>
                    </a:lnTo>
                    <a:lnTo>
                      <a:pt x="24" y="2507"/>
                    </a:lnTo>
                    <a:lnTo>
                      <a:pt x="6" y="2346"/>
                    </a:lnTo>
                    <a:lnTo>
                      <a:pt x="0" y="2184"/>
                    </a:lnTo>
                    <a:lnTo>
                      <a:pt x="6" y="2021"/>
                    </a:lnTo>
                    <a:lnTo>
                      <a:pt x="24" y="1861"/>
                    </a:lnTo>
                    <a:lnTo>
                      <a:pt x="54" y="1706"/>
                    </a:lnTo>
                    <a:lnTo>
                      <a:pt x="94" y="1554"/>
                    </a:lnTo>
                    <a:lnTo>
                      <a:pt x="143" y="1407"/>
                    </a:lnTo>
                    <a:lnTo>
                      <a:pt x="203" y="1263"/>
                    </a:lnTo>
                    <a:lnTo>
                      <a:pt x="273" y="1126"/>
                    </a:lnTo>
                    <a:lnTo>
                      <a:pt x="353" y="994"/>
                    </a:lnTo>
                    <a:lnTo>
                      <a:pt x="441" y="869"/>
                    </a:lnTo>
                    <a:lnTo>
                      <a:pt x="536" y="751"/>
                    </a:lnTo>
                    <a:lnTo>
                      <a:pt x="642" y="639"/>
                    </a:lnTo>
                    <a:lnTo>
                      <a:pt x="754" y="536"/>
                    </a:lnTo>
                    <a:lnTo>
                      <a:pt x="871" y="438"/>
                    </a:lnTo>
                    <a:lnTo>
                      <a:pt x="997" y="350"/>
                    </a:lnTo>
                    <a:lnTo>
                      <a:pt x="1129" y="273"/>
                    </a:lnTo>
                    <a:lnTo>
                      <a:pt x="1266" y="203"/>
                    </a:lnTo>
                    <a:lnTo>
                      <a:pt x="1408" y="141"/>
                    </a:lnTo>
                    <a:lnTo>
                      <a:pt x="1556" y="91"/>
                    </a:lnTo>
                    <a:lnTo>
                      <a:pt x="1707" y="51"/>
                    </a:lnTo>
                    <a:lnTo>
                      <a:pt x="1865" y="21"/>
                    </a:lnTo>
                    <a:lnTo>
                      <a:pt x="2024" y="5"/>
                    </a:lnTo>
                    <a:lnTo>
                      <a:pt x="2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25"/>
              <p:cNvSpPr>
                <a:spLocks/>
              </p:cNvSpPr>
              <p:nvPr/>
            </p:nvSpPr>
            <p:spPr bwMode="auto">
              <a:xfrm>
                <a:off x="12450762" y="4360069"/>
                <a:ext cx="1795463" cy="1373188"/>
              </a:xfrm>
              <a:custGeom>
                <a:avLst/>
                <a:gdLst>
                  <a:gd name="T0" fmla="*/ 1259 w 2262"/>
                  <a:gd name="T1" fmla="*/ 0 h 1730"/>
                  <a:gd name="T2" fmla="*/ 1313 w 2262"/>
                  <a:gd name="T3" fmla="*/ 14 h 1730"/>
                  <a:gd name="T4" fmla="*/ 2100 w 2262"/>
                  <a:gd name="T5" fmla="*/ 797 h 1730"/>
                  <a:gd name="T6" fmla="*/ 2188 w 2262"/>
                  <a:gd name="T7" fmla="*/ 911 h 1730"/>
                  <a:gd name="T8" fmla="*/ 2242 w 2262"/>
                  <a:gd name="T9" fmla="*/ 1042 h 1730"/>
                  <a:gd name="T10" fmla="*/ 2262 w 2262"/>
                  <a:gd name="T11" fmla="*/ 1184 h 1730"/>
                  <a:gd name="T12" fmla="*/ 2242 w 2262"/>
                  <a:gd name="T13" fmla="*/ 1325 h 1730"/>
                  <a:gd name="T14" fmla="*/ 2188 w 2262"/>
                  <a:gd name="T15" fmla="*/ 1457 h 1730"/>
                  <a:gd name="T16" fmla="*/ 2100 w 2262"/>
                  <a:gd name="T17" fmla="*/ 1571 h 1730"/>
                  <a:gd name="T18" fmla="*/ 1985 w 2262"/>
                  <a:gd name="T19" fmla="*/ 1658 h 1730"/>
                  <a:gd name="T20" fmla="*/ 1853 w 2262"/>
                  <a:gd name="T21" fmla="*/ 1712 h 1730"/>
                  <a:gd name="T22" fmla="*/ 1716 w 2262"/>
                  <a:gd name="T23" fmla="*/ 1730 h 1730"/>
                  <a:gd name="T24" fmla="*/ 1576 w 2262"/>
                  <a:gd name="T25" fmla="*/ 1712 h 1730"/>
                  <a:gd name="T26" fmla="*/ 1444 w 2262"/>
                  <a:gd name="T27" fmla="*/ 1658 h 1730"/>
                  <a:gd name="T28" fmla="*/ 1329 w 2262"/>
                  <a:gd name="T29" fmla="*/ 1571 h 1730"/>
                  <a:gd name="T30" fmla="*/ 16 w 2262"/>
                  <a:gd name="T31" fmla="*/ 253 h 1730"/>
                  <a:gd name="T32" fmla="*/ 0 w 2262"/>
                  <a:gd name="T33" fmla="*/ 199 h 1730"/>
                  <a:gd name="T34" fmla="*/ 16 w 2262"/>
                  <a:gd name="T35" fmla="*/ 143 h 1730"/>
                  <a:gd name="T36" fmla="*/ 56 w 2262"/>
                  <a:gd name="T37" fmla="*/ 103 h 1730"/>
                  <a:gd name="T38" fmla="*/ 110 w 2262"/>
                  <a:gd name="T39" fmla="*/ 90 h 1730"/>
                  <a:gd name="T40" fmla="*/ 164 w 2262"/>
                  <a:gd name="T41" fmla="*/ 103 h 1730"/>
                  <a:gd name="T42" fmla="*/ 1482 w 2262"/>
                  <a:gd name="T43" fmla="*/ 1415 h 1730"/>
                  <a:gd name="T44" fmla="*/ 1578 w 2262"/>
                  <a:gd name="T45" fmla="*/ 1483 h 1730"/>
                  <a:gd name="T46" fmla="*/ 1688 w 2262"/>
                  <a:gd name="T47" fmla="*/ 1511 h 1730"/>
                  <a:gd name="T48" fmla="*/ 1797 w 2262"/>
                  <a:gd name="T49" fmla="*/ 1501 h 1730"/>
                  <a:gd name="T50" fmla="*/ 1901 w 2262"/>
                  <a:gd name="T51" fmla="*/ 1453 h 1730"/>
                  <a:gd name="T52" fmla="*/ 1981 w 2262"/>
                  <a:gd name="T53" fmla="*/ 1375 h 1730"/>
                  <a:gd name="T54" fmla="*/ 2027 w 2262"/>
                  <a:gd name="T55" fmla="*/ 1286 h 1730"/>
                  <a:gd name="T56" fmla="*/ 2043 w 2262"/>
                  <a:gd name="T57" fmla="*/ 1184 h 1730"/>
                  <a:gd name="T58" fmla="*/ 2027 w 2262"/>
                  <a:gd name="T59" fmla="*/ 1082 h 1730"/>
                  <a:gd name="T60" fmla="*/ 1981 w 2262"/>
                  <a:gd name="T61" fmla="*/ 993 h 1730"/>
                  <a:gd name="T62" fmla="*/ 1259 w 2262"/>
                  <a:gd name="T63" fmla="*/ 265 h 1730"/>
                  <a:gd name="T64" fmla="*/ 1003 w 2262"/>
                  <a:gd name="T65" fmla="*/ 514 h 1730"/>
                  <a:gd name="T66" fmla="*/ 950 w 2262"/>
                  <a:gd name="T67" fmla="*/ 528 h 1730"/>
                  <a:gd name="T68" fmla="*/ 896 w 2262"/>
                  <a:gd name="T69" fmla="*/ 514 h 1730"/>
                  <a:gd name="T70" fmla="*/ 854 w 2262"/>
                  <a:gd name="T71" fmla="*/ 472 h 1730"/>
                  <a:gd name="T72" fmla="*/ 840 w 2262"/>
                  <a:gd name="T73" fmla="*/ 418 h 1730"/>
                  <a:gd name="T74" fmla="*/ 854 w 2262"/>
                  <a:gd name="T75" fmla="*/ 365 h 1730"/>
                  <a:gd name="T76" fmla="*/ 1181 w 2262"/>
                  <a:gd name="T77" fmla="*/ 32 h 1730"/>
                  <a:gd name="T78" fmla="*/ 1229 w 2262"/>
                  <a:gd name="T79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62" h="1730">
                    <a:moveTo>
                      <a:pt x="1259" y="0"/>
                    </a:moveTo>
                    <a:lnTo>
                      <a:pt x="1259" y="0"/>
                    </a:lnTo>
                    <a:lnTo>
                      <a:pt x="1287" y="4"/>
                    </a:lnTo>
                    <a:lnTo>
                      <a:pt x="1313" y="14"/>
                    </a:lnTo>
                    <a:lnTo>
                      <a:pt x="1335" y="32"/>
                    </a:lnTo>
                    <a:lnTo>
                      <a:pt x="2100" y="797"/>
                    </a:lnTo>
                    <a:lnTo>
                      <a:pt x="2148" y="851"/>
                    </a:lnTo>
                    <a:lnTo>
                      <a:pt x="2188" y="911"/>
                    </a:lnTo>
                    <a:lnTo>
                      <a:pt x="2220" y="975"/>
                    </a:lnTo>
                    <a:lnTo>
                      <a:pt x="2242" y="1042"/>
                    </a:lnTo>
                    <a:lnTo>
                      <a:pt x="2256" y="1112"/>
                    </a:lnTo>
                    <a:lnTo>
                      <a:pt x="2262" y="1184"/>
                    </a:lnTo>
                    <a:lnTo>
                      <a:pt x="2256" y="1256"/>
                    </a:lnTo>
                    <a:lnTo>
                      <a:pt x="2242" y="1325"/>
                    </a:lnTo>
                    <a:lnTo>
                      <a:pt x="2220" y="1393"/>
                    </a:lnTo>
                    <a:lnTo>
                      <a:pt x="2188" y="1457"/>
                    </a:lnTo>
                    <a:lnTo>
                      <a:pt x="2148" y="1517"/>
                    </a:lnTo>
                    <a:lnTo>
                      <a:pt x="2100" y="1571"/>
                    </a:lnTo>
                    <a:lnTo>
                      <a:pt x="2045" y="1618"/>
                    </a:lnTo>
                    <a:lnTo>
                      <a:pt x="1985" y="1658"/>
                    </a:lnTo>
                    <a:lnTo>
                      <a:pt x="1921" y="1690"/>
                    </a:lnTo>
                    <a:lnTo>
                      <a:pt x="1853" y="1712"/>
                    </a:lnTo>
                    <a:lnTo>
                      <a:pt x="1785" y="1726"/>
                    </a:lnTo>
                    <a:lnTo>
                      <a:pt x="1716" y="1730"/>
                    </a:lnTo>
                    <a:lnTo>
                      <a:pt x="1646" y="1726"/>
                    </a:lnTo>
                    <a:lnTo>
                      <a:pt x="1576" y="1712"/>
                    </a:lnTo>
                    <a:lnTo>
                      <a:pt x="1510" y="1690"/>
                    </a:lnTo>
                    <a:lnTo>
                      <a:pt x="1444" y="1658"/>
                    </a:lnTo>
                    <a:lnTo>
                      <a:pt x="1384" y="1618"/>
                    </a:lnTo>
                    <a:lnTo>
                      <a:pt x="1329" y="1571"/>
                    </a:lnTo>
                    <a:lnTo>
                      <a:pt x="32" y="275"/>
                    </a:lnTo>
                    <a:lnTo>
                      <a:pt x="16" y="253"/>
                    </a:lnTo>
                    <a:lnTo>
                      <a:pt x="4" y="225"/>
                    </a:lnTo>
                    <a:lnTo>
                      <a:pt x="0" y="199"/>
                    </a:lnTo>
                    <a:lnTo>
                      <a:pt x="4" y="171"/>
                    </a:lnTo>
                    <a:lnTo>
                      <a:pt x="16" y="143"/>
                    </a:lnTo>
                    <a:lnTo>
                      <a:pt x="32" y="121"/>
                    </a:lnTo>
                    <a:lnTo>
                      <a:pt x="56" y="103"/>
                    </a:lnTo>
                    <a:lnTo>
                      <a:pt x="82" y="94"/>
                    </a:lnTo>
                    <a:lnTo>
                      <a:pt x="110" y="90"/>
                    </a:lnTo>
                    <a:lnTo>
                      <a:pt x="138" y="94"/>
                    </a:lnTo>
                    <a:lnTo>
                      <a:pt x="164" y="103"/>
                    </a:lnTo>
                    <a:lnTo>
                      <a:pt x="188" y="121"/>
                    </a:lnTo>
                    <a:lnTo>
                      <a:pt x="1482" y="1415"/>
                    </a:lnTo>
                    <a:lnTo>
                      <a:pt x="1528" y="1453"/>
                    </a:lnTo>
                    <a:lnTo>
                      <a:pt x="1578" y="1483"/>
                    </a:lnTo>
                    <a:lnTo>
                      <a:pt x="1632" y="1501"/>
                    </a:lnTo>
                    <a:lnTo>
                      <a:pt x="1688" y="1511"/>
                    </a:lnTo>
                    <a:lnTo>
                      <a:pt x="1743" y="1511"/>
                    </a:lnTo>
                    <a:lnTo>
                      <a:pt x="1797" y="1501"/>
                    </a:lnTo>
                    <a:lnTo>
                      <a:pt x="1851" y="1481"/>
                    </a:lnTo>
                    <a:lnTo>
                      <a:pt x="1901" y="1453"/>
                    </a:lnTo>
                    <a:lnTo>
                      <a:pt x="1947" y="1415"/>
                    </a:lnTo>
                    <a:lnTo>
                      <a:pt x="1981" y="1375"/>
                    </a:lnTo>
                    <a:lnTo>
                      <a:pt x="2007" y="1333"/>
                    </a:lnTo>
                    <a:lnTo>
                      <a:pt x="2027" y="1286"/>
                    </a:lnTo>
                    <a:lnTo>
                      <a:pt x="2039" y="1236"/>
                    </a:lnTo>
                    <a:lnTo>
                      <a:pt x="2043" y="1184"/>
                    </a:lnTo>
                    <a:lnTo>
                      <a:pt x="2039" y="1132"/>
                    </a:lnTo>
                    <a:lnTo>
                      <a:pt x="2027" y="1082"/>
                    </a:lnTo>
                    <a:lnTo>
                      <a:pt x="2007" y="1034"/>
                    </a:lnTo>
                    <a:lnTo>
                      <a:pt x="1981" y="993"/>
                    </a:lnTo>
                    <a:lnTo>
                      <a:pt x="1947" y="953"/>
                    </a:lnTo>
                    <a:lnTo>
                      <a:pt x="1259" y="265"/>
                    </a:lnTo>
                    <a:lnTo>
                      <a:pt x="1027" y="496"/>
                    </a:lnTo>
                    <a:lnTo>
                      <a:pt x="1003" y="514"/>
                    </a:lnTo>
                    <a:lnTo>
                      <a:pt x="978" y="524"/>
                    </a:lnTo>
                    <a:lnTo>
                      <a:pt x="950" y="528"/>
                    </a:lnTo>
                    <a:lnTo>
                      <a:pt x="922" y="524"/>
                    </a:lnTo>
                    <a:lnTo>
                      <a:pt x="896" y="514"/>
                    </a:lnTo>
                    <a:lnTo>
                      <a:pt x="872" y="496"/>
                    </a:lnTo>
                    <a:lnTo>
                      <a:pt x="854" y="472"/>
                    </a:lnTo>
                    <a:lnTo>
                      <a:pt x="844" y="446"/>
                    </a:lnTo>
                    <a:lnTo>
                      <a:pt x="840" y="418"/>
                    </a:lnTo>
                    <a:lnTo>
                      <a:pt x="844" y="393"/>
                    </a:lnTo>
                    <a:lnTo>
                      <a:pt x="854" y="365"/>
                    </a:lnTo>
                    <a:lnTo>
                      <a:pt x="872" y="343"/>
                    </a:lnTo>
                    <a:lnTo>
                      <a:pt x="1181" y="32"/>
                    </a:lnTo>
                    <a:lnTo>
                      <a:pt x="1203" y="14"/>
                    </a:lnTo>
                    <a:lnTo>
                      <a:pt x="1229" y="4"/>
                    </a:lnTo>
                    <a:lnTo>
                      <a:pt x="12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26"/>
              <p:cNvSpPr>
                <a:spLocks noEditPoints="1"/>
              </p:cNvSpPr>
              <p:nvPr/>
            </p:nvSpPr>
            <p:spPr bwMode="auto">
              <a:xfrm>
                <a:off x="9039225" y="529431"/>
                <a:ext cx="4165600" cy="4162425"/>
              </a:xfrm>
              <a:custGeom>
                <a:avLst/>
                <a:gdLst>
                  <a:gd name="T0" fmla="*/ 2284 w 5248"/>
                  <a:gd name="T1" fmla="*/ 243 h 5244"/>
                  <a:gd name="T2" fmla="*/ 1803 w 5248"/>
                  <a:gd name="T3" fmla="*/ 363 h 5244"/>
                  <a:gd name="T4" fmla="*/ 1364 w 5248"/>
                  <a:gd name="T5" fmla="*/ 576 h 5244"/>
                  <a:gd name="T6" fmla="*/ 981 w 5248"/>
                  <a:gd name="T7" fmla="*/ 867 h 5244"/>
                  <a:gd name="T8" fmla="*/ 664 w 5248"/>
                  <a:gd name="T9" fmla="*/ 1230 h 5244"/>
                  <a:gd name="T10" fmla="*/ 425 w 5248"/>
                  <a:gd name="T11" fmla="*/ 1650 h 5244"/>
                  <a:gd name="T12" fmla="*/ 271 w 5248"/>
                  <a:gd name="T13" fmla="*/ 2119 h 5244"/>
                  <a:gd name="T14" fmla="*/ 219 w 5248"/>
                  <a:gd name="T15" fmla="*/ 2623 h 5244"/>
                  <a:gd name="T16" fmla="*/ 271 w 5248"/>
                  <a:gd name="T17" fmla="*/ 3128 h 5244"/>
                  <a:gd name="T18" fmla="*/ 425 w 5248"/>
                  <a:gd name="T19" fmla="*/ 3594 h 5244"/>
                  <a:gd name="T20" fmla="*/ 664 w 5248"/>
                  <a:gd name="T21" fmla="*/ 4015 h 5244"/>
                  <a:gd name="T22" fmla="*/ 981 w 5248"/>
                  <a:gd name="T23" fmla="*/ 4377 h 5244"/>
                  <a:gd name="T24" fmla="*/ 1364 w 5248"/>
                  <a:gd name="T25" fmla="*/ 4670 h 5244"/>
                  <a:gd name="T26" fmla="*/ 1803 w 5248"/>
                  <a:gd name="T27" fmla="*/ 4882 h 5244"/>
                  <a:gd name="T28" fmla="*/ 2284 w 5248"/>
                  <a:gd name="T29" fmla="*/ 5003 h 5244"/>
                  <a:gd name="T30" fmla="*/ 2796 w 5248"/>
                  <a:gd name="T31" fmla="*/ 5021 h 5244"/>
                  <a:gd name="T32" fmla="*/ 3289 w 5248"/>
                  <a:gd name="T33" fmla="*/ 4933 h 5244"/>
                  <a:gd name="T34" fmla="*/ 3742 w 5248"/>
                  <a:gd name="T35" fmla="*/ 4750 h 5244"/>
                  <a:gd name="T36" fmla="*/ 4145 w 5248"/>
                  <a:gd name="T37" fmla="*/ 4483 h 5244"/>
                  <a:gd name="T38" fmla="*/ 4486 w 5248"/>
                  <a:gd name="T39" fmla="*/ 4144 h 5244"/>
                  <a:gd name="T40" fmla="*/ 4753 w 5248"/>
                  <a:gd name="T41" fmla="*/ 3741 h 5244"/>
                  <a:gd name="T42" fmla="*/ 4936 w 5248"/>
                  <a:gd name="T43" fmla="*/ 3287 h 5244"/>
                  <a:gd name="T44" fmla="*/ 5022 w 5248"/>
                  <a:gd name="T45" fmla="*/ 2795 h 5244"/>
                  <a:gd name="T46" fmla="*/ 5004 w 5248"/>
                  <a:gd name="T47" fmla="*/ 2282 h 5244"/>
                  <a:gd name="T48" fmla="*/ 4885 w 5248"/>
                  <a:gd name="T49" fmla="*/ 1802 h 5244"/>
                  <a:gd name="T50" fmla="*/ 4673 w 5248"/>
                  <a:gd name="T51" fmla="*/ 1363 h 5244"/>
                  <a:gd name="T52" fmla="*/ 4380 w 5248"/>
                  <a:gd name="T53" fmla="*/ 981 h 5244"/>
                  <a:gd name="T54" fmla="*/ 4017 w 5248"/>
                  <a:gd name="T55" fmla="*/ 664 h 5244"/>
                  <a:gd name="T56" fmla="*/ 3596 w 5248"/>
                  <a:gd name="T57" fmla="*/ 425 h 5244"/>
                  <a:gd name="T58" fmla="*/ 3127 w 5248"/>
                  <a:gd name="T59" fmla="*/ 273 h 5244"/>
                  <a:gd name="T60" fmla="*/ 2625 w 5248"/>
                  <a:gd name="T61" fmla="*/ 219 h 5244"/>
                  <a:gd name="T62" fmla="*/ 2980 w 5248"/>
                  <a:gd name="T63" fmla="*/ 24 h 5244"/>
                  <a:gd name="T64" fmla="*/ 3484 w 5248"/>
                  <a:gd name="T65" fmla="*/ 145 h 5244"/>
                  <a:gd name="T66" fmla="*/ 3947 w 5248"/>
                  <a:gd name="T67" fmla="*/ 359 h 5244"/>
                  <a:gd name="T68" fmla="*/ 4356 w 5248"/>
                  <a:gd name="T69" fmla="*/ 654 h 5244"/>
                  <a:gd name="T70" fmla="*/ 4701 w 5248"/>
                  <a:gd name="T71" fmla="*/ 1021 h 5244"/>
                  <a:gd name="T72" fmla="*/ 4970 w 5248"/>
                  <a:gd name="T73" fmla="*/ 1449 h 5244"/>
                  <a:gd name="T74" fmla="*/ 5154 w 5248"/>
                  <a:gd name="T75" fmla="*/ 1926 h 5244"/>
                  <a:gd name="T76" fmla="*/ 5242 w 5248"/>
                  <a:gd name="T77" fmla="*/ 2444 h 5244"/>
                  <a:gd name="T78" fmla="*/ 5224 w 5248"/>
                  <a:gd name="T79" fmla="*/ 2978 h 5244"/>
                  <a:gd name="T80" fmla="*/ 5102 w 5248"/>
                  <a:gd name="T81" fmla="*/ 3482 h 5244"/>
                  <a:gd name="T82" fmla="*/ 4889 w 5248"/>
                  <a:gd name="T83" fmla="*/ 3945 h 5244"/>
                  <a:gd name="T84" fmla="*/ 4593 w 5248"/>
                  <a:gd name="T85" fmla="*/ 4353 h 5244"/>
                  <a:gd name="T86" fmla="*/ 4226 w 5248"/>
                  <a:gd name="T87" fmla="*/ 4698 h 5244"/>
                  <a:gd name="T88" fmla="*/ 3798 w 5248"/>
                  <a:gd name="T89" fmla="*/ 4967 h 5244"/>
                  <a:gd name="T90" fmla="*/ 3321 w 5248"/>
                  <a:gd name="T91" fmla="*/ 5151 h 5244"/>
                  <a:gd name="T92" fmla="*/ 2802 w 5248"/>
                  <a:gd name="T93" fmla="*/ 5238 h 5244"/>
                  <a:gd name="T94" fmla="*/ 2268 w 5248"/>
                  <a:gd name="T95" fmla="*/ 5221 h 5244"/>
                  <a:gd name="T96" fmla="*/ 1763 w 5248"/>
                  <a:gd name="T97" fmla="*/ 5101 h 5244"/>
                  <a:gd name="T98" fmla="*/ 1300 w 5248"/>
                  <a:gd name="T99" fmla="*/ 4886 h 5244"/>
                  <a:gd name="T100" fmla="*/ 892 w 5248"/>
                  <a:gd name="T101" fmla="*/ 4591 h 5244"/>
                  <a:gd name="T102" fmla="*/ 547 w 5248"/>
                  <a:gd name="T103" fmla="*/ 4224 h 5244"/>
                  <a:gd name="T104" fmla="*/ 277 w 5248"/>
                  <a:gd name="T105" fmla="*/ 3797 h 5244"/>
                  <a:gd name="T106" fmla="*/ 94 w 5248"/>
                  <a:gd name="T107" fmla="*/ 3319 h 5244"/>
                  <a:gd name="T108" fmla="*/ 6 w 5248"/>
                  <a:gd name="T109" fmla="*/ 2803 h 5244"/>
                  <a:gd name="T110" fmla="*/ 24 w 5248"/>
                  <a:gd name="T111" fmla="*/ 2268 h 5244"/>
                  <a:gd name="T112" fmla="*/ 146 w 5248"/>
                  <a:gd name="T113" fmla="*/ 1762 h 5244"/>
                  <a:gd name="T114" fmla="*/ 359 w 5248"/>
                  <a:gd name="T115" fmla="*/ 1300 h 5244"/>
                  <a:gd name="T116" fmla="*/ 654 w 5248"/>
                  <a:gd name="T117" fmla="*/ 891 h 5244"/>
                  <a:gd name="T118" fmla="*/ 1021 w 5248"/>
                  <a:gd name="T119" fmla="*/ 548 h 5244"/>
                  <a:gd name="T120" fmla="*/ 1450 w 5248"/>
                  <a:gd name="T121" fmla="*/ 279 h 5244"/>
                  <a:gd name="T122" fmla="*/ 1927 w 5248"/>
                  <a:gd name="T123" fmla="*/ 94 h 5244"/>
                  <a:gd name="T124" fmla="*/ 2445 w 5248"/>
                  <a:gd name="T125" fmla="*/ 6 h 5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48" h="5244">
                    <a:moveTo>
                      <a:pt x="2625" y="219"/>
                    </a:moveTo>
                    <a:lnTo>
                      <a:pt x="2453" y="225"/>
                    </a:lnTo>
                    <a:lnTo>
                      <a:pt x="2284" y="243"/>
                    </a:lnTo>
                    <a:lnTo>
                      <a:pt x="2120" y="273"/>
                    </a:lnTo>
                    <a:lnTo>
                      <a:pt x="1959" y="313"/>
                    </a:lnTo>
                    <a:lnTo>
                      <a:pt x="1803" y="363"/>
                    </a:lnTo>
                    <a:lnTo>
                      <a:pt x="1651" y="425"/>
                    </a:lnTo>
                    <a:lnTo>
                      <a:pt x="1506" y="494"/>
                    </a:lnTo>
                    <a:lnTo>
                      <a:pt x="1364" y="576"/>
                    </a:lnTo>
                    <a:lnTo>
                      <a:pt x="1231" y="664"/>
                    </a:lnTo>
                    <a:lnTo>
                      <a:pt x="1103" y="761"/>
                    </a:lnTo>
                    <a:lnTo>
                      <a:pt x="981" y="867"/>
                    </a:lnTo>
                    <a:lnTo>
                      <a:pt x="868" y="981"/>
                    </a:lnTo>
                    <a:lnTo>
                      <a:pt x="762" y="1102"/>
                    </a:lnTo>
                    <a:lnTo>
                      <a:pt x="664" y="1230"/>
                    </a:lnTo>
                    <a:lnTo>
                      <a:pt x="574" y="1363"/>
                    </a:lnTo>
                    <a:lnTo>
                      <a:pt x="495" y="1505"/>
                    </a:lnTo>
                    <a:lnTo>
                      <a:pt x="425" y="1650"/>
                    </a:lnTo>
                    <a:lnTo>
                      <a:pt x="363" y="1802"/>
                    </a:lnTo>
                    <a:lnTo>
                      <a:pt x="313" y="1957"/>
                    </a:lnTo>
                    <a:lnTo>
                      <a:pt x="271" y="2119"/>
                    </a:lnTo>
                    <a:lnTo>
                      <a:pt x="243" y="2282"/>
                    </a:lnTo>
                    <a:lnTo>
                      <a:pt x="225" y="2452"/>
                    </a:lnTo>
                    <a:lnTo>
                      <a:pt x="219" y="2623"/>
                    </a:lnTo>
                    <a:lnTo>
                      <a:pt x="225" y="2795"/>
                    </a:lnTo>
                    <a:lnTo>
                      <a:pt x="243" y="2962"/>
                    </a:lnTo>
                    <a:lnTo>
                      <a:pt x="271" y="3128"/>
                    </a:lnTo>
                    <a:lnTo>
                      <a:pt x="313" y="3287"/>
                    </a:lnTo>
                    <a:lnTo>
                      <a:pt x="363" y="3444"/>
                    </a:lnTo>
                    <a:lnTo>
                      <a:pt x="425" y="3594"/>
                    </a:lnTo>
                    <a:lnTo>
                      <a:pt x="495" y="3741"/>
                    </a:lnTo>
                    <a:lnTo>
                      <a:pt x="574" y="3881"/>
                    </a:lnTo>
                    <a:lnTo>
                      <a:pt x="664" y="4015"/>
                    </a:lnTo>
                    <a:lnTo>
                      <a:pt x="762" y="4144"/>
                    </a:lnTo>
                    <a:lnTo>
                      <a:pt x="868" y="4264"/>
                    </a:lnTo>
                    <a:lnTo>
                      <a:pt x="981" y="4377"/>
                    </a:lnTo>
                    <a:lnTo>
                      <a:pt x="1103" y="4483"/>
                    </a:lnTo>
                    <a:lnTo>
                      <a:pt x="1231" y="4581"/>
                    </a:lnTo>
                    <a:lnTo>
                      <a:pt x="1364" y="4670"/>
                    </a:lnTo>
                    <a:lnTo>
                      <a:pt x="1506" y="4750"/>
                    </a:lnTo>
                    <a:lnTo>
                      <a:pt x="1651" y="4822"/>
                    </a:lnTo>
                    <a:lnTo>
                      <a:pt x="1803" y="4882"/>
                    </a:lnTo>
                    <a:lnTo>
                      <a:pt x="1959" y="4933"/>
                    </a:lnTo>
                    <a:lnTo>
                      <a:pt x="2120" y="4973"/>
                    </a:lnTo>
                    <a:lnTo>
                      <a:pt x="2284" y="5003"/>
                    </a:lnTo>
                    <a:lnTo>
                      <a:pt x="2453" y="5021"/>
                    </a:lnTo>
                    <a:lnTo>
                      <a:pt x="2625" y="5027"/>
                    </a:lnTo>
                    <a:lnTo>
                      <a:pt x="2796" y="5021"/>
                    </a:lnTo>
                    <a:lnTo>
                      <a:pt x="2964" y="5003"/>
                    </a:lnTo>
                    <a:lnTo>
                      <a:pt x="3127" y="4973"/>
                    </a:lnTo>
                    <a:lnTo>
                      <a:pt x="3289" y="4933"/>
                    </a:lnTo>
                    <a:lnTo>
                      <a:pt x="3445" y="4882"/>
                    </a:lnTo>
                    <a:lnTo>
                      <a:pt x="3596" y="4822"/>
                    </a:lnTo>
                    <a:lnTo>
                      <a:pt x="3742" y="4750"/>
                    </a:lnTo>
                    <a:lnTo>
                      <a:pt x="3883" y="4670"/>
                    </a:lnTo>
                    <a:lnTo>
                      <a:pt x="4017" y="4581"/>
                    </a:lnTo>
                    <a:lnTo>
                      <a:pt x="4145" y="4483"/>
                    </a:lnTo>
                    <a:lnTo>
                      <a:pt x="4266" y="4377"/>
                    </a:lnTo>
                    <a:lnTo>
                      <a:pt x="4380" y="4264"/>
                    </a:lnTo>
                    <a:lnTo>
                      <a:pt x="4486" y="4144"/>
                    </a:lnTo>
                    <a:lnTo>
                      <a:pt x="4583" y="4015"/>
                    </a:lnTo>
                    <a:lnTo>
                      <a:pt x="4673" y="3881"/>
                    </a:lnTo>
                    <a:lnTo>
                      <a:pt x="4753" y="3741"/>
                    </a:lnTo>
                    <a:lnTo>
                      <a:pt x="4823" y="3594"/>
                    </a:lnTo>
                    <a:lnTo>
                      <a:pt x="4885" y="3444"/>
                    </a:lnTo>
                    <a:lnTo>
                      <a:pt x="4936" y="3287"/>
                    </a:lnTo>
                    <a:lnTo>
                      <a:pt x="4976" y="3128"/>
                    </a:lnTo>
                    <a:lnTo>
                      <a:pt x="5004" y="2962"/>
                    </a:lnTo>
                    <a:lnTo>
                      <a:pt x="5022" y="2795"/>
                    </a:lnTo>
                    <a:lnTo>
                      <a:pt x="5028" y="2623"/>
                    </a:lnTo>
                    <a:lnTo>
                      <a:pt x="5022" y="2452"/>
                    </a:lnTo>
                    <a:lnTo>
                      <a:pt x="5004" y="2282"/>
                    </a:lnTo>
                    <a:lnTo>
                      <a:pt x="4976" y="2119"/>
                    </a:lnTo>
                    <a:lnTo>
                      <a:pt x="4936" y="1957"/>
                    </a:lnTo>
                    <a:lnTo>
                      <a:pt x="4885" y="1802"/>
                    </a:lnTo>
                    <a:lnTo>
                      <a:pt x="4823" y="1650"/>
                    </a:lnTo>
                    <a:lnTo>
                      <a:pt x="4753" y="1505"/>
                    </a:lnTo>
                    <a:lnTo>
                      <a:pt x="4673" y="1363"/>
                    </a:lnTo>
                    <a:lnTo>
                      <a:pt x="4583" y="1230"/>
                    </a:lnTo>
                    <a:lnTo>
                      <a:pt x="4486" y="1102"/>
                    </a:lnTo>
                    <a:lnTo>
                      <a:pt x="4380" y="981"/>
                    </a:lnTo>
                    <a:lnTo>
                      <a:pt x="4266" y="867"/>
                    </a:lnTo>
                    <a:lnTo>
                      <a:pt x="4145" y="761"/>
                    </a:lnTo>
                    <a:lnTo>
                      <a:pt x="4017" y="664"/>
                    </a:lnTo>
                    <a:lnTo>
                      <a:pt x="3883" y="576"/>
                    </a:lnTo>
                    <a:lnTo>
                      <a:pt x="3742" y="494"/>
                    </a:lnTo>
                    <a:lnTo>
                      <a:pt x="3596" y="425"/>
                    </a:lnTo>
                    <a:lnTo>
                      <a:pt x="3445" y="363"/>
                    </a:lnTo>
                    <a:lnTo>
                      <a:pt x="3289" y="313"/>
                    </a:lnTo>
                    <a:lnTo>
                      <a:pt x="3127" y="273"/>
                    </a:lnTo>
                    <a:lnTo>
                      <a:pt x="2964" y="243"/>
                    </a:lnTo>
                    <a:lnTo>
                      <a:pt x="2796" y="225"/>
                    </a:lnTo>
                    <a:lnTo>
                      <a:pt x="2625" y="219"/>
                    </a:lnTo>
                    <a:close/>
                    <a:moveTo>
                      <a:pt x="2625" y="0"/>
                    </a:moveTo>
                    <a:lnTo>
                      <a:pt x="2802" y="6"/>
                    </a:lnTo>
                    <a:lnTo>
                      <a:pt x="2980" y="24"/>
                    </a:lnTo>
                    <a:lnTo>
                      <a:pt x="3151" y="54"/>
                    </a:lnTo>
                    <a:lnTo>
                      <a:pt x="3321" y="94"/>
                    </a:lnTo>
                    <a:lnTo>
                      <a:pt x="3484" y="145"/>
                    </a:lnTo>
                    <a:lnTo>
                      <a:pt x="3644" y="207"/>
                    </a:lnTo>
                    <a:lnTo>
                      <a:pt x="3798" y="279"/>
                    </a:lnTo>
                    <a:lnTo>
                      <a:pt x="3947" y="359"/>
                    </a:lnTo>
                    <a:lnTo>
                      <a:pt x="4089" y="448"/>
                    </a:lnTo>
                    <a:lnTo>
                      <a:pt x="4226" y="548"/>
                    </a:lnTo>
                    <a:lnTo>
                      <a:pt x="4356" y="654"/>
                    </a:lnTo>
                    <a:lnTo>
                      <a:pt x="4478" y="769"/>
                    </a:lnTo>
                    <a:lnTo>
                      <a:pt x="4593" y="891"/>
                    </a:lnTo>
                    <a:lnTo>
                      <a:pt x="4701" y="1021"/>
                    </a:lnTo>
                    <a:lnTo>
                      <a:pt x="4799" y="1158"/>
                    </a:lnTo>
                    <a:lnTo>
                      <a:pt x="4889" y="1300"/>
                    </a:lnTo>
                    <a:lnTo>
                      <a:pt x="4970" y="1449"/>
                    </a:lnTo>
                    <a:lnTo>
                      <a:pt x="5040" y="1603"/>
                    </a:lnTo>
                    <a:lnTo>
                      <a:pt x="5102" y="1762"/>
                    </a:lnTo>
                    <a:lnTo>
                      <a:pt x="5154" y="1926"/>
                    </a:lnTo>
                    <a:lnTo>
                      <a:pt x="5194" y="2095"/>
                    </a:lnTo>
                    <a:lnTo>
                      <a:pt x="5224" y="2268"/>
                    </a:lnTo>
                    <a:lnTo>
                      <a:pt x="5242" y="2444"/>
                    </a:lnTo>
                    <a:lnTo>
                      <a:pt x="5248" y="2623"/>
                    </a:lnTo>
                    <a:lnTo>
                      <a:pt x="5242" y="2803"/>
                    </a:lnTo>
                    <a:lnTo>
                      <a:pt x="5224" y="2978"/>
                    </a:lnTo>
                    <a:lnTo>
                      <a:pt x="5194" y="3151"/>
                    </a:lnTo>
                    <a:lnTo>
                      <a:pt x="5154" y="3319"/>
                    </a:lnTo>
                    <a:lnTo>
                      <a:pt x="5102" y="3482"/>
                    </a:lnTo>
                    <a:lnTo>
                      <a:pt x="5040" y="3642"/>
                    </a:lnTo>
                    <a:lnTo>
                      <a:pt x="4970" y="3797"/>
                    </a:lnTo>
                    <a:lnTo>
                      <a:pt x="4889" y="3945"/>
                    </a:lnTo>
                    <a:lnTo>
                      <a:pt x="4799" y="4088"/>
                    </a:lnTo>
                    <a:lnTo>
                      <a:pt x="4701" y="4224"/>
                    </a:lnTo>
                    <a:lnTo>
                      <a:pt x="4593" y="4353"/>
                    </a:lnTo>
                    <a:lnTo>
                      <a:pt x="4478" y="4477"/>
                    </a:lnTo>
                    <a:lnTo>
                      <a:pt x="4356" y="4591"/>
                    </a:lnTo>
                    <a:lnTo>
                      <a:pt x="4226" y="4698"/>
                    </a:lnTo>
                    <a:lnTo>
                      <a:pt x="4089" y="4796"/>
                    </a:lnTo>
                    <a:lnTo>
                      <a:pt x="3947" y="4886"/>
                    </a:lnTo>
                    <a:lnTo>
                      <a:pt x="3798" y="4967"/>
                    </a:lnTo>
                    <a:lnTo>
                      <a:pt x="3644" y="5039"/>
                    </a:lnTo>
                    <a:lnTo>
                      <a:pt x="3484" y="5101"/>
                    </a:lnTo>
                    <a:lnTo>
                      <a:pt x="3321" y="5151"/>
                    </a:lnTo>
                    <a:lnTo>
                      <a:pt x="3151" y="5193"/>
                    </a:lnTo>
                    <a:lnTo>
                      <a:pt x="2980" y="5221"/>
                    </a:lnTo>
                    <a:lnTo>
                      <a:pt x="2802" y="5238"/>
                    </a:lnTo>
                    <a:lnTo>
                      <a:pt x="2625" y="5244"/>
                    </a:lnTo>
                    <a:lnTo>
                      <a:pt x="2445" y="5238"/>
                    </a:lnTo>
                    <a:lnTo>
                      <a:pt x="2268" y="5221"/>
                    </a:lnTo>
                    <a:lnTo>
                      <a:pt x="2096" y="5193"/>
                    </a:lnTo>
                    <a:lnTo>
                      <a:pt x="1927" y="5151"/>
                    </a:lnTo>
                    <a:lnTo>
                      <a:pt x="1763" y="5101"/>
                    </a:lnTo>
                    <a:lnTo>
                      <a:pt x="1604" y="5039"/>
                    </a:lnTo>
                    <a:lnTo>
                      <a:pt x="1450" y="4967"/>
                    </a:lnTo>
                    <a:lnTo>
                      <a:pt x="1300" y="4886"/>
                    </a:lnTo>
                    <a:lnTo>
                      <a:pt x="1159" y="4796"/>
                    </a:lnTo>
                    <a:lnTo>
                      <a:pt x="1021" y="4698"/>
                    </a:lnTo>
                    <a:lnTo>
                      <a:pt x="892" y="4591"/>
                    </a:lnTo>
                    <a:lnTo>
                      <a:pt x="770" y="4477"/>
                    </a:lnTo>
                    <a:lnTo>
                      <a:pt x="654" y="4353"/>
                    </a:lnTo>
                    <a:lnTo>
                      <a:pt x="547" y="4224"/>
                    </a:lnTo>
                    <a:lnTo>
                      <a:pt x="449" y="4088"/>
                    </a:lnTo>
                    <a:lnTo>
                      <a:pt x="359" y="3945"/>
                    </a:lnTo>
                    <a:lnTo>
                      <a:pt x="277" y="3797"/>
                    </a:lnTo>
                    <a:lnTo>
                      <a:pt x="207" y="3642"/>
                    </a:lnTo>
                    <a:lnTo>
                      <a:pt x="146" y="3482"/>
                    </a:lnTo>
                    <a:lnTo>
                      <a:pt x="94" y="3319"/>
                    </a:lnTo>
                    <a:lnTo>
                      <a:pt x="54" y="3151"/>
                    </a:lnTo>
                    <a:lnTo>
                      <a:pt x="24" y="2978"/>
                    </a:lnTo>
                    <a:lnTo>
                      <a:pt x="6" y="2803"/>
                    </a:lnTo>
                    <a:lnTo>
                      <a:pt x="0" y="2623"/>
                    </a:lnTo>
                    <a:lnTo>
                      <a:pt x="6" y="2444"/>
                    </a:lnTo>
                    <a:lnTo>
                      <a:pt x="24" y="2268"/>
                    </a:lnTo>
                    <a:lnTo>
                      <a:pt x="54" y="2095"/>
                    </a:lnTo>
                    <a:lnTo>
                      <a:pt x="94" y="1926"/>
                    </a:lnTo>
                    <a:lnTo>
                      <a:pt x="146" y="1762"/>
                    </a:lnTo>
                    <a:lnTo>
                      <a:pt x="207" y="1603"/>
                    </a:lnTo>
                    <a:lnTo>
                      <a:pt x="277" y="1449"/>
                    </a:lnTo>
                    <a:lnTo>
                      <a:pt x="359" y="1300"/>
                    </a:lnTo>
                    <a:lnTo>
                      <a:pt x="449" y="1158"/>
                    </a:lnTo>
                    <a:lnTo>
                      <a:pt x="547" y="1021"/>
                    </a:lnTo>
                    <a:lnTo>
                      <a:pt x="654" y="891"/>
                    </a:lnTo>
                    <a:lnTo>
                      <a:pt x="770" y="769"/>
                    </a:lnTo>
                    <a:lnTo>
                      <a:pt x="892" y="654"/>
                    </a:lnTo>
                    <a:lnTo>
                      <a:pt x="1021" y="548"/>
                    </a:lnTo>
                    <a:lnTo>
                      <a:pt x="1159" y="448"/>
                    </a:lnTo>
                    <a:lnTo>
                      <a:pt x="1300" y="359"/>
                    </a:lnTo>
                    <a:lnTo>
                      <a:pt x="1450" y="279"/>
                    </a:lnTo>
                    <a:lnTo>
                      <a:pt x="1604" y="207"/>
                    </a:lnTo>
                    <a:lnTo>
                      <a:pt x="1763" y="145"/>
                    </a:lnTo>
                    <a:lnTo>
                      <a:pt x="1927" y="94"/>
                    </a:lnTo>
                    <a:lnTo>
                      <a:pt x="2096" y="54"/>
                    </a:lnTo>
                    <a:lnTo>
                      <a:pt x="2268" y="24"/>
                    </a:lnTo>
                    <a:lnTo>
                      <a:pt x="2445" y="6"/>
                    </a:lnTo>
                    <a:lnTo>
                      <a:pt x="26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383827" y="1509184"/>
              <a:ext cx="638861" cy="483625"/>
              <a:chOff x="-4911725" y="188913"/>
              <a:chExt cx="5207000" cy="3941763"/>
            </a:xfrm>
            <a:solidFill>
              <a:schemeClr val="accent3"/>
            </a:solidFill>
          </p:grpSpPr>
          <p:sp>
            <p:nvSpPr>
              <p:cNvPr id="77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231540" y="3319670"/>
              <a:ext cx="480692" cy="474340"/>
              <a:chOff x="-3482975" y="-757238"/>
              <a:chExt cx="4684712" cy="4622801"/>
            </a:xfrm>
            <a:solidFill>
              <a:schemeClr val="accent2"/>
            </a:solidFill>
          </p:grpSpPr>
          <p:sp>
            <p:nvSpPr>
              <p:cNvPr id="80" name="Freeform 39"/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40"/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1"/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42"/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43"/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5554289" y="2736970"/>
              <a:ext cx="939817" cy="757951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4062060" y="3378279"/>
              <a:ext cx="518759" cy="514659"/>
              <a:chOff x="8399463" y="1425575"/>
              <a:chExt cx="3013075" cy="2989263"/>
            </a:xfrm>
            <a:solidFill>
              <a:schemeClr val="accent4"/>
            </a:solidFill>
          </p:grpSpPr>
          <p:sp>
            <p:nvSpPr>
              <p:cNvPr id="94" name="Freeform 36"/>
              <p:cNvSpPr>
                <a:spLocks/>
              </p:cNvSpPr>
              <p:nvPr/>
            </p:nvSpPr>
            <p:spPr bwMode="auto">
              <a:xfrm>
                <a:off x="8399463" y="1425575"/>
                <a:ext cx="3013075" cy="1447800"/>
              </a:xfrm>
              <a:custGeom>
                <a:avLst/>
                <a:gdLst>
                  <a:gd name="T0" fmla="*/ 1889 w 3796"/>
                  <a:gd name="T1" fmla="*/ 0 h 1825"/>
                  <a:gd name="T2" fmla="*/ 1910 w 3796"/>
                  <a:gd name="T3" fmla="*/ 0 h 1825"/>
                  <a:gd name="T4" fmla="*/ 1931 w 3796"/>
                  <a:gd name="T5" fmla="*/ 5 h 1825"/>
                  <a:gd name="T6" fmla="*/ 1951 w 3796"/>
                  <a:gd name="T7" fmla="*/ 14 h 1825"/>
                  <a:gd name="T8" fmla="*/ 1969 w 3796"/>
                  <a:gd name="T9" fmla="*/ 27 h 1825"/>
                  <a:gd name="T10" fmla="*/ 3763 w 3796"/>
                  <a:gd name="T11" fmla="*/ 1645 h 1825"/>
                  <a:gd name="T12" fmla="*/ 3779 w 3796"/>
                  <a:gd name="T13" fmla="*/ 1663 h 1825"/>
                  <a:gd name="T14" fmla="*/ 3790 w 3796"/>
                  <a:gd name="T15" fmla="*/ 1685 h 1825"/>
                  <a:gd name="T16" fmla="*/ 3796 w 3796"/>
                  <a:gd name="T17" fmla="*/ 1709 h 1825"/>
                  <a:gd name="T18" fmla="*/ 3796 w 3796"/>
                  <a:gd name="T19" fmla="*/ 1733 h 1825"/>
                  <a:gd name="T20" fmla="*/ 3789 w 3796"/>
                  <a:gd name="T21" fmla="*/ 1759 h 1825"/>
                  <a:gd name="T22" fmla="*/ 3778 w 3796"/>
                  <a:gd name="T23" fmla="*/ 1781 h 1825"/>
                  <a:gd name="T24" fmla="*/ 3762 w 3796"/>
                  <a:gd name="T25" fmla="*/ 1799 h 1825"/>
                  <a:gd name="T26" fmla="*/ 3741 w 3796"/>
                  <a:gd name="T27" fmla="*/ 1813 h 1825"/>
                  <a:gd name="T28" fmla="*/ 3718 w 3796"/>
                  <a:gd name="T29" fmla="*/ 1822 h 1825"/>
                  <a:gd name="T30" fmla="*/ 3693 w 3796"/>
                  <a:gd name="T31" fmla="*/ 1825 h 1825"/>
                  <a:gd name="T32" fmla="*/ 3390 w 3796"/>
                  <a:gd name="T33" fmla="*/ 1825 h 1825"/>
                  <a:gd name="T34" fmla="*/ 1970 w 3796"/>
                  <a:gd name="T35" fmla="*/ 559 h 1825"/>
                  <a:gd name="T36" fmla="*/ 1952 w 3796"/>
                  <a:gd name="T37" fmla="*/ 545 h 1825"/>
                  <a:gd name="T38" fmla="*/ 1931 w 3796"/>
                  <a:gd name="T39" fmla="*/ 537 h 1825"/>
                  <a:gd name="T40" fmla="*/ 1910 w 3796"/>
                  <a:gd name="T41" fmla="*/ 532 h 1825"/>
                  <a:gd name="T42" fmla="*/ 1889 w 3796"/>
                  <a:gd name="T43" fmla="*/ 532 h 1825"/>
                  <a:gd name="T44" fmla="*/ 1868 w 3796"/>
                  <a:gd name="T45" fmla="*/ 537 h 1825"/>
                  <a:gd name="T46" fmla="*/ 1848 w 3796"/>
                  <a:gd name="T47" fmla="*/ 545 h 1825"/>
                  <a:gd name="T48" fmla="*/ 1830 w 3796"/>
                  <a:gd name="T49" fmla="*/ 559 h 1825"/>
                  <a:gd name="T50" fmla="*/ 408 w 3796"/>
                  <a:gd name="T51" fmla="*/ 1825 h 1825"/>
                  <a:gd name="T52" fmla="*/ 103 w 3796"/>
                  <a:gd name="T53" fmla="*/ 1825 h 1825"/>
                  <a:gd name="T54" fmla="*/ 77 w 3796"/>
                  <a:gd name="T55" fmla="*/ 1822 h 1825"/>
                  <a:gd name="T56" fmla="*/ 54 w 3796"/>
                  <a:gd name="T57" fmla="*/ 1813 h 1825"/>
                  <a:gd name="T58" fmla="*/ 35 w 3796"/>
                  <a:gd name="T59" fmla="*/ 1799 h 1825"/>
                  <a:gd name="T60" fmla="*/ 17 w 3796"/>
                  <a:gd name="T61" fmla="*/ 1781 h 1825"/>
                  <a:gd name="T62" fmla="*/ 6 w 3796"/>
                  <a:gd name="T63" fmla="*/ 1759 h 1825"/>
                  <a:gd name="T64" fmla="*/ 0 w 3796"/>
                  <a:gd name="T65" fmla="*/ 1733 h 1825"/>
                  <a:gd name="T66" fmla="*/ 0 w 3796"/>
                  <a:gd name="T67" fmla="*/ 1709 h 1825"/>
                  <a:gd name="T68" fmla="*/ 6 w 3796"/>
                  <a:gd name="T69" fmla="*/ 1685 h 1825"/>
                  <a:gd name="T70" fmla="*/ 16 w 3796"/>
                  <a:gd name="T71" fmla="*/ 1663 h 1825"/>
                  <a:gd name="T72" fmla="*/ 34 w 3796"/>
                  <a:gd name="T73" fmla="*/ 1645 h 1825"/>
                  <a:gd name="T74" fmla="*/ 1831 w 3796"/>
                  <a:gd name="T75" fmla="*/ 27 h 1825"/>
                  <a:gd name="T76" fmla="*/ 1848 w 3796"/>
                  <a:gd name="T77" fmla="*/ 13 h 1825"/>
                  <a:gd name="T78" fmla="*/ 1869 w 3796"/>
                  <a:gd name="T79" fmla="*/ 5 h 1825"/>
                  <a:gd name="T80" fmla="*/ 1889 w 3796"/>
                  <a:gd name="T81" fmla="*/ 0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96" h="1825">
                    <a:moveTo>
                      <a:pt x="1889" y="0"/>
                    </a:moveTo>
                    <a:lnTo>
                      <a:pt x="1910" y="0"/>
                    </a:lnTo>
                    <a:lnTo>
                      <a:pt x="1931" y="5"/>
                    </a:lnTo>
                    <a:lnTo>
                      <a:pt x="1951" y="14"/>
                    </a:lnTo>
                    <a:lnTo>
                      <a:pt x="1969" y="27"/>
                    </a:lnTo>
                    <a:lnTo>
                      <a:pt x="3763" y="1645"/>
                    </a:lnTo>
                    <a:lnTo>
                      <a:pt x="3779" y="1663"/>
                    </a:lnTo>
                    <a:lnTo>
                      <a:pt x="3790" y="1685"/>
                    </a:lnTo>
                    <a:lnTo>
                      <a:pt x="3796" y="1709"/>
                    </a:lnTo>
                    <a:lnTo>
                      <a:pt x="3796" y="1733"/>
                    </a:lnTo>
                    <a:lnTo>
                      <a:pt x="3789" y="1759"/>
                    </a:lnTo>
                    <a:lnTo>
                      <a:pt x="3778" y="1781"/>
                    </a:lnTo>
                    <a:lnTo>
                      <a:pt x="3762" y="1799"/>
                    </a:lnTo>
                    <a:lnTo>
                      <a:pt x="3741" y="1813"/>
                    </a:lnTo>
                    <a:lnTo>
                      <a:pt x="3718" y="1822"/>
                    </a:lnTo>
                    <a:lnTo>
                      <a:pt x="3693" y="1825"/>
                    </a:lnTo>
                    <a:lnTo>
                      <a:pt x="3390" y="1825"/>
                    </a:lnTo>
                    <a:lnTo>
                      <a:pt x="1970" y="559"/>
                    </a:lnTo>
                    <a:lnTo>
                      <a:pt x="1952" y="545"/>
                    </a:lnTo>
                    <a:lnTo>
                      <a:pt x="1931" y="537"/>
                    </a:lnTo>
                    <a:lnTo>
                      <a:pt x="1910" y="532"/>
                    </a:lnTo>
                    <a:lnTo>
                      <a:pt x="1889" y="532"/>
                    </a:lnTo>
                    <a:lnTo>
                      <a:pt x="1868" y="537"/>
                    </a:lnTo>
                    <a:lnTo>
                      <a:pt x="1848" y="545"/>
                    </a:lnTo>
                    <a:lnTo>
                      <a:pt x="1830" y="559"/>
                    </a:lnTo>
                    <a:lnTo>
                      <a:pt x="408" y="1825"/>
                    </a:lnTo>
                    <a:lnTo>
                      <a:pt x="103" y="1825"/>
                    </a:lnTo>
                    <a:lnTo>
                      <a:pt x="77" y="1822"/>
                    </a:lnTo>
                    <a:lnTo>
                      <a:pt x="54" y="1813"/>
                    </a:lnTo>
                    <a:lnTo>
                      <a:pt x="35" y="1799"/>
                    </a:lnTo>
                    <a:lnTo>
                      <a:pt x="17" y="1781"/>
                    </a:lnTo>
                    <a:lnTo>
                      <a:pt x="6" y="1759"/>
                    </a:lnTo>
                    <a:lnTo>
                      <a:pt x="0" y="1733"/>
                    </a:lnTo>
                    <a:lnTo>
                      <a:pt x="0" y="1709"/>
                    </a:lnTo>
                    <a:lnTo>
                      <a:pt x="6" y="1685"/>
                    </a:lnTo>
                    <a:lnTo>
                      <a:pt x="16" y="1663"/>
                    </a:lnTo>
                    <a:lnTo>
                      <a:pt x="34" y="1645"/>
                    </a:lnTo>
                    <a:lnTo>
                      <a:pt x="1831" y="27"/>
                    </a:lnTo>
                    <a:lnTo>
                      <a:pt x="1848" y="13"/>
                    </a:lnTo>
                    <a:lnTo>
                      <a:pt x="1869" y="5"/>
                    </a:lnTo>
                    <a:lnTo>
                      <a:pt x="18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37"/>
              <p:cNvSpPr>
                <a:spLocks noEditPoints="1"/>
              </p:cNvSpPr>
              <p:nvPr/>
            </p:nvSpPr>
            <p:spPr bwMode="auto">
              <a:xfrm>
                <a:off x="8824913" y="2041525"/>
                <a:ext cx="2163763" cy="2373313"/>
              </a:xfrm>
              <a:custGeom>
                <a:avLst/>
                <a:gdLst>
                  <a:gd name="T0" fmla="*/ 997 w 2725"/>
                  <a:gd name="T1" fmla="*/ 946 h 2991"/>
                  <a:gd name="T2" fmla="*/ 949 w 2725"/>
                  <a:gd name="T3" fmla="*/ 993 h 2991"/>
                  <a:gd name="T4" fmla="*/ 939 w 2725"/>
                  <a:gd name="T5" fmla="*/ 1362 h 2991"/>
                  <a:gd name="T6" fmla="*/ 677 w 2725"/>
                  <a:gd name="T7" fmla="*/ 1373 h 2991"/>
                  <a:gd name="T8" fmla="*/ 629 w 2725"/>
                  <a:gd name="T9" fmla="*/ 1420 h 2991"/>
                  <a:gd name="T10" fmla="*/ 622 w 2725"/>
                  <a:gd name="T11" fmla="*/ 1489 h 2991"/>
                  <a:gd name="T12" fmla="*/ 657 w 2725"/>
                  <a:gd name="T13" fmla="*/ 1547 h 2991"/>
                  <a:gd name="T14" fmla="*/ 722 w 2725"/>
                  <a:gd name="T15" fmla="*/ 1570 h 2991"/>
                  <a:gd name="T16" fmla="*/ 835 w 2725"/>
                  <a:gd name="T17" fmla="*/ 1739 h 2991"/>
                  <a:gd name="T18" fmla="*/ 881 w 2725"/>
                  <a:gd name="T19" fmla="*/ 1902 h 2991"/>
                  <a:gd name="T20" fmla="*/ 973 w 2725"/>
                  <a:gd name="T21" fmla="*/ 2040 h 2991"/>
                  <a:gd name="T22" fmla="*/ 1102 w 2725"/>
                  <a:gd name="T23" fmla="*/ 2143 h 2991"/>
                  <a:gd name="T24" fmla="*/ 1259 w 2725"/>
                  <a:gd name="T25" fmla="*/ 2201 h 2991"/>
                  <a:gd name="T26" fmla="*/ 1269 w 2725"/>
                  <a:gd name="T27" fmla="*/ 2795 h 2991"/>
                  <a:gd name="T28" fmla="*/ 1318 w 2725"/>
                  <a:gd name="T29" fmla="*/ 2843 h 2991"/>
                  <a:gd name="T30" fmla="*/ 1387 w 2725"/>
                  <a:gd name="T31" fmla="*/ 2850 h 2991"/>
                  <a:gd name="T32" fmla="*/ 1444 w 2725"/>
                  <a:gd name="T33" fmla="*/ 2814 h 2991"/>
                  <a:gd name="T34" fmla="*/ 1467 w 2725"/>
                  <a:gd name="T35" fmla="*/ 2750 h 2991"/>
                  <a:gd name="T36" fmla="*/ 1574 w 2725"/>
                  <a:gd name="T37" fmla="*/ 2168 h 2991"/>
                  <a:gd name="T38" fmla="*/ 1713 w 2725"/>
                  <a:gd name="T39" fmla="*/ 2078 h 2991"/>
                  <a:gd name="T40" fmla="*/ 1819 w 2725"/>
                  <a:gd name="T41" fmla="*/ 1951 h 2991"/>
                  <a:gd name="T42" fmla="*/ 1882 w 2725"/>
                  <a:gd name="T43" fmla="*/ 1795 h 2991"/>
                  <a:gd name="T44" fmla="*/ 1894 w 2725"/>
                  <a:gd name="T45" fmla="*/ 1570 h 2991"/>
                  <a:gd name="T46" fmla="*/ 2050 w 2725"/>
                  <a:gd name="T47" fmla="*/ 1560 h 2991"/>
                  <a:gd name="T48" fmla="*/ 2097 w 2725"/>
                  <a:gd name="T49" fmla="*/ 1511 h 2991"/>
                  <a:gd name="T50" fmla="*/ 2105 w 2725"/>
                  <a:gd name="T51" fmla="*/ 1442 h 2991"/>
                  <a:gd name="T52" fmla="*/ 2068 w 2725"/>
                  <a:gd name="T53" fmla="*/ 1385 h 2991"/>
                  <a:gd name="T54" fmla="*/ 2004 w 2725"/>
                  <a:gd name="T55" fmla="*/ 1362 h 2991"/>
                  <a:gd name="T56" fmla="*/ 1785 w 2725"/>
                  <a:gd name="T57" fmla="*/ 1015 h 2991"/>
                  <a:gd name="T58" fmla="*/ 1748 w 2725"/>
                  <a:gd name="T59" fmla="*/ 957 h 2991"/>
                  <a:gd name="T60" fmla="*/ 1683 w 2725"/>
                  <a:gd name="T61" fmla="*/ 934 h 2991"/>
                  <a:gd name="T62" fmla="*/ 1619 w 2725"/>
                  <a:gd name="T63" fmla="*/ 957 h 2991"/>
                  <a:gd name="T64" fmla="*/ 1583 w 2725"/>
                  <a:gd name="T65" fmla="*/ 1015 h 2991"/>
                  <a:gd name="T66" fmla="*/ 1146 w 2725"/>
                  <a:gd name="T67" fmla="*/ 1362 h 2991"/>
                  <a:gd name="T68" fmla="*/ 1136 w 2725"/>
                  <a:gd name="T69" fmla="*/ 993 h 2991"/>
                  <a:gd name="T70" fmla="*/ 1088 w 2725"/>
                  <a:gd name="T71" fmla="*/ 946 h 2991"/>
                  <a:gd name="T72" fmla="*/ 1363 w 2725"/>
                  <a:gd name="T73" fmla="*/ 0 h 2991"/>
                  <a:gd name="T74" fmla="*/ 2722 w 2725"/>
                  <a:gd name="T75" fmla="*/ 2911 h 2991"/>
                  <a:gd name="T76" fmla="*/ 2686 w 2725"/>
                  <a:gd name="T77" fmla="*/ 2968 h 2991"/>
                  <a:gd name="T78" fmla="*/ 2622 w 2725"/>
                  <a:gd name="T79" fmla="*/ 2991 h 2991"/>
                  <a:gd name="T80" fmla="*/ 58 w 2725"/>
                  <a:gd name="T81" fmla="*/ 2980 h 2991"/>
                  <a:gd name="T82" fmla="*/ 11 w 2725"/>
                  <a:gd name="T83" fmla="*/ 2933 h 2991"/>
                  <a:gd name="T84" fmla="*/ 0 w 2725"/>
                  <a:gd name="T85" fmla="*/ 1212 h 2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25" h="2991">
                    <a:moveTo>
                      <a:pt x="1042" y="934"/>
                    </a:moveTo>
                    <a:lnTo>
                      <a:pt x="1019" y="938"/>
                    </a:lnTo>
                    <a:lnTo>
                      <a:pt x="997" y="946"/>
                    </a:lnTo>
                    <a:lnTo>
                      <a:pt x="978" y="957"/>
                    </a:lnTo>
                    <a:lnTo>
                      <a:pt x="962" y="974"/>
                    </a:lnTo>
                    <a:lnTo>
                      <a:pt x="949" y="993"/>
                    </a:lnTo>
                    <a:lnTo>
                      <a:pt x="942" y="1015"/>
                    </a:lnTo>
                    <a:lnTo>
                      <a:pt x="939" y="1038"/>
                    </a:lnTo>
                    <a:lnTo>
                      <a:pt x="939" y="1362"/>
                    </a:lnTo>
                    <a:lnTo>
                      <a:pt x="722" y="1362"/>
                    </a:lnTo>
                    <a:lnTo>
                      <a:pt x="699" y="1365"/>
                    </a:lnTo>
                    <a:lnTo>
                      <a:pt x="677" y="1373"/>
                    </a:lnTo>
                    <a:lnTo>
                      <a:pt x="657" y="1385"/>
                    </a:lnTo>
                    <a:lnTo>
                      <a:pt x="641" y="1402"/>
                    </a:lnTo>
                    <a:lnTo>
                      <a:pt x="629" y="1420"/>
                    </a:lnTo>
                    <a:lnTo>
                      <a:pt x="622" y="1442"/>
                    </a:lnTo>
                    <a:lnTo>
                      <a:pt x="618" y="1466"/>
                    </a:lnTo>
                    <a:lnTo>
                      <a:pt x="622" y="1489"/>
                    </a:lnTo>
                    <a:lnTo>
                      <a:pt x="629" y="1511"/>
                    </a:lnTo>
                    <a:lnTo>
                      <a:pt x="641" y="1531"/>
                    </a:lnTo>
                    <a:lnTo>
                      <a:pt x="657" y="1547"/>
                    </a:lnTo>
                    <a:lnTo>
                      <a:pt x="677" y="1560"/>
                    </a:lnTo>
                    <a:lnTo>
                      <a:pt x="699" y="1567"/>
                    </a:lnTo>
                    <a:lnTo>
                      <a:pt x="722" y="1570"/>
                    </a:lnTo>
                    <a:lnTo>
                      <a:pt x="833" y="1570"/>
                    </a:lnTo>
                    <a:lnTo>
                      <a:pt x="833" y="1680"/>
                    </a:lnTo>
                    <a:lnTo>
                      <a:pt x="835" y="1739"/>
                    </a:lnTo>
                    <a:lnTo>
                      <a:pt x="845" y="1795"/>
                    </a:lnTo>
                    <a:lnTo>
                      <a:pt x="860" y="1851"/>
                    </a:lnTo>
                    <a:lnTo>
                      <a:pt x="881" y="1902"/>
                    </a:lnTo>
                    <a:lnTo>
                      <a:pt x="906" y="1951"/>
                    </a:lnTo>
                    <a:lnTo>
                      <a:pt x="937" y="1997"/>
                    </a:lnTo>
                    <a:lnTo>
                      <a:pt x="973" y="2040"/>
                    </a:lnTo>
                    <a:lnTo>
                      <a:pt x="1012" y="2078"/>
                    </a:lnTo>
                    <a:lnTo>
                      <a:pt x="1055" y="2113"/>
                    </a:lnTo>
                    <a:lnTo>
                      <a:pt x="1102" y="2143"/>
                    </a:lnTo>
                    <a:lnTo>
                      <a:pt x="1152" y="2168"/>
                    </a:lnTo>
                    <a:lnTo>
                      <a:pt x="1205" y="2188"/>
                    </a:lnTo>
                    <a:lnTo>
                      <a:pt x="1259" y="2201"/>
                    </a:lnTo>
                    <a:lnTo>
                      <a:pt x="1259" y="2750"/>
                    </a:lnTo>
                    <a:lnTo>
                      <a:pt x="1263" y="2773"/>
                    </a:lnTo>
                    <a:lnTo>
                      <a:pt x="1269" y="2795"/>
                    </a:lnTo>
                    <a:lnTo>
                      <a:pt x="1282" y="2814"/>
                    </a:lnTo>
                    <a:lnTo>
                      <a:pt x="1298" y="2830"/>
                    </a:lnTo>
                    <a:lnTo>
                      <a:pt x="1318" y="2843"/>
                    </a:lnTo>
                    <a:lnTo>
                      <a:pt x="1339" y="2850"/>
                    </a:lnTo>
                    <a:lnTo>
                      <a:pt x="1363" y="2853"/>
                    </a:lnTo>
                    <a:lnTo>
                      <a:pt x="1387" y="2850"/>
                    </a:lnTo>
                    <a:lnTo>
                      <a:pt x="1409" y="2843"/>
                    </a:lnTo>
                    <a:lnTo>
                      <a:pt x="1427" y="2830"/>
                    </a:lnTo>
                    <a:lnTo>
                      <a:pt x="1444" y="2814"/>
                    </a:lnTo>
                    <a:lnTo>
                      <a:pt x="1456" y="2795"/>
                    </a:lnTo>
                    <a:lnTo>
                      <a:pt x="1464" y="2773"/>
                    </a:lnTo>
                    <a:lnTo>
                      <a:pt x="1467" y="2750"/>
                    </a:lnTo>
                    <a:lnTo>
                      <a:pt x="1467" y="2201"/>
                    </a:lnTo>
                    <a:lnTo>
                      <a:pt x="1522" y="2188"/>
                    </a:lnTo>
                    <a:lnTo>
                      <a:pt x="1574" y="2168"/>
                    </a:lnTo>
                    <a:lnTo>
                      <a:pt x="1625" y="2143"/>
                    </a:lnTo>
                    <a:lnTo>
                      <a:pt x="1671" y="2113"/>
                    </a:lnTo>
                    <a:lnTo>
                      <a:pt x="1713" y="2078"/>
                    </a:lnTo>
                    <a:lnTo>
                      <a:pt x="1754" y="2040"/>
                    </a:lnTo>
                    <a:lnTo>
                      <a:pt x="1788" y="1997"/>
                    </a:lnTo>
                    <a:lnTo>
                      <a:pt x="1819" y="1951"/>
                    </a:lnTo>
                    <a:lnTo>
                      <a:pt x="1845" y="1902"/>
                    </a:lnTo>
                    <a:lnTo>
                      <a:pt x="1865" y="1851"/>
                    </a:lnTo>
                    <a:lnTo>
                      <a:pt x="1882" y="1795"/>
                    </a:lnTo>
                    <a:lnTo>
                      <a:pt x="1891" y="1739"/>
                    </a:lnTo>
                    <a:lnTo>
                      <a:pt x="1894" y="1680"/>
                    </a:lnTo>
                    <a:lnTo>
                      <a:pt x="1894" y="1570"/>
                    </a:lnTo>
                    <a:lnTo>
                      <a:pt x="2004" y="1570"/>
                    </a:lnTo>
                    <a:lnTo>
                      <a:pt x="2028" y="1567"/>
                    </a:lnTo>
                    <a:lnTo>
                      <a:pt x="2050" y="1560"/>
                    </a:lnTo>
                    <a:lnTo>
                      <a:pt x="2068" y="1547"/>
                    </a:lnTo>
                    <a:lnTo>
                      <a:pt x="2084" y="1531"/>
                    </a:lnTo>
                    <a:lnTo>
                      <a:pt x="2097" y="1511"/>
                    </a:lnTo>
                    <a:lnTo>
                      <a:pt x="2105" y="1489"/>
                    </a:lnTo>
                    <a:lnTo>
                      <a:pt x="2108" y="1466"/>
                    </a:lnTo>
                    <a:lnTo>
                      <a:pt x="2105" y="1442"/>
                    </a:lnTo>
                    <a:lnTo>
                      <a:pt x="2097" y="1420"/>
                    </a:lnTo>
                    <a:lnTo>
                      <a:pt x="2084" y="1402"/>
                    </a:lnTo>
                    <a:lnTo>
                      <a:pt x="2068" y="1385"/>
                    </a:lnTo>
                    <a:lnTo>
                      <a:pt x="2050" y="1373"/>
                    </a:lnTo>
                    <a:lnTo>
                      <a:pt x="2028" y="1365"/>
                    </a:lnTo>
                    <a:lnTo>
                      <a:pt x="2004" y="1362"/>
                    </a:lnTo>
                    <a:lnTo>
                      <a:pt x="1787" y="1362"/>
                    </a:lnTo>
                    <a:lnTo>
                      <a:pt x="1787" y="1038"/>
                    </a:lnTo>
                    <a:lnTo>
                      <a:pt x="1785" y="1015"/>
                    </a:lnTo>
                    <a:lnTo>
                      <a:pt x="1777" y="993"/>
                    </a:lnTo>
                    <a:lnTo>
                      <a:pt x="1764" y="974"/>
                    </a:lnTo>
                    <a:lnTo>
                      <a:pt x="1748" y="957"/>
                    </a:lnTo>
                    <a:lnTo>
                      <a:pt x="1729" y="946"/>
                    </a:lnTo>
                    <a:lnTo>
                      <a:pt x="1708" y="938"/>
                    </a:lnTo>
                    <a:lnTo>
                      <a:pt x="1683" y="934"/>
                    </a:lnTo>
                    <a:lnTo>
                      <a:pt x="1659" y="938"/>
                    </a:lnTo>
                    <a:lnTo>
                      <a:pt x="1638" y="946"/>
                    </a:lnTo>
                    <a:lnTo>
                      <a:pt x="1619" y="957"/>
                    </a:lnTo>
                    <a:lnTo>
                      <a:pt x="1603" y="974"/>
                    </a:lnTo>
                    <a:lnTo>
                      <a:pt x="1590" y="993"/>
                    </a:lnTo>
                    <a:lnTo>
                      <a:pt x="1583" y="1015"/>
                    </a:lnTo>
                    <a:lnTo>
                      <a:pt x="1580" y="1038"/>
                    </a:lnTo>
                    <a:lnTo>
                      <a:pt x="1580" y="1362"/>
                    </a:lnTo>
                    <a:lnTo>
                      <a:pt x="1146" y="1362"/>
                    </a:lnTo>
                    <a:lnTo>
                      <a:pt x="1146" y="1038"/>
                    </a:lnTo>
                    <a:lnTo>
                      <a:pt x="1144" y="1015"/>
                    </a:lnTo>
                    <a:lnTo>
                      <a:pt x="1136" y="993"/>
                    </a:lnTo>
                    <a:lnTo>
                      <a:pt x="1123" y="974"/>
                    </a:lnTo>
                    <a:lnTo>
                      <a:pt x="1107" y="957"/>
                    </a:lnTo>
                    <a:lnTo>
                      <a:pt x="1088" y="946"/>
                    </a:lnTo>
                    <a:lnTo>
                      <a:pt x="1067" y="938"/>
                    </a:lnTo>
                    <a:lnTo>
                      <a:pt x="1042" y="934"/>
                    </a:lnTo>
                    <a:close/>
                    <a:moveTo>
                      <a:pt x="1363" y="0"/>
                    </a:moveTo>
                    <a:lnTo>
                      <a:pt x="2725" y="1212"/>
                    </a:lnTo>
                    <a:lnTo>
                      <a:pt x="2725" y="2887"/>
                    </a:lnTo>
                    <a:lnTo>
                      <a:pt x="2722" y="2911"/>
                    </a:lnTo>
                    <a:lnTo>
                      <a:pt x="2715" y="2933"/>
                    </a:lnTo>
                    <a:lnTo>
                      <a:pt x="2702" y="2951"/>
                    </a:lnTo>
                    <a:lnTo>
                      <a:pt x="2686" y="2968"/>
                    </a:lnTo>
                    <a:lnTo>
                      <a:pt x="2668" y="2980"/>
                    </a:lnTo>
                    <a:lnTo>
                      <a:pt x="2646" y="2988"/>
                    </a:lnTo>
                    <a:lnTo>
                      <a:pt x="2622" y="2991"/>
                    </a:lnTo>
                    <a:lnTo>
                      <a:pt x="104" y="2991"/>
                    </a:lnTo>
                    <a:lnTo>
                      <a:pt x="80" y="2988"/>
                    </a:lnTo>
                    <a:lnTo>
                      <a:pt x="58" y="2980"/>
                    </a:lnTo>
                    <a:lnTo>
                      <a:pt x="38" y="2968"/>
                    </a:lnTo>
                    <a:lnTo>
                      <a:pt x="22" y="2951"/>
                    </a:lnTo>
                    <a:lnTo>
                      <a:pt x="11" y="2933"/>
                    </a:lnTo>
                    <a:lnTo>
                      <a:pt x="3" y="2911"/>
                    </a:lnTo>
                    <a:lnTo>
                      <a:pt x="0" y="2887"/>
                    </a:lnTo>
                    <a:lnTo>
                      <a:pt x="0" y="1212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38"/>
              <p:cNvSpPr>
                <a:spLocks/>
              </p:cNvSpPr>
              <p:nvPr/>
            </p:nvSpPr>
            <p:spPr bwMode="auto">
              <a:xfrm>
                <a:off x="9648825" y="3287713"/>
                <a:ext cx="514350" cy="344488"/>
              </a:xfrm>
              <a:custGeom>
                <a:avLst/>
                <a:gdLst>
                  <a:gd name="T0" fmla="*/ 0 w 648"/>
                  <a:gd name="T1" fmla="*/ 0 h 434"/>
                  <a:gd name="T2" fmla="*/ 648 w 648"/>
                  <a:gd name="T3" fmla="*/ 0 h 434"/>
                  <a:gd name="T4" fmla="*/ 648 w 648"/>
                  <a:gd name="T5" fmla="*/ 110 h 434"/>
                  <a:gd name="T6" fmla="*/ 644 w 648"/>
                  <a:gd name="T7" fmla="*/ 158 h 434"/>
                  <a:gd name="T8" fmla="*/ 634 w 648"/>
                  <a:gd name="T9" fmla="*/ 203 h 434"/>
                  <a:gd name="T10" fmla="*/ 618 w 648"/>
                  <a:gd name="T11" fmla="*/ 246 h 434"/>
                  <a:gd name="T12" fmla="*/ 596 w 648"/>
                  <a:gd name="T13" fmla="*/ 286 h 434"/>
                  <a:gd name="T14" fmla="*/ 568 w 648"/>
                  <a:gd name="T15" fmla="*/ 322 h 434"/>
                  <a:gd name="T16" fmla="*/ 536 w 648"/>
                  <a:gd name="T17" fmla="*/ 354 h 434"/>
                  <a:gd name="T18" fmla="*/ 500 w 648"/>
                  <a:gd name="T19" fmla="*/ 382 h 434"/>
                  <a:gd name="T20" fmla="*/ 460 w 648"/>
                  <a:gd name="T21" fmla="*/ 404 h 434"/>
                  <a:gd name="T22" fmla="*/ 417 w 648"/>
                  <a:gd name="T23" fmla="*/ 420 h 434"/>
                  <a:gd name="T24" fmla="*/ 372 w 648"/>
                  <a:gd name="T25" fmla="*/ 431 h 434"/>
                  <a:gd name="T26" fmla="*/ 324 w 648"/>
                  <a:gd name="T27" fmla="*/ 434 h 434"/>
                  <a:gd name="T28" fmla="*/ 277 w 648"/>
                  <a:gd name="T29" fmla="*/ 431 h 434"/>
                  <a:gd name="T30" fmla="*/ 230 w 648"/>
                  <a:gd name="T31" fmla="*/ 420 h 434"/>
                  <a:gd name="T32" fmla="*/ 188 w 648"/>
                  <a:gd name="T33" fmla="*/ 404 h 434"/>
                  <a:gd name="T34" fmla="*/ 147 w 648"/>
                  <a:gd name="T35" fmla="*/ 382 h 434"/>
                  <a:gd name="T36" fmla="*/ 112 w 648"/>
                  <a:gd name="T37" fmla="*/ 354 h 434"/>
                  <a:gd name="T38" fmla="*/ 79 w 648"/>
                  <a:gd name="T39" fmla="*/ 322 h 434"/>
                  <a:gd name="T40" fmla="*/ 53 w 648"/>
                  <a:gd name="T41" fmla="*/ 286 h 434"/>
                  <a:gd name="T42" fmla="*/ 30 w 648"/>
                  <a:gd name="T43" fmla="*/ 246 h 434"/>
                  <a:gd name="T44" fmla="*/ 14 w 648"/>
                  <a:gd name="T45" fmla="*/ 203 h 434"/>
                  <a:gd name="T46" fmla="*/ 3 w 648"/>
                  <a:gd name="T47" fmla="*/ 158 h 434"/>
                  <a:gd name="T48" fmla="*/ 0 w 648"/>
                  <a:gd name="T49" fmla="*/ 110 h 434"/>
                  <a:gd name="T50" fmla="*/ 0 w 648"/>
                  <a:gd name="T5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8" h="434">
                    <a:moveTo>
                      <a:pt x="0" y="0"/>
                    </a:moveTo>
                    <a:lnTo>
                      <a:pt x="648" y="0"/>
                    </a:lnTo>
                    <a:lnTo>
                      <a:pt x="648" y="110"/>
                    </a:lnTo>
                    <a:lnTo>
                      <a:pt x="644" y="158"/>
                    </a:lnTo>
                    <a:lnTo>
                      <a:pt x="634" y="203"/>
                    </a:lnTo>
                    <a:lnTo>
                      <a:pt x="618" y="246"/>
                    </a:lnTo>
                    <a:lnTo>
                      <a:pt x="596" y="286"/>
                    </a:lnTo>
                    <a:lnTo>
                      <a:pt x="568" y="322"/>
                    </a:lnTo>
                    <a:lnTo>
                      <a:pt x="536" y="354"/>
                    </a:lnTo>
                    <a:lnTo>
                      <a:pt x="500" y="382"/>
                    </a:lnTo>
                    <a:lnTo>
                      <a:pt x="460" y="404"/>
                    </a:lnTo>
                    <a:lnTo>
                      <a:pt x="417" y="420"/>
                    </a:lnTo>
                    <a:lnTo>
                      <a:pt x="372" y="431"/>
                    </a:lnTo>
                    <a:lnTo>
                      <a:pt x="324" y="434"/>
                    </a:lnTo>
                    <a:lnTo>
                      <a:pt x="277" y="431"/>
                    </a:lnTo>
                    <a:lnTo>
                      <a:pt x="230" y="420"/>
                    </a:lnTo>
                    <a:lnTo>
                      <a:pt x="188" y="404"/>
                    </a:lnTo>
                    <a:lnTo>
                      <a:pt x="147" y="382"/>
                    </a:lnTo>
                    <a:lnTo>
                      <a:pt x="112" y="354"/>
                    </a:lnTo>
                    <a:lnTo>
                      <a:pt x="79" y="322"/>
                    </a:lnTo>
                    <a:lnTo>
                      <a:pt x="53" y="286"/>
                    </a:lnTo>
                    <a:lnTo>
                      <a:pt x="30" y="246"/>
                    </a:lnTo>
                    <a:lnTo>
                      <a:pt x="14" y="203"/>
                    </a:lnTo>
                    <a:lnTo>
                      <a:pt x="3" y="158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005057" y="3238229"/>
              <a:ext cx="445004" cy="519387"/>
              <a:chOff x="8335963" y="260350"/>
              <a:chExt cx="4368800" cy="5099050"/>
            </a:xfrm>
            <a:solidFill>
              <a:schemeClr val="accent1"/>
            </a:solidFill>
          </p:grpSpPr>
          <p:sp>
            <p:nvSpPr>
              <p:cNvPr id="102" name="Freeform 43"/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44"/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150503" y="5617088"/>
              <a:ext cx="545065" cy="332191"/>
              <a:chOff x="7445375" y="460376"/>
              <a:chExt cx="5207000" cy="3173413"/>
            </a:xfrm>
            <a:solidFill>
              <a:schemeClr val="accent5"/>
            </a:solidFill>
          </p:grpSpPr>
          <p:sp>
            <p:nvSpPr>
              <p:cNvPr id="114" name="Freeform 54"/>
              <p:cNvSpPr>
                <a:spLocks/>
              </p:cNvSpPr>
              <p:nvPr/>
            </p:nvSpPr>
            <p:spPr bwMode="auto">
              <a:xfrm>
                <a:off x="7445375" y="460376"/>
                <a:ext cx="5207000" cy="3173413"/>
              </a:xfrm>
              <a:custGeom>
                <a:avLst/>
                <a:gdLst>
                  <a:gd name="T0" fmla="*/ 263 w 6560"/>
                  <a:gd name="T1" fmla="*/ 0 h 3998"/>
                  <a:gd name="T2" fmla="*/ 314 w 6560"/>
                  <a:gd name="T3" fmla="*/ 6 h 3998"/>
                  <a:gd name="T4" fmla="*/ 364 w 6560"/>
                  <a:gd name="T5" fmla="*/ 22 h 3998"/>
                  <a:gd name="T6" fmla="*/ 408 w 6560"/>
                  <a:gd name="T7" fmla="*/ 48 h 3998"/>
                  <a:gd name="T8" fmla="*/ 448 w 6560"/>
                  <a:gd name="T9" fmla="*/ 84 h 3998"/>
                  <a:gd name="T10" fmla="*/ 482 w 6560"/>
                  <a:gd name="T11" fmla="*/ 125 h 3998"/>
                  <a:gd name="T12" fmla="*/ 505 w 6560"/>
                  <a:gd name="T13" fmla="*/ 171 h 3998"/>
                  <a:gd name="T14" fmla="*/ 521 w 6560"/>
                  <a:gd name="T15" fmla="*/ 219 h 3998"/>
                  <a:gd name="T16" fmla="*/ 525 w 6560"/>
                  <a:gd name="T17" fmla="*/ 269 h 3998"/>
                  <a:gd name="T18" fmla="*/ 525 w 6560"/>
                  <a:gd name="T19" fmla="*/ 2422 h 3998"/>
                  <a:gd name="T20" fmla="*/ 6560 w 6560"/>
                  <a:gd name="T21" fmla="*/ 2422 h 3998"/>
                  <a:gd name="T22" fmla="*/ 6560 w 6560"/>
                  <a:gd name="T23" fmla="*/ 3998 h 3998"/>
                  <a:gd name="T24" fmla="*/ 6035 w 6560"/>
                  <a:gd name="T25" fmla="*/ 3998 h 3998"/>
                  <a:gd name="T26" fmla="*/ 6035 w 6560"/>
                  <a:gd name="T27" fmla="*/ 2947 h 3998"/>
                  <a:gd name="T28" fmla="*/ 525 w 6560"/>
                  <a:gd name="T29" fmla="*/ 2947 h 3998"/>
                  <a:gd name="T30" fmla="*/ 525 w 6560"/>
                  <a:gd name="T31" fmla="*/ 3998 h 3998"/>
                  <a:gd name="T32" fmla="*/ 0 w 6560"/>
                  <a:gd name="T33" fmla="*/ 3998 h 3998"/>
                  <a:gd name="T34" fmla="*/ 0 w 6560"/>
                  <a:gd name="T35" fmla="*/ 269 h 3998"/>
                  <a:gd name="T36" fmla="*/ 4 w 6560"/>
                  <a:gd name="T37" fmla="*/ 219 h 3998"/>
                  <a:gd name="T38" fmla="*/ 20 w 6560"/>
                  <a:gd name="T39" fmla="*/ 171 h 3998"/>
                  <a:gd name="T40" fmla="*/ 44 w 6560"/>
                  <a:gd name="T41" fmla="*/ 125 h 3998"/>
                  <a:gd name="T42" fmla="*/ 78 w 6560"/>
                  <a:gd name="T43" fmla="*/ 84 h 3998"/>
                  <a:gd name="T44" fmla="*/ 117 w 6560"/>
                  <a:gd name="T45" fmla="*/ 48 h 3998"/>
                  <a:gd name="T46" fmla="*/ 161 w 6560"/>
                  <a:gd name="T47" fmla="*/ 22 h 3998"/>
                  <a:gd name="T48" fmla="*/ 211 w 6560"/>
                  <a:gd name="T49" fmla="*/ 6 h 3998"/>
                  <a:gd name="T50" fmla="*/ 263 w 6560"/>
                  <a:gd name="T51" fmla="*/ 0 h 3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60" h="3998">
                    <a:moveTo>
                      <a:pt x="263" y="0"/>
                    </a:moveTo>
                    <a:lnTo>
                      <a:pt x="314" y="6"/>
                    </a:lnTo>
                    <a:lnTo>
                      <a:pt x="364" y="22"/>
                    </a:lnTo>
                    <a:lnTo>
                      <a:pt x="408" y="48"/>
                    </a:lnTo>
                    <a:lnTo>
                      <a:pt x="448" y="84"/>
                    </a:lnTo>
                    <a:lnTo>
                      <a:pt x="482" y="125"/>
                    </a:lnTo>
                    <a:lnTo>
                      <a:pt x="505" y="171"/>
                    </a:lnTo>
                    <a:lnTo>
                      <a:pt x="521" y="219"/>
                    </a:lnTo>
                    <a:lnTo>
                      <a:pt x="525" y="269"/>
                    </a:lnTo>
                    <a:lnTo>
                      <a:pt x="525" y="2422"/>
                    </a:lnTo>
                    <a:lnTo>
                      <a:pt x="6560" y="2422"/>
                    </a:lnTo>
                    <a:lnTo>
                      <a:pt x="6560" y="3998"/>
                    </a:lnTo>
                    <a:lnTo>
                      <a:pt x="6035" y="3998"/>
                    </a:lnTo>
                    <a:lnTo>
                      <a:pt x="6035" y="2947"/>
                    </a:lnTo>
                    <a:lnTo>
                      <a:pt x="525" y="2947"/>
                    </a:lnTo>
                    <a:lnTo>
                      <a:pt x="525" y="3998"/>
                    </a:lnTo>
                    <a:lnTo>
                      <a:pt x="0" y="3998"/>
                    </a:lnTo>
                    <a:lnTo>
                      <a:pt x="0" y="269"/>
                    </a:lnTo>
                    <a:lnTo>
                      <a:pt x="4" y="219"/>
                    </a:lnTo>
                    <a:lnTo>
                      <a:pt x="20" y="171"/>
                    </a:lnTo>
                    <a:lnTo>
                      <a:pt x="44" y="125"/>
                    </a:lnTo>
                    <a:lnTo>
                      <a:pt x="78" y="84"/>
                    </a:lnTo>
                    <a:lnTo>
                      <a:pt x="117" y="48"/>
                    </a:lnTo>
                    <a:lnTo>
                      <a:pt x="161" y="22"/>
                    </a:lnTo>
                    <a:lnTo>
                      <a:pt x="211" y="6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8137525" y="765176"/>
                <a:ext cx="771525" cy="763588"/>
              </a:xfrm>
              <a:custGeom>
                <a:avLst/>
                <a:gdLst>
                  <a:gd name="T0" fmla="*/ 480 w 973"/>
                  <a:gd name="T1" fmla="*/ 0 h 961"/>
                  <a:gd name="T2" fmla="*/ 558 w 973"/>
                  <a:gd name="T3" fmla="*/ 6 h 961"/>
                  <a:gd name="T4" fmla="*/ 631 w 973"/>
                  <a:gd name="T5" fmla="*/ 24 h 961"/>
                  <a:gd name="T6" fmla="*/ 701 w 973"/>
                  <a:gd name="T7" fmla="*/ 52 h 961"/>
                  <a:gd name="T8" fmla="*/ 767 w 973"/>
                  <a:gd name="T9" fmla="*/ 92 h 961"/>
                  <a:gd name="T10" fmla="*/ 826 w 973"/>
                  <a:gd name="T11" fmla="*/ 141 h 961"/>
                  <a:gd name="T12" fmla="*/ 872 w 973"/>
                  <a:gd name="T13" fmla="*/ 191 h 961"/>
                  <a:gd name="T14" fmla="*/ 908 w 973"/>
                  <a:gd name="T15" fmla="*/ 243 h 961"/>
                  <a:gd name="T16" fmla="*/ 938 w 973"/>
                  <a:gd name="T17" fmla="*/ 297 h 961"/>
                  <a:gd name="T18" fmla="*/ 958 w 973"/>
                  <a:gd name="T19" fmla="*/ 354 h 961"/>
                  <a:gd name="T20" fmla="*/ 969 w 973"/>
                  <a:gd name="T21" fmla="*/ 416 h 961"/>
                  <a:gd name="T22" fmla="*/ 973 w 973"/>
                  <a:gd name="T23" fmla="*/ 482 h 961"/>
                  <a:gd name="T24" fmla="*/ 969 w 973"/>
                  <a:gd name="T25" fmla="*/ 545 h 961"/>
                  <a:gd name="T26" fmla="*/ 958 w 973"/>
                  <a:gd name="T27" fmla="*/ 607 h 961"/>
                  <a:gd name="T28" fmla="*/ 938 w 973"/>
                  <a:gd name="T29" fmla="*/ 665 h 961"/>
                  <a:gd name="T30" fmla="*/ 908 w 973"/>
                  <a:gd name="T31" fmla="*/ 720 h 961"/>
                  <a:gd name="T32" fmla="*/ 872 w 973"/>
                  <a:gd name="T33" fmla="*/ 772 h 961"/>
                  <a:gd name="T34" fmla="*/ 826 w 973"/>
                  <a:gd name="T35" fmla="*/ 820 h 961"/>
                  <a:gd name="T36" fmla="*/ 767 w 973"/>
                  <a:gd name="T37" fmla="*/ 872 h 961"/>
                  <a:gd name="T38" fmla="*/ 701 w 973"/>
                  <a:gd name="T39" fmla="*/ 912 h 961"/>
                  <a:gd name="T40" fmla="*/ 631 w 973"/>
                  <a:gd name="T41" fmla="*/ 939 h 961"/>
                  <a:gd name="T42" fmla="*/ 558 w 973"/>
                  <a:gd name="T43" fmla="*/ 955 h 961"/>
                  <a:gd name="T44" fmla="*/ 480 w 973"/>
                  <a:gd name="T45" fmla="*/ 961 h 961"/>
                  <a:gd name="T46" fmla="*/ 404 w 973"/>
                  <a:gd name="T47" fmla="*/ 955 h 961"/>
                  <a:gd name="T48" fmla="*/ 331 w 973"/>
                  <a:gd name="T49" fmla="*/ 939 h 961"/>
                  <a:gd name="T50" fmla="*/ 263 w 973"/>
                  <a:gd name="T51" fmla="*/ 912 h 961"/>
                  <a:gd name="T52" fmla="*/ 199 w 973"/>
                  <a:gd name="T53" fmla="*/ 872 h 961"/>
                  <a:gd name="T54" fmla="*/ 142 w 973"/>
                  <a:gd name="T55" fmla="*/ 820 h 961"/>
                  <a:gd name="T56" fmla="*/ 90 w 973"/>
                  <a:gd name="T57" fmla="*/ 762 h 961"/>
                  <a:gd name="T58" fmla="*/ 50 w 973"/>
                  <a:gd name="T59" fmla="*/ 699 h 961"/>
                  <a:gd name="T60" fmla="*/ 22 w 973"/>
                  <a:gd name="T61" fmla="*/ 631 h 961"/>
                  <a:gd name="T62" fmla="*/ 6 w 973"/>
                  <a:gd name="T63" fmla="*/ 557 h 961"/>
                  <a:gd name="T64" fmla="*/ 0 w 973"/>
                  <a:gd name="T65" fmla="*/ 482 h 961"/>
                  <a:gd name="T66" fmla="*/ 6 w 973"/>
                  <a:gd name="T67" fmla="*/ 404 h 961"/>
                  <a:gd name="T68" fmla="*/ 22 w 973"/>
                  <a:gd name="T69" fmla="*/ 332 h 961"/>
                  <a:gd name="T70" fmla="*/ 50 w 973"/>
                  <a:gd name="T71" fmla="*/ 263 h 961"/>
                  <a:gd name="T72" fmla="*/ 90 w 973"/>
                  <a:gd name="T73" fmla="*/ 201 h 961"/>
                  <a:gd name="T74" fmla="*/ 142 w 973"/>
                  <a:gd name="T75" fmla="*/ 141 h 961"/>
                  <a:gd name="T76" fmla="*/ 199 w 973"/>
                  <a:gd name="T77" fmla="*/ 92 h 961"/>
                  <a:gd name="T78" fmla="*/ 263 w 973"/>
                  <a:gd name="T79" fmla="*/ 52 h 961"/>
                  <a:gd name="T80" fmla="*/ 331 w 973"/>
                  <a:gd name="T81" fmla="*/ 24 h 961"/>
                  <a:gd name="T82" fmla="*/ 404 w 973"/>
                  <a:gd name="T83" fmla="*/ 6 h 961"/>
                  <a:gd name="T84" fmla="*/ 480 w 973"/>
                  <a:gd name="T85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3" h="961">
                    <a:moveTo>
                      <a:pt x="480" y="0"/>
                    </a:moveTo>
                    <a:lnTo>
                      <a:pt x="558" y="6"/>
                    </a:lnTo>
                    <a:lnTo>
                      <a:pt x="631" y="24"/>
                    </a:lnTo>
                    <a:lnTo>
                      <a:pt x="701" y="52"/>
                    </a:lnTo>
                    <a:lnTo>
                      <a:pt x="767" y="92"/>
                    </a:lnTo>
                    <a:lnTo>
                      <a:pt x="826" y="141"/>
                    </a:lnTo>
                    <a:lnTo>
                      <a:pt x="872" y="191"/>
                    </a:lnTo>
                    <a:lnTo>
                      <a:pt x="908" y="243"/>
                    </a:lnTo>
                    <a:lnTo>
                      <a:pt x="938" y="297"/>
                    </a:lnTo>
                    <a:lnTo>
                      <a:pt x="958" y="354"/>
                    </a:lnTo>
                    <a:lnTo>
                      <a:pt x="969" y="416"/>
                    </a:lnTo>
                    <a:lnTo>
                      <a:pt x="973" y="482"/>
                    </a:lnTo>
                    <a:lnTo>
                      <a:pt x="969" y="545"/>
                    </a:lnTo>
                    <a:lnTo>
                      <a:pt x="958" y="607"/>
                    </a:lnTo>
                    <a:lnTo>
                      <a:pt x="938" y="665"/>
                    </a:lnTo>
                    <a:lnTo>
                      <a:pt x="908" y="720"/>
                    </a:lnTo>
                    <a:lnTo>
                      <a:pt x="872" y="772"/>
                    </a:lnTo>
                    <a:lnTo>
                      <a:pt x="826" y="820"/>
                    </a:lnTo>
                    <a:lnTo>
                      <a:pt x="767" y="872"/>
                    </a:lnTo>
                    <a:lnTo>
                      <a:pt x="701" y="912"/>
                    </a:lnTo>
                    <a:lnTo>
                      <a:pt x="631" y="939"/>
                    </a:lnTo>
                    <a:lnTo>
                      <a:pt x="558" y="955"/>
                    </a:lnTo>
                    <a:lnTo>
                      <a:pt x="480" y="961"/>
                    </a:lnTo>
                    <a:lnTo>
                      <a:pt x="404" y="955"/>
                    </a:lnTo>
                    <a:lnTo>
                      <a:pt x="331" y="939"/>
                    </a:lnTo>
                    <a:lnTo>
                      <a:pt x="263" y="912"/>
                    </a:lnTo>
                    <a:lnTo>
                      <a:pt x="199" y="872"/>
                    </a:lnTo>
                    <a:lnTo>
                      <a:pt x="142" y="820"/>
                    </a:lnTo>
                    <a:lnTo>
                      <a:pt x="90" y="762"/>
                    </a:lnTo>
                    <a:lnTo>
                      <a:pt x="50" y="699"/>
                    </a:lnTo>
                    <a:lnTo>
                      <a:pt x="22" y="631"/>
                    </a:lnTo>
                    <a:lnTo>
                      <a:pt x="6" y="557"/>
                    </a:lnTo>
                    <a:lnTo>
                      <a:pt x="0" y="482"/>
                    </a:lnTo>
                    <a:lnTo>
                      <a:pt x="6" y="404"/>
                    </a:lnTo>
                    <a:lnTo>
                      <a:pt x="22" y="332"/>
                    </a:lnTo>
                    <a:lnTo>
                      <a:pt x="50" y="263"/>
                    </a:lnTo>
                    <a:lnTo>
                      <a:pt x="90" y="201"/>
                    </a:lnTo>
                    <a:lnTo>
                      <a:pt x="142" y="141"/>
                    </a:lnTo>
                    <a:lnTo>
                      <a:pt x="199" y="92"/>
                    </a:lnTo>
                    <a:lnTo>
                      <a:pt x="263" y="52"/>
                    </a:lnTo>
                    <a:lnTo>
                      <a:pt x="331" y="24"/>
                    </a:lnTo>
                    <a:lnTo>
                      <a:pt x="404" y="6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6"/>
              <p:cNvSpPr>
                <a:spLocks/>
              </p:cNvSpPr>
              <p:nvPr/>
            </p:nvSpPr>
            <p:spPr bwMode="auto">
              <a:xfrm>
                <a:off x="8147050" y="968376"/>
                <a:ext cx="4505325" cy="1098550"/>
              </a:xfrm>
              <a:custGeom>
                <a:avLst/>
                <a:gdLst>
                  <a:gd name="T0" fmla="*/ 1461 w 5677"/>
                  <a:gd name="T1" fmla="*/ 0 h 1383"/>
                  <a:gd name="T2" fmla="*/ 1487 w 5677"/>
                  <a:gd name="T3" fmla="*/ 0 h 1383"/>
                  <a:gd name="T4" fmla="*/ 5293 w 5677"/>
                  <a:gd name="T5" fmla="*/ 372 h 1383"/>
                  <a:gd name="T6" fmla="*/ 5357 w 5677"/>
                  <a:gd name="T7" fmla="*/ 384 h 1383"/>
                  <a:gd name="T8" fmla="*/ 5416 w 5677"/>
                  <a:gd name="T9" fmla="*/ 404 h 1383"/>
                  <a:gd name="T10" fmla="*/ 5472 w 5677"/>
                  <a:gd name="T11" fmla="*/ 428 h 1383"/>
                  <a:gd name="T12" fmla="*/ 5522 w 5677"/>
                  <a:gd name="T13" fmla="*/ 458 h 1383"/>
                  <a:gd name="T14" fmla="*/ 5568 w 5677"/>
                  <a:gd name="T15" fmla="*/ 493 h 1383"/>
                  <a:gd name="T16" fmla="*/ 5607 w 5677"/>
                  <a:gd name="T17" fmla="*/ 533 h 1383"/>
                  <a:gd name="T18" fmla="*/ 5637 w 5677"/>
                  <a:gd name="T19" fmla="*/ 579 h 1383"/>
                  <a:gd name="T20" fmla="*/ 5659 w 5677"/>
                  <a:gd name="T21" fmla="*/ 629 h 1383"/>
                  <a:gd name="T22" fmla="*/ 5673 w 5677"/>
                  <a:gd name="T23" fmla="*/ 684 h 1383"/>
                  <a:gd name="T24" fmla="*/ 5677 w 5677"/>
                  <a:gd name="T25" fmla="*/ 742 h 1383"/>
                  <a:gd name="T26" fmla="*/ 5677 w 5677"/>
                  <a:gd name="T27" fmla="*/ 1383 h 1383"/>
                  <a:gd name="T28" fmla="*/ 245 w 5677"/>
                  <a:gd name="T29" fmla="*/ 1383 h 1383"/>
                  <a:gd name="T30" fmla="*/ 187 w 5677"/>
                  <a:gd name="T31" fmla="*/ 1381 h 1383"/>
                  <a:gd name="T32" fmla="*/ 138 w 5677"/>
                  <a:gd name="T33" fmla="*/ 1371 h 1383"/>
                  <a:gd name="T34" fmla="*/ 96 w 5677"/>
                  <a:gd name="T35" fmla="*/ 1355 h 1383"/>
                  <a:gd name="T36" fmla="*/ 62 w 5677"/>
                  <a:gd name="T37" fmla="*/ 1335 h 1383"/>
                  <a:gd name="T38" fmla="*/ 34 w 5677"/>
                  <a:gd name="T39" fmla="*/ 1305 h 1383"/>
                  <a:gd name="T40" fmla="*/ 16 w 5677"/>
                  <a:gd name="T41" fmla="*/ 1271 h 1383"/>
                  <a:gd name="T42" fmla="*/ 4 w 5677"/>
                  <a:gd name="T43" fmla="*/ 1232 h 1383"/>
                  <a:gd name="T44" fmla="*/ 0 w 5677"/>
                  <a:gd name="T45" fmla="*/ 1186 h 1383"/>
                  <a:gd name="T46" fmla="*/ 4 w 5677"/>
                  <a:gd name="T47" fmla="*/ 1138 h 1383"/>
                  <a:gd name="T48" fmla="*/ 16 w 5677"/>
                  <a:gd name="T49" fmla="*/ 1098 h 1383"/>
                  <a:gd name="T50" fmla="*/ 34 w 5677"/>
                  <a:gd name="T51" fmla="*/ 1064 h 1383"/>
                  <a:gd name="T52" fmla="*/ 62 w 5677"/>
                  <a:gd name="T53" fmla="*/ 1037 h 1383"/>
                  <a:gd name="T54" fmla="*/ 96 w 5677"/>
                  <a:gd name="T55" fmla="*/ 1015 h 1383"/>
                  <a:gd name="T56" fmla="*/ 138 w 5677"/>
                  <a:gd name="T57" fmla="*/ 999 h 1383"/>
                  <a:gd name="T58" fmla="*/ 187 w 5677"/>
                  <a:gd name="T59" fmla="*/ 989 h 1383"/>
                  <a:gd name="T60" fmla="*/ 245 w 5677"/>
                  <a:gd name="T61" fmla="*/ 987 h 1383"/>
                  <a:gd name="T62" fmla="*/ 1218 w 5677"/>
                  <a:gd name="T63" fmla="*/ 987 h 1383"/>
                  <a:gd name="T64" fmla="*/ 1218 w 5677"/>
                  <a:gd name="T65" fmla="*/ 243 h 1383"/>
                  <a:gd name="T66" fmla="*/ 1222 w 5677"/>
                  <a:gd name="T67" fmla="*/ 195 h 1383"/>
                  <a:gd name="T68" fmla="*/ 1236 w 5677"/>
                  <a:gd name="T69" fmla="*/ 149 h 1383"/>
                  <a:gd name="T70" fmla="*/ 1258 w 5677"/>
                  <a:gd name="T71" fmla="*/ 107 h 1383"/>
                  <a:gd name="T72" fmla="*/ 1288 w 5677"/>
                  <a:gd name="T73" fmla="*/ 69 h 1383"/>
                  <a:gd name="T74" fmla="*/ 1326 w 5677"/>
                  <a:gd name="T75" fmla="*/ 40 h 1383"/>
                  <a:gd name="T76" fmla="*/ 1367 w 5677"/>
                  <a:gd name="T77" fmla="*/ 18 h 1383"/>
                  <a:gd name="T78" fmla="*/ 1413 w 5677"/>
                  <a:gd name="T79" fmla="*/ 4 h 1383"/>
                  <a:gd name="T80" fmla="*/ 1461 w 5677"/>
                  <a:gd name="T81" fmla="*/ 0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77" h="1383">
                    <a:moveTo>
                      <a:pt x="1461" y="0"/>
                    </a:moveTo>
                    <a:lnTo>
                      <a:pt x="1487" y="0"/>
                    </a:lnTo>
                    <a:lnTo>
                      <a:pt x="5293" y="372"/>
                    </a:lnTo>
                    <a:lnTo>
                      <a:pt x="5357" y="384"/>
                    </a:lnTo>
                    <a:lnTo>
                      <a:pt x="5416" y="404"/>
                    </a:lnTo>
                    <a:lnTo>
                      <a:pt x="5472" y="428"/>
                    </a:lnTo>
                    <a:lnTo>
                      <a:pt x="5522" y="458"/>
                    </a:lnTo>
                    <a:lnTo>
                      <a:pt x="5568" y="493"/>
                    </a:lnTo>
                    <a:lnTo>
                      <a:pt x="5607" y="533"/>
                    </a:lnTo>
                    <a:lnTo>
                      <a:pt x="5637" y="579"/>
                    </a:lnTo>
                    <a:lnTo>
                      <a:pt x="5659" y="629"/>
                    </a:lnTo>
                    <a:lnTo>
                      <a:pt x="5673" y="684"/>
                    </a:lnTo>
                    <a:lnTo>
                      <a:pt x="5677" y="742"/>
                    </a:lnTo>
                    <a:lnTo>
                      <a:pt x="5677" y="1383"/>
                    </a:lnTo>
                    <a:lnTo>
                      <a:pt x="245" y="1383"/>
                    </a:lnTo>
                    <a:lnTo>
                      <a:pt x="187" y="1381"/>
                    </a:lnTo>
                    <a:lnTo>
                      <a:pt x="138" y="1371"/>
                    </a:lnTo>
                    <a:lnTo>
                      <a:pt x="96" y="1355"/>
                    </a:lnTo>
                    <a:lnTo>
                      <a:pt x="62" y="1335"/>
                    </a:lnTo>
                    <a:lnTo>
                      <a:pt x="34" y="1305"/>
                    </a:lnTo>
                    <a:lnTo>
                      <a:pt x="16" y="1271"/>
                    </a:lnTo>
                    <a:lnTo>
                      <a:pt x="4" y="1232"/>
                    </a:lnTo>
                    <a:lnTo>
                      <a:pt x="0" y="1186"/>
                    </a:lnTo>
                    <a:lnTo>
                      <a:pt x="4" y="1138"/>
                    </a:lnTo>
                    <a:lnTo>
                      <a:pt x="16" y="1098"/>
                    </a:lnTo>
                    <a:lnTo>
                      <a:pt x="34" y="1064"/>
                    </a:lnTo>
                    <a:lnTo>
                      <a:pt x="62" y="1037"/>
                    </a:lnTo>
                    <a:lnTo>
                      <a:pt x="96" y="1015"/>
                    </a:lnTo>
                    <a:lnTo>
                      <a:pt x="138" y="999"/>
                    </a:lnTo>
                    <a:lnTo>
                      <a:pt x="187" y="989"/>
                    </a:lnTo>
                    <a:lnTo>
                      <a:pt x="245" y="987"/>
                    </a:lnTo>
                    <a:lnTo>
                      <a:pt x="1218" y="987"/>
                    </a:lnTo>
                    <a:lnTo>
                      <a:pt x="1218" y="243"/>
                    </a:lnTo>
                    <a:lnTo>
                      <a:pt x="1222" y="195"/>
                    </a:lnTo>
                    <a:lnTo>
                      <a:pt x="1236" y="149"/>
                    </a:lnTo>
                    <a:lnTo>
                      <a:pt x="1258" y="107"/>
                    </a:lnTo>
                    <a:lnTo>
                      <a:pt x="1288" y="69"/>
                    </a:lnTo>
                    <a:lnTo>
                      <a:pt x="1326" y="40"/>
                    </a:lnTo>
                    <a:lnTo>
                      <a:pt x="1367" y="18"/>
                    </a:lnTo>
                    <a:lnTo>
                      <a:pt x="1413" y="4"/>
                    </a:lnTo>
                    <a:lnTo>
                      <a:pt x="1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9" name="Freeform 49"/>
            <p:cNvSpPr>
              <a:spLocks noEditPoints="1"/>
            </p:cNvSpPr>
            <p:nvPr/>
          </p:nvSpPr>
          <p:spPr bwMode="auto">
            <a:xfrm>
              <a:off x="5009781" y="1879689"/>
              <a:ext cx="431652" cy="358252"/>
            </a:xfrm>
            <a:custGeom>
              <a:avLst/>
              <a:gdLst>
                <a:gd name="T0" fmla="*/ 2760 w 4934"/>
                <a:gd name="T1" fmla="*/ 2283 h 4095"/>
                <a:gd name="T2" fmla="*/ 2597 w 4934"/>
                <a:gd name="T3" fmla="*/ 2364 h 4095"/>
                <a:gd name="T4" fmla="*/ 2569 w 4934"/>
                <a:gd name="T5" fmla="*/ 2388 h 4095"/>
                <a:gd name="T6" fmla="*/ 2519 w 4934"/>
                <a:gd name="T7" fmla="*/ 2431 h 4095"/>
                <a:gd name="T8" fmla="*/ 2477 w 4934"/>
                <a:gd name="T9" fmla="*/ 2468 h 4095"/>
                <a:gd name="T10" fmla="*/ 2464 w 4934"/>
                <a:gd name="T11" fmla="*/ 2476 h 4095"/>
                <a:gd name="T12" fmla="*/ 2431 w 4934"/>
                <a:gd name="T13" fmla="*/ 2446 h 4095"/>
                <a:gd name="T14" fmla="*/ 2380 w 4934"/>
                <a:gd name="T15" fmla="*/ 2401 h 4095"/>
                <a:gd name="T16" fmla="*/ 2343 w 4934"/>
                <a:gd name="T17" fmla="*/ 2368 h 4095"/>
                <a:gd name="T18" fmla="*/ 2214 w 4934"/>
                <a:gd name="T19" fmla="*/ 2298 h 4095"/>
                <a:gd name="T20" fmla="*/ 2031 w 4934"/>
                <a:gd name="T21" fmla="*/ 2267 h 4095"/>
                <a:gd name="T22" fmla="*/ 1867 w 4934"/>
                <a:gd name="T23" fmla="*/ 2311 h 4095"/>
                <a:gd name="T24" fmla="*/ 1754 w 4934"/>
                <a:gd name="T25" fmla="*/ 2398 h 4095"/>
                <a:gd name="T26" fmla="*/ 1679 w 4934"/>
                <a:gd name="T27" fmla="*/ 2524 h 4095"/>
                <a:gd name="T28" fmla="*/ 1648 w 4934"/>
                <a:gd name="T29" fmla="*/ 2675 h 4095"/>
                <a:gd name="T30" fmla="*/ 1649 w 4934"/>
                <a:gd name="T31" fmla="*/ 2752 h 4095"/>
                <a:gd name="T32" fmla="*/ 1700 w 4934"/>
                <a:gd name="T33" fmla="*/ 2923 h 4095"/>
                <a:gd name="T34" fmla="*/ 1810 w 4934"/>
                <a:gd name="T35" fmla="*/ 3093 h 4095"/>
                <a:gd name="T36" fmla="*/ 1881 w 4934"/>
                <a:gd name="T37" fmla="*/ 3180 h 4095"/>
                <a:gd name="T38" fmla="*/ 1947 w 4934"/>
                <a:gd name="T39" fmla="*/ 3246 h 4095"/>
                <a:gd name="T40" fmla="*/ 2039 w 4934"/>
                <a:gd name="T41" fmla="*/ 3336 h 4095"/>
                <a:gd name="T42" fmla="*/ 2145 w 4934"/>
                <a:gd name="T43" fmla="*/ 3439 h 4095"/>
                <a:gd name="T44" fmla="*/ 2253 w 4934"/>
                <a:gd name="T45" fmla="*/ 3542 h 4095"/>
                <a:gd name="T46" fmla="*/ 2351 w 4934"/>
                <a:gd name="T47" fmla="*/ 3633 h 4095"/>
                <a:gd name="T48" fmla="*/ 2425 w 4934"/>
                <a:gd name="T49" fmla="*/ 3703 h 4095"/>
                <a:gd name="T50" fmla="*/ 2464 w 4934"/>
                <a:gd name="T51" fmla="*/ 3741 h 4095"/>
                <a:gd name="T52" fmla="*/ 2477 w 4934"/>
                <a:gd name="T53" fmla="*/ 3733 h 4095"/>
                <a:gd name="T54" fmla="*/ 2530 w 4934"/>
                <a:gd name="T55" fmla="*/ 3684 h 4095"/>
                <a:gd name="T56" fmla="*/ 2613 w 4934"/>
                <a:gd name="T57" fmla="*/ 3605 h 4095"/>
                <a:gd name="T58" fmla="*/ 2715 w 4934"/>
                <a:gd name="T59" fmla="*/ 3507 h 4095"/>
                <a:gd name="T60" fmla="*/ 2824 w 4934"/>
                <a:gd name="T61" fmla="*/ 3403 h 4095"/>
                <a:gd name="T62" fmla="*/ 2928 w 4934"/>
                <a:gd name="T63" fmla="*/ 3304 h 4095"/>
                <a:gd name="T64" fmla="*/ 3013 w 4934"/>
                <a:gd name="T65" fmla="*/ 3222 h 4095"/>
                <a:gd name="T66" fmla="*/ 3065 w 4934"/>
                <a:gd name="T67" fmla="*/ 3167 h 4095"/>
                <a:gd name="T68" fmla="*/ 3172 w 4934"/>
                <a:gd name="T69" fmla="*/ 3028 h 4095"/>
                <a:gd name="T70" fmla="*/ 3257 w 4934"/>
                <a:gd name="T71" fmla="*/ 2868 h 4095"/>
                <a:gd name="T72" fmla="*/ 3287 w 4934"/>
                <a:gd name="T73" fmla="*/ 2693 h 4095"/>
                <a:gd name="T74" fmla="*/ 3281 w 4934"/>
                <a:gd name="T75" fmla="*/ 2622 h 4095"/>
                <a:gd name="T76" fmla="*/ 3235 w 4934"/>
                <a:gd name="T77" fmla="*/ 2477 h 4095"/>
                <a:gd name="T78" fmla="*/ 3146 w 4934"/>
                <a:gd name="T79" fmla="*/ 2364 h 4095"/>
                <a:gd name="T80" fmla="*/ 3021 w 4934"/>
                <a:gd name="T81" fmla="*/ 2290 h 4095"/>
                <a:gd name="T82" fmla="*/ 2869 w 4934"/>
                <a:gd name="T83" fmla="*/ 2267 h 4095"/>
                <a:gd name="T84" fmla="*/ 4058 w 4934"/>
                <a:gd name="T85" fmla="*/ 4095 h 4095"/>
                <a:gd name="T86" fmla="*/ 2468 w 4934"/>
                <a:gd name="T87" fmla="*/ 973 h 4095"/>
                <a:gd name="T88" fmla="*/ 4660 w 4934"/>
                <a:gd name="T89" fmla="*/ 2359 h 4095"/>
                <a:gd name="T90" fmla="*/ 0 w 4934"/>
                <a:gd name="T91" fmla="*/ 2026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34" h="4095">
                  <a:moveTo>
                    <a:pt x="2869" y="2267"/>
                  </a:moveTo>
                  <a:lnTo>
                    <a:pt x="2816" y="2271"/>
                  </a:lnTo>
                  <a:lnTo>
                    <a:pt x="2760" y="2283"/>
                  </a:lnTo>
                  <a:lnTo>
                    <a:pt x="2706" y="2301"/>
                  </a:lnTo>
                  <a:lnTo>
                    <a:pt x="2651" y="2328"/>
                  </a:lnTo>
                  <a:lnTo>
                    <a:pt x="2597" y="2364"/>
                  </a:lnTo>
                  <a:lnTo>
                    <a:pt x="2592" y="2368"/>
                  </a:lnTo>
                  <a:lnTo>
                    <a:pt x="2582" y="2376"/>
                  </a:lnTo>
                  <a:lnTo>
                    <a:pt x="2569" y="2388"/>
                  </a:lnTo>
                  <a:lnTo>
                    <a:pt x="2554" y="2401"/>
                  </a:lnTo>
                  <a:lnTo>
                    <a:pt x="2537" y="2416"/>
                  </a:lnTo>
                  <a:lnTo>
                    <a:pt x="2519" y="2431"/>
                  </a:lnTo>
                  <a:lnTo>
                    <a:pt x="2504" y="2446"/>
                  </a:lnTo>
                  <a:lnTo>
                    <a:pt x="2489" y="2459"/>
                  </a:lnTo>
                  <a:lnTo>
                    <a:pt x="2477" y="2468"/>
                  </a:lnTo>
                  <a:lnTo>
                    <a:pt x="2470" y="2476"/>
                  </a:lnTo>
                  <a:lnTo>
                    <a:pt x="2467" y="2479"/>
                  </a:lnTo>
                  <a:lnTo>
                    <a:pt x="2464" y="2476"/>
                  </a:lnTo>
                  <a:lnTo>
                    <a:pt x="2456" y="2468"/>
                  </a:lnTo>
                  <a:lnTo>
                    <a:pt x="2444" y="2459"/>
                  </a:lnTo>
                  <a:lnTo>
                    <a:pt x="2431" y="2446"/>
                  </a:lnTo>
                  <a:lnTo>
                    <a:pt x="2414" y="2431"/>
                  </a:lnTo>
                  <a:lnTo>
                    <a:pt x="2398" y="2416"/>
                  </a:lnTo>
                  <a:lnTo>
                    <a:pt x="2380" y="2401"/>
                  </a:lnTo>
                  <a:lnTo>
                    <a:pt x="2365" y="2388"/>
                  </a:lnTo>
                  <a:lnTo>
                    <a:pt x="2351" y="2376"/>
                  </a:lnTo>
                  <a:lnTo>
                    <a:pt x="2343" y="2368"/>
                  </a:lnTo>
                  <a:lnTo>
                    <a:pt x="2337" y="2364"/>
                  </a:lnTo>
                  <a:lnTo>
                    <a:pt x="2275" y="2325"/>
                  </a:lnTo>
                  <a:lnTo>
                    <a:pt x="2214" y="2298"/>
                  </a:lnTo>
                  <a:lnTo>
                    <a:pt x="2152" y="2278"/>
                  </a:lnTo>
                  <a:lnTo>
                    <a:pt x="2091" y="2268"/>
                  </a:lnTo>
                  <a:lnTo>
                    <a:pt x="2031" y="2267"/>
                  </a:lnTo>
                  <a:lnTo>
                    <a:pt x="1974" y="2274"/>
                  </a:lnTo>
                  <a:lnTo>
                    <a:pt x="1919" y="2289"/>
                  </a:lnTo>
                  <a:lnTo>
                    <a:pt x="1867" y="2311"/>
                  </a:lnTo>
                  <a:lnTo>
                    <a:pt x="1825" y="2335"/>
                  </a:lnTo>
                  <a:lnTo>
                    <a:pt x="1787" y="2364"/>
                  </a:lnTo>
                  <a:lnTo>
                    <a:pt x="1754" y="2398"/>
                  </a:lnTo>
                  <a:lnTo>
                    <a:pt x="1724" y="2435"/>
                  </a:lnTo>
                  <a:lnTo>
                    <a:pt x="1699" y="2479"/>
                  </a:lnTo>
                  <a:lnTo>
                    <a:pt x="1679" y="2524"/>
                  </a:lnTo>
                  <a:lnTo>
                    <a:pt x="1664" y="2572"/>
                  </a:lnTo>
                  <a:lnTo>
                    <a:pt x="1652" y="2622"/>
                  </a:lnTo>
                  <a:lnTo>
                    <a:pt x="1648" y="2675"/>
                  </a:lnTo>
                  <a:lnTo>
                    <a:pt x="1646" y="2684"/>
                  </a:lnTo>
                  <a:lnTo>
                    <a:pt x="1646" y="2693"/>
                  </a:lnTo>
                  <a:lnTo>
                    <a:pt x="1649" y="2752"/>
                  </a:lnTo>
                  <a:lnTo>
                    <a:pt x="1660" y="2811"/>
                  </a:lnTo>
                  <a:lnTo>
                    <a:pt x="1678" y="2868"/>
                  </a:lnTo>
                  <a:lnTo>
                    <a:pt x="1700" y="2923"/>
                  </a:lnTo>
                  <a:lnTo>
                    <a:pt x="1729" y="2977"/>
                  </a:lnTo>
                  <a:lnTo>
                    <a:pt x="1762" y="3028"/>
                  </a:lnTo>
                  <a:lnTo>
                    <a:pt x="1810" y="3093"/>
                  </a:lnTo>
                  <a:lnTo>
                    <a:pt x="1859" y="3156"/>
                  </a:lnTo>
                  <a:lnTo>
                    <a:pt x="1868" y="3167"/>
                  </a:lnTo>
                  <a:lnTo>
                    <a:pt x="1881" y="3180"/>
                  </a:lnTo>
                  <a:lnTo>
                    <a:pt x="1899" y="3199"/>
                  </a:lnTo>
                  <a:lnTo>
                    <a:pt x="1922" y="3222"/>
                  </a:lnTo>
                  <a:lnTo>
                    <a:pt x="1947" y="3246"/>
                  </a:lnTo>
                  <a:lnTo>
                    <a:pt x="1976" y="3274"/>
                  </a:lnTo>
                  <a:lnTo>
                    <a:pt x="2006" y="3304"/>
                  </a:lnTo>
                  <a:lnTo>
                    <a:pt x="2039" y="3336"/>
                  </a:lnTo>
                  <a:lnTo>
                    <a:pt x="2073" y="3370"/>
                  </a:lnTo>
                  <a:lnTo>
                    <a:pt x="2109" y="3404"/>
                  </a:lnTo>
                  <a:lnTo>
                    <a:pt x="2145" y="3439"/>
                  </a:lnTo>
                  <a:lnTo>
                    <a:pt x="2182" y="3473"/>
                  </a:lnTo>
                  <a:lnTo>
                    <a:pt x="2218" y="3507"/>
                  </a:lnTo>
                  <a:lnTo>
                    <a:pt x="2253" y="3542"/>
                  </a:lnTo>
                  <a:lnTo>
                    <a:pt x="2287" y="3573"/>
                  </a:lnTo>
                  <a:lnTo>
                    <a:pt x="2320" y="3605"/>
                  </a:lnTo>
                  <a:lnTo>
                    <a:pt x="2351" y="3633"/>
                  </a:lnTo>
                  <a:lnTo>
                    <a:pt x="2378" y="3660"/>
                  </a:lnTo>
                  <a:lnTo>
                    <a:pt x="2404" y="3684"/>
                  </a:lnTo>
                  <a:lnTo>
                    <a:pt x="2425" y="3703"/>
                  </a:lnTo>
                  <a:lnTo>
                    <a:pt x="2443" y="3720"/>
                  </a:lnTo>
                  <a:lnTo>
                    <a:pt x="2456" y="3733"/>
                  </a:lnTo>
                  <a:lnTo>
                    <a:pt x="2464" y="3741"/>
                  </a:lnTo>
                  <a:lnTo>
                    <a:pt x="2467" y="3744"/>
                  </a:lnTo>
                  <a:lnTo>
                    <a:pt x="2468" y="3741"/>
                  </a:lnTo>
                  <a:lnTo>
                    <a:pt x="2477" y="3733"/>
                  </a:lnTo>
                  <a:lnTo>
                    <a:pt x="2491" y="3720"/>
                  </a:lnTo>
                  <a:lnTo>
                    <a:pt x="2509" y="3703"/>
                  </a:lnTo>
                  <a:lnTo>
                    <a:pt x="2530" y="3684"/>
                  </a:lnTo>
                  <a:lnTo>
                    <a:pt x="2555" y="3660"/>
                  </a:lnTo>
                  <a:lnTo>
                    <a:pt x="2582" y="3633"/>
                  </a:lnTo>
                  <a:lnTo>
                    <a:pt x="2613" y="3605"/>
                  </a:lnTo>
                  <a:lnTo>
                    <a:pt x="2646" y="3573"/>
                  </a:lnTo>
                  <a:lnTo>
                    <a:pt x="2681" y="3542"/>
                  </a:lnTo>
                  <a:lnTo>
                    <a:pt x="2715" y="3507"/>
                  </a:lnTo>
                  <a:lnTo>
                    <a:pt x="2753" y="3473"/>
                  </a:lnTo>
                  <a:lnTo>
                    <a:pt x="2789" y="3439"/>
                  </a:lnTo>
                  <a:lnTo>
                    <a:pt x="2824" y="3403"/>
                  </a:lnTo>
                  <a:lnTo>
                    <a:pt x="2860" y="3370"/>
                  </a:lnTo>
                  <a:lnTo>
                    <a:pt x="2895" y="3336"/>
                  </a:lnTo>
                  <a:lnTo>
                    <a:pt x="2928" y="3304"/>
                  </a:lnTo>
                  <a:lnTo>
                    <a:pt x="2959" y="3274"/>
                  </a:lnTo>
                  <a:lnTo>
                    <a:pt x="2988" y="3246"/>
                  </a:lnTo>
                  <a:lnTo>
                    <a:pt x="3013" y="3222"/>
                  </a:lnTo>
                  <a:lnTo>
                    <a:pt x="3034" y="3199"/>
                  </a:lnTo>
                  <a:lnTo>
                    <a:pt x="3052" y="3180"/>
                  </a:lnTo>
                  <a:lnTo>
                    <a:pt x="3065" y="3167"/>
                  </a:lnTo>
                  <a:lnTo>
                    <a:pt x="3074" y="3156"/>
                  </a:lnTo>
                  <a:lnTo>
                    <a:pt x="3125" y="3093"/>
                  </a:lnTo>
                  <a:lnTo>
                    <a:pt x="3172" y="3028"/>
                  </a:lnTo>
                  <a:lnTo>
                    <a:pt x="3205" y="2977"/>
                  </a:lnTo>
                  <a:lnTo>
                    <a:pt x="3233" y="2923"/>
                  </a:lnTo>
                  <a:lnTo>
                    <a:pt x="3257" y="2868"/>
                  </a:lnTo>
                  <a:lnTo>
                    <a:pt x="3274" y="2811"/>
                  </a:lnTo>
                  <a:lnTo>
                    <a:pt x="3284" y="2752"/>
                  </a:lnTo>
                  <a:lnTo>
                    <a:pt x="3287" y="2693"/>
                  </a:lnTo>
                  <a:lnTo>
                    <a:pt x="3287" y="2684"/>
                  </a:lnTo>
                  <a:lnTo>
                    <a:pt x="3287" y="2675"/>
                  </a:lnTo>
                  <a:lnTo>
                    <a:pt x="3281" y="2622"/>
                  </a:lnTo>
                  <a:lnTo>
                    <a:pt x="3271" y="2572"/>
                  </a:lnTo>
                  <a:lnTo>
                    <a:pt x="3254" y="2524"/>
                  </a:lnTo>
                  <a:lnTo>
                    <a:pt x="3235" y="2477"/>
                  </a:lnTo>
                  <a:lnTo>
                    <a:pt x="3209" y="2435"/>
                  </a:lnTo>
                  <a:lnTo>
                    <a:pt x="3181" y="2398"/>
                  </a:lnTo>
                  <a:lnTo>
                    <a:pt x="3146" y="2364"/>
                  </a:lnTo>
                  <a:lnTo>
                    <a:pt x="3109" y="2335"/>
                  </a:lnTo>
                  <a:lnTo>
                    <a:pt x="3067" y="2311"/>
                  </a:lnTo>
                  <a:lnTo>
                    <a:pt x="3021" y="2290"/>
                  </a:lnTo>
                  <a:lnTo>
                    <a:pt x="2973" y="2277"/>
                  </a:lnTo>
                  <a:lnTo>
                    <a:pt x="2922" y="2268"/>
                  </a:lnTo>
                  <a:lnTo>
                    <a:pt x="2869" y="2267"/>
                  </a:lnTo>
                  <a:close/>
                  <a:moveTo>
                    <a:pt x="2468" y="973"/>
                  </a:moveTo>
                  <a:lnTo>
                    <a:pt x="4058" y="2290"/>
                  </a:lnTo>
                  <a:lnTo>
                    <a:pt x="4058" y="4095"/>
                  </a:lnTo>
                  <a:lnTo>
                    <a:pt x="874" y="4095"/>
                  </a:lnTo>
                  <a:lnTo>
                    <a:pt x="874" y="2286"/>
                  </a:lnTo>
                  <a:lnTo>
                    <a:pt x="2468" y="973"/>
                  </a:lnTo>
                  <a:close/>
                  <a:moveTo>
                    <a:pt x="2467" y="0"/>
                  </a:moveTo>
                  <a:lnTo>
                    <a:pt x="4934" y="2026"/>
                  </a:lnTo>
                  <a:lnTo>
                    <a:pt x="4660" y="2359"/>
                  </a:lnTo>
                  <a:lnTo>
                    <a:pt x="2467" y="558"/>
                  </a:lnTo>
                  <a:lnTo>
                    <a:pt x="274" y="2359"/>
                  </a:lnTo>
                  <a:lnTo>
                    <a:pt x="0" y="2026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7363580" y="2496773"/>
              <a:ext cx="567352" cy="550547"/>
              <a:chOff x="9290050" y="939801"/>
              <a:chExt cx="2894013" cy="2808288"/>
            </a:xfrm>
            <a:solidFill>
              <a:schemeClr val="accent2"/>
            </a:solidFill>
          </p:grpSpPr>
          <p:sp>
            <p:nvSpPr>
              <p:cNvPr id="122" name="Freeform 61"/>
              <p:cNvSpPr>
                <a:spLocks/>
              </p:cNvSpPr>
              <p:nvPr/>
            </p:nvSpPr>
            <p:spPr bwMode="auto">
              <a:xfrm>
                <a:off x="9659938" y="1389063"/>
                <a:ext cx="1749425" cy="2079625"/>
              </a:xfrm>
              <a:custGeom>
                <a:avLst/>
                <a:gdLst>
                  <a:gd name="T0" fmla="*/ 1267 w 2203"/>
                  <a:gd name="T1" fmla="*/ 2 h 2621"/>
                  <a:gd name="T2" fmla="*/ 1304 w 2203"/>
                  <a:gd name="T3" fmla="*/ 21 h 2621"/>
                  <a:gd name="T4" fmla="*/ 2136 w 2203"/>
                  <a:gd name="T5" fmla="*/ 783 h 2621"/>
                  <a:gd name="T6" fmla="*/ 2000 w 2203"/>
                  <a:gd name="T7" fmla="*/ 775 h 2621"/>
                  <a:gd name="T8" fmla="*/ 1854 w 2203"/>
                  <a:gd name="T9" fmla="*/ 786 h 2621"/>
                  <a:gd name="T10" fmla="*/ 1713 w 2203"/>
                  <a:gd name="T11" fmla="*/ 815 h 2621"/>
                  <a:gd name="T12" fmla="*/ 1578 w 2203"/>
                  <a:gd name="T13" fmla="*/ 866 h 2621"/>
                  <a:gd name="T14" fmla="*/ 1452 w 2203"/>
                  <a:gd name="T15" fmla="*/ 935 h 2621"/>
                  <a:gd name="T16" fmla="*/ 1335 w 2203"/>
                  <a:gd name="T17" fmla="*/ 1022 h 2621"/>
                  <a:gd name="T18" fmla="*/ 1239 w 2203"/>
                  <a:gd name="T19" fmla="*/ 1118 h 2621"/>
                  <a:gd name="T20" fmla="*/ 1164 w 2203"/>
                  <a:gd name="T21" fmla="*/ 1216 h 2621"/>
                  <a:gd name="T22" fmla="*/ 1130 w 2203"/>
                  <a:gd name="T23" fmla="*/ 1053 h 2621"/>
                  <a:gd name="T24" fmla="*/ 1118 w 2203"/>
                  <a:gd name="T25" fmla="*/ 1009 h 2621"/>
                  <a:gd name="T26" fmla="*/ 1086 w 2203"/>
                  <a:gd name="T27" fmla="*/ 977 h 2621"/>
                  <a:gd name="T28" fmla="*/ 1042 w 2203"/>
                  <a:gd name="T29" fmla="*/ 966 h 2621"/>
                  <a:gd name="T30" fmla="*/ 659 w 2203"/>
                  <a:gd name="T31" fmla="*/ 968 h 2621"/>
                  <a:gd name="T32" fmla="*/ 621 w 2203"/>
                  <a:gd name="T33" fmla="*/ 991 h 2621"/>
                  <a:gd name="T34" fmla="*/ 598 w 2203"/>
                  <a:gd name="T35" fmla="*/ 1030 h 2621"/>
                  <a:gd name="T36" fmla="*/ 595 w 2203"/>
                  <a:gd name="T37" fmla="*/ 1412 h 2621"/>
                  <a:gd name="T38" fmla="*/ 606 w 2203"/>
                  <a:gd name="T39" fmla="*/ 1457 h 2621"/>
                  <a:gd name="T40" fmla="*/ 638 w 2203"/>
                  <a:gd name="T41" fmla="*/ 1489 h 2621"/>
                  <a:gd name="T42" fmla="*/ 683 w 2203"/>
                  <a:gd name="T43" fmla="*/ 1501 h 2621"/>
                  <a:gd name="T44" fmla="*/ 1007 w 2203"/>
                  <a:gd name="T45" fmla="*/ 1577 h 2621"/>
                  <a:gd name="T46" fmla="*/ 987 w 2203"/>
                  <a:gd name="T47" fmla="*/ 1735 h 2621"/>
                  <a:gd name="T48" fmla="*/ 659 w 2203"/>
                  <a:gd name="T49" fmla="*/ 1737 h 2621"/>
                  <a:gd name="T50" fmla="*/ 621 w 2203"/>
                  <a:gd name="T51" fmla="*/ 1761 h 2621"/>
                  <a:gd name="T52" fmla="*/ 598 w 2203"/>
                  <a:gd name="T53" fmla="*/ 1799 h 2621"/>
                  <a:gd name="T54" fmla="*/ 595 w 2203"/>
                  <a:gd name="T55" fmla="*/ 2182 h 2621"/>
                  <a:gd name="T56" fmla="*/ 606 w 2203"/>
                  <a:gd name="T57" fmla="*/ 2226 h 2621"/>
                  <a:gd name="T58" fmla="*/ 638 w 2203"/>
                  <a:gd name="T59" fmla="*/ 2258 h 2621"/>
                  <a:gd name="T60" fmla="*/ 683 w 2203"/>
                  <a:gd name="T61" fmla="*/ 2270 h 2621"/>
                  <a:gd name="T62" fmla="*/ 1061 w 2203"/>
                  <a:gd name="T63" fmla="*/ 2267 h 2621"/>
                  <a:gd name="T64" fmla="*/ 1094 w 2203"/>
                  <a:gd name="T65" fmla="*/ 2251 h 2621"/>
                  <a:gd name="T66" fmla="*/ 1158 w 2203"/>
                  <a:gd name="T67" fmla="*/ 2361 h 2621"/>
                  <a:gd name="T68" fmla="*/ 1237 w 2203"/>
                  <a:gd name="T69" fmla="*/ 2464 h 2621"/>
                  <a:gd name="T70" fmla="*/ 1324 w 2203"/>
                  <a:gd name="T71" fmla="*/ 2550 h 2621"/>
                  <a:gd name="T72" fmla="*/ 1412 w 2203"/>
                  <a:gd name="T73" fmla="*/ 2621 h 2621"/>
                  <a:gd name="T74" fmla="*/ 65 w 2203"/>
                  <a:gd name="T75" fmla="*/ 2617 h 2621"/>
                  <a:gd name="T76" fmla="*/ 26 w 2203"/>
                  <a:gd name="T77" fmla="*/ 2595 h 2621"/>
                  <a:gd name="T78" fmla="*/ 3 w 2203"/>
                  <a:gd name="T79" fmla="*/ 2557 h 2621"/>
                  <a:gd name="T80" fmla="*/ 0 w 2203"/>
                  <a:gd name="T81" fmla="*/ 1087 h 2621"/>
                  <a:gd name="T82" fmla="*/ 8 w 2203"/>
                  <a:gd name="T83" fmla="*/ 1050 h 2621"/>
                  <a:gd name="T84" fmla="*/ 30 w 2203"/>
                  <a:gd name="T85" fmla="*/ 1020 h 2621"/>
                  <a:gd name="T86" fmla="*/ 1208 w 2203"/>
                  <a:gd name="T87" fmla="*/ 8 h 2621"/>
                  <a:gd name="T88" fmla="*/ 1248 w 2203"/>
                  <a:gd name="T89" fmla="*/ 0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03" h="2621">
                    <a:moveTo>
                      <a:pt x="1248" y="0"/>
                    </a:moveTo>
                    <a:lnTo>
                      <a:pt x="1267" y="2"/>
                    </a:lnTo>
                    <a:lnTo>
                      <a:pt x="1286" y="8"/>
                    </a:lnTo>
                    <a:lnTo>
                      <a:pt x="1304" y="21"/>
                    </a:lnTo>
                    <a:lnTo>
                      <a:pt x="2203" y="794"/>
                    </a:lnTo>
                    <a:lnTo>
                      <a:pt x="2136" y="783"/>
                    </a:lnTo>
                    <a:lnTo>
                      <a:pt x="2069" y="777"/>
                    </a:lnTo>
                    <a:lnTo>
                      <a:pt x="2000" y="775"/>
                    </a:lnTo>
                    <a:lnTo>
                      <a:pt x="1927" y="778"/>
                    </a:lnTo>
                    <a:lnTo>
                      <a:pt x="1854" y="786"/>
                    </a:lnTo>
                    <a:lnTo>
                      <a:pt x="1783" y="798"/>
                    </a:lnTo>
                    <a:lnTo>
                      <a:pt x="1713" y="815"/>
                    </a:lnTo>
                    <a:lnTo>
                      <a:pt x="1644" y="839"/>
                    </a:lnTo>
                    <a:lnTo>
                      <a:pt x="1578" y="866"/>
                    </a:lnTo>
                    <a:lnTo>
                      <a:pt x="1514" y="898"/>
                    </a:lnTo>
                    <a:lnTo>
                      <a:pt x="1452" y="935"/>
                    </a:lnTo>
                    <a:lnTo>
                      <a:pt x="1392" y="977"/>
                    </a:lnTo>
                    <a:lnTo>
                      <a:pt x="1335" y="1022"/>
                    </a:lnTo>
                    <a:lnTo>
                      <a:pt x="1282" y="1073"/>
                    </a:lnTo>
                    <a:lnTo>
                      <a:pt x="1239" y="1118"/>
                    </a:lnTo>
                    <a:lnTo>
                      <a:pt x="1199" y="1166"/>
                    </a:lnTo>
                    <a:lnTo>
                      <a:pt x="1164" y="1216"/>
                    </a:lnTo>
                    <a:lnTo>
                      <a:pt x="1130" y="1268"/>
                    </a:lnTo>
                    <a:lnTo>
                      <a:pt x="1130" y="1053"/>
                    </a:lnTo>
                    <a:lnTo>
                      <a:pt x="1127" y="1030"/>
                    </a:lnTo>
                    <a:lnTo>
                      <a:pt x="1118" y="1009"/>
                    </a:lnTo>
                    <a:lnTo>
                      <a:pt x="1104" y="991"/>
                    </a:lnTo>
                    <a:lnTo>
                      <a:pt x="1086" y="977"/>
                    </a:lnTo>
                    <a:lnTo>
                      <a:pt x="1065" y="968"/>
                    </a:lnTo>
                    <a:lnTo>
                      <a:pt x="1042" y="966"/>
                    </a:lnTo>
                    <a:lnTo>
                      <a:pt x="683" y="966"/>
                    </a:lnTo>
                    <a:lnTo>
                      <a:pt x="659" y="968"/>
                    </a:lnTo>
                    <a:lnTo>
                      <a:pt x="638" y="977"/>
                    </a:lnTo>
                    <a:lnTo>
                      <a:pt x="621" y="991"/>
                    </a:lnTo>
                    <a:lnTo>
                      <a:pt x="606" y="1009"/>
                    </a:lnTo>
                    <a:lnTo>
                      <a:pt x="598" y="1030"/>
                    </a:lnTo>
                    <a:lnTo>
                      <a:pt x="595" y="1053"/>
                    </a:lnTo>
                    <a:lnTo>
                      <a:pt x="595" y="1412"/>
                    </a:lnTo>
                    <a:lnTo>
                      <a:pt x="598" y="1436"/>
                    </a:lnTo>
                    <a:lnTo>
                      <a:pt x="606" y="1457"/>
                    </a:lnTo>
                    <a:lnTo>
                      <a:pt x="621" y="1474"/>
                    </a:lnTo>
                    <a:lnTo>
                      <a:pt x="638" y="1489"/>
                    </a:lnTo>
                    <a:lnTo>
                      <a:pt x="659" y="1498"/>
                    </a:lnTo>
                    <a:lnTo>
                      <a:pt x="683" y="1501"/>
                    </a:lnTo>
                    <a:lnTo>
                      <a:pt x="1026" y="1501"/>
                    </a:lnTo>
                    <a:lnTo>
                      <a:pt x="1007" y="1577"/>
                    </a:lnTo>
                    <a:lnTo>
                      <a:pt x="993" y="1656"/>
                    </a:lnTo>
                    <a:lnTo>
                      <a:pt x="987" y="1735"/>
                    </a:lnTo>
                    <a:lnTo>
                      <a:pt x="683" y="1735"/>
                    </a:lnTo>
                    <a:lnTo>
                      <a:pt x="659" y="1737"/>
                    </a:lnTo>
                    <a:lnTo>
                      <a:pt x="638" y="1746"/>
                    </a:lnTo>
                    <a:lnTo>
                      <a:pt x="621" y="1761"/>
                    </a:lnTo>
                    <a:lnTo>
                      <a:pt x="606" y="1778"/>
                    </a:lnTo>
                    <a:lnTo>
                      <a:pt x="598" y="1799"/>
                    </a:lnTo>
                    <a:lnTo>
                      <a:pt x="595" y="1823"/>
                    </a:lnTo>
                    <a:lnTo>
                      <a:pt x="595" y="2182"/>
                    </a:lnTo>
                    <a:lnTo>
                      <a:pt x="598" y="2205"/>
                    </a:lnTo>
                    <a:lnTo>
                      <a:pt x="606" y="2226"/>
                    </a:lnTo>
                    <a:lnTo>
                      <a:pt x="621" y="2244"/>
                    </a:lnTo>
                    <a:lnTo>
                      <a:pt x="638" y="2258"/>
                    </a:lnTo>
                    <a:lnTo>
                      <a:pt x="659" y="2267"/>
                    </a:lnTo>
                    <a:lnTo>
                      <a:pt x="683" y="2270"/>
                    </a:lnTo>
                    <a:lnTo>
                      <a:pt x="1042" y="2270"/>
                    </a:lnTo>
                    <a:lnTo>
                      <a:pt x="1061" y="2267"/>
                    </a:lnTo>
                    <a:lnTo>
                      <a:pt x="1078" y="2260"/>
                    </a:lnTo>
                    <a:lnTo>
                      <a:pt x="1094" y="2251"/>
                    </a:lnTo>
                    <a:lnTo>
                      <a:pt x="1124" y="2307"/>
                    </a:lnTo>
                    <a:lnTo>
                      <a:pt x="1158" y="2361"/>
                    </a:lnTo>
                    <a:lnTo>
                      <a:pt x="1196" y="2413"/>
                    </a:lnTo>
                    <a:lnTo>
                      <a:pt x="1237" y="2464"/>
                    </a:lnTo>
                    <a:lnTo>
                      <a:pt x="1282" y="2511"/>
                    </a:lnTo>
                    <a:lnTo>
                      <a:pt x="1324" y="2550"/>
                    </a:lnTo>
                    <a:lnTo>
                      <a:pt x="1367" y="2586"/>
                    </a:lnTo>
                    <a:lnTo>
                      <a:pt x="1412" y="2621"/>
                    </a:lnTo>
                    <a:lnTo>
                      <a:pt x="88" y="2621"/>
                    </a:lnTo>
                    <a:lnTo>
                      <a:pt x="65" y="2617"/>
                    </a:lnTo>
                    <a:lnTo>
                      <a:pt x="44" y="2609"/>
                    </a:lnTo>
                    <a:lnTo>
                      <a:pt x="26" y="2595"/>
                    </a:lnTo>
                    <a:lnTo>
                      <a:pt x="12" y="2578"/>
                    </a:lnTo>
                    <a:lnTo>
                      <a:pt x="3" y="2557"/>
                    </a:lnTo>
                    <a:lnTo>
                      <a:pt x="0" y="2533"/>
                    </a:lnTo>
                    <a:lnTo>
                      <a:pt x="0" y="1087"/>
                    </a:lnTo>
                    <a:lnTo>
                      <a:pt x="2" y="1069"/>
                    </a:lnTo>
                    <a:lnTo>
                      <a:pt x="8" y="1050"/>
                    </a:lnTo>
                    <a:lnTo>
                      <a:pt x="17" y="1034"/>
                    </a:lnTo>
                    <a:lnTo>
                      <a:pt x="30" y="1020"/>
                    </a:lnTo>
                    <a:lnTo>
                      <a:pt x="1190" y="21"/>
                    </a:lnTo>
                    <a:lnTo>
                      <a:pt x="1208" y="8"/>
                    </a:lnTo>
                    <a:lnTo>
                      <a:pt x="1227" y="2"/>
                    </a:lnTo>
                    <a:lnTo>
                      <a:pt x="1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62"/>
              <p:cNvSpPr>
                <a:spLocks noEditPoints="1"/>
              </p:cNvSpPr>
              <p:nvPr/>
            </p:nvSpPr>
            <p:spPr bwMode="auto">
              <a:xfrm>
                <a:off x="10580688" y="2143126"/>
                <a:ext cx="1603375" cy="1604963"/>
              </a:xfrm>
              <a:custGeom>
                <a:avLst/>
                <a:gdLst>
                  <a:gd name="T0" fmla="*/ 725 w 2021"/>
                  <a:gd name="T1" fmla="*/ 187 h 2022"/>
                  <a:gd name="T2" fmla="*/ 561 w 2021"/>
                  <a:gd name="T3" fmla="*/ 238 h 2022"/>
                  <a:gd name="T4" fmla="*/ 415 w 2021"/>
                  <a:gd name="T5" fmla="*/ 332 h 2022"/>
                  <a:gd name="T6" fmla="*/ 295 w 2021"/>
                  <a:gd name="T7" fmla="*/ 461 h 2022"/>
                  <a:gd name="T8" fmla="*/ 216 w 2021"/>
                  <a:gd name="T9" fmla="*/ 614 h 2022"/>
                  <a:gd name="T10" fmla="*/ 179 w 2021"/>
                  <a:gd name="T11" fmla="*/ 783 h 2022"/>
                  <a:gd name="T12" fmla="*/ 186 w 2021"/>
                  <a:gd name="T13" fmla="*/ 959 h 2022"/>
                  <a:gd name="T14" fmla="*/ 238 w 2021"/>
                  <a:gd name="T15" fmla="*/ 1122 h 2022"/>
                  <a:gd name="T16" fmla="*/ 332 w 2021"/>
                  <a:gd name="T17" fmla="*/ 1269 h 2022"/>
                  <a:gd name="T18" fmla="*/ 461 w 2021"/>
                  <a:gd name="T19" fmla="*/ 1388 h 2022"/>
                  <a:gd name="T20" fmla="*/ 614 w 2021"/>
                  <a:gd name="T21" fmla="*/ 1467 h 2022"/>
                  <a:gd name="T22" fmla="*/ 783 w 2021"/>
                  <a:gd name="T23" fmla="*/ 1505 h 2022"/>
                  <a:gd name="T24" fmla="*/ 959 w 2021"/>
                  <a:gd name="T25" fmla="*/ 1497 h 2022"/>
                  <a:gd name="T26" fmla="*/ 1122 w 2021"/>
                  <a:gd name="T27" fmla="*/ 1445 h 2022"/>
                  <a:gd name="T28" fmla="*/ 1268 w 2021"/>
                  <a:gd name="T29" fmla="*/ 1352 h 2022"/>
                  <a:gd name="T30" fmla="*/ 1312 w 2021"/>
                  <a:gd name="T31" fmla="*/ 1313 h 2022"/>
                  <a:gd name="T32" fmla="*/ 1425 w 2021"/>
                  <a:gd name="T33" fmla="*/ 1161 h 2022"/>
                  <a:gd name="T34" fmla="*/ 1490 w 2021"/>
                  <a:gd name="T35" fmla="*/ 991 h 2022"/>
                  <a:gd name="T36" fmla="*/ 1506 w 2021"/>
                  <a:gd name="T37" fmla="*/ 812 h 2022"/>
                  <a:gd name="T38" fmla="*/ 1474 w 2021"/>
                  <a:gd name="T39" fmla="*/ 634 h 2022"/>
                  <a:gd name="T40" fmla="*/ 1393 w 2021"/>
                  <a:gd name="T41" fmla="*/ 469 h 2022"/>
                  <a:gd name="T42" fmla="*/ 1269 w 2021"/>
                  <a:gd name="T43" fmla="*/ 332 h 2022"/>
                  <a:gd name="T44" fmla="*/ 1122 w 2021"/>
                  <a:gd name="T45" fmla="*/ 238 h 2022"/>
                  <a:gd name="T46" fmla="*/ 959 w 2021"/>
                  <a:gd name="T47" fmla="*/ 187 h 2022"/>
                  <a:gd name="T48" fmla="*/ 841 w 2021"/>
                  <a:gd name="T49" fmla="*/ 0 h 2022"/>
                  <a:gd name="T50" fmla="*/ 1039 w 2021"/>
                  <a:gd name="T51" fmla="*/ 24 h 2022"/>
                  <a:gd name="T52" fmla="*/ 1223 w 2021"/>
                  <a:gd name="T53" fmla="*/ 92 h 2022"/>
                  <a:gd name="T54" fmla="*/ 1387 w 2021"/>
                  <a:gd name="T55" fmla="*/ 201 h 2022"/>
                  <a:gd name="T56" fmla="*/ 1528 w 2021"/>
                  <a:gd name="T57" fmla="*/ 355 h 2022"/>
                  <a:gd name="T58" fmla="*/ 1625 w 2021"/>
                  <a:gd name="T59" fmla="*/ 538 h 2022"/>
                  <a:gd name="T60" fmla="*/ 1675 w 2021"/>
                  <a:gd name="T61" fmla="*/ 733 h 2022"/>
                  <a:gd name="T62" fmla="*/ 1677 w 2021"/>
                  <a:gd name="T63" fmla="*/ 934 h 2022"/>
                  <a:gd name="T64" fmla="*/ 1631 w 2021"/>
                  <a:gd name="T65" fmla="*/ 1131 h 2022"/>
                  <a:gd name="T66" fmla="*/ 1537 w 2021"/>
                  <a:gd name="T67" fmla="*/ 1315 h 2022"/>
                  <a:gd name="T68" fmla="*/ 1591 w 2021"/>
                  <a:gd name="T69" fmla="*/ 1432 h 2022"/>
                  <a:gd name="T70" fmla="*/ 1679 w 2021"/>
                  <a:gd name="T71" fmla="*/ 1446 h 2022"/>
                  <a:gd name="T72" fmla="*/ 1971 w 2021"/>
                  <a:gd name="T73" fmla="*/ 1723 h 2022"/>
                  <a:gd name="T74" fmla="*/ 2016 w 2021"/>
                  <a:gd name="T75" fmla="*/ 1802 h 2022"/>
                  <a:gd name="T76" fmla="*/ 2016 w 2021"/>
                  <a:gd name="T77" fmla="*/ 1892 h 2022"/>
                  <a:gd name="T78" fmla="*/ 1970 w 2021"/>
                  <a:gd name="T79" fmla="*/ 1971 h 2022"/>
                  <a:gd name="T80" fmla="*/ 1899 w 2021"/>
                  <a:gd name="T81" fmla="*/ 2015 h 2022"/>
                  <a:gd name="T82" fmla="*/ 1820 w 2021"/>
                  <a:gd name="T83" fmla="*/ 2020 h 2022"/>
                  <a:gd name="T84" fmla="*/ 1743 w 2021"/>
                  <a:gd name="T85" fmla="*/ 1989 h 2022"/>
                  <a:gd name="T86" fmla="*/ 1462 w 2021"/>
                  <a:gd name="T87" fmla="*/ 1706 h 2022"/>
                  <a:gd name="T88" fmla="*/ 1431 w 2021"/>
                  <a:gd name="T89" fmla="*/ 1621 h 2022"/>
                  <a:gd name="T90" fmla="*/ 1371 w 2021"/>
                  <a:gd name="T91" fmla="*/ 1495 h 2022"/>
                  <a:gd name="T92" fmla="*/ 1190 w 2021"/>
                  <a:gd name="T93" fmla="*/ 1609 h 2022"/>
                  <a:gd name="T94" fmla="*/ 985 w 2021"/>
                  <a:gd name="T95" fmla="*/ 1671 h 2022"/>
                  <a:gd name="T96" fmla="*/ 775 w 2021"/>
                  <a:gd name="T97" fmla="*/ 1681 h 2022"/>
                  <a:gd name="T98" fmla="*/ 580 w 2021"/>
                  <a:gd name="T99" fmla="*/ 1642 h 2022"/>
                  <a:gd name="T100" fmla="*/ 403 w 2021"/>
                  <a:gd name="T101" fmla="*/ 1560 h 2022"/>
                  <a:gd name="T102" fmla="*/ 247 w 2021"/>
                  <a:gd name="T103" fmla="*/ 1436 h 2022"/>
                  <a:gd name="T104" fmla="*/ 124 w 2021"/>
                  <a:gd name="T105" fmla="*/ 1280 h 2022"/>
                  <a:gd name="T106" fmla="*/ 41 w 2021"/>
                  <a:gd name="T107" fmla="*/ 1102 h 2022"/>
                  <a:gd name="T108" fmla="*/ 2 w 2021"/>
                  <a:gd name="T109" fmla="*/ 909 h 2022"/>
                  <a:gd name="T110" fmla="*/ 11 w 2021"/>
                  <a:gd name="T111" fmla="*/ 709 h 2022"/>
                  <a:gd name="T112" fmla="*/ 64 w 2021"/>
                  <a:gd name="T113" fmla="*/ 520 h 2022"/>
                  <a:gd name="T114" fmla="*/ 160 w 2021"/>
                  <a:gd name="T115" fmla="*/ 349 h 2022"/>
                  <a:gd name="T116" fmla="*/ 296 w 2021"/>
                  <a:gd name="T117" fmla="*/ 201 h 2022"/>
                  <a:gd name="T118" fmla="*/ 460 w 2021"/>
                  <a:gd name="T119" fmla="*/ 92 h 2022"/>
                  <a:gd name="T120" fmla="*/ 645 w 2021"/>
                  <a:gd name="T121" fmla="*/ 24 h 2022"/>
                  <a:gd name="T122" fmla="*/ 841 w 2021"/>
                  <a:gd name="T123" fmla="*/ 0 h 2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1" h="2022">
                    <a:moveTo>
                      <a:pt x="841" y="176"/>
                    </a:moveTo>
                    <a:lnTo>
                      <a:pt x="783" y="179"/>
                    </a:lnTo>
                    <a:lnTo>
                      <a:pt x="725" y="187"/>
                    </a:lnTo>
                    <a:lnTo>
                      <a:pt x="669" y="199"/>
                    </a:lnTo>
                    <a:lnTo>
                      <a:pt x="614" y="217"/>
                    </a:lnTo>
                    <a:lnTo>
                      <a:pt x="561" y="238"/>
                    </a:lnTo>
                    <a:lnTo>
                      <a:pt x="510" y="266"/>
                    </a:lnTo>
                    <a:lnTo>
                      <a:pt x="461" y="297"/>
                    </a:lnTo>
                    <a:lnTo>
                      <a:pt x="415" y="332"/>
                    </a:lnTo>
                    <a:lnTo>
                      <a:pt x="372" y="372"/>
                    </a:lnTo>
                    <a:lnTo>
                      <a:pt x="332" y="415"/>
                    </a:lnTo>
                    <a:lnTo>
                      <a:pt x="295" y="461"/>
                    </a:lnTo>
                    <a:lnTo>
                      <a:pt x="264" y="510"/>
                    </a:lnTo>
                    <a:lnTo>
                      <a:pt x="238" y="561"/>
                    </a:lnTo>
                    <a:lnTo>
                      <a:pt x="216" y="614"/>
                    </a:lnTo>
                    <a:lnTo>
                      <a:pt x="199" y="669"/>
                    </a:lnTo>
                    <a:lnTo>
                      <a:pt x="186" y="725"/>
                    </a:lnTo>
                    <a:lnTo>
                      <a:pt x="179" y="783"/>
                    </a:lnTo>
                    <a:lnTo>
                      <a:pt x="176" y="842"/>
                    </a:lnTo>
                    <a:lnTo>
                      <a:pt x="179" y="900"/>
                    </a:lnTo>
                    <a:lnTo>
                      <a:pt x="186" y="959"/>
                    </a:lnTo>
                    <a:lnTo>
                      <a:pt x="199" y="1015"/>
                    </a:lnTo>
                    <a:lnTo>
                      <a:pt x="216" y="1069"/>
                    </a:lnTo>
                    <a:lnTo>
                      <a:pt x="238" y="1122"/>
                    </a:lnTo>
                    <a:lnTo>
                      <a:pt x="264" y="1174"/>
                    </a:lnTo>
                    <a:lnTo>
                      <a:pt x="295" y="1223"/>
                    </a:lnTo>
                    <a:lnTo>
                      <a:pt x="332" y="1269"/>
                    </a:lnTo>
                    <a:lnTo>
                      <a:pt x="372" y="1313"/>
                    </a:lnTo>
                    <a:lnTo>
                      <a:pt x="415" y="1352"/>
                    </a:lnTo>
                    <a:lnTo>
                      <a:pt x="461" y="1388"/>
                    </a:lnTo>
                    <a:lnTo>
                      <a:pt x="510" y="1419"/>
                    </a:lnTo>
                    <a:lnTo>
                      <a:pt x="561" y="1445"/>
                    </a:lnTo>
                    <a:lnTo>
                      <a:pt x="614" y="1467"/>
                    </a:lnTo>
                    <a:lnTo>
                      <a:pt x="669" y="1485"/>
                    </a:lnTo>
                    <a:lnTo>
                      <a:pt x="725" y="1497"/>
                    </a:lnTo>
                    <a:lnTo>
                      <a:pt x="783" y="1505"/>
                    </a:lnTo>
                    <a:lnTo>
                      <a:pt x="841" y="1507"/>
                    </a:lnTo>
                    <a:lnTo>
                      <a:pt x="900" y="1505"/>
                    </a:lnTo>
                    <a:lnTo>
                      <a:pt x="959" y="1497"/>
                    </a:lnTo>
                    <a:lnTo>
                      <a:pt x="1015" y="1485"/>
                    </a:lnTo>
                    <a:lnTo>
                      <a:pt x="1069" y="1467"/>
                    </a:lnTo>
                    <a:lnTo>
                      <a:pt x="1122" y="1445"/>
                    </a:lnTo>
                    <a:lnTo>
                      <a:pt x="1174" y="1419"/>
                    </a:lnTo>
                    <a:lnTo>
                      <a:pt x="1223" y="1388"/>
                    </a:lnTo>
                    <a:lnTo>
                      <a:pt x="1268" y="1352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55" y="1265"/>
                    </a:lnTo>
                    <a:lnTo>
                      <a:pt x="1393" y="1214"/>
                    </a:lnTo>
                    <a:lnTo>
                      <a:pt x="1425" y="1161"/>
                    </a:lnTo>
                    <a:lnTo>
                      <a:pt x="1453" y="1106"/>
                    </a:lnTo>
                    <a:lnTo>
                      <a:pt x="1474" y="1049"/>
                    </a:lnTo>
                    <a:lnTo>
                      <a:pt x="1490" y="991"/>
                    </a:lnTo>
                    <a:lnTo>
                      <a:pt x="1500" y="932"/>
                    </a:lnTo>
                    <a:lnTo>
                      <a:pt x="1506" y="871"/>
                    </a:lnTo>
                    <a:lnTo>
                      <a:pt x="1506" y="812"/>
                    </a:lnTo>
                    <a:lnTo>
                      <a:pt x="1500" y="752"/>
                    </a:lnTo>
                    <a:lnTo>
                      <a:pt x="1490" y="692"/>
                    </a:lnTo>
                    <a:lnTo>
                      <a:pt x="1474" y="634"/>
                    </a:lnTo>
                    <a:lnTo>
                      <a:pt x="1453" y="577"/>
                    </a:lnTo>
                    <a:lnTo>
                      <a:pt x="1425" y="522"/>
                    </a:lnTo>
                    <a:lnTo>
                      <a:pt x="1393" y="469"/>
                    </a:lnTo>
                    <a:lnTo>
                      <a:pt x="1355" y="419"/>
                    </a:lnTo>
                    <a:lnTo>
                      <a:pt x="1312" y="372"/>
                    </a:lnTo>
                    <a:lnTo>
                      <a:pt x="1269" y="332"/>
                    </a:lnTo>
                    <a:lnTo>
                      <a:pt x="1223" y="297"/>
                    </a:lnTo>
                    <a:lnTo>
                      <a:pt x="1174" y="266"/>
                    </a:lnTo>
                    <a:lnTo>
                      <a:pt x="1122" y="238"/>
                    </a:lnTo>
                    <a:lnTo>
                      <a:pt x="1069" y="217"/>
                    </a:lnTo>
                    <a:lnTo>
                      <a:pt x="1015" y="199"/>
                    </a:lnTo>
                    <a:lnTo>
                      <a:pt x="959" y="187"/>
                    </a:lnTo>
                    <a:lnTo>
                      <a:pt x="900" y="179"/>
                    </a:lnTo>
                    <a:lnTo>
                      <a:pt x="841" y="176"/>
                    </a:lnTo>
                    <a:close/>
                    <a:moveTo>
                      <a:pt x="841" y="0"/>
                    </a:moveTo>
                    <a:lnTo>
                      <a:pt x="909" y="4"/>
                    </a:lnTo>
                    <a:lnTo>
                      <a:pt x="974" y="11"/>
                    </a:lnTo>
                    <a:lnTo>
                      <a:pt x="1039" y="24"/>
                    </a:lnTo>
                    <a:lnTo>
                      <a:pt x="1102" y="41"/>
                    </a:lnTo>
                    <a:lnTo>
                      <a:pt x="1164" y="64"/>
                    </a:lnTo>
                    <a:lnTo>
                      <a:pt x="1223" y="92"/>
                    </a:lnTo>
                    <a:lnTo>
                      <a:pt x="1280" y="124"/>
                    </a:lnTo>
                    <a:lnTo>
                      <a:pt x="1336" y="161"/>
                    </a:lnTo>
                    <a:lnTo>
                      <a:pt x="1387" y="201"/>
                    </a:lnTo>
                    <a:lnTo>
                      <a:pt x="1436" y="247"/>
                    </a:lnTo>
                    <a:lnTo>
                      <a:pt x="1485" y="300"/>
                    </a:lnTo>
                    <a:lnTo>
                      <a:pt x="1528" y="355"/>
                    </a:lnTo>
                    <a:lnTo>
                      <a:pt x="1565" y="414"/>
                    </a:lnTo>
                    <a:lnTo>
                      <a:pt x="1599" y="475"/>
                    </a:lnTo>
                    <a:lnTo>
                      <a:pt x="1625" y="538"/>
                    </a:lnTo>
                    <a:lnTo>
                      <a:pt x="1647" y="602"/>
                    </a:lnTo>
                    <a:lnTo>
                      <a:pt x="1664" y="667"/>
                    </a:lnTo>
                    <a:lnTo>
                      <a:pt x="1675" y="733"/>
                    </a:lnTo>
                    <a:lnTo>
                      <a:pt x="1682" y="801"/>
                    </a:lnTo>
                    <a:lnTo>
                      <a:pt x="1682" y="868"/>
                    </a:lnTo>
                    <a:lnTo>
                      <a:pt x="1677" y="934"/>
                    </a:lnTo>
                    <a:lnTo>
                      <a:pt x="1667" y="1001"/>
                    </a:lnTo>
                    <a:lnTo>
                      <a:pt x="1652" y="1067"/>
                    </a:lnTo>
                    <a:lnTo>
                      <a:pt x="1631" y="1131"/>
                    </a:lnTo>
                    <a:lnTo>
                      <a:pt x="1605" y="1194"/>
                    </a:lnTo>
                    <a:lnTo>
                      <a:pt x="1574" y="1256"/>
                    </a:lnTo>
                    <a:lnTo>
                      <a:pt x="1537" y="1315"/>
                    </a:lnTo>
                    <a:lnTo>
                      <a:pt x="1495" y="1371"/>
                    </a:lnTo>
                    <a:lnTo>
                      <a:pt x="1561" y="1436"/>
                    </a:lnTo>
                    <a:lnTo>
                      <a:pt x="1591" y="1432"/>
                    </a:lnTo>
                    <a:lnTo>
                      <a:pt x="1621" y="1431"/>
                    </a:lnTo>
                    <a:lnTo>
                      <a:pt x="1651" y="1436"/>
                    </a:lnTo>
                    <a:lnTo>
                      <a:pt x="1679" y="1446"/>
                    </a:lnTo>
                    <a:lnTo>
                      <a:pt x="1706" y="1462"/>
                    </a:lnTo>
                    <a:lnTo>
                      <a:pt x="1730" y="1482"/>
                    </a:lnTo>
                    <a:lnTo>
                      <a:pt x="1971" y="1723"/>
                    </a:lnTo>
                    <a:lnTo>
                      <a:pt x="1991" y="1747"/>
                    </a:lnTo>
                    <a:lnTo>
                      <a:pt x="2007" y="1774"/>
                    </a:lnTo>
                    <a:lnTo>
                      <a:pt x="2016" y="1802"/>
                    </a:lnTo>
                    <a:lnTo>
                      <a:pt x="2021" y="1832"/>
                    </a:lnTo>
                    <a:lnTo>
                      <a:pt x="2021" y="1862"/>
                    </a:lnTo>
                    <a:lnTo>
                      <a:pt x="2016" y="1892"/>
                    </a:lnTo>
                    <a:lnTo>
                      <a:pt x="2007" y="1919"/>
                    </a:lnTo>
                    <a:lnTo>
                      <a:pt x="1991" y="1947"/>
                    </a:lnTo>
                    <a:lnTo>
                      <a:pt x="1970" y="1971"/>
                    </a:lnTo>
                    <a:lnTo>
                      <a:pt x="1949" y="1989"/>
                    </a:lnTo>
                    <a:lnTo>
                      <a:pt x="1925" y="2003"/>
                    </a:lnTo>
                    <a:lnTo>
                      <a:pt x="1899" y="2015"/>
                    </a:lnTo>
                    <a:lnTo>
                      <a:pt x="1873" y="2020"/>
                    </a:lnTo>
                    <a:lnTo>
                      <a:pt x="1846" y="2022"/>
                    </a:lnTo>
                    <a:lnTo>
                      <a:pt x="1820" y="2020"/>
                    </a:lnTo>
                    <a:lnTo>
                      <a:pt x="1793" y="2015"/>
                    </a:lnTo>
                    <a:lnTo>
                      <a:pt x="1768" y="2003"/>
                    </a:lnTo>
                    <a:lnTo>
                      <a:pt x="1743" y="1989"/>
                    </a:lnTo>
                    <a:lnTo>
                      <a:pt x="1721" y="1970"/>
                    </a:lnTo>
                    <a:lnTo>
                      <a:pt x="1481" y="1730"/>
                    </a:lnTo>
                    <a:lnTo>
                      <a:pt x="1462" y="1706"/>
                    </a:lnTo>
                    <a:lnTo>
                      <a:pt x="1446" y="1678"/>
                    </a:lnTo>
                    <a:lnTo>
                      <a:pt x="1436" y="1651"/>
                    </a:lnTo>
                    <a:lnTo>
                      <a:pt x="1431" y="1621"/>
                    </a:lnTo>
                    <a:lnTo>
                      <a:pt x="1432" y="1591"/>
                    </a:lnTo>
                    <a:lnTo>
                      <a:pt x="1436" y="1561"/>
                    </a:lnTo>
                    <a:lnTo>
                      <a:pt x="1371" y="1495"/>
                    </a:lnTo>
                    <a:lnTo>
                      <a:pt x="1313" y="1538"/>
                    </a:lnTo>
                    <a:lnTo>
                      <a:pt x="1253" y="1576"/>
                    </a:lnTo>
                    <a:lnTo>
                      <a:pt x="1190" y="1609"/>
                    </a:lnTo>
                    <a:lnTo>
                      <a:pt x="1123" y="1635"/>
                    </a:lnTo>
                    <a:lnTo>
                      <a:pt x="1056" y="1656"/>
                    </a:lnTo>
                    <a:lnTo>
                      <a:pt x="985" y="1671"/>
                    </a:lnTo>
                    <a:lnTo>
                      <a:pt x="914" y="1681"/>
                    </a:lnTo>
                    <a:lnTo>
                      <a:pt x="841" y="1683"/>
                    </a:lnTo>
                    <a:lnTo>
                      <a:pt x="775" y="1681"/>
                    </a:lnTo>
                    <a:lnTo>
                      <a:pt x="709" y="1673"/>
                    </a:lnTo>
                    <a:lnTo>
                      <a:pt x="645" y="1660"/>
                    </a:lnTo>
                    <a:lnTo>
                      <a:pt x="580" y="1642"/>
                    </a:lnTo>
                    <a:lnTo>
                      <a:pt x="520" y="1620"/>
                    </a:lnTo>
                    <a:lnTo>
                      <a:pt x="460" y="1592"/>
                    </a:lnTo>
                    <a:lnTo>
                      <a:pt x="403" y="1560"/>
                    </a:lnTo>
                    <a:lnTo>
                      <a:pt x="348" y="1524"/>
                    </a:lnTo>
                    <a:lnTo>
                      <a:pt x="296" y="1482"/>
                    </a:lnTo>
                    <a:lnTo>
                      <a:pt x="247" y="1436"/>
                    </a:lnTo>
                    <a:lnTo>
                      <a:pt x="201" y="1388"/>
                    </a:lnTo>
                    <a:lnTo>
                      <a:pt x="160" y="1336"/>
                    </a:lnTo>
                    <a:lnTo>
                      <a:pt x="124" y="1280"/>
                    </a:lnTo>
                    <a:lnTo>
                      <a:pt x="91" y="1223"/>
                    </a:lnTo>
                    <a:lnTo>
                      <a:pt x="64" y="1164"/>
                    </a:lnTo>
                    <a:lnTo>
                      <a:pt x="41" y="1102"/>
                    </a:lnTo>
                    <a:lnTo>
                      <a:pt x="23" y="1039"/>
                    </a:lnTo>
                    <a:lnTo>
                      <a:pt x="11" y="974"/>
                    </a:lnTo>
                    <a:lnTo>
                      <a:pt x="2" y="909"/>
                    </a:lnTo>
                    <a:lnTo>
                      <a:pt x="0" y="842"/>
                    </a:lnTo>
                    <a:lnTo>
                      <a:pt x="2" y="775"/>
                    </a:lnTo>
                    <a:lnTo>
                      <a:pt x="11" y="709"/>
                    </a:lnTo>
                    <a:lnTo>
                      <a:pt x="23" y="645"/>
                    </a:lnTo>
                    <a:lnTo>
                      <a:pt x="41" y="581"/>
                    </a:lnTo>
                    <a:lnTo>
                      <a:pt x="64" y="520"/>
                    </a:lnTo>
                    <a:lnTo>
                      <a:pt x="91" y="460"/>
                    </a:lnTo>
                    <a:lnTo>
                      <a:pt x="124" y="403"/>
                    </a:lnTo>
                    <a:lnTo>
                      <a:pt x="160" y="349"/>
                    </a:lnTo>
                    <a:lnTo>
                      <a:pt x="201" y="297"/>
                    </a:lnTo>
                    <a:lnTo>
                      <a:pt x="247" y="247"/>
                    </a:lnTo>
                    <a:lnTo>
                      <a:pt x="296" y="201"/>
                    </a:lnTo>
                    <a:lnTo>
                      <a:pt x="348" y="161"/>
                    </a:lnTo>
                    <a:lnTo>
                      <a:pt x="403" y="124"/>
                    </a:lnTo>
                    <a:lnTo>
                      <a:pt x="460" y="92"/>
                    </a:lnTo>
                    <a:lnTo>
                      <a:pt x="520" y="64"/>
                    </a:lnTo>
                    <a:lnTo>
                      <a:pt x="580" y="41"/>
                    </a:lnTo>
                    <a:lnTo>
                      <a:pt x="645" y="24"/>
                    </a:lnTo>
                    <a:lnTo>
                      <a:pt x="709" y="11"/>
                    </a:lnTo>
                    <a:lnTo>
                      <a:pt x="775" y="4"/>
                    </a:lnTo>
                    <a:lnTo>
                      <a:pt x="8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63"/>
              <p:cNvSpPr>
                <a:spLocks/>
              </p:cNvSpPr>
              <p:nvPr/>
            </p:nvSpPr>
            <p:spPr bwMode="auto">
              <a:xfrm>
                <a:off x="9290050" y="939801"/>
                <a:ext cx="2720975" cy="1328738"/>
              </a:xfrm>
              <a:custGeom>
                <a:avLst/>
                <a:gdLst>
                  <a:gd name="T0" fmla="*/ 1715 w 3428"/>
                  <a:gd name="T1" fmla="*/ 0 h 1673"/>
                  <a:gd name="T2" fmla="*/ 1744 w 3428"/>
                  <a:gd name="T3" fmla="*/ 2 h 1673"/>
                  <a:gd name="T4" fmla="*/ 1774 w 3428"/>
                  <a:gd name="T5" fmla="*/ 10 h 1673"/>
                  <a:gd name="T6" fmla="*/ 1803 w 3428"/>
                  <a:gd name="T7" fmla="*/ 23 h 1673"/>
                  <a:gd name="T8" fmla="*/ 1828 w 3428"/>
                  <a:gd name="T9" fmla="*/ 42 h 1673"/>
                  <a:gd name="T10" fmla="*/ 3367 w 3428"/>
                  <a:gd name="T11" fmla="*/ 1365 h 1673"/>
                  <a:gd name="T12" fmla="*/ 3389 w 3428"/>
                  <a:gd name="T13" fmla="*/ 1387 h 1673"/>
                  <a:gd name="T14" fmla="*/ 3406 w 3428"/>
                  <a:gd name="T15" fmla="*/ 1414 h 1673"/>
                  <a:gd name="T16" fmla="*/ 3418 w 3428"/>
                  <a:gd name="T17" fmla="*/ 1441 h 1673"/>
                  <a:gd name="T18" fmla="*/ 3426 w 3428"/>
                  <a:gd name="T19" fmla="*/ 1470 h 1673"/>
                  <a:gd name="T20" fmla="*/ 3428 w 3428"/>
                  <a:gd name="T21" fmla="*/ 1500 h 1673"/>
                  <a:gd name="T22" fmla="*/ 3425 w 3428"/>
                  <a:gd name="T23" fmla="*/ 1530 h 1673"/>
                  <a:gd name="T24" fmla="*/ 3417 w 3428"/>
                  <a:gd name="T25" fmla="*/ 1560 h 1673"/>
                  <a:gd name="T26" fmla="*/ 3404 w 3428"/>
                  <a:gd name="T27" fmla="*/ 1587 h 1673"/>
                  <a:gd name="T28" fmla="*/ 3386 w 3428"/>
                  <a:gd name="T29" fmla="*/ 1613 h 1673"/>
                  <a:gd name="T30" fmla="*/ 3363 w 3428"/>
                  <a:gd name="T31" fmla="*/ 1635 h 1673"/>
                  <a:gd name="T32" fmla="*/ 3337 w 3428"/>
                  <a:gd name="T33" fmla="*/ 1651 h 1673"/>
                  <a:gd name="T34" fmla="*/ 3311 w 3428"/>
                  <a:gd name="T35" fmla="*/ 1665 h 1673"/>
                  <a:gd name="T36" fmla="*/ 3282 w 3428"/>
                  <a:gd name="T37" fmla="*/ 1671 h 1673"/>
                  <a:gd name="T38" fmla="*/ 3252 w 3428"/>
                  <a:gd name="T39" fmla="*/ 1673 h 1673"/>
                  <a:gd name="T40" fmla="*/ 3222 w 3428"/>
                  <a:gd name="T41" fmla="*/ 1671 h 1673"/>
                  <a:gd name="T42" fmla="*/ 3193 w 3428"/>
                  <a:gd name="T43" fmla="*/ 1663 h 1673"/>
                  <a:gd name="T44" fmla="*/ 3164 w 3428"/>
                  <a:gd name="T45" fmla="*/ 1650 h 1673"/>
                  <a:gd name="T46" fmla="*/ 3137 w 3428"/>
                  <a:gd name="T47" fmla="*/ 1631 h 1673"/>
                  <a:gd name="T48" fmla="*/ 1715 w 3428"/>
                  <a:gd name="T49" fmla="*/ 408 h 1673"/>
                  <a:gd name="T50" fmla="*/ 291 w 3428"/>
                  <a:gd name="T51" fmla="*/ 1631 h 1673"/>
                  <a:gd name="T52" fmla="*/ 264 w 3428"/>
                  <a:gd name="T53" fmla="*/ 1650 h 1673"/>
                  <a:gd name="T54" fmla="*/ 237 w 3428"/>
                  <a:gd name="T55" fmla="*/ 1663 h 1673"/>
                  <a:gd name="T56" fmla="*/ 208 w 3428"/>
                  <a:gd name="T57" fmla="*/ 1671 h 1673"/>
                  <a:gd name="T58" fmla="*/ 178 w 3428"/>
                  <a:gd name="T59" fmla="*/ 1673 h 1673"/>
                  <a:gd name="T60" fmla="*/ 148 w 3428"/>
                  <a:gd name="T61" fmla="*/ 1671 h 1673"/>
                  <a:gd name="T62" fmla="*/ 118 w 3428"/>
                  <a:gd name="T63" fmla="*/ 1665 h 1673"/>
                  <a:gd name="T64" fmla="*/ 91 w 3428"/>
                  <a:gd name="T65" fmla="*/ 1652 h 1673"/>
                  <a:gd name="T66" fmla="*/ 65 w 3428"/>
                  <a:gd name="T67" fmla="*/ 1635 h 1673"/>
                  <a:gd name="T68" fmla="*/ 42 w 3428"/>
                  <a:gd name="T69" fmla="*/ 1613 h 1673"/>
                  <a:gd name="T70" fmla="*/ 24 w 3428"/>
                  <a:gd name="T71" fmla="*/ 1587 h 1673"/>
                  <a:gd name="T72" fmla="*/ 11 w 3428"/>
                  <a:gd name="T73" fmla="*/ 1560 h 1673"/>
                  <a:gd name="T74" fmla="*/ 3 w 3428"/>
                  <a:gd name="T75" fmla="*/ 1530 h 1673"/>
                  <a:gd name="T76" fmla="*/ 0 w 3428"/>
                  <a:gd name="T77" fmla="*/ 1500 h 1673"/>
                  <a:gd name="T78" fmla="*/ 2 w 3428"/>
                  <a:gd name="T79" fmla="*/ 1470 h 1673"/>
                  <a:gd name="T80" fmla="*/ 10 w 3428"/>
                  <a:gd name="T81" fmla="*/ 1441 h 1673"/>
                  <a:gd name="T82" fmla="*/ 22 w 3428"/>
                  <a:gd name="T83" fmla="*/ 1414 h 1673"/>
                  <a:gd name="T84" fmla="*/ 39 w 3428"/>
                  <a:gd name="T85" fmla="*/ 1387 h 1673"/>
                  <a:gd name="T86" fmla="*/ 61 w 3428"/>
                  <a:gd name="T87" fmla="*/ 1365 h 1673"/>
                  <a:gd name="T88" fmla="*/ 1600 w 3428"/>
                  <a:gd name="T89" fmla="*/ 42 h 1673"/>
                  <a:gd name="T90" fmla="*/ 1625 w 3428"/>
                  <a:gd name="T91" fmla="*/ 23 h 1673"/>
                  <a:gd name="T92" fmla="*/ 1654 w 3428"/>
                  <a:gd name="T93" fmla="*/ 10 h 1673"/>
                  <a:gd name="T94" fmla="*/ 1684 w 3428"/>
                  <a:gd name="T95" fmla="*/ 2 h 1673"/>
                  <a:gd name="T96" fmla="*/ 1715 w 3428"/>
                  <a:gd name="T97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28" h="1673">
                    <a:moveTo>
                      <a:pt x="1715" y="0"/>
                    </a:moveTo>
                    <a:lnTo>
                      <a:pt x="1744" y="2"/>
                    </a:lnTo>
                    <a:lnTo>
                      <a:pt x="1774" y="10"/>
                    </a:lnTo>
                    <a:lnTo>
                      <a:pt x="1803" y="23"/>
                    </a:lnTo>
                    <a:lnTo>
                      <a:pt x="1828" y="42"/>
                    </a:lnTo>
                    <a:lnTo>
                      <a:pt x="3367" y="1365"/>
                    </a:lnTo>
                    <a:lnTo>
                      <a:pt x="3389" y="1387"/>
                    </a:lnTo>
                    <a:lnTo>
                      <a:pt x="3406" y="1414"/>
                    </a:lnTo>
                    <a:lnTo>
                      <a:pt x="3418" y="1441"/>
                    </a:lnTo>
                    <a:lnTo>
                      <a:pt x="3426" y="1470"/>
                    </a:lnTo>
                    <a:lnTo>
                      <a:pt x="3428" y="1500"/>
                    </a:lnTo>
                    <a:lnTo>
                      <a:pt x="3425" y="1530"/>
                    </a:lnTo>
                    <a:lnTo>
                      <a:pt x="3417" y="1560"/>
                    </a:lnTo>
                    <a:lnTo>
                      <a:pt x="3404" y="1587"/>
                    </a:lnTo>
                    <a:lnTo>
                      <a:pt x="3386" y="1613"/>
                    </a:lnTo>
                    <a:lnTo>
                      <a:pt x="3363" y="1635"/>
                    </a:lnTo>
                    <a:lnTo>
                      <a:pt x="3337" y="1651"/>
                    </a:lnTo>
                    <a:lnTo>
                      <a:pt x="3311" y="1665"/>
                    </a:lnTo>
                    <a:lnTo>
                      <a:pt x="3282" y="1671"/>
                    </a:lnTo>
                    <a:lnTo>
                      <a:pt x="3252" y="1673"/>
                    </a:lnTo>
                    <a:lnTo>
                      <a:pt x="3222" y="1671"/>
                    </a:lnTo>
                    <a:lnTo>
                      <a:pt x="3193" y="1663"/>
                    </a:lnTo>
                    <a:lnTo>
                      <a:pt x="3164" y="1650"/>
                    </a:lnTo>
                    <a:lnTo>
                      <a:pt x="3137" y="1631"/>
                    </a:lnTo>
                    <a:lnTo>
                      <a:pt x="1715" y="408"/>
                    </a:lnTo>
                    <a:lnTo>
                      <a:pt x="291" y="1631"/>
                    </a:lnTo>
                    <a:lnTo>
                      <a:pt x="264" y="1650"/>
                    </a:lnTo>
                    <a:lnTo>
                      <a:pt x="237" y="1663"/>
                    </a:lnTo>
                    <a:lnTo>
                      <a:pt x="208" y="1671"/>
                    </a:lnTo>
                    <a:lnTo>
                      <a:pt x="178" y="1673"/>
                    </a:lnTo>
                    <a:lnTo>
                      <a:pt x="148" y="1671"/>
                    </a:lnTo>
                    <a:lnTo>
                      <a:pt x="118" y="1665"/>
                    </a:lnTo>
                    <a:lnTo>
                      <a:pt x="91" y="1652"/>
                    </a:lnTo>
                    <a:lnTo>
                      <a:pt x="65" y="1635"/>
                    </a:lnTo>
                    <a:lnTo>
                      <a:pt x="42" y="1613"/>
                    </a:lnTo>
                    <a:lnTo>
                      <a:pt x="24" y="1587"/>
                    </a:lnTo>
                    <a:lnTo>
                      <a:pt x="11" y="1560"/>
                    </a:lnTo>
                    <a:lnTo>
                      <a:pt x="3" y="1530"/>
                    </a:lnTo>
                    <a:lnTo>
                      <a:pt x="0" y="1500"/>
                    </a:lnTo>
                    <a:lnTo>
                      <a:pt x="2" y="1470"/>
                    </a:lnTo>
                    <a:lnTo>
                      <a:pt x="10" y="1441"/>
                    </a:lnTo>
                    <a:lnTo>
                      <a:pt x="22" y="1414"/>
                    </a:lnTo>
                    <a:lnTo>
                      <a:pt x="39" y="1387"/>
                    </a:lnTo>
                    <a:lnTo>
                      <a:pt x="61" y="1365"/>
                    </a:lnTo>
                    <a:lnTo>
                      <a:pt x="1600" y="42"/>
                    </a:lnTo>
                    <a:lnTo>
                      <a:pt x="1625" y="23"/>
                    </a:lnTo>
                    <a:lnTo>
                      <a:pt x="1654" y="10"/>
                    </a:lnTo>
                    <a:lnTo>
                      <a:pt x="1684" y="2"/>
                    </a:lnTo>
                    <a:lnTo>
                      <a:pt x="17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459762" y="2482835"/>
              <a:ext cx="495298" cy="314651"/>
              <a:chOff x="9190038" y="984250"/>
              <a:chExt cx="4905375" cy="3116263"/>
            </a:xfrm>
            <a:solidFill>
              <a:schemeClr val="accent4"/>
            </a:solidFill>
          </p:grpSpPr>
          <p:sp>
            <p:nvSpPr>
              <p:cNvPr id="130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7556602" y="5511723"/>
              <a:ext cx="511847" cy="436298"/>
              <a:chOff x="12072938" y="-400050"/>
              <a:chExt cx="5162550" cy="4400550"/>
            </a:xfrm>
            <a:solidFill>
              <a:schemeClr val="accent3"/>
            </a:solidFill>
          </p:grpSpPr>
          <p:sp>
            <p:nvSpPr>
              <p:cNvPr id="139" name="Freeform 76"/>
              <p:cNvSpPr>
                <a:spLocks noEditPoints="1"/>
              </p:cNvSpPr>
              <p:nvPr/>
            </p:nvSpPr>
            <p:spPr bwMode="auto">
              <a:xfrm>
                <a:off x="12072938" y="1135062"/>
                <a:ext cx="5162550" cy="2865438"/>
              </a:xfrm>
              <a:custGeom>
                <a:avLst/>
                <a:gdLst>
                  <a:gd name="T0" fmla="*/ 1084 w 6504"/>
                  <a:gd name="T1" fmla="*/ 2305 h 3609"/>
                  <a:gd name="T2" fmla="*/ 5422 w 6504"/>
                  <a:gd name="T3" fmla="*/ 1986 h 3609"/>
                  <a:gd name="T4" fmla="*/ 5783 w 6504"/>
                  <a:gd name="T5" fmla="*/ 1432 h 3609"/>
                  <a:gd name="T6" fmla="*/ 6145 w 6504"/>
                  <a:gd name="T7" fmla="*/ 3248 h 3609"/>
                  <a:gd name="T8" fmla="*/ 5783 w 6504"/>
                  <a:gd name="T9" fmla="*/ 1432 h 3609"/>
                  <a:gd name="T10" fmla="*/ 1084 w 6504"/>
                  <a:gd name="T11" fmla="*/ 1625 h 3609"/>
                  <a:gd name="T12" fmla="*/ 1637 w 6504"/>
                  <a:gd name="T13" fmla="*/ 1542 h 3609"/>
                  <a:gd name="T14" fmla="*/ 1562 w 6504"/>
                  <a:gd name="T15" fmla="*/ 1388 h 3609"/>
                  <a:gd name="T16" fmla="*/ 1455 w 6504"/>
                  <a:gd name="T17" fmla="*/ 1256 h 3609"/>
                  <a:gd name="T18" fmla="*/ 1323 w 6504"/>
                  <a:gd name="T19" fmla="*/ 1150 h 3609"/>
                  <a:gd name="T20" fmla="*/ 1169 w 6504"/>
                  <a:gd name="T21" fmla="*/ 1073 h 3609"/>
                  <a:gd name="T22" fmla="*/ 361 w 6504"/>
                  <a:gd name="T23" fmla="*/ 361 h 3609"/>
                  <a:gd name="T24" fmla="*/ 723 w 6504"/>
                  <a:gd name="T25" fmla="*/ 3248 h 3609"/>
                  <a:gd name="T26" fmla="*/ 361 w 6504"/>
                  <a:gd name="T27" fmla="*/ 361 h 3609"/>
                  <a:gd name="T28" fmla="*/ 904 w 6504"/>
                  <a:gd name="T29" fmla="*/ 0 h 3609"/>
                  <a:gd name="T30" fmla="*/ 983 w 6504"/>
                  <a:gd name="T31" fmla="*/ 17 h 3609"/>
                  <a:gd name="T32" fmla="*/ 1045 w 6504"/>
                  <a:gd name="T33" fmla="*/ 67 h 3609"/>
                  <a:gd name="T34" fmla="*/ 1080 w 6504"/>
                  <a:gd name="T35" fmla="*/ 138 h 3609"/>
                  <a:gd name="T36" fmla="*/ 1084 w 6504"/>
                  <a:gd name="T37" fmla="*/ 682 h 3609"/>
                  <a:gd name="T38" fmla="*/ 1301 w 6504"/>
                  <a:gd name="T39" fmla="*/ 737 h 3609"/>
                  <a:gd name="T40" fmla="*/ 1497 w 6504"/>
                  <a:gd name="T41" fmla="*/ 834 h 3609"/>
                  <a:gd name="T42" fmla="*/ 1670 w 6504"/>
                  <a:gd name="T43" fmla="*/ 962 h 3609"/>
                  <a:gd name="T44" fmla="*/ 1815 w 6504"/>
                  <a:gd name="T45" fmla="*/ 1122 h 3609"/>
                  <a:gd name="T46" fmla="*/ 1929 w 6504"/>
                  <a:gd name="T47" fmla="*/ 1307 h 3609"/>
                  <a:gd name="T48" fmla="*/ 2006 w 6504"/>
                  <a:gd name="T49" fmla="*/ 1514 h 3609"/>
                  <a:gd name="T50" fmla="*/ 5422 w 6504"/>
                  <a:gd name="T51" fmla="*/ 1625 h 3609"/>
                  <a:gd name="T52" fmla="*/ 5428 w 6504"/>
                  <a:gd name="T53" fmla="*/ 1211 h 3609"/>
                  <a:gd name="T54" fmla="*/ 5462 w 6504"/>
                  <a:gd name="T55" fmla="*/ 1140 h 3609"/>
                  <a:gd name="T56" fmla="*/ 5525 w 6504"/>
                  <a:gd name="T57" fmla="*/ 1090 h 3609"/>
                  <a:gd name="T58" fmla="*/ 5604 w 6504"/>
                  <a:gd name="T59" fmla="*/ 1071 h 3609"/>
                  <a:gd name="T60" fmla="*/ 6368 w 6504"/>
                  <a:gd name="T61" fmla="*/ 1077 h 3609"/>
                  <a:gd name="T62" fmla="*/ 6439 w 6504"/>
                  <a:gd name="T63" fmla="*/ 1112 h 3609"/>
                  <a:gd name="T64" fmla="*/ 6488 w 6504"/>
                  <a:gd name="T65" fmla="*/ 1173 h 3609"/>
                  <a:gd name="T66" fmla="*/ 6504 w 6504"/>
                  <a:gd name="T67" fmla="*/ 1252 h 3609"/>
                  <a:gd name="T68" fmla="*/ 6500 w 6504"/>
                  <a:gd name="T69" fmla="*/ 3471 h 3609"/>
                  <a:gd name="T70" fmla="*/ 6465 w 6504"/>
                  <a:gd name="T71" fmla="*/ 3542 h 3609"/>
                  <a:gd name="T72" fmla="*/ 6403 w 6504"/>
                  <a:gd name="T73" fmla="*/ 3591 h 3609"/>
                  <a:gd name="T74" fmla="*/ 6324 w 6504"/>
                  <a:gd name="T75" fmla="*/ 3609 h 3609"/>
                  <a:gd name="T76" fmla="*/ 5560 w 6504"/>
                  <a:gd name="T77" fmla="*/ 3605 h 3609"/>
                  <a:gd name="T78" fmla="*/ 5489 w 6504"/>
                  <a:gd name="T79" fmla="*/ 3570 h 3609"/>
                  <a:gd name="T80" fmla="*/ 5440 w 6504"/>
                  <a:gd name="T81" fmla="*/ 3509 h 3609"/>
                  <a:gd name="T82" fmla="*/ 5422 w 6504"/>
                  <a:gd name="T83" fmla="*/ 3430 h 3609"/>
                  <a:gd name="T84" fmla="*/ 1084 w 6504"/>
                  <a:gd name="T85" fmla="*/ 2666 h 3609"/>
                  <a:gd name="T86" fmla="*/ 1078 w 6504"/>
                  <a:gd name="T87" fmla="*/ 3471 h 3609"/>
                  <a:gd name="T88" fmla="*/ 1045 w 6504"/>
                  <a:gd name="T89" fmla="*/ 3542 h 3609"/>
                  <a:gd name="T90" fmla="*/ 983 w 6504"/>
                  <a:gd name="T91" fmla="*/ 3591 h 3609"/>
                  <a:gd name="T92" fmla="*/ 902 w 6504"/>
                  <a:gd name="T93" fmla="*/ 3609 h 3609"/>
                  <a:gd name="T94" fmla="*/ 138 w 6504"/>
                  <a:gd name="T95" fmla="*/ 3605 h 3609"/>
                  <a:gd name="T96" fmla="*/ 67 w 6504"/>
                  <a:gd name="T97" fmla="*/ 3570 h 3609"/>
                  <a:gd name="T98" fmla="*/ 18 w 6504"/>
                  <a:gd name="T99" fmla="*/ 3509 h 3609"/>
                  <a:gd name="T100" fmla="*/ 0 w 6504"/>
                  <a:gd name="T101" fmla="*/ 3430 h 3609"/>
                  <a:gd name="T102" fmla="*/ 4 w 6504"/>
                  <a:gd name="T103" fmla="*/ 138 h 3609"/>
                  <a:gd name="T104" fmla="*/ 39 w 6504"/>
                  <a:gd name="T105" fmla="*/ 67 h 3609"/>
                  <a:gd name="T106" fmla="*/ 101 w 6504"/>
                  <a:gd name="T107" fmla="*/ 17 h 3609"/>
                  <a:gd name="T108" fmla="*/ 180 w 6504"/>
                  <a:gd name="T109" fmla="*/ 0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04" h="3609">
                    <a:moveTo>
                      <a:pt x="1084" y="1986"/>
                    </a:moveTo>
                    <a:lnTo>
                      <a:pt x="1084" y="2305"/>
                    </a:lnTo>
                    <a:lnTo>
                      <a:pt x="5422" y="2305"/>
                    </a:lnTo>
                    <a:lnTo>
                      <a:pt x="5422" y="1986"/>
                    </a:lnTo>
                    <a:lnTo>
                      <a:pt x="1084" y="1986"/>
                    </a:lnTo>
                    <a:close/>
                    <a:moveTo>
                      <a:pt x="5783" y="1432"/>
                    </a:moveTo>
                    <a:lnTo>
                      <a:pt x="5783" y="3248"/>
                    </a:lnTo>
                    <a:lnTo>
                      <a:pt x="6145" y="3248"/>
                    </a:lnTo>
                    <a:lnTo>
                      <a:pt x="6145" y="1432"/>
                    </a:lnTo>
                    <a:lnTo>
                      <a:pt x="5783" y="1432"/>
                    </a:lnTo>
                    <a:close/>
                    <a:moveTo>
                      <a:pt x="1084" y="1049"/>
                    </a:moveTo>
                    <a:lnTo>
                      <a:pt x="1084" y="1625"/>
                    </a:lnTo>
                    <a:lnTo>
                      <a:pt x="1663" y="1625"/>
                    </a:lnTo>
                    <a:lnTo>
                      <a:pt x="1637" y="1542"/>
                    </a:lnTo>
                    <a:lnTo>
                      <a:pt x="1603" y="1463"/>
                    </a:lnTo>
                    <a:lnTo>
                      <a:pt x="1562" y="1388"/>
                    </a:lnTo>
                    <a:lnTo>
                      <a:pt x="1513" y="1319"/>
                    </a:lnTo>
                    <a:lnTo>
                      <a:pt x="1455" y="1256"/>
                    </a:lnTo>
                    <a:lnTo>
                      <a:pt x="1392" y="1199"/>
                    </a:lnTo>
                    <a:lnTo>
                      <a:pt x="1323" y="1150"/>
                    </a:lnTo>
                    <a:lnTo>
                      <a:pt x="1248" y="1108"/>
                    </a:lnTo>
                    <a:lnTo>
                      <a:pt x="1169" y="1073"/>
                    </a:lnTo>
                    <a:lnTo>
                      <a:pt x="1084" y="1049"/>
                    </a:lnTo>
                    <a:close/>
                    <a:moveTo>
                      <a:pt x="361" y="361"/>
                    </a:moveTo>
                    <a:lnTo>
                      <a:pt x="361" y="3248"/>
                    </a:lnTo>
                    <a:lnTo>
                      <a:pt x="723" y="3248"/>
                    </a:lnTo>
                    <a:lnTo>
                      <a:pt x="723" y="361"/>
                    </a:lnTo>
                    <a:lnTo>
                      <a:pt x="361" y="361"/>
                    </a:lnTo>
                    <a:close/>
                    <a:moveTo>
                      <a:pt x="180" y="0"/>
                    </a:moveTo>
                    <a:lnTo>
                      <a:pt x="904" y="0"/>
                    </a:lnTo>
                    <a:lnTo>
                      <a:pt x="946" y="4"/>
                    </a:lnTo>
                    <a:lnTo>
                      <a:pt x="983" y="17"/>
                    </a:lnTo>
                    <a:lnTo>
                      <a:pt x="1017" y="39"/>
                    </a:lnTo>
                    <a:lnTo>
                      <a:pt x="1045" y="67"/>
                    </a:lnTo>
                    <a:lnTo>
                      <a:pt x="1066" y="100"/>
                    </a:lnTo>
                    <a:lnTo>
                      <a:pt x="1080" y="138"/>
                    </a:lnTo>
                    <a:lnTo>
                      <a:pt x="1084" y="179"/>
                    </a:lnTo>
                    <a:lnTo>
                      <a:pt x="1084" y="682"/>
                    </a:lnTo>
                    <a:lnTo>
                      <a:pt x="1195" y="704"/>
                    </a:lnTo>
                    <a:lnTo>
                      <a:pt x="1301" y="737"/>
                    </a:lnTo>
                    <a:lnTo>
                      <a:pt x="1402" y="781"/>
                    </a:lnTo>
                    <a:lnTo>
                      <a:pt x="1497" y="834"/>
                    </a:lnTo>
                    <a:lnTo>
                      <a:pt x="1586" y="893"/>
                    </a:lnTo>
                    <a:lnTo>
                      <a:pt x="1670" y="962"/>
                    </a:lnTo>
                    <a:lnTo>
                      <a:pt x="1745" y="1039"/>
                    </a:lnTo>
                    <a:lnTo>
                      <a:pt x="1815" y="1122"/>
                    </a:lnTo>
                    <a:lnTo>
                      <a:pt x="1876" y="1213"/>
                    </a:lnTo>
                    <a:lnTo>
                      <a:pt x="1929" y="1307"/>
                    </a:lnTo>
                    <a:lnTo>
                      <a:pt x="1973" y="1410"/>
                    </a:lnTo>
                    <a:lnTo>
                      <a:pt x="2006" y="1514"/>
                    </a:lnTo>
                    <a:lnTo>
                      <a:pt x="2028" y="1625"/>
                    </a:lnTo>
                    <a:lnTo>
                      <a:pt x="5422" y="1625"/>
                    </a:lnTo>
                    <a:lnTo>
                      <a:pt x="5422" y="1252"/>
                    </a:lnTo>
                    <a:lnTo>
                      <a:pt x="5428" y="1211"/>
                    </a:lnTo>
                    <a:lnTo>
                      <a:pt x="5442" y="1173"/>
                    </a:lnTo>
                    <a:lnTo>
                      <a:pt x="5462" y="1140"/>
                    </a:lnTo>
                    <a:lnTo>
                      <a:pt x="5491" y="1112"/>
                    </a:lnTo>
                    <a:lnTo>
                      <a:pt x="5525" y="1090"/>
                    </a:lnTo>
                    <a:lnTo>
                      <a:pt x="5562" y="1077"/>
                    </a:lnTo>
                    <a:lnTo>
                      <a:pt x="5604" y="1071"/>
                    </a:lnTo>
                    <a:lnTo>
                      <a:pt x="6326" y="1071"/>
                    </a:lnTo>
                    <a:lnTo>
                      <a:pt x="6368" y="1077"/>
                    </a:lnTo>
                    <a:lnTo>
                      <a:pt x="6405" y="1090"/>
                    </a:lnTo>
                    <a:lnTo>
                      <a:pt x="6439" y="1112"/>
                    </a:lnTo>
                    <a:lnTo>
                      <a:pt x="6467" y="1140"/>
                    </a:lnTo>
                    <a:lnTo>
                      <a:pt x="6488" y="1173"/>
                    </a:lnTo>
                    <a:lnTo>
                      <a:pt x="6500" y="1211"/>
                    </a:lnTo>
                    <a:lnTo>
                      <a:pt x="6504" y="1252"/>
                    </a:lnTo>
                    <a:lnTo>
                      <a:pt x="6504" y="3430"/>
                    </a:lnTo>
                    <a:lnTo>
                      <a:pt x="6500" y="3471"/>
                    </a:lnTo>
                    <a:lnTo>
                      <a:pt x="6486" y="3509"/>
                    </a:lnTo>
                    <a:lnTo>
                      <a:pt x="6465" y="3542"/>
                    </a:lnTo>
                    <a:lnTo>
                      <a:pt x="6437" y="3570"/>
                    </a:lnTo>
                    <a:lnTo>
                      <a:pt x="6403" y="3591"/>
                    </a:lnTo>
                    <a:lnTo>
                      <a:pt x="6366" y="3605"/>
                    </a:lnTo>
                    <a:lnTo>
                      <a:pt x="6324" y="3609"/>
                    </a:lnTo>
                    <a:lnTo>
                      <a:pt x="5602" y="3609"/>
                    </a:lnTo>
                    <a:lnTo>
                      <a:pt x="5560" y="3605"/>
                    </a:lnTo>
                    <a:lnTo>
                      <a:pt x="5523" y="3591"/>
                    </a:lnTo>
                    <a:lnTo>
                      <a:pt x="5489" y="3570"/>
                    </a:lnTo>
                    <a:lnTo>
                      <a:pt x="5462" y="3542"/>
                    </a:lnTo>
                    <a:lnTo>
                      <a:pt x="5440" y="3509"/>
                    </a:lnTo>
                    <a:lnTo>
                      <a:pt x="5426" y="3471"/>
                    </a:lnTo>
                    <a:lnTo>
                      <a:pt x="5422" y="3430"/>
                    </a:lnTo>
                    <a:lnTo>
                      <a:pt x="5422" y="2666"/>
                    </a:lnTo>
                    <a:lnTo>
                      <a:pt x="1084" y="2666"/>
                    </a:lnTo>
                    <a:lnTo>
                      <a:pt x="1084" y="3430"/>
                    </a:lnTo>
                    <a:lnTo>
                      <a:pt x="1078" y="3471"/>
                    </a:lnTo>
                    <a:lnTo>
                      <a:pt x="1064" y="3509"/>
                    </a:lnTo>
                    <a:lnTo>
                      <a:pt x="1045" y="3542"/>
                    </a:lnTo>
                    <a:lnTo>
                      <a:pt x="1017" y="3570"/>
                    </a:lnTo>
                    <a:lnTo>
                      <a:pt x="983" y="3591"/>
                    </a:lnTo>
                    <a:lnTo>
                      <a:pt x="944" y="3605"/>
                    </a:lnTo>
                    <a:lnTo>
                      <a:pt x="902" y="3609"/>
                    </a:lnTo>
                    <a:lnTo>
                      <a:pt x="180" y="3609"/>
                    </a:lnTo>
                    <a:lnTo>
                      <a:pt x="138" y="3605"/>
                    </a:lnTo>
                    <a:lnTo>
                      <a:pt x="101" y="3591"/>
                    </a:lnTo>
                    <a:lnTo>
                      <a:pt x="67" y="3570"/>
                    </a:lnTo>
                    <a:lnTo>
                      <a:pt x="39" y="3542"/>
                    </a:lnTo>
                    <a:lnTo>
                      <a:pt x="18" y="3509"/>
                    </a:lnTo>
                    <a:lnTo>
                      <a:pt x="4" y="3471"/>
                    </a:lnTo>
                    <a:lnTo>
                      <a:pt x="0" y="3430"/>
                    </a:lnTo>
                    <a:lnTo>
                      <a:pt x="0" y="179"/>
                    </a:lnTo>
                    <a:lnTo>
                      <a:pt x="4" y="138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101" y="17"/>
                    </a:lnTo>
                    <a:lnTo>
                      <a:pt x="138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77"/>
              <p:cNvSpPr>
                <a:spLocks/>
              </p:cNvSpPr>
              <p:nvPr/>
            </p:nvSpPr>
            <p:spPr bwMode="auto">
              <a:xfrm>
                <a:off x="13617576" y="820737"/>
                <a:ext cx="568325" cy="644525"/>
              </a:xfrm>
              <a:custGeom>
                <a:avLst/>
                <a:gdLst>
                  <a:gd name="T0" fmla="*/ 571 w 715"/>
                  <a:gd name="T1" fmla="*/ 0 h 813"/>
                  <a:gd name="T2" fmla="*/ 598 w 715"/>
                  <a:gd name="T3" fmla="*/ 154 h 813"/>
                  <a:gd name="T4" fmla="*/ 322 w 715"/>
                  <a:gd name="T5" fmla="*/ 604 h 813"/>
                  <a:gd name="T6" fmla="*/ 687 w 715"/>
                  <a:gd name="T7" fmla="*/ 541 h 813"/>
                  <a:gd name="T8" fmla="*/ 715 w 715"/>
                  <a:gd name="T9" fmla="*/ 704 h 813"/>
                  <a:gd name="T10" fmla="*/ 99 w 715"/>
                  <a:gd name="T11" fmla="*/ 813 h 813"/>
                  <a:gd name="T12" fmla="*/ 71 w 715"/>
                  <a:gd name="T13" fmla="*/ 649 h 813"/>
                  <a:gd name="T14" fmla="*/ 338 w 715"/>
                  <a:gd name="T15" fmla="*/ 209 h 813"/>
                  <a:gd name="T16" fmla="*/ 28 w 715"/>
                  <a:gd name="T17" fmla="*/ 263 h 813"/>
                  <a:gd name="T18" fmla="*/ 0 w 715"/>
                  <a:gd name="T19" fmla="*/ 101 h 813"/>
                  <a:gd name="T20" fmla="*/ 571 w 715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5" h="813">
                    <a:moveTo>
                      <a:pt x="571" y="0"/>
                    </a:moveTo>
                    <a:lnTo>
                      <a:pt x="598" y="154"/>
                    </a:lnTo>
                    <a:lnTo>
                      <a:pt x="322" y="604"/>
                    </a:lnTo>
                    <a:lnTo>
                      <a:pt x="687" y="541"/>
                    </a:lnTo>
                    <a:lnTo>
                      <a:pt x="715" y="704"/>
                    </a:lnTo>
                    <a:lnTo>
                      <a:pt x="99" y="813"/>
                    </a:lnTo>
                    <a:lnTo>
                      <a:pt x="71" y="649"/>
                    </a:lnTo>
                    <a:lnTo>
                      <a:pt x="338" y="209"/>
                    </a:lnTo>
                    <a:lnTo>
                      <a:pt x="28" y="263"/>
                    </a:lnTo>
                    <a:lnTo>
                      <a:pt x="0" y="101"/>
                    </a:lnTo>
                    <a:lnTo>
                      <a:pt x="5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78"/>
              <p:cNvSpPr>
                <a:spLocks/>
              </p:cNvSpPr>
              <p:nvPr/>
            </p:nvSpPr>
            <p:spPr bwMode="auto">
              <a:xfrm>
                <a:off x="14317663" y="-400050"/>
                <a:ext cx="830263" cy="923925"/>
              </a:xfrm>
              <a:custGeom>
                <a:avLst/>
                <a:gdLst>
                  <a:gd name="T0" fmla="*/ 246 w 1046"/>
                  <a:gd name="T1" fmla="*/ 0 h 1163"/>
                  <a:gd name="T2" fmla="*/ 1046 w 1046"/>
                  <a:gd name="T3" fmla="*/ 171 h 1163"/>
                  <a:gd name="T4" fmla="*/ 999 w 1046"/>
                  <a:gd name="T5" fmla="*/ 386 h 1163"/>
                  <a:gd name="T6" fmla="*/ 400 w 1046"/>
                  <a:gd name="T7" fmla="*/ 826 h 1163"/>
                  <a:gd name="T8" fmla="*/ 908 w 1046"/>
                  <a:gd name="T9" fmla="*/ 935 h 1163"/>
                  <a:gd name="T10" fmla="*/ 858 w 1046"/>
                  <a:gd name="T11" fmla="*/ 1163 h 1163"/>
                  <a:gd name="T12" fmla="*/ 0 w 1046"/>
                  <a:gd name="T13" fmla="*/ 980 h 1163"/>
                  <a:gd name="T14" fmla="*/ 49 w 1046"/>
                  <a:gd name="T15" fmla="*/ 753 h 1163"/>
                  <a:gd name="T16" fmla="*/ 629 w 1046"/>
                  <a:gd name="T17" fmla="*/ 319 h 1163"/>
                  <a:gd name="T18" fmla="*/ 199 w 1046"/>
                  <a:gd name="T19" fmla="*/ 228 h 1163"/>
                  <a:gd name="T20" fmla="*/ 246 w 1046"/>
                  <a:gd name="T21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6" h="1163">
                    <a:moveTo>
                      <a:pt x="246" y="0"/>
                    </a:moveTo>
                    <a:lnTo>
                      <a:pt x="1046" y="171"/>
                    </a:lnTo>
                    <a:lnTo>
                      <a:pt x="999" y="386"/>
                    </a:lnTo>
                    <a:lnTo>
                      <a:pt x="400" y="826"/>
                    </a:lnTo>
                    <a:lnTo>
                      <a:pt x="908" y="935"/>
                    </a:lnTo>
                    <a:lnTo>
                      <a:pt x="858" y="1163"/>
                    </a:lnTo>
                    <a:lnTo>
                      <a:pt x="0" y="980"/>
                    </a:lnTo>
                    <a:lnTo>
                      <a:pt x="49" y="753"/>
                    </a:lnTo>
                    <a:lnTo>
                      <a:pt x="629" y="319"/>
                    </a:lnTo>
                    <a:lnTo>
                      <a:pt x="199" y="228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48" name="Freeform 83"/>
            <p:cNvSpPr>
              <a:spLocks noEditPoints="1"/>
            </p:cNvSpPr>
            <p:nvPr/>
          </p:nvSpPr>
          <p:spPr bwMode="auto">
            <a:xfrm>
              <a:off x="6469768" y="2093148"/>
              <a:ext cx="369113" cy="37408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83"/>
            <p:cNvSpPr>
              <a:spLocks noEditPoints="1"/>
            </p:cNvSpPr>
            <p:nvPr/>
          </p:nvSpPr>
          <p:spPr bwMode="auto">
            <a:xfrm flipH="1">
              <a:off x="5317381" y="3827122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37829" y="5451026"/>
              <a:ext cx="584864" cy="496994"/>
              <a:chOff x="8924926" y="-188913"/>
              <a:chExt cx="4945063" cy="4202113"/>
            </a:xfrm>
            <a:solidFill>
              <a:schemeClr val="accent5"/>
            </a:solidFill>
          </p:grpSpPr>
          <p:sp>
            <p:nvSpPr>
              <p:cNvPr id="154" name="Freeform 88"/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89"/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90"/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91"/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92"/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0" name="Freeform 83"/>
            <p:cNvSpPr>
              <a:spLocks noEditPoints="1"/>
            </p:cNvSpPr>
            <p:nvPr/>
          </p:nvSpPr>
          <p:spPr bwMode="auto">
            <a:xfrm rot="2821113">
              <a:off x="5525249" y="5627908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511903" y="2923795"/>
              <a:ext cx="391015" cy="361623"/>
              <a:chOff x="12188825" y="-731838"/>
              <a:chExt cx="4941888" cy="4570414"/>
            </a:xfrm>
            <a:solidFill>
              <a:schemeClr val="accent3"/>
            </a:solidFill>
          </p:grpSpPr>
          <p:sp>
            <p:nvSpPr>
              <p:cNvPr id="165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36773" y="5290868"/>
              <a:ext cx="313563" cy="313371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176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 rot="16200000">
              <a:off x="6879974" y="2313584"/>
              <a:ext cx="273302" cy="273135"/>
              <a:chOff x="8936038" y="-620713"/>
              <a:chExt cx="5207000" cy="5203826"/>
            </a:xfrm>
            <a:solidFill>
              <a:schemeClr val="accent4"/>
            </a:solidFill>
          </p:grpSpPr>
          <p:sp>
            <p:nvSpPr>
              <p:cNvPr id="181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16200000">
              <a:off x="7521683" y="3068251"/>
              <a:ext cx="415164" cy="414910"/>
              <a:chOff x="8936038" y="-620713"/>
              <a:chExt cx="5207000" cy="5203826"/>
            </a:xfrm>
            <a:solidFill>
              <a:schemeClr val="accent4"/>
            </a:solidFill>
          </p:grpSpPr>
          <p:sp>
            <p:nvSpPr>
              <p:cNvPr id="185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159812">
              <a:off x="5502659" y="2008978"/>
              <a:ext cx="289850" cy="289674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189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134932" y="5587998"/>
              <a:ext cx="383815" cy="383581"/>
              <a:chOff x="8272463" y="-169863"/>
              <a:chExt cx="5207000" cy="5203826"/>
            </a:xfrm>
            <a:solidFill>
              <a:schemeClr val="accent4"/>
            </a:solidFill>
          </p:grpSpPr>
          <p:sp>
            <p:nvSpPr>
              <p:cNvPr id="196" name="Freeform 113"/>
              <p:cNvSpPr>
                <a:spLocks/>
              </p:cNvSpPr>
              <p:nvPr/>
            </p:nvSpPr>
            <p:spPr bwMode="auto">
              <a:xfrm>
                <a:off x="8272463" y="-169863"/>
                <a:ext cx="5207000" cy="5203826"/>
              </a:xfrm>
              <a:custGeom>
                <a:avLst/>
                <a:gdLst>
                  <a:gd name="T0" fmla="*/ 205 w 6560"/>
                  <a:gd name="T1" fmla="*/ 0 h 6556"/>
                  <a:gd name="T2" fmla="*/ 251 w 6560"/>
                  <a:gd name="T3" fmla="*/ 6 h 6556"/>
                  <a:gd name="T4" fmla="*/ 295 w 6560"/>
                  <a:gd name="T5" fmla="*/ 22 h 6556"/>
                  <a:gd name="T6" fmla="*/ 333 w 6560"/>
                  <a:gd name="T7" fmla="*/ 46 h 6556"/>
                  <a:gd name="T8" fmla="*/ 365 w 6560"/>
                  <a:gd name="T9" fmla="*/ 78 h 6556"/>
                  <a:gd name="T10" fmla="*/ 389 w 6560"/>
                  <a:gd name="T11" fmla="*/ 116 h 6556"/>
                  <a:gd name="T12" fmla="*/ 405 w 6560"/>
                  <a:gd name="T13" fmla="*/ 157 h 6556"/>
                  <a:gd name="T14" fmla="*/ 411 w 6560"/>
                  <a:gd name="T15" fmla="*/ 205 h 6556"/>
                  <a:gd name="T16" fmla="*/ 411 w 6560"/>
                  <a:gd name="T17" fmla="*/ 6145 h 6556"/>
                  <a:gd name="T18" fmla="*/ 6355 w 6560"/>
                  <a:gd name="T19" fmla="*/ 6145 h 6556"/>
                  <a:gd name="T20" fmla="*/ 6402 w 6560"/>
                  <a:gd name="T21" fmla="*/ 6151 h 6556"/>
                  <a:gd name="T22" fmla="*/ 6444 w 6560"/>
                  <a:gd name="T23" fmla="*/ 6167 h 6556"/>
                  <a:gd name="T24" fmla="*/ 6482 w 6560"/>
                  <a:gd name="T25" fmla="*/ 6191 h 6556"/>
                  <a:gd name="T26" fmla="*/ 6514 w 6560"/>
                  <a:gd name="T27" fmla="*/ 6223 h 6556"/>
                  <a:gd name="T28" fmla="*/ 6538 w 6560"/>
                  <a:gd name="T29" fmla="*/ 6261 h 6556"/>
                  <a:gd name="T30" fmla="*/ 6554 w 6560"/>
                  <a:gd name="T31" fmla="*/ 6305 h 6556"/>
                  <a:gd name="T32" fmla="*/ 6560 w 6560"/>
                  <a:gd name="T33" fmla="*/ 6351 h 6556"/>
                  <a:gd name="T34" fmla="*/ 6554 w 6560"/>
                  <a:gd name="T35" fmla="*/ 6399 h 6556"/>
                  <a:gd name="T36" fmla="*/ 6538 w 6560"/>
                  <a:gd name="T37" fmla="*/ 6440 h 6556"/>
                  <a:gd name="T38" fmla="*/ 6514 w 6560"/>
                  <a:gd name="T39" fmla="*/ 6478 h 6556"/>
                  <a:gd name="T40" fmla="*/ 6482 w 6560"/>
                  <a:gd name="T41" fmla="*/ 6510 h 6556"/>
                  <a:gd name="T42" fmla="*/ 6444 w 6560"/>
                  <a:gd name="T43" fmla="*/ 6536 h 6556"/>
                  <a:gd name="T44" fmla="*/ 6402 w 6560"/>
                  <a:gd name="T45" fmla="*/ 6550 h 6556"/>
                  <a:gd name="T46" fmla="*/ 6355 w 6560"/>
                  <a:gd name="T47" fmla="*/ 6556 h 6556"/>
                  <a:gd name="T48" fmla="*/ 411 w 6560"/>
                  <a:gd name="T49" fmla="*/ 6556 h 6556"/>
                  <a:gd name="T50" fmla="*/ 343 w 6560"/>
                  <a:gd name="T51" fmla="*/ 6550 h 6556"/>
                  <a:gd name="T52" fmla="*/ 281 w 6560"/>
                  <a:gd name="T53" fmla="*/ 6536 h 6556"/>
                  <a:gd name="T54" fmla="*/ 221 w 6560"/>
                  <a:gd name="T55" fmla="*/ 6510 h 6556"/>
                  <a:gd name="T56" fmla="*/ 168 w 6560"/>
                  <a:gd name="T57" fmla="*/ 6476 h 6556"/>
                  <a:gd name="T58" fmla="*/ 120 w 6560"/>
                  <a:gd name="T59" fmla="*/ 6436 h 6556"/>
                  <a:gd name="T60" fmla="*/ 80 w 6560"/>
                  <a:gd name="T61" fmla="*/ 6389 h 6556"/>
                  <a:gd name="T62" fmla="*/ 46 w 6560"/>
                  <a:gd name="T63" fmla="*/ 6335 h 6556"/>
                  <a:gd name="T64" fmla="*/ 22 w 6560"/>
                  <a:gd name="T65" fmla="*/ 6275 h 6556"/>
                  <a:gd name="T66" fmla="*/ 6 w 6560"/>
                  <a:gd name="T67" fmla="*/ 6213 h 6556"/>
                  <a:gd name="T68" fmla="*/ 0 w 6560"/>
                  <a:gd name="T69" fmla="*/ 6145 h 6556"/>
                  <a:gd name="T70" fmla="*/ 0 w 6560"/>
                  <a:gd name="T71" fmla="*/ 205 h 6556"/>
                  <a:gd name="T72" fmla="*/ 6 w 6560"/>
                  <a:gd name="T73" fmla="*/ 157 h 6556"/>
                  <a:gd name="T74" fmla="*/ 20 w 6560"/>
                  <a:gd name="T75" fmla="*/ 116 h 6556"/>
                  <a:gd name="T76" fmla="*/ 46 w 6560"/>
                  <a:gd name="T77" fmla="*/ 78 h 6556"/>
                  <a:gd name="T78" fmla="*/ 78 w 6560"/>
                  <a:gd name="T79" fmla="*/ 46 h 6556"/>
                  <a:gd name="T80" fmla="*/ 116 w 6560"/>
                  <a:gd name="T81" fmla="*/ 22 h 6556"/>
                  <a:gd name="T82" fmla="*/ 158 w 6560"/>
                  <a:gd name="T83" fmla="*/ 6 h 6556"/>
                  <a:gd name="T84" fmla="*/ 205 w 6560"/>
                  <a:gd name="T8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60" h="6556">
                    <a:moveTo>
                      <a:pt x="205" y="0"/>
                    </a:moveTo>
                    <a:lnTo>
                      <a:pt x="251" y="6"/>
                    </a:lnTo>
                    <a:lnTo>
                      <a:pt x="295" y="22"/>
                    </a:lnTo>
                    <a:lnTo>
                      <a:pt x="333" y="46"/>
                    </a:lnTo>
                    <a:lnTo>
                      <a:pt x="365" y="78"/>
                    </a:lnTo>
                    <a:lnTo>
                      <a:pt x="389" y="116"/>
                    </a:lnTo>
                    <a:lnTo>
                      <a:pt x="405" y="157"/>
                    </a:lnTo>
                    <a:lnTo>
                      <a:pt x="411" y="205"/>
                    </a:lnTo>
                    <a:lnTo>
                      <a:pt x="411" y="6145"/>
                    </a:lnTo>
                    <a:lnTo>
                      <a:pt x="6355" y="6145"/>
                    </a:lnTo>
                    <a:lnTo>
                      <a:pt x="6402" y="6151"/>
                    </a:lnTo>
                    <a:lnTo>
                      <a:pt x="6444" y="6167"/>
                    </a:lnTo>
                    <a:lnTo>
                      <a:pt x="6482" y="6191"/>
                    </a:lnTo>
                    <a:lnTo>
                      <a:pt x="6514" y="6223"/>
                    </a:lnTo>
                    <a:lnTo>
                      <a:pt x="6538" y="6261"/>
                    </a:lnTo>
                    <a:lnTo>
                      <a:pt x="6554" y="6305"/>
                    </a:lnTo>
                    <a:lnTo>
                      <a:pt x="6560" y="6351"/>
                    </a:lnTo>
                    <a:lnTo>
                      <a:pt x="6554" y="6399"/>
                    </a:lnTo>
                    <a:lnTo>
                      <a:pt x="6538" y="6440"/>
                    </a:lnTo>
                    <a:lnTo>
                      <a:pt x="6514" y="6478"/>
                    </a:lnTo>
                    <a:lnTo>
                      <a:pt x="6482" y="6510"/>
                    </a:lnTo>
                    <a:lnTo>
                      <a:pt x="6444" y="6536"/>
                    </a:lnTo>
                    <a:lnTo>
                      <a:pt x="6402" y="6550"/>
                    </a:lnTo>
                    <a:lnTo>
                      <a:pt x="6355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2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205"/>
                    </a:lnTo>
                    <a:lnTo>
                      <a:pt x="6" y="157"/>
                    </a:lnTo>
                    <a:lnTo>
                      <a:pt x="20" y="116"/>
                    </a:lnTo>
                    <a:lnTo>
                      <a:pt x="46" y="78"/>
                    </a:lnTo>
                    <a:lnTo>
                      <a:pt x="78" y="46"/>
                    </a:lnTo>
                    <a:lnTo>
                      <a:pt x="116" y="22"/>
                    </a:lnTo>
                    <a:lnTo>
                      <a:pt x="158" y="6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114"/>
              <p:cNvSpPr>
                <a:spLocks/>
              </p:cNvSpPr>
              <p:nvPr/>
            </p:nvSpPr>
            <p:spPr bwMode="auto">
              <a:xfrm>
                <a:off x="8923338" y="155575"/>
                <a:ext cx="4556125" cy="3067051"/>
              </a:xfrm>
              <a:custGeom>
                <a:avLst/>
                <a:gdLst>
                  <a:gd name="T0" fmla="*/ 3883 w 5740"/>
                  <a:gd name="T1" fmla="*/ 0 h 3863"/>
                  <a:gd name="T2" fmla="*/ 3925 w 5740"/>
                  <a:gd name="T3" fmla="*/ 2 h 3863"/>
                  <a:gd name="T4" fmla="*/ 3967 w 5740"/>
                  <a:gd name="T5" fmla="*/ 12 h 3863"/>
                  <a:gd name="T6" fmla="*/ 4005 w 5740"/>
                  <a:gd name="T7" fmla="*/ 32 h 3863"/>
                  <a:gd name="T8" fmla="*/ 4041 w 5740"/>
                  <a:gd name="T9" fmla="*/ 59 h 3863"/>
                  <a:gd name="T10" fmla="*/ 5680 w 5740"/>
                  <a:gd name="T11" fmla="*/ 1698 h 3863"/>
                  <a:gd name="T12" fmla="*/ 5706 w 5740"/>
                  <a:gd name="T13" fmla="*/ 1730 h 3863"/>
                  <a:gd name="T14" fmla="*/ 5724 w 5740"/>
                  <a:gd name="T15" fmla="*/ 1764 h 3863"/>
                  <a:gd name="T16" fmla="*/ 5736 w 5740"/>
                  <a:gd name="T17" fmla="*/ 1804 h 3863"/>
                  <a:gd name="T18" fmla="*/ 5740 w 5740"/>
                  <a:gd name="T19" fmla="*/ 1843 h 3863"/>
                  <a:gd name="T20" fmla="*/ 5740 w 5740"/>
                  <a:gd name="T21" fmla="*/ 2627 h 3863"/>
                  <a:gd name="T22" fmla="*/ 4118 w 5740"/>
                  <a:gd name="T23" fmla="*/ 3637 h 3863"/>
                  <a:gd name="T24" fmla="*/ 2798 w 5740"/>
                  <a:gd name="T25" fmla="*/ 2507 h 3863"/>
                  <a:gd name="T26" fmla="*/ 2764 w 5740"/>
                  <a:gd name="T27" fmla="*/ 2483 h 3863"/>
                  <a:gd name="T28" fmla="*/ 2726 w 5740"/>
                  <a:gd name="T29" fmla="*/ 2467 h 3863"/>
                  <a:gd name="T30" fmla="*/ 2686 w 5740"/>
                  <a:gd name="T31" fmla="*/ 2459 h 3863"/>
                  <a:gd name="T32" fmla="*/ 2646 w 5740"/>
                  <a:gd name="T33" fmla="*/ 2457 h 3863"/>
                  <a:gd name="T34" fmla="*/ 2607 w 5740"/>
                  <a:gd name="T35" fmla="*/ 2465 h 3863"/>
                  <a:gd name="T36" fmla="*/ 2567 w 5740"/>
                  <a:gd name="T37" fmla="*/ 2481 h 3863"/>
                  <a:gd name="T38" fmla="*/ 0 w 5740"/>
                  <a:gd name="T39" fmla="*/ 3863 h 3863"/>
                  <a:gd name="T40" fmla="*/ 0 w 5740"/>
                  <a:gd name="T41" fmla="*/ 1433 h 3863"/>
                  <a:gd name="T42" fmla="*/ 6 w 5740"/>
                  <a:gd name="T43" fmla="*/ 1389 h 3863"/>
                  <a:gd name="T44" fmla="*/ 20 w 5740"/>
                  <a:gd name="T45" fmla="*/ 1347 h 3863"/>
                  <a:gd name="T46" fmla="*/ 42 w 5740"/>
                  <a:gd name="T47" fmla="*/ 1309 h 3863"/>
                  <a:gd name="T48" fmla="*/ 72 w 5740"/>
                  <a:gd name="T49" fmla="*/ 1277 h 3863"/>
                  <a:gd name="T50" fmla="*/ 107 w 5740"/>
                  <a:gd name="T51" fmla="*/ 1253 h 3863"/>
                  <a:gd name="T52" fmla="*/ 149 w 5740"/>
                  <a:gd name="T53" fmla="*/ 1235 h 3863"/>
                  <a:gd name="T54" fmla="*/ 193 w 5740"/>
                  <a:gd name="T55" fmla="*/ 1229 h 3863"/>
                  <a:gd name="T56" fmla="*/ 237 w 5740"/>
                  <a:gd name="T57" fmla="*/ 1231 h 3863"/>
                  <a:gd name="T58" fmla="*/ 279 w 5740"/>
                  <a:gd name="T59" fmla="*/ 1241 h 3863"/>
                  <a:gd name="T60" fmla="*/ 319 w 5740"/>
                  <a:gd name="T61" fmla="*/ 1263 h 3863"/>
                  <a:gd name="T62" fmla="*/ 1422 w 5740"/>
                  <a:gd name="T63" fmla="*/ 1997 h 3863"/>
                  <a:gd name="T64" fmla="*/ 3763 w 5740"/>
                  <a:gd name="T65" fmla="*/ 45 h 3863"/>
                  <a:gd name="T66" fmla="*/ 3801 w 5740"/>
                  <a:gd name="T67" fmla="*/ 22 h 3863"/>
                  <a:gd name="T68" fmla="*/ 3841 w 5740"/>
                  <a:gd name="T69" fmla="*/ 6 h 3863"/>
                  <a:gd name="T70" fmla="*/ 3883 w 5740"/>
                  <a:gd name="T71" fmla="*/ 0 h 3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0" h="3863">
                    <a:moveTo>
                      <a:pt x="3883" y="0"/>
                    </a:moveTo>
                    <a:lnTo>
                      <a:pt x="3925" y="2"/>
                    </a:lnTo>
                    <a:lnTo>
                      <a:pt x="3967" y="12"/>
                    </a:lnTo>
                    <a:lnTo>
                      <a:pt x="4005" y="32"/>
                    </a:lnTo>
                    <a:lnTo>
                      <a:pt x="4041" y="59"/>
                    </a:lnTo>
                    <a:lnTo>
                      <a:pt x="5680" y="1698"/>
                    </a:lnTo>
                    <a:lnTo>
                      <a:pt x="5706" y="1730"/>
                    </a:lnTo>
                    <a:lnTo>
                      <a:pt x="5724" y="1764"/>
                    </a:lnTo>
                    <a:lnTo>
                      <a:pt x="5736" y="1804"/>
                    </a:lnTo>
                    <a:lnTo>
                      <a:pt x="5740" y="1843"/>
                    </a:lnTo>
                    <a:lnTo>
                      <a:pt x="5740" y="2627"/>
                    </a:lnTo>
                    <a:lnTo>
                      <a:pt x="4118" y="3637"/>
                    </a:lnTo>
                    <a:lnTo>
                      <a:pt x="2798" y="2507"/>
                    </a:lnTo>
                    <a:lnTo>
                      <a:pt x="2764" y="2483"/>
                    </a:lnTo>
                    <a:lnTo>
                      <a:pt x="2726" y="2467"/>
                    </a:lnTo>
                    <a:lnTo>
                      <a:pt x="2686" y="2459"/>
                    </a:lnTo>
                    <a:lnTo>
                      <a:pt x="2646" y="2457"/>
                    </a:lnTo>
                    <a:lnTo>
                      <a:pt x="2607" y="2465"/>
                    </a:lnTo>
                    <a:lnTo>
                      <a:pt x="2567" y="2481"/>
                    </a:lnTo>
                    <a:lnTo>
                      <a:pt x="0" y="3863"/>
                    </a:lnTo>
                    <a:lnTo>
                      <a:pt x="0" y="1433"/>
                    </a:lnTo>
                    <a:lnTo>
                      <a:pt x="6" y="1389"/>
                    </a:lnTo>
                    <a:lnTo>
                      <a:pt x="20" y="1347"/>
                    </a:lnTo>
                    <a:lnTo>
                      <a:pt x="42" y="1309"/>
                    </a:lnTo>
                    <a:lnTo>
                      <a:pt x="72" y="1277"/>
                    </a:lnTo>
                    <a:lnTo>
                      <a:pt x="107" y="1253"/>
                    </a:lnTo>
                    <a:lnTo>
                      <a:pt x="149" y="1235"/>
                    </a:lnTo>
                    <a:lnTo>
                      <a:pt x="193" y="1229"/>
                    </a:lnTo>
                    <a:lnTo>
                      <a:pt x="237" y="1231"/>
                    </a:lnTo>
                    <a:lnTo>
                      <a:pt x="279" y="1241"/>
                    </a:lnTo>
                    <a:lnTo>
                      <a:pt x="319" y="1263"/>
                    </a:lnTo>
                    <a:lnTo>
                      <a:pt x="1422" y="1997"/>
                    </a:lnTo>
                    <a:lnTo>
                      <a:pt x="3763" y="45"/>
                    </a:lnTo>
                    <a:lnTo>
                      <a:pt x="3801" y="22"/>
                    </a:lnTo>
                    <a:lnTo>
                      <a:pt x="3841" y="6"/>
                    </a:lnTo>
                    <a:lnTo>
                      <a:pt x="38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115"/>
              <p:cNvSpPr>
                <a:spLocks/>
              </p:cNvSpPr>
              <p:nvPr/>
            </p:nvSpPr>
            <p:spPr bwMode="auto">
              <a:xfrm>
                <a:off x="8923338" y="2465388"/>
                <a:ext cx="4556125" cy="1917700"/>
              </a:xfrm>
              <a:custGeom>
                <a:avLst/>
                <a:gdLst>
                  <a:gd name="T0" fmla="*/ 2639 w 5740"/>
                  <a:gd name="T1" fmla="*/ 0 h 2416"/>
                  <a:gd name="T2" fmla="*/ 3967 w 5740"/>
                  <a:gd name="T3" fmla="*/ 1138 h 2416"/>
                  <a:gd name="T4" fmla="*/ 4003 w 5740"/>
                  <a:gd name="T5" fmla="*/ 1162 h 2416"/>
                  <a:gd name="T6" fmla="*/ 4043 w 5740"/>
                  <a:gd name="T7" fmla="*/ 1178 h 2416"/>
                  <a:gd name="T8" fmla="*/ 4085 w 5740"/>
                  <a:gd name="T9" fmla="*/ 1186 h 2416"/>
                  <a:gd name="T10" fmla="*/ 4128 w 5740"/>
                  <a:gd name="T11" fmla="*/ 1184 h 2416"/>
                  <a:gd name="T12" fmla="*/ 4168 w 5740"/>
                  <a:gd name="T13" fmla="*/ 1174 h 2416"/>
                  <a:gd name="T14" fmla="*/ 4208 w 5740"/>
                  <a:gd name="T15" fmla="*/ 1156 h 2416"/>
                  <a:gd name="T16" fmla="*/ 5740 w 5740"/>
                  <a:gd name="T17" fmla="*/ 199 h 2416"/>
                  <a:gd name="T18" fmla="*/ 5740 w 5740"/>
                  <a:gd name="T19" fmla="*/ 2210 h 2416"/>
                  <a:gd name="T20" fmla="*/ 5734 w 5740"/>
                  <a:gd name="T21" fmla="*/ 2258 h 2416"/>
                  <a:gd name="T22" fmla="*/ 5718 w 5740"/>
                  <a:gd name="T23" fmla="*/ 2300 h 2416"/>
                  <a:gd name="T24" fmla="*/ 5694 w 5740"/>
                  <a:gd name="T25" fmla="*/ 2338 h 2416"/>
                  <a:gd name="T26" fmla="*/ 5662 w 5740"/>
                  <a:gd name="T27" fmla="*/ 2370 h 2416"/>
                  <a:gd name="T28" fmla="*/ 5624 w 5740"/>
                  <a:gd name="T29" fmla="*/ 2394 h 2416"/>
                  <a:gd name="T30" fmla="*/ 5582 w 5740"/>
                  <a:gd name="T31" fmla="*/ 2410 h 2416"/>
                  <a:gd name="T32" fmla="*/ 5535 w 5740"/>
                  <a:gd name="T33" fmla="*/ 2416 h 2416"/>
                  <a:gd name="T34" fmla="*/ 205 w 5740"/>
                  <a:gd name="T35" fmla="*/ 2416 h 2416"/>
                  <a:gd name="T36" fmla="*/ 157 w 5740"/>
                  <a:gd name="T37" fmla="*/ 2410 h 2416"/>
                  <a:gd name="T38" fmla="*/ 115 w 5740"/>
                  <a:gd name="T39" fmla="*/ 2394 h 2416"/>
                  <a:gd name="T40" fmla="*/ 78 w 5740"/>
                  <a:gd name="T41" fmla="*/ 2370 h 2416"/>
                  <a:gd name="T42" fmla="*/ 46 w 5740"/>
                  <a:gd name="T43" fmla="*/ 2338 h 2416"/>
                  <a:gd name="T44" fmla="*/ 22 w 5740"/>
                  <a:gd name="T45" fmla="*/ 2300 h 2416"/>
                  <a:gd name="T46" fmla="*/ 6 w 5740"/>
                  <a:gd name="T47" fmla="*/ 2258 h 2416"/>
                  <a:gd name="T48" fmla="*/ 0 w 5740"/>
                  <a:gd name="T49" fmla="*/ 2210 h 2416"/>
                  <a:gd name="T50" fmla="*/ 0 w 5740"/>
                  <a:gd name="T51" fmla="*/ 1419 h 2416"/>
                  <a:gd name="T52" fmla="*/ 2639 w 5740"/>
                  <a:gd name="T53" fmla="*/ 0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40" h="2416">
                    <a:moveTo>
                      <a:pt x="2639" y="0"/>
                    </a:moveTo>
                    <a:lnTo>
                      <a:pt x="3967" y="1138"/>
                    </a:lnTo>
                    <a:lnTo>
                      <a:pt x="4003" y="1162"/>
                    </a:lnTo>
                    <a:lnTo>
                      <a:pt x="4043" y="1178"/>
                    </a:lnTo>
                    <a:lnTo>
                      <a:pt x="4085" y="1186"/>
                    </a:lnTo>
                    <a:lnTo>
                      <a:pt x="4128" y="1184"/>
                    </a:lnTo>
                    <a:lnTo>
                      <a:pt x="4168" y="1174"/>
                    </a:lnTo>
                    <a:lnTo>
                      <a:pt x="4208" y="1156"/>
                    </a:lnTo>
                    <a:lnTo>
                      <a:pt x="5740" y="199"/>
                    </a:lnTo>
                    <a:lnTo>
                      <a:pt x="5740" y="2210"/>
                    </a:lnTo>
                    <a:lnTo>
                      <a:pt x="5734" y="2258"/>
                    </a:lnTo>
                    <a:lnTo>
                      <a:pt x="5718" y="2300"/>
                    </a:lnTo>
                    <a:lnTo>
                      <a:pt x="5694" y="2338"/>
                    </a:lnTo>
                    <a:lnTo>
                      <a:pt x="5662" y="2370"/>
                    </a:lnTo>
                    <a:lnTo>
                      <a:pt x="5624" y="2394"/>
                    </a:lnTo>
                    <a:lnTo>
                      <a:pt x="5582" y="2410"/>
                    </a:lnTo>
                    <a:lnTo>
                      <a:pt x="5535" y="2416"/>
                    </a:lnTo>
                    <a:lnTo>
                      <a:pt x="205" y="2416"/>
                    </a:lnTo>
                    <a:lnTo>
                      <a:pt x="157" y="2410"/>
                    </a:lnTo>
                    <a:lnTo>
                      <a:pt x="115" y="2394"/>
                    </a:lnTo>
                    <a:lnTo>
                      <a:pt x="78" y="2370"/>
                    </a:lnTo>
                    <a:lnTo>
                      <a:pt x="46" y="2338"/>
                    </a:lnTo>
                    <a:lnTo>
                      <a:pt x="22" y="2300"/>
                    </a:lnTo>
                    <a:lnTo>
                      <a:pt x="6" y="2258"/>
                    </a:lnTo>
                    <a:lnTo>
                      <a:pt x="0" y="2210"/>
                    </a:lnTo>
                    <a:lnTo>
                      <a:pt x="0" y="1419"/>
                    </a:lnTo>
                    <a:lnTo>
                      <a:pt x="26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7679270" y="4251188"/>
              <a:ext cx="391800" cy="505831"/>
              <a:chOff x="10712450" y="96838"/>
              <a:chExt cx="2339975" cy="3021013"/>
            </a:xfrm>
            <a:solidFill>
              <a:schemeClr val="accent2"/>
            </a:solidFill>
          </p:grpSpPr>
          <p:sp>
            <p:nvSpPr>
              <p:cNvPr id="204" name="Freeform 120"/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121"/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122"/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123"/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124"/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Freeform 125"/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126"/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6877307" y="5175659"/>
              <a:ext cx="497456" cy="376580"/>
              <a:chOff x="-4911725" y="188913"/>
              <a:chExt cx="5207000" cy="3941763"/>
            </a:xfrm>
            <a:solidFill>
              <a:schemeClr val="accent2"/>
            </a:solidFill>
          </p:grpSpPr>
          <p:sp>
            <p:nvSpPr>
              <p:cNvPr id="213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7686983" y="5268686"/>
              <a:ext cx="359620" cy="228458"/>
              <a:chOff x="9190038" y="984250"/>
              <a:chExt cx="4905375" cy="3116263"/>
            </a:xfrm>
            <a:solidFill>
              <a:schemeClr val="accent6"/>
            </a:solidFill>
          </p:grpSpPr>
          <p:sp>
            <p:nvSpPr>
              <p:cNvPr id="216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323320" y="4875164"/>
              <a:ext cx="376405" cy="362622"/>
              <a:chOff x="-2330450" y="2897188"/>
              <a:chExt cx="3381375" cy="3257550"/>
            </a:xfrm>
            <a:solidFill>
              <a:schemeClr val="accent4"/>
            </a:solidFill>
          </p:grpSpPr>
          <p:sp>
            <p:nvSpPr>
              <p:cNvPr id="221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4122370" y="4592335"/>
              <a:ext cx="425882" cy="475831"/>
              <a:chOff x="-1751013" y="4664075"/>
              <a:chExt cx="2057401" cy="2298700"/>
            </a:xfrm>
            <a:solidFill>
              <a:schemeClr val="accent2"/>
            </a:solidFill>
          </p:grpSpPr>
          <p:sp>
            <p:nvSpPr>
              <p:cNvPr id="226" name="Freeform 24"/>
              <p:cNvSpPr>
                <a:spLocks noEditPoints="1"/>
              </p:cNvSpPr>
              <p:nvPr/>
            </p:nvSpPr>
            <p:spPr bwMode="auto">
              <a:xfrm>
                <a:off x="-1751013" y="4664075"/>
                <a:ext cx="2057401" cy="2298700"/>
              </a:xfrm>
              <a:custGeom>
                <a:avLst/>
                <a:gdLst>
                  <a:gd name="T0" fmla="*/ 1945 w 3890"/>
                  <a:gd name="T1" fmla="*/ 280 h 4345"/>
                  <a:gd name="T2" fmla="*/ 269 w 3890"/>
                  <a:gd name="T3" fmla="*/ 980 h 4345"/>
                  <a:gd name="T4" fmla="*/ 269 w 3890"/>
                  <a:gd name="T5" fmla="*/ 4076 h 4345"/>
                  <a:gd name="T6" fmla="*/ 3621 w 3890"/>
                  <a:gd name="T7" fmla="*/ 4076 h 4345"/>
                  <a:gd name="T8" fmla="*/ 3621 w 3890"/>
                  <a:gd name="T9" fmla="*/ 980 h 4345"/>
                  <a:gd name="T10" fmla="*/ 1945 w 3890"/>
                  <a:gd name="T11" fmla="*/ 280 h 4345"/>
                  <a:gd name="T12" fmla="*/ 1945 w 3890"/>
                  <a:gd name="T13" fmla="*/ 0 h 4345"/>
                  <a:gd name="T14" fmla="*/ 1971 w 3890"/>
                  <a:gd name="T15" fmla="*/ 3 h 4345"/>
                  <a:gd name="T16" fmla="*/ 1996 w 3890"/>
                  <a:gd name="T17" fmla="*/ 10 h 4345"/>
                  <a:gd name="T18" fmla="*/ 3807 w 3890"/>
                  <a:gd name="T19" fmla="*/ 765 h 4345"/>
                  <a:gd name="T20" fmla="*/ 3831 w 3890"/>
                  <a:gd name="T21" fmla="*/ 778 h 4345"/>
                  <a:gd name="T22" fmla="*/ 3851 w 3890"/>
                  <a:gd name="T23" fmla="*/ 794 h 4345"/>
                  <a:gd name="T24" fmla="*/ 3867 w 3890"/>
                  <a:gd name="T25" fmla="*/ 815 h 4345"/>
                  <a:gd name="T26" fmla="*/ 3880 w 3890"/>
                  <a:gd name="T27" fmla="*/ 838 h 4345"/>
                  <a:gd name="T28" fmla="*/ 3888 w 3890"/>
                  <a:gd name="T29" fmla="*/ 863 h 4345"/>
                  <a:gd name="T30" fmla="*/ 3890 w 3890"/>
                  <a:gd name="T31" fmla="*/ 890 h 4345"/>
                  <a:gd name="T32" fmla="*/ 3890 w 3890"/>
                  <a:gd name="T33" fmla="*/ 4210 h 4345"/>
                  <a:gd name="T34" fmla="*/ 3886 w 3890"/>
                  <a:gd name="T35" fmla="*/ 4242 h 4345"/>
                  <a:gd name="T36" fmla="*/ 3876 w 3890"/>
                  <a:gd name="T37" fmla="*/ 4270 h 4345"/>
                  <a:gd name="T38" fmla="*/ 3860 w 3890"/>
                  <a:gd name="T39" fmla="*/ 4295 h 4345"/>
                  <a:gd name="T40" fmla="*/ 3839 w 3890"/>
                  <a:gd name="T41" fmla="*/ 4316 h 4345"/>
                  <a:gd name="T42" fmla="*/ 3815 w 3890"/>
                  <a:gd name="T43" fmla="*/ 4332 h 4345"/>
                  <a:gd name="T44" fmla="*/ 3786 w 3890"/>
                  <a:gd name="T45" fmla="*/ 4341 h 4345"/>
                  <a:gd name="T46" fmla="*/ 3756 w 3890"/>
                  <a:gd name="T47" fmla="*/ 4345 h 4345"/>
                  <a:gd name="T48" fmla="*/ 134 w 3890"/>
                  <a:gd name="T49" fmla="*/ 4345 h 4345"/>
                  <a:gd name="T50" fmla="*/ 103 w 3890"/>
                  <a:gd name="T51" fmla="*/ 4341 h 4345"/>
                  <a:gd name="T52" fmla="*/ 76 w 3890"/>
                  <a:gd name="T53" fmla="*/ 4332 h 4345"/>
                  <a:gd name="T54" fmla="*/ 51 w 3890"/>
                  <a:gd name="T55" fmla="*/ 4316 h 4345"/>
                  <a:gd name="T56" fmla="*/ 29 w 3890"/>
                  <a:gd name="T57" fmla="*/ 4295 h 4345"/>
                  <a:gd name="T58" fmla="*/ 14 w 3890"/>
                  <a:gd name="T59" fmla="*/ 4270 h 4345"/>
                  <a:gd name="T60" fmla="*/ 4 w 3890"/>
                  <a:gd name="T61" fmla="*/ 4242 h 4345"/>
                  <a:gd name="T62" fmla="*/ 0 w 3890"/>
                  <a:gd name="T63" fmla="*/ 4210 h 4345"/>
                  <a:gd name="T64" fmla="*/ 0 w 3890"/>
                  <a:gd name="T65" fmla="*/ 890 h 4345"/>
                  <a:gd name="T66" fmla="*/ 3 w 3890"/>
                  <a:gd name="T67" fmla="*/ 863 h 4345"/>
                  <a:gd name="T68" fmla="*/ 11 w 3890"/>
                  <a:gd name="T69" fmla="*/ 838 h 4345"/>
                  <a:gd name="T70" fmla="*/ 23 w 3890"/>
                  <a:gd name="T71" fmla="*/ 815 h 4345"/>
                  <a:gd name="T72" fmla="*/ 39 w 3890"/>
                  <a:gd name="T73" fmla="*/ 794 h 4345"/>
                  <a:gd name="T74" fmla="*/ 60 w 3890"/>
                  <a:gd name="T75" fmla="*/ 778 h 4345"/>
                  <a:gd name="T76" fmla="*/ 82 w 3890"/>
                  <a:gd name="T77" fmla="*/ 765 h 4345"/>
                  <a:gd name="T78" fmla="*/ 1893 w 3890"/>
                  <a:gd name="T79" fmla="*/ 10 h 4345"/>
                  <a:gd name="T80" fmla="*/ 1918 w 3890"/>
                  <a:gd name="T81" fmla="*/ 3 h 4345"/>
                  <a:gd name="T82" fmla="*/ 1945 w 3890"/>
                  <a:gd name="T83" fmla="*/ 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0" h="4345">
                    <a:moveTo>
                      <a:pt x="1945" y="280"/>
                    </a:moveTo>
                    <a:lnTo>
                      <a:pt x="269" y="980"/>
                    </a:lnTo>
                    <a:lnTo>
                      <a:pt x="269" y="4076"/>
                    </a:lnTo>
                    <a:lnTo>
                      <a:pt x="3621" y="4076"/>
                    </a:lnTo>
                    <a:lnTo>
                      <a:pt x="3621" y="980"/>
                    </a:lnTo>
                    <a:lnTo>
                      <a:pt x="1945" y="280"/>
                    </a:lnTo>
                    <a:close/>
                    <a:moveTo>
                      <a:pt x="1945" y="0"/>
                    </a:moveTo>
                    <a:lnTo>
                      <a:pt x="1971" y="3"/>
                    </a:lnTo>
                    <a:lnTo>
                      <a:pt x="1996" y="10"/>
                    </a:lnTo>
                    <a:lnTo>
                      <a:pt x="3807" y="765"/>
                    </a:lnTo>
                    <a:lnTo>
                      <a:pt x="3831" y="778"/>
                    </a:lnTo>
                    <a:lnTo>
                      <a:pt x="3851" y="794"/>
                    </a:lnTo>
                    <a:lnTo>
                      <a:pt x="3867" y="815"/>
                    </a:lnTo>
                    <a:lnTo>
                      <a:pt x="3880" y="838"/>
                    </a:lnTo>
                    <a:lnTo>
                      <a:pt x="3888" y="863"/>
                    </a:lnTo>
                    <a:lnTo>
                      <a:pt x="3890" y="890"/>
                    </a:lnTo>
                    <a:lnTo>
                      <a:pt x="3890" y="4210"/>
                    </a:lnTo>
                    <a:lnTo>
                      <a:pt x="3886" y="4242"/>
                    </a:lnTo>
                    <a:lnTo>
                      <a:pt x="3876" y="4270"/>
                    </a:lnTo>
                    <a:lnTo>
                      <a:pt x="3860" y="4295"/>
                    </a:lnTo>
                    <a:lnTo>
                      <a:pt x="3839" y="4316"/>
                    </a:lnTo>
                    <a:lnTo>
                      <a:pt x="3815" y="4332"/>
                    </a:lnTo>
                    <a:lnTo>
                      <a:pt x="3786" y="4341"/>
                    </a:lnTo>
                    <a:lnTo>
                      <a:pt x="3756" y="4345"/>
                    </a:lnTo>
                    <a:lnTo>
                      <a:pt x="134" y="4345"/>
                    </a:lnTo>
                    <a:lnTo>
                      <a:pt x="103" y="4341"/>
                    </a:lnTo>
                    <a:lnTo>
                      <a:pt x="76" y="4332"/>
                    </a:lnTo>
                    <a:lnTo>
                      <a:pt x="51" y="4316"/>
                    </a:lnTo>
                    <a:lnTo>
                      <a:pt x="29" y="4295"/>
                    </a:lnTo>
                    <a:lnTo>
                      <a:pt x="14" y="4270"/>
                    </a:lnTo>
                    <a:lnTo>
                      <a:pt x="4" y="4242"/>
                    </a:lnTo>
                    <a:lnTo>
                      <a:pt x="0" y="4210"/>
                    </a:lnTo>
                    <a:lnTo>
                      <a:pt x="0" y="890"/>
                    </a:lnTo>
                    <a:lnTo>
                      <a:pt x="3" y="863"/>
                    </a:lnTo>
                    <a:lnTo>
                      <a:pt x="11" y="838"/>
                    </a:lnTo>
                    <a:lnTo>
                      <a:pt x="23" y="815"/>
                    </a:lnTo>
                    <a:lnTo>
                      <a:pt x="39" y="794"/>
                    </a:lnTo>
                    <a:lnTo>
                      <a:pt x="60" y="778"/>
                    </a:lnTo>
                    <a:lnTo>
                      <a:pt x="82" y="765"/>
                    </a:lnTo>
                    <a:lnTo>
                      <a:pt x="1893" y="10"/>
                    </a:lnTo>
                    <a:lnTo>
                      <a:pt x="1918" y="3"/>
                    </a:lnTo>
                    <a:lnTo>
                      <a:pt x="19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5"/>
              <p:cNvSpPr>
                <a:spLocks/>
              </p:cNvSpPr>
              <p:nvPr/>
            </p:nvSpPr>
            <p:spPr bwMode="auto">
              <a:xfrm>
                <a:off x="-1409700" y="5218113"/>
                <a:ext cx="1374776" cy="841375"/>
              </a:xfrm>
              <a:custGeom>
                <a:avLst/>
                <a:gdLst>
                  <a:gd name="T0" fmla="*/ 2464 w 2597"/>
                  <a:gd name="T1" fmla="*/ 0 h 1588"/>
                  <a:gd name="T2" fmla="*/ 2522 w 2597"/>
                  <a:gd name="T3" fmla="*/ 13 h 1588"/>
                  <a:gd name="T4" fmla="*/ 2568 w 2597"/>
                  <a:gd name="T5" fmla="*/ 50 h 1588"/>
                  <a:gd name="T6" fmla="*/ 2594 w 2597"/>
                  <a:gd name="T7" fmla="*/ 103 h 1588"/>
                  <a:gd name="T8" fmla="*/ 2597 w 2597"/>
                  <a:gd name="T9" fmla="*/ 608 h 1588"/>
                  <a:gd name="T10" fmla="*/ 2584 w 2597"/>
                  <a:gd name="T11" fmla="*/ 668 h 1588"/>
                  <a:gd name="T12" fmla="*/ 2547 w 2597"/>
                  <a:gd name="T13" fmla="*/ 714 h 1588"/>
                  <a:gd name="T14" fmla="*/ 2494 w 2597"/>
                  <a:gd name="T15" fmla="*/ 739 h 1588"/>
                  <a:gd name="T16" fmla="*/ 2433 w 2597"/>
                  <a:gd name="T17" fmla="*/ 739 h 1588"/>
                  <a:gd name="T18" fmla="*/ 2379 w 2597"/>
                  <a:gd name="T19" fmla="*/ 714 h 1588"/>
                  <a:gd name="T20" fmla="*/ 2343 w 2597"/>
                  <a:gd name="T21" fmla="*/ 668 h 1588"/>
                  <a:gd name="T22" fmla="*/ 2329 w 2597"/>
                  <a:gd name="T23" fmla="*/ 608 h 1588"/>
                  <a:gd name="T24" fmla="*/ 1863 w 2597"/>
                  <a:gd name="T25" fmla="*/ 924 h 1588"/>
                  <a:gd name="T26" fmla="*/ 1767 w 2597"/>
                  <a:gd name="T27" fmla="*/ 1000 h 1588"/>
                  <a:gd name="T28" fmla="*/ 1659 w 2597"/>
                  <a:gd name="T29" fmla="*/ 1052 h 1588"/>
                  <a:gd name="T30" fmla="*/ 1544 w 2597"/>
                  <a:gd name="T31" fmla="*/ 1077 h 1588"/>
                  <a:gd name="T32" fmla="*/ 1426 w 2597"/>
                  <a:gd name="T33" fmla="*/ 1077 h 1588"/>
                  <a:gd name="T34" fmla="*/ 1310 w 2597"/>
                  <a:gd name="T35" fmla="*/ 1049 h 1588"/>
                  <a:gd name="T36" fmla="*/ 1201 w 2597"/>
                  <a:gd name="T37" fmla="*/ 996 h 1588"/>
                  <a:gd name="T38" fmla="*/ 1117 w 2597"/>
                  <a:gd name="T39" fmla="*/ 937 h 1588"/>
                  <a:gd name="T40" fmla="*/ 1045 w 2597"/>
                  <a:gd name="T41" fmla="*/ 908 h 1588"/>
                  <a:gd name="T42" fmla="*/ 970 w 2597"/>
                  <a:gd name="T43" fmla="*/ 900 h 1588"/>
                  <a:gd name="T44" fmla="*/ 896 w 2597"/>
                  <a:gd name="T45" fmla="*/ 916 h 1588"/>
                  <a:gd name="T46" fmla="*/ 827 w 2597"/>
                  <a:gd name="T47" fmla="*/ 951 h 1588"/>
                  <a:gd name="T48" fmla="*/ 227 w 2597"/>
                  <a:gd name="T49" fmla="*/ 1548 h 1588"/>
                  <a:gd name="T50" fmla="*/ 183 w 2597"/>
                  <a:gd name="T51" fmla="*/ 1578 h 1588"/>
                  <a:gd name="T52" fmla="*/ 133 w 2597"/>
                  <a:gd name="T53" fmla="*/ 1588 h 1588"/>
                  <a:gd name="T54" fmla="*/ 82 w 2597"/>
                  <a:gd name="T55" fmla="*/ 1578 h 1588"/>
                  <a:gd name="T56" fmla="*/ 38 w 2597"/>
                  <a:gd name="T57" fmla="*/ 1548 h 1588"/>
                  <a:gd name="T58" fmla="*/ 6 w 2597"/>
                  <a:gd name="T59" fmla="*/ 1496 h 1588"/>
                  <a:gd name="T60" fmla="*/ 0 w 2597"/>
                  <a:gd name="T61" fmla="*/ 1438 h 1588"/>
                  <a:gd name="T62" fmla="*/ 18 w 2597"/>
                  <a:gd name="T63" fmla="*/ 1382 h 1588"/>
                  <a:gd name="T64" fmla="*/ 606 w 2597"/>
                  <a:gd name="T65" fmla="*/ 787 h 1588"/>
                  <a:gd name="T66" fmla="*/ 703 w 2597"/>
                  <a:gd name="T67" fmla="*/ 710 h 1588"/>
                  <a:gd name="T68" fmla="*/ 811 w 2597"/>
                  <a:gd name="T69" fmla="*/ 658 h 1588"/>
                  <a:gd name="T70" fmla="*/ 926 w 2597"/>
                  <a:gd name="T71" fmla="*/ 633 h 1588"/>
                  <a:gd name="T72" fmla="*/ 1044 w 2597"/>
                  <a:gd name="T73" fmla="*/ 635 h 1588"/>
                  <a:gd name="T74" fmla="*/ 1160 w 2597"/>
                  <a:gd name="T75" fmla="*/ 661 h 1588"/>
                  <a:gd name="T76" fmla="*/ 1269 w 2597"/>
                  <a:gd name="T77" fmla="*/ 714 h 1588"/>
                  <a:gd name="T78" fmla="*/ 1353 w 2597"/>
                  <a:gd name="T79" fmla="*/ 774 h 1588"/>
                  <a:gd name="T80" fmla="*/ 1425 w 2597"/>
                  <a:gd name="T81" fmla="*/ 803 h 1588"/>
                  <a:gd name="T82" fmla="*/ 1500 w 2597"/>
                  <a:gd name="T83" fmla="*/ 811 h 1588"/>
                  <a:gd name="T84" fmla="*/ 1575 w 2597"/>
                  <a:gd name="T85" fmla="*/ 796 h 1588"/>
                  <a:gd name="T86" fmla="*/ 1643 w 2597"/>
                  <a:gd name="T87" fmla="*/ 759 h 1588"/>
                  <a:gd name="T88" fmla="*/ 2137 w 2597"/>
                  <a:gd name="T89" fmla="*/ 269 h 1588"/>
                  <a:gd name="T90" fmla="*/ 1959 w 2597"/>
                  <a:gd name="T91" fmla="*/ 265 h 1588"/>
                  <a:gd name="T92" fmla="*/ 1906 w 2597"/>
                  <a:gd name="T93" fmla="*/ 238 h 1588"/>
                  <a:gd name="T94" fmla="*/ 1869 w 2597"/>
                  <a:gd name="T95" fmla="*/ 193 h 1588"/>
                  <a:gd name="T96" fmla="*/ 1856 w 2597"/>
                  <a:gd name="T97" fmla="*/ 134 h 1588"/>
                  <a:gd name="T98" fmla="*/ 1869 w 2597"/>
                  <a:gd name="T99" fmla="*/ 74 h 1588"/>
                  <a:gd name="T100" fmla="*/ 1906 w 2597"/>
                  <a:gd name="T101" fmla="*/ 29 h 1588"/>
                  <a:gd name="T102" fmla="*/ 1959 w 2597"/>
                  <a:gd name="T103" fmla="*/ 2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97" h="1588">
                    <a:moveTo>
                      <a:pt x="1990" y="0"/>
                    </a:moveTo>
                    <a:lnTo>
                      <a:pt x="2464" y="0"/>
                    </a:lnTo>
                    <a:lnTo>
                      <a:pt x="2494" y="2"/>
                    </a:lnTo>
                    <a:lnTo>
                      <a:pt x="2522" y="13"/>
                    </a:lnTo>
                    <a:lnTo>
                      <a:pt x="2547" y="29"/>
                    </a:lnTo>
                    <a:lnTo>
                      <a:pt x="2568" y="50"/>
                    </a:lnTo>
                    <a:lnTo>
                      <a:pt x="2584" y="74"/>
                    </a:lnTo>
                    <a:lnTo>
                      <a:pt x="2594" y="103"/>
                    </a:lnTo>
                    <a:lnTo>
                      <a:pt x="2597" y="134"/>
                    </a:lnTo>
                    <a:lnTo>
                      <a:pt x="2597" y="608"/>
                    </a:lnTo>
                    <a:lnTo>
                      <a:pt x="2594" y="640"/>
                    </a:lnTo>
                    <a:lnTo>
                      <a:pt x="2584" y="668"/>
                    </a:lnTo>
                    <a:lnTo>
                      <a:pt x="2568" y="693"/>
                    </a:lnTo>
                    <a:lnTo>
                      <a:pt x="2547" y="714"/>
                    </a:lnTo>
                    <a:lnTo>
                      <a:pt x="2522" y="730"/>
                    </a:lnTo>
                    <a:lnTo>
                      <a:pt x="2494" y="739"/>
                    </a:lnTo>
                    <a:lnTo>
                      <a:pt x="2464" y="743"/>
                    </a:lnTo>
                    <a:lnTo>
                      <a:pt x="2433" y="739"/>
                    </a:lnTo>
                    <a:lnTo>
                      <a:pt x="2404" y="730"/>
                    </a:lnTo>
                    <a:lnTo>
                      <a:pt x="2379" y="714"/>
                    </a:lnTo>
                    <a:lnTo>
                      <a:pt x="2359" y="693"/>
                    </a:lnTo>
                    <a:lnTo>
                      <a:pt x="2343" y="668"/>
                    </a:lnTo>
                    <a:lnTo>
                      <a:pt x="2333" y="640"/>
                    </a:lnTo>
                    <a:lnTo>
                      <a:pt x="2329" y="608"/>
                    </a:lnTo>
                    <a:lnTo>
                      <a:pt x="2329" y="457"/>
                    </a:lnTo>
                    <a:lnTo>
                      <a:pt x="1863" y="924"/>
                    </a:lnTo>
                    <a:lnTo>
                      <a:pt x="1817" y="965"/>
                    </a:lnTo>
                    <a:lnTo>
                      <a:pt x="1767" y="1000"/>
                    </a:lnTo>
                    <a:lnTo>
                      <a:pt x="1714" y="1030"/>
                    </a:lnTo>
                    <a:lnTo>
                      <a:pt x="1659" y="1052"/>
                    </a:lnTo>
                    <a:lnTo>
                      <a:pt x="1602" y="1068"/>
                    </a:lnTo>
                    <a:lnTo>
                      <a:pt x="1544" y="1077"/>
                    </a:lnTo>
                    <a:lnTo>
                      <a:pt x="1484" y="1080"/>
                    </a:lnTo>
                    <a:lnTo>
                      <a:pt x="1426" y="1077"/>
                    </a:lnTo>
                    <a:lnTo>
                      <a:pt x="1368" y="1067"/>
                    </a:lnTo>
                    <a:lnTo>
                      <a:pt x="1310" y="1049"/>
                    </a:lnTo>
                    <a:lnTo>
                      <a:pt x="1254" y="1027"/>
                    </a:lnTo>
                    <a:lnTo>
                      <a:pt x="1201" y="996"/>
                    </a:lnTo>
                    <a:lnTo>
                      <a:pt x="1150" y="959"/>
                    </a:lnTo>
                    <a:lnTo>
                      <a:pt x="1117" y="937"/>
                    </a:lnTo>
                    <a:lnTo>
                      <a:pt x="1082" y="920"/>
                    </a:lnTo>
                    <a:lnTo>
                      <a:pt x="1045" y="908"/>
                    </a:lnTo>
                    <a:lnTo>
                      <a:pt x="1008" y="901"/>
                    </a:lnTo>
                    <a:lnTo>
                      <a:pt x="970" y="900"/>
                    </a:lnTo>
                    <a:lnTo>
                      <a:pt x="932" y="905"/>
                    </a:lnTo>
                    <a:lnTo>
                      <a:pt x="896" y="916"/>
                    </a:lnTo>
                    <a:lnTo>
                      <a:pt x="860" y="930"/>
                    </a:lnTo>
                    <a:lnTo>
                      <a:pt x="827" y="951"/>
                    </a:lnTo>
                    <a:lnTo>
                      <a:pt x="797" y="978"/>
                    </a:lnTo>
                    <a:lnTo>
                      <a:pt x="227" y="1548"/>
                    </a:lnTo>
                    <a:lnTo>
                      <a:pt x="206" y="1565"/>
                    </a:lnTo>
                    <a:lnTo>
                      <a:pt x="183" y="1578"/>
                    </a:lnTo>
                    <a:lnTo>
                      <a:pt x="158" y="1585"/>
                    </a:lnTo>
                    <a:lnTo>
                      <a:pt x="133" y="1588"/>
                    </a:lnTo>
                    <a:lnTo>
                      <a:pt x="107" y="1585"/>
                    </a:lnTo>
                    <a:lnTo>
                      <a:pt x="82" y="1578"/>
                    </a:lnTo>
                    <a:lnTo>
                      <a:pt x="59" y="1565"/>
                    </a:lnTo>
                    <a:lnTo>
                      <a:pt x="38" y="1548"/>
                    </a:lnTo>
                    <a:lnTo>
                      <a:pt x="18" y="1524"/>
                    </a:lnTo>
                    <a:lnTo>
                      <a:pt x="6" y="1496"/>
                    </a:lnTo>
                    <a:lnTo>
                      <a:pt x="0" y="1468"/>
                    </a:lnTo>
                    <a:lnTo>
                      <a:pt x="0" y="1438"/>
                    </a:lnTo>
                    <a:lnTo>
                      <a:pt x="6" y="1410"/>
                    </a:lnTo>
                    <a:lnTo>
                      <a:pt x="18" y="1382"/>
                    </a:lnTo>
                    <a:lnTo>
                      <a:pt x="38" y="1358"/>
                    </a:lnTo>
                    <a:lnTo>
                      <a:pt x="606" y="787"/>
                    </a:lnTo>
                    <a:lnTo>
                      <a:pt x="653" y="746"/>
                    </a:lnTo>
                    <a:lnTo>
                      <a:pt x="703" y="710"/>
                    </a:lnTo>
                    <a:lnTo>
                      <a:pt x="756" y="681"/>
                    </a:lnTo>
                    <a:lnTo>
                      <a:pt x="811" y="658"/>
                    </a:lnTo>
                    <a:lnTo>
                      <a:pt x="868" y="643"/>
                    </a:lnTo>
                    <a:lnTo>
                      <a:pt x="926" y="633"/>
                    </a:lnTo>
                    <a:lnTo>
                      <a:pt x="986" y="631"/>
                    </a:lnTo>
                    <a:lnTo>
                      <a:pt x="1044" y="635"/>
                    </a:lnTo>
                    <a:lnTo>
                      <a:pt x="1103" y="644"/>
                    </a:lnTo>
                    <a:lnTo>
                      <a:pt x="1160" y="661"/>
                    </a:lnTo>
                    <a:lnTo>
                      <a:pt x="1216" y="685"/>
                    </a:lnTo>
                    <a:lnTo>
                      <a:pt x="1269" y="714"/>
                    </a:lnTo>
                    <a:lnTo>
                      <a:pt x="1320" y="751"/>
                    </a:lnTo>
                    <a:lnTo>
                      <a:pt x="1353" y="774"/>
                    </a:lnTo>
                    <a:lnTo>
                      <a:pt x="1388" y="792"/>
                    </a:lnTo>
                    <a:lnTo>
                      <a:pt x="1425" y="803"/>
                    </a:lnTo>
                    <a:lnTo>
                      <a:pt x="1462" y="810"/>
                    </a:lnTo>
                    <a:lnTo>
                      <a:pt x="1500" y="811"/>
                    </a:lnTo>
                    <a:lnTo>
                      <a:pt x="1538" y="806"/>
                    </a:lnTo>
                    <a:lnTo>
                      <a:pt x="1575" y="796"/>
                    </a:lnTo>
                    <a:lnTo>
                      <a:pt x="1610" y="780"/>
                    </a:lnTo>
                    <a:lnTo>
                      <a:pt x="1643" y="759"/>
                    </a:lnTo>
                    <a:lnTo>
                      <a:pt x="1673" y="733"/>
                    </a:lnTo>
                    <a:lnTo>
                      <a:pt x="2137" y="269"/>
                    </a:lnTo>
                    <a:lnTo>
                      <a:pt x="1990" y="269"/>
                    </a:lnTo>
                    <a:lnTo>
                      <a:pt x="1959" y="265"/>
                    </a:lnTo>
                    <a:lnTo>
                      <a:pt x="1931" y="254"/>
                    </a:lnTo>
                    <a:lnTo>
                      <a:pt x="1906" y="238"/>
                    </a:lnTo>
                    <a:lnTo>
                      <a:pt x="1885" y="218"/>
                    </a:lnTo>
                    <a:lnTo>
                      <a:pt x="1869" y="193"/>
                    </a:lnTo>
                    <a:lnTo>
                      <a:pt x="1859" y="164"/>
                    </a:lnTo>
                    <a:lnTo>
                      <a:pt x="1856" y="134"/>
                    </a:lnTo>
                    <a:lnTo>
                      <a:pt x="1859" y="103"/>
                    </a:lnTo>
                    <a:lnTo>
                      <a:pt x="1869" y="74"/>
                    </a:lnTo>
                    <a:lnTo>
                      <a:pt x="1885" y="50"/>
                    </a:lnTo>
                    <a:lnTo>
                      <a:pt x="1906" y="29"/>
                    </a:lnTo>
                    <a:lnTo>
                      <a:pt x="1931" y="13"/>
                    </a:lnTo>
                    <a:lnTo>
                      <a:pt x="1959" y="2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6"/>
              <p:cNvSpPr>
                <a:spLocks/>
              </p:cNvSpPr>
              <p:nvPr/>
            </p:nvSpPr>
            <p:spPr bwMode="auto">
              <a:xfrm>
                <a:off x="-1511300" y="6126163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4 h 269"/>
                  <a:gd name="T8" fmla="*/ 2931 w 2982"/>
                  <a:gd name="T9" fmla="*/ 30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4 h 269"/>
                  <a:gd name="T16" fmla="*/ 2982 w 2982"/>
                  <a:gd name="T17" fmla="*/ 135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6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6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5 h 269"/>
                  <a:gd name="T48" fmla="*/ 4 w 2982"/>
                  <a:gd name="T49" fmla="*/ 104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30 h 269"/>
                  <a:gd name="T56" fmla="*/ 75 w 2982"/>
                  <a:gd name="T57" fmla="*/ 14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4"/>
                    </a:lnTo>
                    <a:lnTo>
                      <a:pt x="2931" y="30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4"/>
                    </a:lnTo>
                    <a:lnTo>
                      <a:pt x="2982" y="135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6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6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5"/>
                    </a:lnTo>
                    <a:lnTo>
                      <a:pt x="4" y="104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30"/>
                    </a:lnTo>
                    <a:lnTo>
                      <a:pt x="75" y="14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27"/>
              <p:cNvSpPr>
                <a:spLocks/>
              </p:cNvSpPr>
              <p:nvPr/>
            </p:nvSpPr>
            <p:spPr bwMode="auto">
              <a:xfrm>
                <a:off x="-1511300" y="6334125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3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1 h 269"/>
                  <a:gd name="T12" fmla="*/ 2968 w 2982"/>
                  <a:gd name="T13" fmla="*/ 74 h 269"/>
                  <a:gd name="T14" fmla="*/ 2978 w 2982"/>
                  <a:gd name="T15" fmla="*/ 104 h 269"/>
                  <a:gd name="T16" fmla="*/ 2982 w 2982"/>
                  <a:gd name="T17" fmla="*/ 134 h 269"/>
                  <a:gd name="T18" fmla="*/ 2978 w 2982"/>
                  <a:gd name="T19" fmla="*/ 165 h 269"/>
                  <a:gd name="T20" fmla="*/ 2968 w 2982"/>
                  <a:gd name="T21" fmla="*/ 194 h 269"/>
                  <a:gd name="T22" fmla="*/ 2953 w 2982"/>
                  <a:gd name="T23" fmla="*/ 219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9 h 269"/>
                  <a:gd name="T42" fmla="*/ 14 w 2982"/>
                  <a:gd name="T43" fmla="*/ 194 h 269"/>
                  <a:gd name="T44" fmla="*/ 4 w 2982"/>
                  <a:gd name="T45" fmla="*/ 165 h 269"/>
                  <a:gd name="T46" fmla="*/ 0 w 2982"/>
                  <a:gd name="T47" fmla="*/ 134 h 269"/>
                  <a:gd name="T48" fmla="*/ 4 w 2982"/>
                  <a:gd name="T49" fmla="*/ 104 h 269"/>
                  <a:gd name="T50" fmla="*/ 14 w 2982"/>
                  <a:gd name="T51" fmla="*/ 74 h 269"/>
                  <a:gd name="T52" fmla="*/ 30 w 2982"/>
                  <a:gd name="T53" fmla="*/ 51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3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3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1"/>
                    </a:lnTo>
                    <a:lnTo>
                      <a:pt x="2968" y="74"/>
                    </a:lnTo>
                    <a:lnTo>
                      <a:pt x="2978" y="104"/>
                    </a:lnTo>
                    <a:lnTo>
                      <a:pt x="2982" y="134"/>
                    </a:lnTo>
                    <a:lnTo>
                      <a:pt x="2978" y="165"/>
                    </a:lnTo>
                    <a:lnTo>
                      <a:pt x="2968" y="194"/>
                    </a:lnTo>
                    <a:lnTo>
                      <a:pt x="2953" y="219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9"/>
                    </a:lnTo>
                    <a:lnTo>
                      <a:pt x="14" y="194"/>
                    </a:lnTo>
                    <a:lnTo>
                      <a:pt x="4" y="165"/>
                    </a:lnTo>
                    <a:lnTo>
                      <a:pt x="0" y="134"/>
                    </a:lnTo>
                    <a:lnTo>
                      <a:pt x="4" y="104"/>
                    </a:lnTo>
                    <a:lnTo>
                      <a:pt x="14" y="74"/>
                    </a:lnTo>
                    <a:lnTo>
                      <a:pt x="30" y="51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3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28"/>
              <p:cNvSpPr>
                <a:spLocks/>
              </p:cNvSpPr>
              <p:nvPr/>
            </p:nvSpPr>
            <p:spPr bwMode="auto">
              <a:xfrm>
                <a:off x="-1511300" y="6542088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3 h 269"/>
                  <a:gd name="T16" fmla="*/ 2982 w 2982"/>
                  <a:gd name="T17" fmla="*/ 133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3 h 269"/>
                  <a:gd name="T48" fmla="*/ 4 w 2982"/>
                  <a:gd name="T49" fmla="*/ 103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3"/>
                    </a:lnTo>
                    <a:lnTo>
                      <a:pt x="2982" y="133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3"/>
                    </a:lnTo>
                    <a:lnTo>
                      <a:pt x="4" y="103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7156376" y="4152219"/>
              <a:ext cx="413657" cy="410755"/>
              <a:chOff x="11641138" y="-1143000"/>
              <a:chExt cx="5205413" cy="5168900"/>
            </a:xfrm>
            <a:solidFill>
              <a:schemeClr val="accent3"/>
            </a:solidFill>
          </p:grpSpPr>
          <p:sp>
            <p:nvSpPr>
              <p:cNvPr id="235" name="Freeform 131"/>
              <p:cNvSpPr>
                <a:spLocks noEditPoints="1"/>
              </p:cNvSpPr>
              <p:nvPr/>
            </p:nvSpPr>
            <p:spPr bwMode="auto">
              <a:xfrm>
                <a:off x="11641138" y="-1143000"/>
                <a:ext cx="5205413" cy="5168900"/>
              </a:xfrm>
              <a:custGeom>
                <a:avLst/>
                <a:gdLst>
                  <a:gd name="T0" fmla="*/ 271 w 6558"/>
                  <a:gd name="T1" fmla="*/ 5902 h 6512"/>
                  <a:gd name="T2" fmla="*/ 271 w 6558"/>
                  <a:gd name="T3" fmla="*/ 5928 h 6512"/>
                  <a:gd name="T4" fmla="*/ 575 w 6558"/>
                  <a:gd name="T5" fmla="*/ 6236 h 6512"/>
                  <a:gd name="T6" fmla="*/ 603 w 6558"/>
                  <a:gd name="T7" fmla="*/ 6242 h 6512"/>
                  <a:gd name="T8" fmla="*/ 2849 w 6558"/>
                  <a:gd name="T9" fmla="*/ 4010 h 6512"/>
                  <a:gd name="T10" fmla="*/ 2511 w 6558"/>
                  <a:gd name="T11" fmla="*/ 3664 h 6512"/>
                  <a:gd name="T12" fmla="*/ 3983 w 6558"/>
                  <a:gd name="T13" fmla="*/ 294 h 6512"/>
                  <a:gd name="T14" fmla="*/ 3414 w 6558"/>
                  <a:gd name="T15" fmla="*/ 473 h 6512"/>
                  <a:gd name="T16" fmla="*/ 2933 w 6558"/>
                  <a:gd name="T17" fmla="*/ 805 h 6512"/>
                  <a:gd name="T18" fmla="*/ 2569 w 6558"/>
                  <a:gd name="T19" fmla="*/ 1258 h 6512"/>
                  <a:gd name="T20" fmla="*/ 2348 w 6558"/>
                  <a:gd name="T21" fmla="*/ 1808 h 6512"/>
                  <a:gd name="T22" fmla="*/ 2300 w 6558"/>
                  <a:gd name="T23" fmla="*/ 2420 h 6512"/>
                  <a:gd name="T24" fmla="*/ 2437 w 6558"/>
                  <a:gd name="T25" fmla="*/ 3005 h 6512"/>
                  <a:gd name="T26" fmla="*/ 2734 w 6558"/>
                  <a:gd name="T27" fmla="*/ 3509 h 6512"/>
                  <a:gd name="T28" fmla="*/ 3160 w 6558"/>
                  <a:gd name="T29" fmla="*/ 3907 h 6512"/>
                  <a:gd name="T30" fmla="*/ 3689 w 6558"/>
                  <a:gd name="T31" fmla="*/ 4165 h 6512"/>
                  <a:gd name="T32" fmla="*/ 4292 w 6558"/>
                  <a:gd name="T33" fmla="*/ 4259 h 6512"/>
                  <a:gd name="T34" fmla="*/ 4893 w 6558"/>
                  <a:gd name="T35" fmla="*/ 4165 h 6512"/>
                  <a:gd name="T36" fmla="*/ 5422 w 6558"/>
                  <a:gd name="T37" fmla="*/ 3907 h 6512"/>
                  <a:gd name="T38" fmla="*/ 5848 w 6558"/>
                  <a:gd name="T39" fmla="*/ 3509 h 6512"/>
                  <a:gd name="T40" fmla="*/ 6144 w 6558"/>
                  <a:gd name="T41" fmla="*/ 3005 h 6512"/>
                  <a:gd name="T42" fmla="*/ 6281 w 6558"/>
                  <a:gd name="T43" fmla="*/ 2420 h 6512"/>
                  <a:gd name="T44" fmla="*/ 6234 w 6558"/>
                  <a:gd name="T45" fmla="*/ 1808 h 6512"/>
                  <a:gd name="T46" fmla="*/ 6015 w 6558"/>
                  <a:gd name="T47" fmla="*/ 1258 h 6512"/>
                  <a:gd name="T48" fmla="*/ 5649 w 6558"/>
                  <a:gd name="T49" fmla="*/ 805 h 6512"/>
                  <a:gd name="T50" fmla="*/ 5167 w 6558"/>
                  <a:gd name="T51" fmla="*/ 473 h 6512"/>
                  <a:gd name="T52" fmla="*/ 4598 w 6558"/>
                  <a:gd name="T53" fmla="*/ 294 h 6512"/>
                  <a:gd name="T54" fmla="*/ 4459 w 6558"/>
                  <a:gd name="T55" fmla="*/ 6 h 6512"/>
                  <a:gd name="T56" fmla="*/ 5098 w 6558"/>
                  <a:gd name="T57" fmla="*/ 149 h 6512"/>
                  <a:gd name="T58" fmla="*/ 5655 w 6558"/>
                  <a:gd name="T59" fmla="*/ 457 h 6512"/>
                  <a:gd name="T60" fmla="*/ 6100 w 6558"/>
                  <a:gd name="T61" fmla="*/ 902 h 6512"/>
                  <a:gd name="T62" fmla="*/ 6409 w 6558"/>
                  <a:gd name="T63" fmla="*/ 1459 h 6512"/>
                  <a:gd name="T64" fmla="*/ 6552 w 6558"/>
                  <a:gd name="T65" fmla="*/ 2094 h 6512"/>
                  <a:gd name="T66" fmla="*/ 6502 w 6558"/>
                  <a:gd name="T67" fmla="*/ 2760 h 6512"/>
                  <a:gd name="T68" fmla="*/ 6273 w 6558"/>
                  <a:gd name="T69" fmla="*/ 3360 h 6512"/>
                  <a:gd name="T70" fmla="*/ 5893 w 6558"/>
                  <a:gd name="T71" fmla="*/ 3865 h 6512"/>
                  <a:gd name="T72" fmla="*/ 5388 w 6558"/>
                  <a:gd name="T73" fmla="*/ 4245 h 6512"/>
                  <a:gd name="T74" fmla="*/ 4787 w 6558"/>
                  <a:gd name="T75" fmla="*/ 4473 h 6512"/>
                  <a:gd name="T76" fmla="*/ 4125 w 6558"/>
                  <a:gd name="T77" fmla="*/ 4521 h 6512"/>
                  <a:gd name="T78" fmla="*/ 3492 w 6558"/>
                  <a:gd name="T79" fmla="*/ 4384 h 6512"/>
                  <a:gd name="T80" fmla="*/ 816 w 6558"/>
                  <a:gd name="T81" fmla="*/ 6421 h 6512"/>
                  <a:gd name="T82" fmla="*/ 645 w 6558"/>
                  <a:gd name="T83" fmla="*/ 6508 h 6512"/>
                  <a:gd name="T84" fmla="*/ 456 w 6558"/>
                  <a:gd name="T85" fmla="*/ 6480 h 6512"/>
                  <a:gd name="T86" fmla="*/ 54 w 6558"/>
                  <a:gd name="T87" fmla="*/ 6093 h 6512"/>
                  <a:gd name="T88" fmla="*/ 0 w 6558"/>
                  <a:gd name="T89" fmla="*/ 5888 h 6512"/>
                  <a:gd name="T90" fmla="*/ 90 w 6558"/>
                  <a:gd name="T91" fmla="*/ 5695 h 6512"/>
                  <a:gd name="T92" fmla="*/ 2157 w 6558"/>
                  <a:gd name="T93" fmla="*/ 3027 h 6512"/>
                  <a:gd name="T94" fmla="*/ 2029 w 6558"/>
                  <a:gd name="T95" fmla="*/ 2422 h 6512"/>
                  <a:gd name="T96" fmla="*/ 2079 w 6558"/>
                  <a:gd name="T97" fmla="*/ 1769 h 6512"/>
                  <a:gd name="T98" fmla="*/ 2308 w 6558"/>
                  <a:gd name="T99" fmla="*/ 1168 h 6512"/>
                  <a:gd name="T100" fmla="*/ 2688 w 6558"/>
                  <a:gd name="T101" fmla="*/ 664 h 6512"/>
                  <a:gd name="T102" fmla="*/ 3193 w 6558"/>
                  <a:gd name="T103" fmla="*/ 284 h 6512"/>
                  <a:gd name="T104" fmla="*/ 3794 w 6558"/>
                  <a:gd name="T105" fmla="*/ 56 h 6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58" h="6512">
                    <a:moveTo>
                      <a:pt x="2507" y="3662"/>
                    </a:moveTo>
                    <a:lnTo>
                      <a:pt x="281" y="5886"/>
                    </a:lnTo>
                    <a:lnTo>
                      <a:pt x="275" y="5894"/>
                    </a:lnTo>
                    <a:lnTo>
                      <a:pt x="271" y="5902"/>
                    </a:lnTo>
                    <a:lnTo>
                      <a:pt x="269" y="5908"/>
                    </a:lnTo>
                    <a:lnTo>
                      <a:pt x="269" y="5916"/>
                    </a:lnTo>
                    <a:lnTo>
                      <a:pt x="269" y="5922"/>
                    </a:lnTo>
                    <a:lnTo>
                      <a:pt x="271" y="5928"/>
                    </a:lnTo>
                    <a:lnTo>
                      <a:pt x="275" y="5936"/>
                    </a:lnTo>
                    <a:lnTo>
                      <a:pt x="281" y="5944"/>
                    </a:lnTo>
                    <a:lnTo>
                      <a:pt x="567" y="6230"/>
                    </a:lnTo>
                    <a:lnTo>
                      <a:pt x="575" y="6236"/>
                    </a:lnTo>
                    <a:lnTo>
                      <a:pt x="583" y="6240"/>
                    </a:lnTo>
                    <a:lnTo>
                      <a:pt x="589" y="6242"/>
                    </a:lnTo>
                    <a:lnTo>
                      <a:pt x="597" y="6242"/>
                    </a:lnTo>
                    <a:lnTo>
                      <a:pt x="603" y="6242"/>
                    </a:lnTo>
                    <a:lnTo>
                      <a:pt x="609" y="6240"/>
                    </a:lnTo>
                    <a:lnTo>
                      <a:pt x="617" y="6236"/>
                    </a:lnTo>
                    <a:lnTo>
                      <a:pt x="625" y="6230"/>
                    </a:lnTo>
                    <a:lnTo>
                      <a:pt x="2849" y="4010"/>
                    </a:lnTo>
                    <a:lnTo>
                      <a:pt x="2758" y="3931"/>
                    </a:lnTo>
                    <a:lnTo>
                      <a:pt x="2670" y="3845"/>
                    </a:lnTo>
                    <a:lnTo>
                      <a:pt x="2589" y="3758"/>
                    </a:lnTo>
                    <a:lnTo>
                      <a:pt x="2511" y="3664"/>
                    </a:lnTo>
                    <a:lnTo>
                      <a:pt x="2507" y="3662"/>
                    </a:lnTo>
                    <a:close/>
                    <a:moveTo>
                      <a:pt x="4292" y="270"/>
                    </a:moveTo>
                    <a:lnTo>
                      <a:pt x="4135" y="276"/>
                    </a:lnTo>
                    <a:lnTo>
                      <a:pt x="3983" y="294"/>
                    </a:lnTo>
                    <a:lnTo>
                      <a:pt x="3834" y="324"/>
                    </a:lnTo>
                    <a:lnTo>
                      <a:pt x="3689" y="364"/>
                    </a:lnTo>
                    <a:lnTo>
                      <a:pt x="3550" y="413"/>
                    </a:lnTo>
                    <a:lnTo>
                      <a:pt x="3414" y="473"/>
                    </a:lnTo>
                    <a:lnTo>
                      <a:pt x="3285" y="542"/>
                    </a:lnTo>
                    <a:lnTo>
                      <a:pt x="3160" y="622"/>
                    </a:lnTo>
                    <a:lnTo>
                      <a:pt x="3042" y="709"/>
                    </a:lnTo>
                    <a:lnTo>
                      <a:pt x="2933" y="805"/>
                    </a:lnTo>
                    <a:lnTo>
                      <a:pt x="2829" y="908"/>
                    </a:lnTo>
                    <a:lnTo>
                      <a:pt x="2734" y="1017"/>
                    </a:lnTo>
                    <a:lnTo>
                      <a:pt x="2646" y="1135"/>
                    </a:lnTo>
                    <a:lnTo>
                      <a:pt x="2569" y="1258"/>
                    </a:lnTo>
                    <a:lnTo>
                      <a:pt x="2497" y="1389"/>
                    </a:lnTo>
                    <a:lnTo>
                      <a:pt x="2437" y="1522"/>
                    </a:lnTo>
                    <a:lnTo>
                      <a:pt x="2388" y="1663"/>
                    </a:lnTo>
                    <a:lnTo>
                      <a:pt x="2348" y="1808"/>
                    </a:lnTo>
                    <a:lnTo>
                      <a:pt x="2318" y="1955"/>
                    </a:lnTo>
                    <a:lnTo>
                      <a:pt x="2300" y="2108"/>
                    </a:lnTo>
                    <a:lnTo>
                      <a:pt x="2294" y="2263"/>
                    </a:lnTo>
                    <a:lnTo>
                      <a:pt x="2300" y="2420"/>
                    </a:lnTo>
                    <a:lnTo>
                      <a:pt x="2318" y="2571"/>
                    </a:lnTo>
                    <a:lnTo>
                      <a:pt x="2348" y="2720"/>
                    </a:lnTo>
                    <a:lnTo>
                      <a:pt x="2388" y="2866"/>
                    </a:lnTo>
                    <a:lnTo>
                      <a:pt x="2437" y="3005"/>
                    </a:lnTo>
                    <a:lnTo>
                      <a:pt x="2497" y="3140"/>
                    </a:lnTo>
                    <a:lnTo>
                      <a:pt x="2569" y="3269"/>
                    </a:lnTo>
                    <a:lnTo>
                      <a:pt x="2646" y="3392"/>
                    </a:lnTo>
                    <a:lnTo>
                      <a:pt x="2734" y="3509"/>
                    </a:lnTo>
                    <a:lnTo>
                      <a:pt x="2829" y="3621"/>
                    </a:lnTo>
                    <a:lnTo>
                      <a:pt x="2933" y="3724"/>
                    </a:lnTo>
                    <a:lnTo>
                      <a:pt x="3042" y="3819"/>
                    </a:lnTo>
                    <a:lnTo>
                      <a:pt x="3160" y="3907"/>
                    </a:lnTo>
                    <a:lnTo>
                      <a:pt x="3285" y="3984"/>
                    </a:lnTo>
                    <a:lnTo>
                      <a:pt x="3414" y="4054"/>
                    </a:lnTo>
                    <a:lnTo>
                      <a:pt x="3550" y="4116"/>
                    </a:lnTo>
                    <a:lnTo>
                      <a:pt x="3689" y="4165"/>
                    </a:lnTo>
                    <a:lnTo>
                      <a:pt x="3834" y="4205"/>
                    </a:lnTo>
                    <a:lnTo>
                      <a:pt x="3983" y="4235"/>
                    </a:lnTo>
                    <a:lnTo>
                      <a:pt x="4135" y="4251"/>
                    </a:lnTo>
                    <a:lnTo>
                      <a:pt x="4292" y="4259"/>
                    </a:lnTo>
                    <a:lnTo>
                      <a:pt x="4447" y="4251"/>
                    </a:lnTo>
                    <a:lnTo>
                      <a:pt x="4598" y="4235"/>
                    </a:lnTo>
                    <a:lnTo>
                      <a:pt x="4747" y="4205"/>
                    </a:lnTo>
                    <a:lnTo>
                      <a:pt x="4893" y="4165"/>
                    </a:lnTo>
                    <a:lnTo>
                      <a:pt x="5032" y="4116"/>
                    </a:lnTo>
                    <a:lnTo>
                      <a:pt x="5167" y="4054"/>
                    </a:lnTo>
                    <a:lnTo>
                      <a:pt x="5297" y="3984"/>
                    </a:lnTo>
                    <a:lnTo>
                      <a:pt x="5422" y="3907"/>
                    </a:lnTo>
                    <a:lnTo>
                      <a:pt x="5539" y="3819"/>
                    </a:lnTo>
                    <a:lnTo>
                      <a:pt x="5649" y="3724"/>
                    </a:lnTo>
                    <a:lnTo>
                      <a:pt x="5752" y="3621"/>
                    </a:lnTo>
                    <a:lnTo>
                      <a:pt x="5848" y="3509"/>
                    </a:lnTo>
                    <a:lnTo>
                      <a:pt x="5935" y="3392"/>
                    </a:lnTo>
                    <a:lnTo>
                      <a:pt x="6015" y="3269"/>
                    </a:lnTo>
                    <a:lnTo>
                      <a:pt x="6084" y="3140"/>
                    </a:lnTo>
                    <a:lnTo>
                      <a:pt x="6144" y="3005"/>
                    </a:lnTo>
                    <a:lnTo>
                      <a:pt x="6194" y="2866"/>
                    </a:lnTo>
                    <a:lnTo>
                      <a:pt x="6234" y="2720"/>
                    </a:lnTo>
                    <a:lnTo>
                      <a:pt x="6264" y="2571"/>
                    </a:lnTo>
                    <a:lnTo>
                      <a:pt x="6281" y="2420"/>
                    </a:lnTo>
                    <a:lnTo>
                      <a:pt x="6287" y="2263"/>
                    </a:lnTo>
                    <a:lnTo>
                      <a:pt x="6281" y="2108"/>
                    </a:lnTo>
                    <a:lnTo>
                      <a:pt x="6264" y="1955"/>
                    </a:lnTo>
                    <a:lnTo>
                      <a:pt x="6234" y="1808"/>
                    </a:lnTo>
                    <a:lnTo>
                      <a:pt x="6194" y="1663"/>
                    </a:lnTo>
                    <a:lnTo>
                      <a:pt x="6144" y="1522"/>
                    </a:lnTo>
                    <a:lnTo>
                      <a:pt x="6084" y="1389"/>
                    </a:lnTo>
                    <a:lnTo>
                      <a:pt x="6015" y="1258"/>
                    </a:lnTo>
                    <a:lnTo>
                      <a:pt x="5935" y="1135"/>
                    </a:lnTo>
                    <a:lnTo>
                      <a:pt x="5848" y="1017"/>
                    </a:lnTo>
                    <a:lnTo>
                      <a:pt x="5752" y="908"/>
                    </a:lnTo>
                    <a:lnTo>
                      <a:pt x="5649" y="805"/>
                    </a:lnTo>
                    <a:lnTo>
                      <a:pt x="5539" y="709"/>
                    </a:lnTo>
                    <a:lnTo>
                      <a:pt x="5422" y="622"/>
                    </a:lnTo>
                    <a:lnTo>
                      <a:pt x="5297" y="542"/>
                    </a:lnTo>
                    <a:lnTo>
                      <a:pt x="5167" y="473"/>
                    </a:lnTo>
                    <a:lnTo>
                      <a:pt x="5032" y="413"/>
                    </a:lnTo>
                    <a:lnTo>
                      <a:pt x="4893" y="364"/>
                    </a:lnTo>
                    <a:lnTo>
                      <a:pt x="4747" y="324"/>
                    </a:lnTo>
                    <a:lnTo>
                      <a:pt x="4598" y="294"/>
                    </a:lnTo>
                    <a:lnTo>
                      <a:pt x="4447" y="276"/>
                    </a:lnTo>
                    <a:lnTo>
                      <a:pt x="4292" y="270"/>
                    </a:lnTo>
                    <a:close/>
                    <a:moveTo>
                      <a:pt x="4292" y="0"/>
                    </a:moveTo>
                    <a:lnTo>
                      <a:pt x="4459" y="6"/>
                    </a:lnTo>
                    <a:lnTo>
                      <a:pt x="4626" y="24"/>
                    </a:lnTo>
                    <a:lnTo>
                      <a:pt x="4787" y="56"/>
                    </a:lnTo>
                    <a:lnTo>
                      <a:pt x="4944" y="95"/>
                    </a:lnTo>
                    <a:lnTo>
                      <a:pt x="5098" y="149"/>
                    </a:lnTo>
                    <a:lnTo>
                      <a:pt x="5245" y="211"/>
                    </a:lnTo>
                    <a:lnTo>
                      <a:pt x="5388" y="284"/>
                    </a:lnTo>
                    <a:lnTo>
                      <a:pt x="5523" y="366"/>
                    </a:lnTo>
                    <a:lnTo>
                      <a:pt x="5655" y="457"/>
                    </a:lnTo>
                    <a:lnTo>
                      <a:pt x="5778" y="556"/>
                    </a:lnTo>
                    <a:lnTo>
                      <a:pt x="5893" y="664"/>
                    </a:lnTo>
                    <a:lnTo>
                      <a:pt x="6001" y="779"/>
                    </a:lnTo>
                    <a:lnTo>
                      <a:pt x="6100" y="902"/>
                    </a:lnTo>
                    <a:lnTo>
                      <a:pt x="6192" y="1031"/>
                    </a:lnTo>
                    <a:lnTo>
                      <a:pt x="6273" y="1168"/>
                    </a:lnTo>
                    <a:lnTo>
                      <a:pt x="6347" y="1312"/>
                    </a:lnTo>
                    <a:lnTo>
                      <a:pt x="6409" y="1459"/>
                    </a:lnTo>
                    <a:lnTo>
                      <a:pt x="6461" y="1612"/>
                    </a:lnTo>
                    <a:lnTo>
                      <a:pt x="6502" y="1769"/>
                    </a:lnTo>
                    <a:lnTo>
                      <a:pt x="6532" y="1930"/>
                    </a:lnTo>
                    <a:lnTo>
                      <a:pt x="6552" y="2094"/>
                    </a:lnTo>
                    <a:lnTo>
                      <a:pt x="6558" y="2263"/>
                    </a:lnTo>
                    <a:lnTo>
                      <a:pt x="6552" y="2432"/>
                    </a:lnTo>
                    <a:lnTo>
                      <a:pt x="6532" y="2597"/>
                    </a:lnTo>
                    <a:lnTo>
                      <a:pt x="6502" y="2760"/>
                    </a:lnTo>
                    <a:lnTo>
                      <a:pt x="6461" y="2917"/>
                    </a:lnTo>
                    <a:lnTo>
                      <a:pt x="6409" y="3070"/>
                    </a:lnTo>
                    <a:lnTo>
                      <a:pt x="6347" y="3217"/>
                    </a:lnTo>
                    <a:lnTo>
                      <a:pt x="6273" y="3360"/>
                    </a:lnTo>
                    <a:lnTo>
                      <a:pt x="6192" y="3496"/>
                    </a:lnTo>
                    <a:lnTo>
                      <a:pt x="6100" y="3625"/>
                    </a:lnTo>
                    <a:lnTo>
                      <a:pt x="6001" y="3748"/>
                    </a:lnTo>
                    <a:lnTo>
                      <a:pt x="5893" y="3865"/>
                    </a:lnTo>
                    <a:lnTo>
                      <a:pt x="5778" y="3972"/>
                    </a:lnTo>
                    <a:lnTo>
                      <a:pt x="5655" y="4072"/>
                    </a:lnTo>
                    <a:lnTo>
                      <a:pt x="5523" y="4163"/>
                    </a:lnTo>
                    <a:lnTo>
                      <a:pt x="5388" y="4245"/>
                    </a:lnTo>
                    <a:lnTo>
                      <a:pt x="5245" y="4318"/>
                    </a:lnTo>
                    <a:lnTo>
                      <a:pt x="5098" y="4380"/>
                    </a:lnTo>
                    <a:lnTo>
                      <a:pt x="4944" y="4431"/>
                    </a:lnTo>
                    <a:lnTo>
                      <a:pt x="4787" y="4473"/>
                    </a:lnTo>
                    <a:lnTo>
                      <a:pt x="4626" y="4503"/>
                    </a:lnTo>
                    <a:lnTo>
                      <a:pt x="4459" y="4521"/>
                    </a:lnTo>
                    <a:lnTo>
                      <a:pt x="4292" y="4529"/>
                    </a:lnTo>
                    <a:lnTo>
                      <a:pt x="4125" y="4521"/>
                    </a:lnTo>
                    <a:lnTo>
                      <a:pt x="3959" y="4503"/>
                    </a:lnTo>
                    <a:lnTo>
                      <a:pt x="3800" y="4475"/>
                    </a:lnTo>
                    <a:lnTo>
                      <a:pt x="3643" y="4433"/>
                    </a:lnTo>
                    <a:lnTo>
                      <a:pt x="3492" y="4384"/>
                    </a:lnTo>
                    <a:lnTo>
                      <a:pt x="3347" y="4322"/>
                    </a:lnTo>
                    <a:lnTo>
                      <a:pt x="3205" y="4251"/>
                    </a:lnTo>
                    <a:lnTo>
                      <a:pt x="3070" y="4171"/>
                    </a:lnTo>
                    <a:lnTo>
                      <a:pt x="816" y="6421"/>
                    </a:lnTo>
                    <a:lnTo>
                      <a:pt x="778" y="6454"/>
                    </a:lnTo>
                    <a:lnTo>
                      <a:pt x="736" y="6480"/>
                    </a:lnTo>
                    <a:lnTo>
                      <a:pt x="690" y="6498"/>
                    </a:lnTo>
                    <a:lnTo>
                      <a:pt x="645" y="6508"/>
                    </a:lnTo>
                    <a:lnTo>
                      <a:pt x="597" y="6512"/>
                    </a:lnTo>
                    <a:lnTo>
                      <a:pt x="549" y="6508"/>
                    </a:lnTo>
                    <a:lnTo>
                      <a:pt x="501" y="6498"/>
                    </a:lnTo>
                    <a:lnTo>
                      <a:pt x="456" y="6480"/>
                    </a:lnTo>
                    <a:lnTo>
                      <a:pt x="414" y="6454"/>
                    </a:lnTo>
                    <a:lnTo>
                      <a:pt x="376" y="6421"/>
                    </a:lnTo>
                    <a:lnTo>
                      <a:pt x="90" y="6135"/>
                    </a:lnTo>
                    <a:lnTo>
                      <a:pt x="54" y="6093"/>
                    </a:lnTo>
                    <a:lnTo>
                      <a:pt x="26" y="6045"/>
                    </a:lnTo>
                    <a:lnTo>
                      <a:pt x="8" y="5993"/>
                    </a:lnTo>
                    <a:lnTo>
                      <a:pt x="0" y="5942"/>
                    </a:lnTo>
                    <a:lnTo>
                      <a:pt x="0" y="5888"/>
                    </a:lnTo>
                    <a:lnTo>
                      <a:pt x="8" y="5836"/>
                    </a:lnTo>
                    <a:lnTo>
                      <a:pt x="26" y="5785"/>
                    </a:lnTo>
                    <a:lnTo>
                      <a:pt x="54" y="5737"/>
                    </a:lnTo>
                    <a:lnTo>
                      <a:pt x="90" y="5695"/>
                    </a:lnTo>
                    <a:lnTo>
                      <a:pt x="2352" y="3436"/>
                    </a:lnTo>
                    <a:lnTo>
                      <a:pt x="2278" y="3305"/>
                    </a:lnTo>
                    <a:lnTo>
                      <a:pt x="2213" y="3168"/>
                    </a:lnTo>
                    <a:lnTo>
                      <a:pt x="2157" y="3027"/>
                    </a:lnTo>
                    <a:lnTo>
                      <a:pt x="2109" y="2881"/>
                    </a:lnTo>
                    <a:lnTo>
                      <a:pt x="2073" y="2732"/>
                    </a:lnTo>
                    <a:lnTo>
                      <a:pt x="2045" y="2579"/>
                    </a:lnTo>
                    <a:lnTo>
                      <a:pt x="2029" y="2422"/>
                    </a:lnTo>
                    <a:lnTo>
                      <a:pt x="2024" y="2263"/>
                    </a:lnTo>
                    <a:lnTo>
                      <a:pt x="2029" y="2094"/>
                    </a:lnTo>
                    <a:lnTo>
                      <a:pt x="2049" y="1930"/>
                    </a:lnTo>
                    <a:lnTo>
                      <a:pt x="2079" y="1769"/>
                    </a:lnTo>
                    <a:lnTo>
                      <a:pt x="2121" y="1612"/>
                    </a:lnTo>
                    <a:lnTo>
                      <a:pt x="2173" y="1459"/>
                    </a:lnTo>
                    <a:lnTo>
                      <a:pt x="2234" y="1310"/>
                    </a:lnTo>
                    <a:lnTo>
                      <a:pt x="2308" y="1168"/>
                    </a:lnTo>
                    <a:lnTo>
                      <a:pt x="2390" y="1031"/>
                    </a:lnTo>
                    <a:lnTo>
                      <a:pt x="2481" y="902"/>
                    </a:lnTo>
                    <a:lnTo>
                      <a:pt x="2581" y="779"/>
                    </a:lnTo>
                    <a:lnTo>
                      <a:pt x="2688" y="664"/>
                    </a:lnTo>
                    <a:lnTo>
                      <a:pt x="2805" y="556"/>
                    </a:lnTo>
                    <a:lnTo>
                      <a:pt x="2927" y="457"/>
                    </a:lnTo>
                    <a:lnTo>
                      <a:pt x="3058" y="366"/>
                    </a:lnTo>
                    <a:lnTo>
                      <a:pt x="3193" y="284"/>
                    </a:lnTo>
                    <a:lnTo>
                      <a:pt x="3337" y="211"/>
                    </a:lnTo>
                    <a:lnTo>
                      <a:pt x="3484" y="149"/>
                    </a:lnTo>
                    <a:lnTo>
                      <a:pt x="3637" y="95"/>
                    </a:lnTo>
                    <a:lnTo>
                      <a:pt x="3794" y="56"/>
                    </a:lnTo>
                    <a:lnTo>
                      <a:pt x="3956" y="24"/>
                    </a:lnTo>
                    <a:lnTo>
                      <a:pt x="4123" y="6"/>
                    </a:lnTo>
                    <a:lnTo>
                      <a:pt x="42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132"/>
              <p:cNvSpPr>
                <a:spLocks noEditPoints="1"/>
              </p:cNvSpPr>
              <p:nvPr/>
            </p:nvSpPr>
            <p:spPr bwMode="auto">
              <a:xfrm>
                <a:off x="13935075" y="-511175"/>
                <a:ext cx="2319338" cy="2092325"/>
              </a:xfrm>
              <a:custGeom>
                <a:avLst/>
                <a:gdLst>
                  <a:gd name="T0" fmla="*/ 497 w 2923"/>
                  <a:gd name="T1" fmla="*/ 1148 h 2635"/>
                  <a:gd name="T2" fmla="*/ 559 w 2923"/>
                  <a:gd name="T3" fmla="*/ 1154 h 2635"/>
                  <a:gd name="T4" fmla="*/ 619 w 2923"/>
                  <a:gd name="T5" fmla="*/ 1188 h 2635"/>
                  <a:gd name="T6" fmla="*/ 653 w 2923"/>
                  <a:gd name="T7" fmla="*/ 1248 h 2635"/>
                  <a:gd name="T8" fmla="*/ 659 w 2923"/>
                  <a:gd name="T9" fmla="*/ 2365 h 2635"/>
                  <a:gd name="T10" fmla="*/ 2264 w 2923"/>
                  <a:gd name="T11" fmla="*/ 1284 h 2635"/>
                  <a:gd name="T12" fmla="*/ 2284 w 2923"/>
                  <a:gd name="T13" fmla="*/ 1216 h 2635"/>
                  <a:gd name="T14" fmla="*/ 2332 w 2923"/>
                  <a:gd name="T15" fmla="*/ 1168 h 2635"/>
                  <a:gd name="T16" fmla="*/ 2400 w 2923"/>
                  <a:gd name="T17" fmla="*/ 1148 h 2635"/>
                  <a:gd name="T18" fmla="*/ 1460 w 2923"/>
                  <a:gd name="T19" fmla="*/ 314 h 2635"/>
                  <a:gd name="T20" fmla="*/ 1492 w 2923"/>
                  <a:gd name="T21" fmla="*/ 4 h 2635"/>
                  <a:gd name="T22" fmla="*/ 1550 w 2923"/>
                  <a:gd name="T23" fmla="*/ 34 h 2635"/>
                  <a:gd name="T24" fmla="*/ 2899 w 2923"/>
                  <a:gd name="T25" fmla="*/ 1206 h 2635"/>
                  <a:gd name="T26" fmla="*/ 2923 w 2923"/>
                  <a:gd name="T27" fmla="*/ 1268 h 2635"/>
                  <a:gd name="T28" fmla="*/ 2915 w 2923"/>
                  <a:gd name="T29" fmla="*/ 1331 h 2635"/>
                  <a:gd name="T30" fmla="*/ 2879 w 2923"/>
                  <a:gd name="T31" fmla="*/ 1385 h 2635"/>
                  <a:gd name="T32" fmla="*/ 2821 w 2923"/>
                  <a:gd name="T33" fmla="*/ 1415 h 2635"/>
                  <a:gd name="T34" fmla="*/ 2535 w 2923"/>
                  <a:gd name="T35" fmla="*/ 1419 h 2635"/>
                  <a:gd name="T36" fmla="*/ 2531 w 2923"/>
                  <a:gd name="T37" fmla="*/ 2536 h 2635"/>
                  <a:gd name="T38" fmla="*/ 2495 w 2923"/>
                  <a:gd name="T39" fmla="*/ 2595 h 2635"/>
                  <a:gd name="T40" fmla="*/ 2435 w 2923"/>
                  <a:gd name="T41" fmla="*/ 2629 h 2635"/>
                  <a:gd name="T42" fmla="*/ 523 w 2923"/>
                  <a:gd name="T43" fmla="*/ 2635 h 2635"/>
                  <a:gd name="T44" fmla="*/ 454 w 2923"/>
                  <a:gd name="T45" fmla="*/ 2617 h 2635"/>
                  <a:gd name="T46" fmla="*/ 406 w 2923"/>
                  <a:gd name="T47" fmla="*/ 2567 h 2635"/>
                  <a:gd name="T48" fmla="*/ 388 w 2923"/>
                  <a:gd name="T49" fmla="*/ 2500 h 2635"/>
                  <a:gd name="T50" fmla="*/ 133 w 2923"/>
                  <a:gd name="T51" fmla="*/ 1419 h 2635"/>
                  <a:gd name="T52" fmla="*/ 70 w 2923"/>
                  <a:gd name="T53" fmla="*/ 1405 h 2635"/>
                  <a:gd name="T54" fmla="*/ 22 w 2923"/>
                  <a:gd name="T55" fmla="*/ 1361 h 2635"/>
                  <a:gd name="T56" fmla="*/ 0 w 2923"/>
                  <a:gd name="T57" fmla="*/ 1299 h 2635"/>
                  <a:gd name="T58" fmla="*/ 8 w 2923"/>
                  <a:gd name="T59" fmla="*/ 1236 h 2635"/>
                  <a:gd name="T60" fmla="*/ 46 w 2923"/>
                  <a:gd name="T61" fmla="*/ 1182 h 2635"/>
                  <a:gd name="T62" fmla="*/ 1401 w 2923"/>
                  <a:gd name="T63" fmla="*/ 16 h 2635"/>
                  <a:gd name="T64" fmla="*/ 1460 w 2923"/>
                  <a:gd name="T65" fmla="*/ 0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23" h="2635">
                    <a:moveTo>
                      <a:pt x="1460" y="314"/>
                    </a:moveTo>
                    <a:lnTo>
                      <a:pt x="497" y="1148"/>
                    </a:lnTo>
                    <a:lnTo>
                      <a:pt x="523" y="1148"/>
                    </a:lnTo>
                    <a:lnTo>
                      <a:pt x="559" y="1154"/>
                    </a:lnTo>
                    <a:lnTo>
                      <a:pt x="591" y="1168"/>
                    </a:lnTo>
                    <a:lnTo>
                      <a:pt x="619" y="1188"/>
                    </a:lnTo>
                    <a:lnTo>
                      <a:pt x="639" y="1216"/>
                    </a:lnTo>
                    <a:lnTo>
                      <a:pt x="653" y="1248"/>
                    </a:lnTo>
                    <a:lnTo>
                      <a:pt x="659" y="1284"/>
                    </a:lnTo>
                    <a:lnTo>
                      <a:pt x="659" y="2365"/>
                    </a:lnTo>
                    <a:lnTo>
                      <a:pt x="2264" y="2365"/>
                    </a:lnTo>
                    <a:lnTo>
                      <a:pt x="2264" y="1284"/>
                    </a:lnTo>
                    <a:lnTo>
                      <a:pt x="2270" y="1248"/>
                    </a:lnTo>
                    <a:lnTo>
                      <a:pt x="2284" y="1216"/>
                    </a:lnTo>
                    <a:lnTo>
                      <a:pt x="2304" y="1188"/>
                    </a:lnTo>
                    <a:lnTo>
                      <a:pt x="2332" y="1168"/>
                    </a:lnTo>
                    <a:lnTo>
                      <a:pt x="2364" y="1154"/>
                    </a:lnTo>
                    <a:lnTo>
                      <a:pt x="2400" y="1148"/>
                    </a:lnTo>
                    <a:lnTo>
                      <a:pt x="2425" y="1148"/>
                    </a:lnTo>
                    <a:lnTo>
                      <a:pt x="1460" y="314"/>
                    </a:lnTo>
                    <a:close/>
                    <a:moveTo>
                      <a:pt x="1460" y="0"/>
                    </a:moveTo>
                    <a:lnTo>
                      <a:pt x="1492" y="4"/>
                    </a:lnTo>
                    <a:lnTo>
                      <a:pt x="1522" y="16"/>
                    </a:lnTo>
                    <a:lnTo>
                      <a:pt x="1550" y="34"/>
                    </a:lnTo>
                    <a:lnTo>
                      <a:pt x="2877" y="1182"/>
                    </a:lnTo>
                    <a:lnTo>
                      <a:pt x="2899" y="1206"/>
                    </a:lnTo>
                    <a:lnTo>
                      <a:pt x="2915" y="1236"/>
                    </a:lnTo>
                    <a:lnTo>
                      <a:pt x="2923" y="1268"/>
                    </a:lnTo>
                    <a:lnTo>
                      <a:pt x="2923" y="1299"/>
                    </a:lnTo>
                    <a:lnTo>
                      <a:pt x="2915" y="1331"/>
                    </a:lnTo>
                    <a:lnTo>
                      <a:pt x="2901" y="1361"/>
                    </a:lnTo>
                    <a:lnTo>
                      <a:pt x="2879" y="1385"/>
                    </a:lnTo>
                    <a:lnTo>
                      <a:pt x="2853" y="1405"/>
                    </a:lnTo>
                    <a:lnTo>
                      <a:pt x="2821" y="1415"/>
                    </a:lnTo>
                    <a:lnTo>
                      <a:pt x="2790" y="1419"/>
                    </a:lnTo>
                    <a:lnTo>
                      <a:pt x="2535" y="1419"/>
                    </a:lnTo>
                    <a:lnTo>
                      <a:pt x="2535" y="2500"/>
                    </a:lnTo>
                    <a:lnTo>
                      <a:pt x="2531" y="2536"/>
                    </a:lnTo>
                    <a:lnTo>
                      <a:pt x="2517" y="2567"/>
                    </a:lnTo>
                    <a:lnTo>
                      <a:pt x="2495" y="2595"/>
                    </a:lnTo>
                    <a:lnTo>
                      <a:pt x="2469" y="2617"/>
                    </a:lnTo>
                    <a:lnTo>
                      <a:pt x="2435" y="2629"/>
                    </a:lnTo>
                    <a:lnTo>
                      <a:pt x="2400" y="2635"/>
                    </a:lnTo>
                    <a:lnTo>
                      <a:pt x="523" y="2635"/>
                    </a:lnTo>
                    <a:lnTo>
                      <a:pt x="488" y="2629"/>
                    </a:lnTo>
                    <a:lnTo>
                      <a:pt x="454" y="2617"/>
                    </a:lnTo>
                    <a:lnTo>
                      <a:pt x="428" y="2595"/>
                    </a:lnTo>
                    <a:lnTo>
                      <a:pt x="406" y="2567"/>
                    </a:lnTo>
                    <a:lnTo>
                      <a:pt x="392" y="2536"/>
                    </a:lnTo>
                    <a:lnTo>
                      <a:pt x="388" y="2500"/>
                    </a:lnTo>
                    <a:lnTo>
                      <a:pt x="388" y="1419"/>
                    </a:lnTo>
                    <a:lnTo>
                      <a:pt x="133" y="1419"/>
                    </a:lnTo>
                    <a:lnTo>
                      <a:pt x="101" y="1415"/>
                    </a:lnTo>
                    <a:lnTo>
                      <a:pt x="70" y="1405"/>
                    </a:lnTo>
                    <a:lnTo>
                      <a:pt x="44" y="1385"/>
                    </a:lnTo>
                    <a:lnTo>
                      <a:pt x="22" y="1361"/>
                    </a:lnTo>
                    <a:lnTo>
                      <a:pt x="8" y="1331"/>
                    </a:lnTo>
                    <a:lnTo>
                      <a:pt x="0" y="1299"/>
                    </a:lnTo>
                    <a:lnTo>
                      <a:pt x="0" y="1268"/>
                    </a:lnTo>
                    <a:lnTo>
                      <a:pt x="8" y="1236"/>
                    </a:lnTo>
                    <a:lnTo>
                      <a:pt x="24" y="1206"/>
                    </a:lnTo>
                    <a:lnTo>
                      <a:pt x="46" y="1182"/>
                    </a:lnTo>
                    <a:lnTo>
                      <a:pt x="1373" y="34"/>
                    </a:lnTo>
                    <a:lnTo>
                      <a:pt x="1401" y="16"/>
                    </a:lnTo>
                    <a:lnTo>
                      <a:pt x="1431" y="4"/>
                    </a:lnTo>
                    <a:lnTo>
                      <a:pt x="1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Freeform 133"/>
              <p:cNvSpPr>
                <a:spLocks/>
              </p:cNvSpPr>
              <p:nvPr/>
            </p:nvSpPr>
            <p:spPr bwMode="auto">
              <a:xfrm>
                <a:off x="14568488" y="1046163"/>
                <a:ext cx="698500" cy="214313"/>
              </a:xfrm>
              <a:custGeom>
                <a:avLst/>
                <a:gdLst>
                  <a:gd name="T0" fmla="*/ 135 w 879"/>
                  <a:gd name="T1" fmla="*/ 0 h 270"/>
                  <a:gd name="T2" fmla="*/ 744 w 879"/>
                  <a:gd name="T3" fmla="*/ 0 h 270"/>
                  <a:gd name="T4" fmla="*/ 780 w 879"/>
                  <a:gd name="T5" fmla="*/ 4 h 270"/>
                  <a:gd name="T6" fmla="*/ 812 w 879"/>
                  <a:gd name="T7" fmla="*/ 18 h 270"/>
                  <a:gd name="T8" fmla="*/ 840 w 879"/>
                  <a:gd name="T9" fmla="*/ 38 h 270"/>
                  <a:gd name="T10" fmla="*/ 861 w 879"/>
                  <a:gd name="T11" fmla="*/ 66 h 270"/>
                  <a:gd name="T12" fmla="*/ 875 w 879"/>
                  <a:gd name="T13" fmla="*/ 100 h 270"/>
                  <a:gd name="T14" fmla="*/ 879 w 879"/>
                  <a:gd name="T15" fmla="*/ 135 h 270"/>
                  <a:gd name="T16" fmla="*/ 875 w 879"/>
                  <a:gd name="T17" fmla="*/ 171 h 270"/>
                  <a:gd name="T18" fmla="*/ 861 w 879"/>
                  <a:gd name="T19" fmla="*/ 203 h 270"/>
                  <a:gd name="T20" fmla="*/ 840 w 879"/>
                  <a:gd name="T21" fmla="*/ 231 h 270"/>
                  <a:gd name="T22" fmla="*/ 812 w 879"/>
                  <a:gd name="T23" fmla="*/ 251 h 270"/>
                  <a:gd name="T24" fmla="*/ 780 w 879"/>
                  <a:gd name="T25" fmla="*/ 265 h 270"/>
                  <a:gd name="T26" fmla="*/ 744 w 879"/>
                  <a:gd name="T27" fmla="*/ 270 h 270"/>
                  <a:gd name="T28" fmla="*/ 135 w 879"/>
                  <a:gd name="T29" fmla="*/ 270 h 270"/>
                  <a:gd name="T30" fmla="*/ 99 w 879"/>
                  <a:gd name="T31" fmla="*/ 265 h 270"/>
                  <a:gd name="T32" fmla="*/ 68 w 879"/>
                  <a:gd name="T33" fmla="*/ 251 h 270"/>
                  <a:gd name="T34" fmla="*/ 40 w 879"/>
                  <a:gd name="T35" fmla="*/ 231 h 270"/>
                  <a:gd name="T36" fmla="*/ 18 w 879"/>
                  <a:gd name="T37" fmla="*/ 203 h 270"/>
                  <a:gd name="T38" fmla="*/ 4 w 879"/>
                  <a:gd name="T39" fmla="*/ 171 h 270"/>
                  <a:gd name="T40" fmla="*/ 0 w 879"/>
                  <a:gd name="T41" fmla="*/ 135 h 270"/>
                  <a:gd name="T42" fmla="*/ 4 w 879"/>
                  <a:gd name="T43" fmla="*/ 100 h 270"/>
                  <a:gd name="T44" fmla="*/ 18 w 879"/>
                  <a:gd name="T45" fmla="*/ 66 h 270"/>
                  <a:gd name="T46" fmla="*/ 40 w 879"/>
                  <a:gd name="T47" fmla="*/ 38 h 270"/>
                  <a:gd name="T48" fmla="*/ 68 w 879"/>
                  <a:gd name="T49" fmla="*/ 18 h 270"/>
                  <a:gd name="T50" fmla="*/ 99 w 879"/>
                  <a:gd name="T51" fmla="*/ 4 h 270"/>
                  <a:gd name="T52" fmla="*/ 135 w 879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9" h="270">
                    <a:moveTo>
                      <a:pt x="135" y="0"/>
                    </a:moveTo>
                    <a:lnTo>
                      <a:pt x="744" y="0"/>
                    </a:lnTo>
                    <a:lnTo>
                      <a:pt x="780" y="4"/>
                    </a:lnTo>
                    <a:lnTo>
                      <a:pt x="812" y="18"/>
                    </a:lnTo>
                    <a:lnTo>
                      <a:pt x="840" y="38"/>
                    </a:lnTo>
                    <a:lnTo>
                      <a:pt x="861" y="66"/>
                    </a:lnTo>
                    <a:lnTo>
                      <a:pt x="875" y="100"/>
                    </a:lnTo>
                    <a:lnTo>
                      <a:pt x="879" y="135"/>
                    </a:lnTo>
                    <a:lnTo>
                      <a:pt x="875" y="171"/>
                    </a:lnTo>
                    <a:lnTo>
                      <a:pt x="861" y="203"/>
                    </a:lnTo>
                    <a:lnTo>
                      <a:pt x="840" y="231"/>
                    </a:lnTo>
                    <a:lnTo>
                      <a:pt x="812" y="251"/>
                    </a:lnTo>
                    <a:lnTo>
                      <a:pt x="780" y="265"/>
                    </a:lnTo>
                    <a:lnTo>
                      <a:pt x="744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8" y="251"/>
                    </a:lnTo>
                    <a:lnTo>
                      <a:pt x="40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40" y="38"/>
                    </a:lnTo>
                    <a:lnTo>
                      <a:pt x="68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Freeform 134"/>
              <p:cNvSpPr>
                <a:spLocks/>
              </p:cNvSpPr>
              <p:nvPr/>
            </p:nvSpPr>
            <p:spPr bwMode="auto">
              <a:xfrm>
                <a:off x="15374938" y="1046163"/>
                <a:ext cx="236538" cy="214313"/>
              </a:xfrm>
              <a:custGeom>
                <a:avLst/>
                <a:gdLst>
                  <a:gd name="T0" fmla="*/ 135 w 298"/>
                  <a:gd name="T1" fmla="*/ 0 h 270"/>
                  <a:gd name="T2" fmla="*/ 163 w 298"/>
                  <a:gd name="T3" fmla="*/ 0 h 270"/>
                  <a:gd name="T4" fmla="*/ 199 w 298"/>
                  <a:gd name="T5" fmla="*/ 4 h 270"/>
                  <a:gd name="T6" fmla="*/ 230 w 298"/>
                  <a:gd name="T7" fmla="*/ 18 h 270"/>
                  <a:gd name="T8" fmla="*/ 258 w 298"/>
                  <a:gd name="T9" fmla="*/ 38 h 270"/>
                  <a:gd name="T10" fmla="*/ 278 w 298"/>
                  <a:gd name="T11" fmla="*/ 66 h 270"/>
                  <a:gd name="T12" fmla="*/ 292 w 298"/>
                  <a:gd name="T13" fmla="*/ 100 h 270"/>
                  <a:gd name="T14" fmla="*/ 298 w 298"/>
                  <a:gd name="T15" fmla="*/ 135 h 270"/>
                  <a:gd name="T16" fmla="*/ 292 w 298"/>
                  <a:gd name="T17" fmla="*/ 171 h 270"/>
                  <a:gd name="T18" fmla="*/ 278 w 298"/>
                  <a:gd name="T19" fmla="*/ 203 h 270"/>
                  <a:gd name="T20" fmla="*/ 258 w 298"/>
                  <a:gd name="T21" fmla="*/ 231 h 270"/>
                  <a:gd name="T22" fmla="*/ 230 w 298"/>
                  <a:gd name="T23" fmla="*/ 251 h 270"/>
                  <a:gd name="T24" fmla="*/ 199 w 298"/>
                  <a:gd name="T25" fmla="*/ 265 h 270"/>
                  <a:gd name="T26" fmla="*/ 163 w 298"/>
                  <a:gd name="T27" fmla="*/ 270 h 270"/>
                  <a:gd name="T28" fmla="*/ 135 w 298"/>
                  <a:gd name="T29" fmla="*/ 270 h 270"/>
                  <a:gd name="T30" fmla="*/ 99 w 298"/>
                  <a:gd name="T31" fmla="*/ 265 h 270"/>
                  <a:gd name="T32" fmla="*/ 67 w 298"/>
                  <a:gd name="T33" fmla="*/ 251 h 270"/>
                  <a:gd name="T34" fmla="*/ 39 w 298"/>
                  <a:gd name="T35" fmla="*/ 231 h 270"/>
                  <a:gd name="T36" fmla="*/ 18 w 298"/>
                  <a:gd name="T37" fmla="*/ 203 h 270"/>
                  <a:gd name="T38" fmla="*/ 4 w 298"/>
                  <a:gd name="T39" fmla="*/ 171 h 270"/>
                  <a:gd name="T40" fmla="*/ 0 w 298"/>
                  <a:gd name="T41" fmla="*/ 135 h 270"/>
                  <a:gd name="T42" fmla="*/ 4 w 298"/>
                  <a:gd name="T43" fmla="*/ 100 h 270"/>
                  <a:gd name="T44" fmla="*/ 18 w 298"/>
                  <a:gd name="T45" fmla="*/ 66 h 270"/>
                  <a:gd name="T46" fmla="*/ 39 w 298"/>
                  <a:gd name="T47" fmla="*/ 38 h 270"/>
                  <a:gd name="T48" fmla="*/ 67 w 298"/>
                  <a:gd name="T49" fmla="*/ 18 h 270"/>
                  <a:gd name="T50" fmla="*/ 99 w 298"/>
                  <a:gd name="T51" fmla="*/ 4 h 270"/>
                  <a:gd name="T52" fmla="*/ 135 w 298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8" h="270">
                    <a:moveTo>
                      <a:pt x="135" y="0"/>
                    </a:moveTo>
                    <a:lnTo>
                      <a:pt x="163" y="0"/>
                    </a:lnTo>
                    <a:lnTo>
                      <a:pt x="199" y="4"/>
                    </a:lnTo>
                    <a:lnTo>
                      <a:pt x="230" y="18"/>
                    </a:lnTo>
                    <a:lnTo>
                      <a:pt x="258" y="38"/>
                    </a:lnTo>
                    <a:lnTo>
                      <a:pt x="278" y="66"/>
                    </a:lnTo>
                    <a:lnTo>
                      <a:pt x="292" y="100"/>
                    </a:lnTo>
                    <a:lnTo>
                      <a:pt x="298" y="135"/>
                    </a:lnTo>
                    <a:lnTo>
                      <a:pt x="292" y="171"/>
                    </a:lnTo>
                    <a:lnTo>
                      <a:pt x="278" y="203"/>
                    </a:lnTo>
                    <a:lnTo>
                      <a:pt x="258" y="231"/>
                    </a:lnTo>
                    <a:lnTo>
                      <a:pt x="230" y="251"/>
                    </a:lnTo>
                    <a:lnTo>
                      <a:pt x="199" y="265"/>
                    </a:lnTo>
                    <a:lnTo>
                      <a:pt x="163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7" y="251"/>
                    </a:lnTo>
                    <a:lnTo>
                      <a:pt x="39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39" y="38"/>
                    </a:lnTo>
                    <a:lnTo>
                      <a:pt x="67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3524828" y="3266223"/>
              <a:ext cx="446851" cy="381608"/>
              <a:chOff x="2709863" y="2032000"/>
              <a:chExt cx="4033838" cy="3444875"/>
            </a:xfrm>
            <a:solidFill>
              <a:schemeClr val="accent5"/>
            </a:solidFill>
          </p:grpSpPr>
          <p:sp>
            <p:nvSpPr>
              <p:cNvPr id="241" name="Freeform 48"/>
              <p:cNvSpPr>
                <a:spLocks noEditPoints="1"/>
              </p:cNvSpPr>
              <p:nvPr/>
            </p:nvSpPr>
            <p:spPr bwMode="auto">
              <a:xfrm>
                <a:off x="2709863" y="2032000"/>
                <a:ext cx="4033838" cy="3444875"/>
              </a:xfrm>
              <a:custGeom>
                <a:avLst/>
                <a:gdLst>
                  <a:gd name="T0" fmla="*/ 2330 w 5082"/>
                  <a:gd name="T1" fmla="*/ 1326 h 4341"/>
                  <a:gd name="T2" fmla="*/ 2035 w 5082"/>
                  <a:gd name="T3" fmla="*/ 1416 h 4341"/>
                  <a:gd name="T4" fmla="*/ 1778 w 5082"/>
                  <a:gd name="T5" fmla="*/ 1572 h 4341"/>
                  <a:gd name="T6" fmla="*/ 1565 w 5082"/>
                  <a:gd name="T7" fmla="*/ 1784 h 4341"/>
                  <a:gd name="T8" fmla="*/ 1409 w 5082"/>
                  <a:gd name="T9" fmla="*/ 2045 h 4341"/>
                  <a:gd name="T10" fmla="*/ 1320 w 5082"/>
                  <a:gd name="T11" fmla="*/ 2340 h 4341"/>
                  <a:gd name="T12" fmla="*/ 1306 w 5082"/>
                  <a:gd name="T13" fmla="*/ 2659 h 4341"/>
                  <a:gd name="T14" fmla="*/ 1372 w 5082"/>
                  <a:gd name="T15" fmla="*/ 2965 h 4341"/>
                  <a:gd name="T16" fmla="*/ 1506 w 5082"/>
                  <a:gd name="T17" fmla="*/ 3237 h 4341"/>
                  <a:gd name="T18" fmla="*/ 1701 w 5082"/>
                  <a:gd name="T19" fmla="*/ 3466 h 4341"/>
                  <a:gd name="T20" fmla="*/ 1944 w 5082"/>
                  <a:gd name="T21" fmla="*/ 3643 h 4341"/>
                  <a:gd name="T22" fmla="*/ 2228 w 5082"/>
                  <a:gd name="T23" fmla="*/ 3757 h 4341"/>
                  <a:gd name="T24" fmla="*/ 2541 w 5082"/>
                  <a:gd name="T25" fmla="*/ 3796 h 4341"/>
                  <a:gd name="T26" fmla="*/ 2854 w 5082"/>
                  <a:gd name="T27" fmla="*/ 3757 h 4341"/>
                  <a:gd name="T28" fmla="*/ 3138 w 5082"/>
                  <a:gd name="T29" fmla="*/ 3643 h 4341"/>
                  <a:gd name="T30" fmla="*/ 3381 w 5082"/>
                  <a:gd name="T31" fmla="*/ 3466 h 4341"/>
                  <a:gd name="T32" fmla="*/ 3575 w 5082"/>
                  <a:gd name="T33" fmla="*/ 3237 h 4341"/>
                  <a:gd name="T34" fmla="*/ 3711 w 5082"/>
                  <a:gd name="T35" fmla="*/ 2965 h 4341"/>
                  <a:gd name="T36" fmla="*/ 3776 w 5082"/>
                  <a:gd name="T37" fmla="*/ 2659 h 4341"/>
                  <a:gd name="T38" fmla="*/ 3762 w 5082"/>
                  <a:gd name="T39" fmla="*/ 2340 h 4341"/>
                  <a:gd name="T40" fmla="*/ 3673 w 5082"/>
                  <a:gd name="T41" fmla="*/ 2045 h 4341"/>
                  <a:gd name="T42" fmla="*/ 3517 w 5082"/>
                  <a:gd name="T43" fmla="*/ 1784 h 4341"/>
                  <a:gd name="T44" fmla="*/ 3306 w 5082"/>
                  <a:gd name="T45" fmla="*/ 1572 h 4341"/>
                  <a:gd name="T46" fmla="*/ 3047 w 5082"/>
                  <a:gd name="T47" fmla="*/ 1416 h 4341"/>
                  <a:gd name="T48" fmla="*/ 2752 w 5082"/>
                  <a:gd name="T49" fmla="*/ 1326 h 4341"/>
                  <a:gd name="T50" fmla="*/ 3764 w 5082"/>
                  <a:gd name="T51" fmla="*/ 0 h 4341"/>
                  <a:gd name="T52" fmla="*/ 3868 w 5082"/>
                  <a:gd name="T53" fmla="*/ 33 h 4341"/>
                  <a:gd name="T54" fmla="*/ 3938 w 5082"/>
                  <a:gd name="T55" fmla="*/ 117 h 4341"/>
                  <a:gd name="T56" fmla="*/ 3952 w 5082"/>
                  <a:gd name="T57" fmla="*/ 1043 h 4341"/>
                  <a:gd name="T58" fmla="*/ 5059 w 5082"/>
                  <a:gd name="T59" fmla="*/ 1916 h 4341"/>
                  <a:gd name="T60" fmla="*/ 5082 w 5082"/>
                  <a:gd name="T61" fmla="*/ 2021 h 4341"/>
                  <a:gd name="T62" fmla="*/ 5043 w 5082"/>
                  <a:gd name="T63" fmla="*/ 2125 h 4341"/>
                  <a:gd name="T64" fmla="*/ 4960 w 5082"/>
                  <a:gd name="T65" fmla="*/ 2187 h 4341"/>
                  <a:gd name="T66" fmla="*/ 4864 w 5082"/>
                  <a:gd name="T67" fmla="*/ 2196 h 4341"/>
                  <a:gd name="T68" fmla="*/ 4780 w 5082"/>
                  <a:gd name="T69" fmla="*/ 2159 h 4341"/>
                  <a:gd name="T70" fmla="*/ 4545 w 5082"/>
                  <a:gd name="T71" fmla="*/ 4191 h 4341"/>
                  <a:gd name="T72" fmla="*/ 4494 w 5082"/>
                  <a:gd name="T73" fmla="*/ 4285 h 4341"/>
                  <a:gd name="T74" fmla="*/ 4399 w 5082"/>
                  <a:gd name="T75" fmla="*/ 4338 h 4341"/>
                  <a:gd name="T76" fmla="*/ 660 w 5082"/>
                  <a:gd name="T77" fmla="*/ 4338 h 4341"/>
                  <a:gd name="T78" fmla="*/ 564 w 5082"/>
                  <a:gd name="T79" fmla="*/ 4285 h 4341"/>
                  <a:gd name="T80" fmla="*/ 513 w 5082"/>
                  <a:gd name="T81" fmla="*/ 4191 h 4341"/>
                  <a:gd name="T82" fmla="*/ 304 w 5082"/>
                  <a:gd name="T83" fmla="*/ 2159 h 4341"/>
                  <a:gd name="T84" fmla="*/ 200 w 5082"/>
                  <a:gd name="T85" fmla="*/ 2198 h 4341"/>
                  <a:gd name="T86" fmla="*/ 96 w 5082"/>
                  <a:gd name="T87" fmla="*/ 2175 h 4341"/>
                  <a:gd name="T88" fmla="*/ 19 w 5082"/>
                  <a:gd name="T89" fmla="*/ 2093 h 4341"/>
                  <a:gd name="T90" fmla="*/ 2 w 5082"/>
                  <a:gd name="T91" fmla="*/ 1986 h 4341"/>
                  <a:gd name="T92" fmla="*/ 46 w 5082"/>
                  <a:gd name="T93" fmla="*/ 1887 h 4341"/>
                  <a:gd name="T94" fmla="*/ 2456 w 5082"/>
                  <a:gd name="T95" fmla="*/ 21 h 4341"/>
                  <a:gd name="T96" fmla="*/ 2558 w 5082"/>
                  <a:gd name="T97" fmla="*/ 2 h 4341"/>
                  <a:gd name="T98" fmla="*/ 2657 w 5082"/>
                  <a:gd name="T99" fmla="*/ 41 h 4341"/>
                  <a:gd name="T100" fmla="*/ 3579 w 5082"/>
                  <a:gd name="T101" fmla="*/ 152 h 4341"/>
                  <a:gd name="T102" fmla="*/ 3631 w 5082"/>
                  <a:gd name="T103" fmla="*/ 56 h 4341"/>
                  <a:gd name="T104" fmla="*/ 3725 w 5082"/>
                  <a:gd name="T105" fmla="*/ 5 h 4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82" h="4341">
                    <a:moveTo>
                      <a:pt x="2541" y="1308"/>
                    </a:moveTo>
                    <a:lnTo>
                      <a:pt x="2435" y="1312"/>
                    </a:lnTo>
                    <a:lnTo>
                      <a:pt x="2330" y="1326"/>
                    </a:lnTo>
                    <a:lnTo>
                      <a:pt x="2228" y="1348"/>
                    </a:lnTo>
                    <a:lnTo>
                      <a:pt x="2131" y="1377"/>
                    </a:lnTo>
                    <a:lnTo>
                      <a:pt x="2035" y="1416"/>
                    </a:lnTo>
                    <a:lnTo>
                      <a:pt x="1944" y="1461"/>
                    </a:lnTo>
                    <a:lnTo>
                      <a:pt x="1859" y="1513"/>
                    </a:lnTo>
                    <a:lnTo>
                      <a:pt x="1778" y="1572"/>
                    </a:lnTo>
                    <a:lnTo>
                      <a:pt x="1701" y="1637"/>
                    </a:lnTo>
                    <a:lnTo>
                      <a:pt x="1630" y="1709"/>
                    </a:lnTo>
                    <a:lnTo>
                      <a:pt x="1565" y="1784"/>
                    </a:lnTo>
                    <a:lnTo>
                      <a:pt x="1506" y="1867"/>
                    </a:lnTo>
                    <a:lnTo>
                      <a:pt x="1454" y="1953"/>
                    </a:lnTo>
                    <a:lnTo>
                      <a:pt x="1409" y="2045"/>
                    </a:lnTo>
                    <a:lnTo>
                      <a:pt x="1372" y="2139"/>
                    </a:lnTo>
                    <a:lnTo>
                      <a:pt x="1341" y="2238"/>
                    </a:lnTo>
                    <a:lnTo>
                      <a:pt x="1320" y="2340"/>
                    </a:lnTo>
                    <a:lnTo>
                      <a:pt x="1306" y="2444"/>
                    </a:lnTo>
                    <a:lnTo>
                      <a:pt x="1301" y="2553"/>
                    </a:lnTo>
                    <a:lnTo>
                      <a:pt x="1306" y="2659"/>
                    </a:lnTo>
                    <a:lnTo>
                      <a:pt x="1320" y="2765"/>
                    </a:lnTo>
                    <a:lnTo>
                      <a:pt x="1341" y="2867"/>
                    </a:lnTo>
                    <a:lnTo>
                      <a:pt x="1372" y="2965"/>
                    </a:lnTo>
                    <a:lnTo>
                      <a:pt x="1409" y="3061"/>
                    </a:lnTo>
                    <a:lnTo>
                      <a:pt x="1454" y="3150"/>
                    </a:lnTo>
                    <a:lnTo>
                      <a:pt x="1506" y="3237"/>
                    </a:lnTo>
                    <a:lnTo>
                      <a:pt x="1565" y="3319"/>
                    </a:lnTo>
                    <a:lnTo>
                      <a:pt x="1630" y="3397"/>
                    </a:lnTo>
                    <a:lnTo>
                      <a:pt x="1701" y="3466"/>
                    </a:lnTo>
                    <a:lnTo>
                      <a:pt x="1778" y="3533"/>
                    </a:lnTo>
                    <a:lnTo>
                      <a:pt x="1859" y="3592"/>
                    </a:lnTo>
                    <a:lnTo>
                      <a:pt x="1944" y="3643"/>
                    </a:lnTo>
                    <a:lnTo>
                      <a:pt x="2035" y="3689"/>
                    </a:lnTo>
                    <a:lnTo>
                      <a:pt x="2131" y="3726"/>
                    </a:lnTo>
                    <a:lnTo>
                      <a:pt x="2228" y="3757"/>
                    </a:lnTo>
                    <a:lnTo>
                      <a:pt x="2330" y="3779"/>
                    </a:lnTo>
                    <a:lnTo>
                      <a:pt x="2435" y="3791"/>
                    </a:lnTo>
                    <a:lnTo>
                      <a:pt x="2541" y="3796"/>
                    </a:lnTo>
                    <a:lnTo>
                      <a:pt x="2647" y="3791"/>
                    </a:lnTo>
                    <a:lnTo>
                      <a:pt x="2752" y="3779"/>
                    </a:lnTo>
                    <a:lnTo>
                      <a:pt x="2854" y="3757"/>
                    </a:lnTo>
                    <a:lnTo>
                      <a:pt x="2953" y="3726"/>
                    </a:lnTo>
                    <a:lnTo>
                      <a:pt x="3047" y="3689"/>
                    </a:lnTo>
                    <a:lnTo>
                      <a:pt x="3138" y="3643"/>
                    </a:lnTo>
                    <a:lnTo>
                      <a:pt x="3224" y="3592"/>
                    </a:lnTo>
                    <a:lnTo>
                      <a:pt x="3306" y="3533"/>
                    </a:lnTo>
                    <a:lnTo>
                      <a:pt x="3381" y="3466"/>
                    </a:lnTo>
                    <a:lnTo>
                      <a:pt x="3452" y="3397"/>
                    </a:lnTo>
                    <a:lnTo>
                      <a:pt x="3517" y="3319"/>
                    </a:lnTo>
                    <a:lnTo>
                      <a:pt x="3575" y="3237"/>
                    </a:lnTo>
                    <a:lnTo>
                      <a:pt x="3628" y="3150"/>
                    </a:lnTo>
                    <a:lnTo>
                      <a:pt x="3673" y="3061"/>
                    </a:lnTo>
                    <a:lnTo>
                      <a:pt x="3711" y="2965"/>
                    </a:lnTo>
                    <a:lnTo>
                      <a:pt x="3740" y="2867"/>
                    </a:lnTo>
                    <a:lnTo>
                      <a:pt x="3762" y="2765"/>
                    </a:lnTo>
                    <a:lnTo>
                      <a:pt x="3776" y="2659"/>
                    </a:lnTo>
                    <a:lnTo>
                      <a:pt x="3781" y="2553"/>
                    </a:lnTo>
                    <a:lnTo>
                      <a:pt x="3776" y="2444"/>
                    </a:lnTo>
                    <a:lnTo>
                      <a:pt x="3762" y="2340"/>
                    </a:lnTo>
                    <a:lnTo>
                      <a:pt x="3740" y="2238"/>
                    </a:lnTo>
                    <a:lnTo>
                      <a:pt x="3711" y="2139"/>
                    </a:lnTo>
                    <a:lnTo>
                      <a:pt x="3673" y="2045"/>
                    </a:lnTo>
                    <a:lnTo>
                      <a:pt x="3628" y="1953"/>
                    </a:lnTo>
                    <a:lnTo>
                      <a:pt x="3575" y="1867"/>
                    </a:lnTo>
                    <a:lnTo>
                      <a:pt x="3517" y="1784"/>
                    </a:lnTo>
                    <a:lnTo>
                      <a:pt x="3452" y="1709"/>
                    </a:lnTo>
                    <a:lnTo>
                      <a:pt x="3381" y="1637"/>
                    </a:lnTo>
                    <a:lnTo>
                      <a:pt x="3306" y="1572"/>
                    </a:lnTo>
                    <a:lnTo>
                      <a:pt x="3224" y="1513"/>
                    </a:lnTo>
                    <a:lnTo>
                      <a:pt x="3138" y="1461"/>
                    </a:lnTo>
                    <a:lnTo>
                      <a:pt x="3047" y="1416"/>
                    </a:lnTo>
                    <a:lnTo>
                      <a:pt x="2953" y="1377"/>
                    </a:lnTo>
                    <a:lnTo>
                      <a:pt x="2854" y="1348"/>
                    </a:lnTo>
                    <a:lnTo>
                      <a:pt x="2752" y="1326"/>
                    </a:lnTo>
                    <a:lnTo>
                      <a:pt x="2647" y="1312"/>
                    </a:lnTo>
                    <a:lnTo>
                      <a:pt x="2541" y="1308"/>
                    </a:lnTo>
                    <a:close/>
                    <a:moveTo>
                      <a:pt x="3764" y="0"/>
                    </a:moveTo>
                    <a:lnTo>
                      <a:pt x="3801" y="5"/>
                    </a:lnTo>
                    <a:lnTo>
                      <a:pt x="3836" y="16"/>
                    </a:lnTo>
                    <a:lnTo>
                      <a:pt x="3868" y="33"/>
                    </a:lnTo>
                    <a:lnTo>
                      <a:pt x="3896" y="56"/>
                    </a:lnTo>
                    <a:lnTo>
                      <a:pt x="3919" y="84"/>
                    </a:lnTo>
                    <a:lnTo>
                      <a:pt x="3938" y="117"/>
                    </a:lnTo>
                    <a:lnTo>
                      <a:pt x="3949" y="152"/>
                    </a:lnTo>
                    <a:lnTo>
                      <a:pt x="3952" y="189"/>
                    </a:lnTo>
                    <a:lnTo>
                      <a:pt x="3952" y="1043"/>
                    </a:lnTo>
                    <a:lnTo>
                      <a:pt x="5009" y="1860"/>
                    </a:lnTo>
                    <a:lnTo>
                      <a:pt x="5037" y="1887"/>
                    </a:lnTo>
                    <a:lnTo>
                      <a:pt x="5059" y="1916"/>
                    </a:lnTo>
                    <a:lnTo>
                      <a:pt x="5073" y="1950"/>
                    </a:lnTo>
                    <a:lnTo>
                      <a:pt x="5080" y="1986"/>
                    </a:lnTo>
                    <a:lnTo>
                      <a:pt x="5082" y="2021"/>
                    </a:lnTo>
                    <a:lnTo>
                      <a:pt x="5077" y="2057"/>
                    </a:lnTo>
                    <a:lnTo>
                      <a:pt x="5063" y="2093"/>
                    </a:lnTo>
                    <a:lnTo>
                      <a:pt x="5043" y="2125"/>
                    </a:lnTo>
                    <a:lnTo>
                      <a:pt x="5019" y="2152"/>
                    </a:lnTo>
                    <a:lnTo>
                      <a:pt x="4991" y="2172"/>
                    </a:lnTo>
                    <a:lnTo>
                      <a:pt x="4960" y="2187"/>
                    </a:lnTo>
                    <a:lnTo>
                      <a:pt x="4928" y="2196"/>
                    </a:lnTo>
                    <a:lnTo>
                      <a:pt x="4894" y="2200"/>
                    </a:lnTo>
                    <a:lnTo>
                      <a:pt x="4864" y="2196"/>
                    </a:lnTo>
                    <a:lnTo>
                      <a:pt x="4835" y="2189"/>
                    </a:lnTo>
                    <a:lnTo>
                      <a:pt x="4806" y="2176"/>
                    </a:lnTo>
                    <a:lnTo>
                      <a:pt x="4780" y="2159"/>
                    </a:lnTo>
                    <a:lnTo>
                      <a:pt x="4550" y="1981"/>
                    </a:lnTo>
                    <a:lnTo>
                      <a:pt x="4550" y="4152"/>
                    </a:lnTo>
                    <a:lnTo>
                      <a:pt x="4545" y="4191"/>
                    </a:lnTo>
                    <a:lnTo>
                      <a:pt x="4534" y="4227"/>
                    </a:lnTo>
                    <a:lnTo>
                      <a:pt x="4518" y="4258"/>
                    </a:lnTo>
                    <a:lnTo>
                      <a:pt x="4494" y="4285"/>
                    </a:lnTo>
                    <a:lnTo>
                      <a:pt x="4467" y="4309"/>
                    </a:lnTo>
                    <a:lnTo>
                      <a:pt x="4434" y="4327"/>
                    </a:lnTo>
                    <a:lnTo>
                      <a:pt x="4399" y="4338"/>
                    </a:lnTo>
                    <a:lnTo>
                      <a:pt x="4360" y="4341"/>
                    </a:lnTo>
                    <a:lnTo>
                      <a:pt x="698" y="4341"/>
                    </a:lnTo>
                    <a:lnTo>
                      <a:pt x="660" y="4338"/>
                    </a:lnTo>
                    <a:lnTo>
                      <a:pt x="624" y="4327"/>
                    </a:lnTo>
                    <a:lnTo>
                      <a:pt x="594" y="4309"/>
                    </a:lnTo>
                    <a:lnTo>
                      <a:pt x="564" y="4285"/>
                    </a:lnTo>
                    <a:lnTo>
                      <a:pt x="543" y="4258"/>
                    </a:lnTo>
                    <a:lnTo>
                      <a:pt x="524" y="4227"/>
                    </a:lnTo>
                    <a:lnTo>
                      <a:pt x="513" y="4191"/>
                    </a:lnTo>
                    <a:lnTo>
                      <a:pt x="510" y="4152"/>
                    </a:lnTo>
                    <a:lnTo>
                      <a:pt x="510" y="2000"/>
                    </a:lnTo>
                    <a:lnTo>
                      <a:pt x="304" y="2159"/>
                    </a:lnTo>
                    <a:lnTo>
                      <a:pt x="271" y="2179"/>
                    </a:lnTo>
                    <a:lnTo>
                      <a:pt x="236" y="2193"/>
                    </a:lnTo>
                    <a:lnTo>
                      <a:pt x="200" y="2198"/>
                    </a:lnTo>
                    <a:lnTo>
                      <a:pt x="163" y="2198"/>
                    </a:lnTo>
                    <a:lnTo>
                      <a:pt x="130" y="2189"/>
                    </a:lnTo>
                    <a:lnTo>
                      <a:pt x="96" y="2175"/>
                    </a:lnTo>
                    <a:lnTo>
                      <a:pt x="65" y="2153"/>
                    </a:lnTo>
                    <a:lnTo>
                      <a:pt x="39" y="2125"/>
                    </a:lnTo>
                    <a:lnTo>
                      <a:pt x="19" y="2093"/>
                    </a:lnTo>
                    <a:lnTo>
                      <a:pt x="6" y="2059"/>
                    </a:lnTo>
                    <a:lnTo>
                      <a:pt x="0" y="2021"/>
                    </a:lnTo>
                    <a:lnTo>
                      <a:pt x="2" y="1986"/>
                    </a:lnTo>
                    <a:lnTo>
                      <a:pt x="9" y="1950"/>
                    </a:lnTo>
                    <a:lnTo>
                      <a:pt x="25" y="1916"/>
                    </a:lnTo>
                    <a:lnTo>
                      <a:pt x="46" y="1887"/>
                    </a:lnTo>
                    <a:lnTo>
                      <a:pt x="74" y="1860"/>
                    </a:lnTo>
                    <a:lnTo>
                      <a:pt x="2427" y="41"/>
                    </a:lnTo>
                    <a:lnTo>
                      <a:pt x="2456" y="21"/>
                    </a:lnTo>
                    <a:lnTo>
                      <a:pt x="2490" y="8"/>
                    </a:lnTo>
                    <a:lnTo>
                      <a:pt x="2524" y="2"/>
                    </a:lnTo>
                    <a:lnTo>
                      <a:pt x="2558" y="2"/>
                    </a:lnTo>
                    <a:lnTo>
                      <a:pt x="2593" y="8"/>
                    </a:lnTo>
                    <a:lnTo>
                      <a:pt x="2626" y="21"/>
                    </a:lnTo>
                    <a:lnTo>
                      <a:pt x="2657" y="41"/>
                    </a:lnTo>
                    <a:lnTo>
                      <a:pt x="3575" y="752"/>
                    </a:lnTo>
                    <a:lnTo>
                      <a:pt x="3575" y="189"/>
                    </a:lnTo>
                    <a:lnTo>
                      <a:pt x="3579" y="152"/>
                    </a:lnTo>
                    <a:lnTo>
                      <a:pt x="3589" y="117"/>
                    </a:lnTo>
                    <a:lnTo>
                      <a:pt x="3608" y="84"/>
                    </a:lnTo>
                    <a:lnTo>
                      <a:pt x="3631" y="56"/>
                    </a:lnTo>
                    <a:lnTo>
                      <a:pt x="3659" y="33"/>
                    </a:lnTo>
                    <a:lnTo>
                      <a:pt x="3690" y="16"/>
                    </a:lnTo>
                    <a:lnTo>
                      <a:pt x="3725" y="5"/>
                    </a:lnTo>
                    <a:lnTo>
                      <a:pt x="37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Freeform 49"/>
              <p:cNvSpPr>
                <a:spLocks/>
              </p:cNvSpPr>
              <p:nvPr/>
            </p:nvSpPr>
            <p:spPr bwMode="auto">
              <a:xfrm>
                <a:off x="4330701" y="3317875"/>
                <a:ext cx="792163" cy="1455738"/>
              </a:xfrm>
              <a:custGeom>
                <a:avLst/>
                <a:gdLst>
                  <a:gd name="T0" fmla="*/ 610 w 997"/>
                  <a:gd name="T1" fmla="*/ 0 h 1833"/>
                  <a:gd name="T2" fmla="*/ 671 w 997"/>
                  <a:gd name="T3" fmla="*/ 201 h 1833"/>
                  <a:gd name="T4" fmla="*/ 777 w 997"/>
                  <a:gd name="T5" fmla="*/ 218 h 1833"/>
                  <a:gd name="T6" fmla="*/ 863 w 997"/>
                  <a:gd name="T7" fmla="*/ 241 h 1833"/>
                  <a:gd name="T8" fmla="*/ 934 w 997"/>
                  <a:gd name="T9" fmla="*/ 271 h 1833"/>
                  <a:gd name="T10" fmla="*/ 845 w 997"/>
                  <a:gd name="T11" fmla="*/ 516 h 1833"/>
                  <a:gd name="T12" fmla="*/ 785 w 997"/>
                  <a:gd name="T13" fmla="*/ 491 h 1833"/>
                  <a:gd name="T14" fmla="*/ 705 w 997"/>
                  <a:gd name="T15" fmla="*/ 466 h 1833"/>
                  <a:gd name="T16" fmla="*/ 604 w 997"/>
                  <a:gd name="T17" fmla="*/ 451 h 1833"/>
                  <a:gd name="T18" fmla="*/ 503 w 997"/>
                  <a:gd name="T19" fmla="*/ 451 h 1833"/>
                  <a:gd name="T20" fmla="*/ 433 w 997"/>
                  <a:gd name="T21" fmla="*/ 468 h 1833"/>
                  <a:gd name="T22" fmla="*/ 387 w 997"/>
                  <a:gd name="T23" fmla="*/ 497 h 1833"/>
                  <a:gd name="T24" fmla="*/ 362 w 997"/>
                  <a:gd name="T25" fmla="*/ 533 h 1833"/>
                  <a:gd name="T26" fmla="*/ 355 w 997"/>
                  <a:gd name="T27" fmla="*/ 574 h 1833"/>
                  <a:gd name="T28" fmla="*/ 367 w 997"/>
                  <a:gd name="T29" fmla="*/ 621 h 1833"/>
                  <a:gd name="T30" fmla="*/ 404 w 997"/>
                  <a:gd name="T31" fmla="*/ 663 h 1833"/>
                  <a:gd name="T32" fmla="*/ 469 w 997"/>
                  <a:gd name="T33" fmla="*/ 703 h 1833"/>
                  <a:gd name="T34" fmla="*/ 564 w 997"/>
                  <a:gd name="T35" fmla="*/ 745 h 1833"/>
                  <a:gd name="T36" fmla="*/ 698 w 997"/>
                  <a:gd name="T37" fmla="*/ 797 h 1833"/>
                  <a:gd name="T38" fmla="*/ 822 w 997"/>
                  <a:gd name="T39" fmla="*/ 862 h 1833"/>
                  <a:gd name="T40" fmla="*/ 910 w 997"/>
                  <a:gd name="T41" fmla="*/ 938 h 1833"/>
                  <a:gd name="T42" fmla="*/ 967 w 997"/>
                  <a:gd name="T43" fmla="*/ 1027 h 1833"/>
                  <a:gd name="T44" fmla="*/ 994 w 997"/>
                  <a:gd name="T45" fmla="*/ 1130 h 1833"/>
                  <a:gd name="T46" fmla="*/ 994 w 997"/>
                  <a:gd name="T47" fmla="*/ 1242 h 1833"/>
                  <a:gd name="T48" fmla="*/ 967 w 997"/>
                  <a:gd name="T49" fmla="*/ 1344 h 1833"/>
                  <a:gd name="T50" fmla="*/ 913 w 997"/>
                  <a:gd name="T51" fmla="*/ 1434 h 1833"/>
                  <a:gd name="T52" fmla="*/ 832 w 997"/>
                  <a:gd name="T53" fmla="*/ 1510 h 1833"/>
                  <a:gd name="T54" fmla="*/ 728 w 997"/>
                  <a:gd name="T55" fmla="*/ 1567 h 1833"/>
                  <a:gd name="T56" fmla="*/ 600 w 997"/>
                  <a:gd name="T57" fmla="*/ 1604 h 1833"/>
                  <a:gd name="T58" fmla="*/ 379 w 997"/>
                  <a:gd name="T59" fmla="*/ 1833 h 1833"/>
                  <a:gd name="T60" fmla="*/ 305 w 997"/>
                  <a:gd name="T61" fmla="*/ 1614 h 1833"/>
                  <a:gd name="T62" fmla="*/ 165 w 997"/>
                  <a:gd name="T63" fmla="*/ 1587 h 1833"/>
                  <a:gd name="T64" fmla="*/ 46 w 997"/>
                  <a:gd name="T65" fmla="*/ 1547 h 1833"/>
                  <a:gd name="T66" fmla="*/ 66 w 997"/>
                  <a:gd name="T67" fmla="*/ 1260 h 1833"/>
                  <a:gd name="T68" fmla="*/ 173 w 997"/>
                  <a:gd name="T69" fmla="*/ 1308 h 1833"/>
                  <a:gd name="T70" fmla="*/ 297 w 997"/>
                  <a:gd name="T71" fmla="*/ 1346 h 1833"/>
                  <a:gd name="T72" fmla="*/ 438 w 997"/>
                  <a:gd name="T73" fmla="*/ 1360 h 1833"/>
                  <a:gd name="T74" fmla="*/ 526 w 997"/>
                  <a:gd name="T75" fmla="*/ 1350 h 1833"/>
                  <a:gd name="T76" fmla="*/ 594 w 997"/>
                  <a:gd name="T77" fmla="*/ 1324 h 1833"/>
                  <a:gd name="T78" fmla="*/ 637 w 997"/>
                  <a:gd name="T79" fmla="*/ 1279 h 1833"/>
                  <a:gd name="T80" fmla="*/ 652 w 997"/>
                  <a:gd name="T81" fmla="*/ 1220 h 1833"/>
                  <a:gd name="T82" fmla="*/ 638 w 997"/>
                  <a:gd name="T83" fmla="*/ 1161 h 1833"/>
                  <a:gd name="T84" fmla="*/ 597 w 997"/>
                  <a:gd name="T85" fmla="*/ 1112 h 1833"/>
                  <a:gd name="T86" fmla="*/ 523 w 997"/>
                  <a:gd name="T87" fmla="*/ 1067 h 1833"/>
                  <a:gd name="T88" fmla="*/ 415 w 997"/>
                  <a:gd name="T89" fmla="*/ 1024 h 1833"/>
                  <a:gd name="T90" fmla="*/ 302 w 997"/>
                  <a:gd name="T91" fmla="*/ 980 h 1833"/>
                  <a:gd name="T92" fmla="*/ 205 w 997"/>
                  <a:gd name="T93" fmla="*/ 931 h 1833"/>
                  <a:gd name="T94" fmla="*/ 125 w 997"/>
                  <a:gd name="T95" fmla="*/ 870 h 1833"/>
                  <a:gd name="T96" fmla="*/ 63 w 997"/>
                  <a:gd name="T97" fmla="*/ 799 h 1833"/>
                  <a:gd name="T98" fmla="*/ 26 w 997"/>
                  <a:gd name="T99" fmla="*/ 714 h 1833"/>
                  <a:gd name="T100" fmla="*/ 12 w 997"/>
                  <a:gd name="T101" fmla="*/ 613 h 1833"/>
                  <a:gd name="T102" fmla="*/ 26 w 997"/>
                  <a:gd name="T103" fmla="*/ 509 h 1833"/>
                  <a:gd name="T104" fmla="*/ 66 w 997"/>
                  <a:gd name="T105" fmla="*/ 418 h 1833"/>
                  <a:gd name="T106" fmla="*/ 129 w 997"/>
                  <a:gd name="T107" fmla="*/ 337 h 1833"/>
                  <a:gd name="T108" fmla="*/ 217 w 997"/>
                  <a:gd name="T109" fmla="*/ 274 h 1833"/>
                  <a:gd name="T110" fmla="*/ 328 w 997"/>
                  <a:gd name="T111" fmla="*/ 229 h 1833"/>
                  <a:gd name="T112" fmla="*/ 390 w 997"/>
                  <a:gd name="T113" fmla="*/ 0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7" h="1833">
                    <a:moveTo>
                      <a:pt x="390" y="0"/>
                    </a:moveTo>
                    <a:lnTo>
                      <a:pt x="610" y="0"/>
                    </a:lnTo>
                    <a:lnTo>
                      <a:pt x="610" y="198"/>
                    </a:lnTo>
                    <a:lnTo>
                      <a:pt x="671" y="201"/>
                    </a:lnTo>
                    <a:lnTo>
                      <a:pt x="726" y="209"/>
                    </a:lnTo>
                    <a:lnTo>
                      <a:pt x="777" y="218"/>
                    </a:lnTo>
                    <a:lnTo>
                      <a:pt x="823" y="229"/>
                    </a:lnTo>
                    <a:lnTo>
                      <a:pt x="863" y="241"/>
                    </a:lnTo>
                    <a:lnTo>
                      <a:pt x="900" y="257"/>
                    </a:lnTo>
                    <a:lnTo>
                      <a:pt x="934" y="271"/>
                    </a:lnTo>
                    <a:lnTo>
                      <a:pt x="869" y="525"/>
                    </a:lnTo>
                    <a:lnTo>
                      <a:pt x="845" y="516"/>
                    </a:lnTo>
                    <a:lnTo>
                      <a:pt x="817" y="503"/>
                    </a:lnTo>
                    <a:lnTo>
                      <a:pt x="785" y="491"/>
                    </a:lnTo>
                    <a:lnTo>
                      <a:pt x="746" y="478"/>
                    </a:lnTo>
                    <a:lnTo>
                      <a:pt x="705" y="466"/>
                    </a:lnTo>
                    <a:lnTo>
                      <a:pt x="657" y="457"/>
                    </a:lnTo>
                    <a:lnTo>
                      <a:pt x="604" y="451"/>
                    </a:lnTo>
                    <a:lnTo>
                      <a:pt x="547" y="449"/>
                    </a:lnTo>
                    <a:lnTo>
                      <a:pt x="503" y="451"/>
                    </a:lnTo>
                    <a:lnTo>
                      <a:pt x="464" y="458"/>
                    </a:lnTo>
                    <a:lnTo>
                      <a:pt x="433" y="468"/>
                    </a:lnTo>
                    <a:lnTo>
                      <a:pt x="407" y="480"/>
                    </a:lnTo>
                    <a:lnTo>
                      <a:pt x="387" y="497"/>
                    </a:lnTo>
                    <a:lnTo>
                      <a:pt x="371" y="514"/>
                    </a:lnTo>
                    <a:lnTo>
                      <a:pt x="362" y="533"/>
                    </a:lnTo>
                    <a:lnTo>
                      <a:pt x="356" y="554"/>
                    </a:lnTo>
                    <a:lnTo>
                      <a:pt x="355" y="574"/>
                    </a:lnTo>
                    <a:lnTo>
                      <a:pt x="358" y="598"/>
                    </a:lnTo>
                    <a:lnTo>
                      <a:pt x="367" y="621"/>
                    </a:lnTo>
                    <a:lnTo>
                      <a:pt x="382" y="643"/>
                    </a:lnTo>
                    <a:lnTo>
                      <a:pt x="404" y="663"/>
                    </a:lnTo>
                    <a:lnTo>
                      <a:pt x="433" y="683"/>
                    </a:lnTo>
                    <a:lnTo>
                      <a:pt x="469" y="703"/>
                    </a:lnTo>
                    <a:lnTo>
                      <a:pt x="513" y="723"/>
                    </a:lnTo>
                    <a:lnTo>
                      <a:pt x="564" y="745"/>
                    </a:lnTo>
                    <a:lnTo>
                      <a:pt x="623" y="768"/>
                    </a:lnTo>
                    <a:lnTo>
                      <a:pt x="698" y="797"/>
                    </a:lnTo>
                    <a:lnTo>
                      <a:pt x="765" y="828"/>
                    </a:lnTo>
                    <a:lnTo>
                      <a:pt x="822" y="862"/>
                    </a:lnTo>
                    <a:lnTo>
                      <a:pt x="869" y="898"/>
                    </a:lnTo>
                    <a:lnTo>
                      <a:pt x="910" y="938"/>
                    </a:lnTo>
                    <a:lnTo>
                      <a:pt x="942" y="980"/>
                    </a:lnTo>
                    <a:lnTo>
                      <a:pt x="967" y="1027"/>
                    </a:lnTo>
                    <a:lnTo>
                      <a:pt x="984" y="1076"/>
                    </a:lnTo>
                    <a:lnTo>
                      <a:pt x="994" y="1130"/>
                    </a:lnTo>
                    <a:lnTo>
                      <a:pt x="997" y="1188"/>
                    </a:lnTo>
                    <a:lnTo>
                      <a:pt x="994" y="1242"/>
                    </a:lnTo>
                    <a:lnTo>
                      <a:pt x="984" y="1295"/>
                    </a:lnTo>
                    <a:lnTo>
                      <a:pt x="967" y="1344"/>
                    </a:lnTo>
                    <a:lnTo>
                      <a:pt x="942" y="1391"/>
                    </a:lnTo>
                    <a:lnTo>
                      <a:pt x="913" y="1434"/>
                    </a:lnTo>
                    <a:lnTo>
                      <a:pt x="876" y="1474"/>
                    </a:lnTo>
                    <a:lnTo>
                      <a:pt x="832" y="1510"/>
                    </a:lnTo>
                    <a:lnTo>
                      <a:pt x="783" y="1541"/>
                    </a:lnTo>
                    <a:lnTo>
                      <a:pt x="728" y="1567"/>
                    </a:lnTo>
                    <a:lnTo>
                      <a:pt x="666" y="1589"/>
                    </a:lnTo>
                    <a:lnTo>
                      <a:pt x="600" y="1604"/>
                    </a:lnTo>
                    <a:lnTo>
                      <a:pt x="600" y="1833"/>
                    </a:lnTo>
                    <a:lnTo>
                      <a:pt x="379" y="1833"/>
                    </a:lnTo>
                    <a:lnTo>
                      <a:pt x="379" y="1620"/>
                    </a:lnTo>
                    <a:lnTo>
                      <a:pt x="305" y="1614"/>
                    </a:lnTo>
                    <a:lnTo>
                      <a:pt x="233" y="1603"/>
                    </a:lnTo>
                    <a:lnTo>
                      <a:pt x="165" y="1587"/>
                    </a:lnTo>
                    <a:lnTo>
                      <a:pt x="102" y="1569"/>
                    </a:lnTo>
                    <a:lnTo>
                      <a:pt x="46" y="1547"/>
                    </a:lnTo>
                    <a:lnTo>
                      <a:pt x="0" y="1522"/>
                    </a:lnTo>
                    <a:lnTo>
                      <a:pt x="66" y="1260"/>
                    </a:lnTo>
                    <a:lnTo>
                      <a:pt x="117" y="1285"/>
                    </a:lnTo>
                    <a:lnTo>
                      <a:pt x="173" y="1308"/>
                    </a:lnTo>
                    <a:lnTo>
                      <a:pt x="233" y="1329"/>
                    </a:lnTo>
                    <a:lnTo>
                      <a:pt x="297" y="1346"/>
                    </a:lnTo>
                    <a:lnTo>
                      <a:pt x="367" y="1355"/>
                    </a:lnTo>
                    <a:lnTo>
                      <a:pt x="438" y="1360"/>
                    </a:lnTo>
                    <a:lnTo>
                      <a:pt x="484" y="1356"/>
                    </a:lnTo>
                    <a:lnTo>
                      <a:pt x="526" y="1350"/>
                    </a:lnTo>
                    <a:lnTo>
                      <a:pt x="561" y="1339"/>
                    </a:lnTo>
                    <a:lnTo>
                      <a:pt x="594" y="1324"/>
                    </a:lnTo>
                    <a:lnTo>
                      <a:pt x="618" y="1304"/>
                    </a:lnTo>
                    <a:lnTo>
                      <a:pt x="637" y="1279"/>
                    </a:lnTo>
                    <a:lnTo>
                      <a:pt x="649" y="1251"/>
                    </a:lnTo>
                    <a:lnTo>
                      <a:pt x="652" y="1220"/>
                    </a:lnTo>
                    <a:lnTo>
                      <a:pt x="649" y="1189"/>
                    </a:lnTo>
                    <a:lnTo>
                      <a:pt x="638" y="1161"/>
                    </a:lnTo>
                    <a:lnTo>
                      <a:pt x="621" y="1135"/>
                    </a:lnTo>
                    <a:lnTo>
                      <a:pt x="597" y="1112"/>
                    </a:lnTo>
                    <a:lnTo>
                      <a:pt x="563" y="1089"/>
                    </a:lnTo>
                    <a:lnTo>
                      <a:pt x="523" y="1067"/>
                    </a:lnTo>
                    <a:lnTo>
                      <a:pt x="473" y="1045"/>
                    </a:lnTo>
                    <a:lnTo>
                      <a:pt x="415" y="1024"/>
                    </a:lnTo>
                    <a:lnTo>
                      <a:pt x="358" y="1003"/>
                    </a:lnTo>
                    <a:lnTo>
                      <a:pt x="302" y="980"/>
                    </a:lnTo>
                    <a:lnTo>
                      <a:pt x="251" y="957"/>
                    </a:lnTo>
                    <a:lnTo>
                      <a:pt x="205" y="931"/>
                    </a:lnTo>
                    <a:lnTo>
                      <a:pt x="162" y="901"/>
                    </a:lnTo>
                    <a:lnTo>
                      <a:pt x="125" y="870"/>
                    </a:lnTo>
                    <a:lnTo>
                      <a:pt x="91" y="836"/>
                    </a:lnTo>
                    <a:lnTo>
                      <a:pt x="63" y="799"/>
                    </a:lnTo>
                    <a:lnTo>
                      <a:pt x="42" y="757"/>
                    </a:lnTo>
                    <a:lnTo>
                      <a:pt x="26" y="714"/>
                    </a:lnTo>
                    <a:lnTo>
                      <a:pt x="15" y="666"/>
                    </a:lnTo>
                    <a:lnTo>
                      <a:pt x="12" y="613"/>
                    </a:lnTo>
                    <a:lnTo>
                      <a:pt x="15" y="560"/>
                    </a:lnTo>
                    <a:lnTo>
                      <a:pt x="26" y="509"/>
                    </a:lnTo>
                    <a:lnTo>
                      <a:pt x="43" y="461"/>
                    </a:lnTo>
                    <a:lnTo>
                      <a:pt x="66" y="418"/>
                    </a:lnTo>
                    <a:lnTo>
                      <a:pt x="96" y="376"/>
                    </a:lnTo>
                    <a:lnTo>
                      <a:pt x="129" y="337"/>
                    </a:lnTo>
                    <a:lnTo>
                      <a:pt x="171" y="305"/>
                    </a:lnTo>
                    <a:lnTo>
                      <a:pt x="217" y="274"/>
                    </a:lnTo>
                    <a:lnTo>
                      <a:pt x="270" y="249"/>
                    </a:lnTo>
                    <a:lnTo>
                      <a:pt x="328" y="229"/>
                    </a:lnTo>
                    <a:lnTo>
                      <a:pt x="390" y="214"/>
                    </a:lnTo>
                    <a:lnTo>
                      <a:pt x="3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6501526" y="3017895"/>
              <a:ext cx="776295" cy="776115"/>
              <a:chOff x="9959975" y="-528638"/>
              <a:chExt cx="6842125" cy="6840538"/>
            </a:xfrm>
            <a:solidFill>
              <a:schemeClr val="accent3"/>
            </a:solidFill>
          </p:grpSpPr>
          <p:sp>
            <p:nvSpPr>
              <p:cNvPr id="247" name="Freeform 139"/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Freeform 140"/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Freeform 141"/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142"/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Freeform 143"/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144"/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145"/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146"/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3969147" y="2922056"/>
              <a:ext cx="500560" cy="500444"/>
              <a:chOff x="9959975" y="-528638"/>
              <a:chExt cx="6842125" cy="6840538"/>
            </a:xfrm>
            <a:solidFill>
              <a:schemeClr val="accent2"/>
            </a:solidFill>
          </p:grpSpPr>
          <p:sp>
            <p:nvSpPr>
              <p:cNvPr id="257" name="Freeform 139"/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140"/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141"/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142"/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143"/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Freeform 144"/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145"/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146"/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65" name="Freeform 54"/>
            <p:cNvSpPr>
              <a:spLocks noEditPoints="1"/>
            </p:cNvSpPr>
            <p:nvPr/>
          </p:nvSpPr>
          <p:spPr bwMode="auto">
            <a:xfrm>
              <a:off x="4100455" y="3944713"/>
              <a:ext cx="558631" cy="595325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54"/>
            <p:cNvSpPr>
              <a:spLocks noEditPoints="1"/>
            </p:cNvSpPr>
            <p:nvPr/>
          </p:nvSpPr>
          <p:spPr bwMode="auto">
            <a:xfrm>
              <a:off x="7602583" y="3703418"/>
              <a:ext cx="463815" cy="494282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67" name="Group 266"/>
            <p:cNvGrpSpPr/>
            <p:nvPr/>
          </p:nvGrpSpPr>
          <p:grpSpPr>
            <a:xfrm flipH="1">
              <a:off x="5094080" y="2273192"/>
              <a:ext cx="463572" cy="356159"/>
              <a:chOff x="2781300" y="1214438"/>
              <a:chExt cx="5207000" cy="4000500"/>
            </a:xfrm>
            <a:solidFill>
              <a:schemeClr val="accent3"/>
            </a:solidFill>
          </p:grpSpPr>
          <p:sp>
            <p:nvSpPr>
              <p:cNvPr id="268" name="Freeform 59"/>
              <p:cNvSpPr>
                <a:spLocks noEditPoints="1"/>
              </p:cNvSpPr>
              <p:nvPr/>
            </p:nvSpPr>
            <p:spPr bwMode="auto">
              <a:xfrm>
                <a:off x="2781300" y="1214438"/>
                <a:ext cx="5207000" cy="4000500"/>
              </a:xfrm>
              <a:custGeom>
                <a:avLst/>
                <a:gdLst>
                  <a:gd name="T0" fmla="*/ 6176 w 6560"/>
                  <a:gd name="T1" fmla="*/ 2223 h 5040"/>
                  <a:gd name="T2" fmla="*/ 3233 w 6560"/>
                  <a:gd name="T3" fmla="*/ 263 h 5040"/>
                  <a:gd name="T4" fmla="*/ 2748 w 6560"/>
                  <a:gd name="T5" fmla="*/ 364 h 5040"/>
                  <a:gd name="T6" fmla="*/ 2151 w 6560"/>
                  <a:gd name="T7" fmla="*/ 487 h 5040"/>
                  <a:gd name="T8" fmla="*/ 1518 w 6560"/>
                  <a:gd name="T9" fmla="*/ 615 h 5040"/>
                  <a:gd name="T10" fmla="*/ 923 w 6560"/>
                  <a:gd name="T11" fmla="*/ 730 h 5040"/>
                  <a:gd name="T12" fmla="*/ 491 w 6560"/>
                  <a:gd name="T13" fmla="*/ 812 h 5040"/>
                  <a:gd name="T14" fmla="*/ 310 w 6560"/>
                  <a:gd name="T15" fmla="*/ 947 h 5040"/>
                  <a:gd name="T16" fmla="*/ 239 w 6560"/>
                  <a:gd name="T17" fmla="*/ 1166 h 5040"/>
                  <a:gd name="T18" fmla="*/ 3460 w 6560"/>
                  <a:gd name="T19" fmla="*/ 507 h 5040"/>
                  <a:gd name="T20" fmla="*/ 3510 w 6560"/>
                  <a:gd name="T21" fmla="*/ 378 h 5040"/>
                  <a:gd name="T22" fmla="*/ 3432 w 6560"/>
                  <a:gd name="T23" fmla="*/ 259 h 5040"/>
                  <a:gd name="T24" fmla="*/ 3404 w 6560"/>
                  <a:gd name="T25" fmla="*/ 4 h 5040"/>
                  <a:gd name="T26" fmla="*/ 3625 w 6560"/>
                  <a:gd name="T27" fmla="*/ 105 h 5040"/>
                  <a:gd name="T28" fmla="*/ 3745 w 6560"/>
                  <a:gd name="T29" fmla="*/ 322 h 5040"/>
                  <a:gd name="T30" fmla="*/ 3711 w 6560"/>
                  <a:gd name="T31" fmla="*/ 563 h 5040"/>
                  <a:gd name="T32" fmla="*/ 3542 w 6560"/>
                  <a:gd name="T33" fmla="*/ 740 h 5040"/>
                  <a:gd name="T34" fmla="*/ 2973 w 6560"/>
                  <a:gd name="T35" fmla="*/ 1970 h 5040"/>
                  <a:gd name="T36" fmla="*/ 3076 w 6560"/>
                  <a:gd name="T37" fmla="*/ 2028 h 5040"/>
                  <a:gd name="T38" fmla="*/ 3078 w 6560"/>
                  <a:gd name="T39" fmla="*/ 2147 h 5040"/>
                  <a:gd name="T40" fmla="*/ 1932 w 6560"/>
                  <a:gd name="T41" fmla="*/ 2513 h 5040"/>
                  <a:gd name="T42" fmla="*/ 5370 w 6560"/>
                  <a:gd name="T43" fmla="*/ 1984 h 5040"/>
                  <a:gd name="T44" fmla="*/ 6303 w 6560"/>
                  <a:gd name="T45" fmla="*/ 1582 h 5040"/>
                  <a:gd name="T46" fmla="*/ 6198 w 6560"/>
                  <a:gd name="T47" fmla="*/ 1520 h 5040"/>
                  <a:gd name="T48" fmla="*/ 3339 w 6560"/>
                  <a:gd name="T49" fmla="*/ 2091 h 5040"/>
                  <a:gd name="T50" fmla="*/ 3253 w 6560"/>
                  <a:gd name="T51" fmla="*/ 2010 h 5040"/>
                  <a:gd name="T52" fmla="*/ 3281 w 6560"/>
                  <a:gd name="T53" fmla="*/ 1892 h 5040"/>
                  <a:gd name="T54" fmla="*/ 5370 w 6560"/>
                  <a:gd name="T55" fmla="*/ 1281 h 5040"/>
                  <a:gd name="T56" fmla="*/ 6381 w 6560"/>
                  <a:gd name="T57" fmla="*/ 1331 h 5040"/>
                  <a:gd name="T58" fmla="*/ 6536 w 6560"/>
                  <a:gd name="T59" fmla="*/ 1518 h 5040"/>
                  <a:gd name="T60" fmla="*/ 6554 w 6560"/>
                  <a:gd name="T61" fmla="*/ 2141 h 5040"/>
                  <a:gd name="T62" fmla="*/ 6441 w 6560"/>
                  <a:gd name="T63" fmla="*/ 2223 h 5040"/>
                  <a:gd name="T64" fmla="*/ 6393 w 6560"/>
                  <a:gd name="T65" fmla="*/ 2557 h 5040"/>
                  <a:gd name="T66" fmla="*/ 5577 w 6560"/>
                  <a:gd name="T67" fmla="*/ 2607 h 5040"/>
                  <a:gd name="T68" fmla="*/ 5464 w 6560"/>
                  <a:gd name="T69" fmla="*/ 2523 h 5040"/>
                  <a:gd name="T70" fmla="*/ 1932 w 6560"/>
                  <a:gd name="T71" fmla="*/ 4248 h 5040"/>
                  <a:gd name="T72" fmla="*/ 1882 w 6560"/>
                  <a:gd name="T73" fmla="*/ 5016 h 5040"/>
                  <a:gd name="T74" fmla="*/ 82 w 6560"/>
                  <a:gd name="T75" fmla="*/ 5034 h 5040"/>
                  <a:gd name="T76" fmla="*/ 0 w 6560"/>
                  <a:gd name="T77" fmla="*/ 4921 h 5040"/>
                  <a:gd name="T78" fmla="*/ 50 w 6560"/>
                  <a:gd name="T79" fmla="*/ 2223 h 5040"/>
                  <a:gd name="T80" fmla="*/ 191 w 6560"/>
                  <a:gd name="T81" fmla="*/ 2223 h 5040"/>
                  <a:gd name="T82" fmla="*/ 239 w 6560"/>
                  <a:gd name="T83" fmla="*/ 4801 h 5040"/>
                  <a:gd name="T84" fmla="*/ 239 w 6560"/>
                  <a:gd name="T85" fmla="*/ 1904 h 5040"/>
                  <a:gd name="T86" fmla="*/ 157 w 6560"/>
                  <a:gd name="T87" fmla="*/ 2018 h 5040"/>
                  <a:gd name="T88" fmla="*/ 24 w 6560"/>
                  <a:gd name="T89" fmla="*/ 1974 h 5040"/>
                  <a:gd name="T90" fmla="*/ 6 w 6560"/>
                  <a:gd name="T91" fmla="*/ 1086 h 5040"/>
                  <a:gd name="T92" fmla="*/ 119 w 6560"/>
                  <a:gd name="T93" fmla="*/ 800 h 5040"/>
                  <a:gd name="T94" fmla="*/ 356 w 6560"/>
                  <a:gd name="T95" fmla="*/ 609 h 5040"/>
                  <a:gd name="T96" fmla="*/ 748 w 6560"/>
                  <a:gd name="T97" fmla="*/ 519 h 5040"/>
                  <a:gd name="T98" fmla="*/ 1319 w 6560"/>
                  <a:gd name="T99" fmla="*/ 410 h 5040"/>
                  <a:gd name="T100" fmla="*/ 1948 w 6560"/>
                  <a:gd name="T101" fmla="*/ 284 h 5040"/>
                  <a:gd name="T102" fmla="*/ 2559 w 6560"/>
                  <a:gd name="T103" fmla="*/ 159 h 5040"/>
                  <a:gd name="T104" fmla="*/ 3078 w 6560"/>
                  <a:gd name="T105" fmla="*/ 52 h 5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0" h="5040">
                    <a:moveTo>
                      <a:pt x="5698" y="2223"/>
                    </a:moveTo>
                    <a:lnTo>
                      <a:pt x="5698" y="2368"/>
                    </a:lnTo>
                    <a:lnTo>
                      <a:pt x="6176" y="2368"/>
                    </a:lnTo>
                    <a:lnTo>
                      <a:pt x="6176" y="2223"/>
                    </a:lnTo>
                    <a:lnTo>
                      <a:pt x="5698" y="2223"/>
                    </a:lnTo>
                    <a:close/>
                    <a:moveTo>
                      <a:pt x="3365" y="241"/>
                    </a:moveTo>
                    <a:lnTo>
                      <a:pt x="3327" y="243"/>
                    </a:lnTo>
                    <a:lnTo>
                      <a:pt x="3233" y="263"/>
                    </a:lnTo>
                    <a:lnTo>
                      <a:pt x="3126" y="284"/>
                    </a:lnTo>
                    <a:lnTo>
                      <a:pt x="3008" y="310"/>
                    </a:lnTo>
                    <a:lnTo>
                      <a:pt x="2883" y="336"/>
                    </a:lnTo>
                    <a:lnTo>
                      <a:pt x="2748" y="364"/>
                    </a:lnTo>
                    <a:lnTo>
                      <a:pt x="2606" y="394"/>
                    </a:lnTo>
                    <a:lnTo>
                      <a:pt x="2459" y="424"/>
                    </a:lnTo>
                    <a:lnTo>
                      <a:pt x="2306" y="456"/>
                    </a:lnTo>
                    <a:lnTo>
                      <a:pt x="2151" y="487"/>
                    </a:lnTo>
                    <a:lnTo>
                      <a:pt x="1994" y="519"/>
                    </a:lnTo>
                    <a:lnTo>
                      <a:pt x="1834" y="551"/>
                    </a:lnTo>
                    <a:lnTo>
                      <a:pt x="1675" y="583"/>
                    </a:lnTo>
                    <a:lnTo>
                      <a:pt x="1518" y="615"/>
                    </a:lnTo>
                    <a:lnTo>
                      <a:pt x="1363" y="645"/>
                    </a:lnTo>
                    <a:lnTo>
                      <a:pt x="1212" y="674"/>
                    </a:lnTo>
                    <a:lnTo>
                      <a:pt x="1064" y="702"/>
                    </a:lnTo>
                    <a:lnTo>
                      <a:pt x="923" y="730"/>
                    </a:lnTo>
                    <a:lnTo>
                      <a:pt x="790" y="754"/>
                    </a:lnTo>
                    <a:lnTo>
                      <a:pt x="665" y="778"/>
                    </a:lnTo>
                    <a:lnTo>
                      <a:pt x="549" y="798"/>
                    </a:lnTo>
                    <a:lnTo>
                      <a:pt x="491" y="812"/>
                    </a:lnTo>
                    <a:lnTo>
                      <a:pt x="438" y="836"/>
                    </a:lnTo>
                    <a:lnTo>
                      <a:pt x="390" y="866"/>
                    </a:lnTo>
                    <a:lnTo>
                      <a:pt x="346" y="903"/>
                    </a:lnTo>
                    <a:lnTo>
                      <a:pt x="310" y="947"/>
                    </a:lnTo>
                    <a:lnTo>
                      <a:pt x="281" y="997"/>
                    </a:lnTo>
                    <a:lnTo>
                      <a:pt x="259" y="1049"/>
                    </a:lnTo>
                    <a:lnTo>
                      <a:pt x="245" y="1106"/>
                    </a:lnTo>
                    <a:lnTo>
                      <a:pt x="239" y="1166"/>
                    </a:lnTo>
                    <a:lnTo>
                      <a:pt x="239" y="1393"/>
                    </a:lnTo>
                    <a:lnTo>
                      <a:pt x="1783" y="1393"/>
                    </a:lnTo>
                    <a:lnTo>
                      <a:pt x="3430" y="527"/>
                    </a:lnTo>
                    <a:lnTo>
                      <a:pt x="3460" y="507"/>
                    </a:lnTo>
                    <a:lnTo>
                      <a:pt x="3484" y="479"/>
                    </a:lnTo>
                    <a:lnTo>
                      <a:pt x="3500" y="448"/>
                    </a:lnTo>
                    <a:lnTo>
                      <a:pt x="3510" y="414"/>
                    </a:lnTo>
                    <a:lnTo>
                      <a:pt x="3510" y="378"/>
                    </a:lnTo>
                    <a:lnTo>
                      <a:pt x="3502" y="340"/>
                    </a:lnTo>
                    <a:lnTo>
                      <a:pt x="3486" y="308"/>
                    </a:lnTo>
                    <a:lnTo>
                      <a:pt x="3462" y="281"/>
                    </a:lnTo>
                    <a:lnTo>
                      <a:pt x="3432" y="259"/>
                    </a:lnTo>
                    <a:lnTo>
                      <a:pt x="3400" y="245"/>
                    </a:lnTo>
                    <a:lnTo>
                      <a:pt x="3365" y="241"/>
                    </a:lnTo>
                    <a:close/>
                    <a:moveTo>
                      <a:pt x="3341" y="0"/>
                    </a:moveTo>
                    <a:lnTo>
                      <a:pt x="3404" y="4"/>
                    </a:lnTo>
                    <a:lnTo>
                      <a:pt x="3464" y="16"/>
                    </a:lnTo>
                    <a:lnTo>
                      <a:pt x="3522" y="36"/>
                    </a:lnTo>
                    <a:lnTo>
                      <a:pt x="3575" y="66"/>
                    </a:lnTo>
                    <a:lnTo>
                      <a:pt x="3625" y="105"/>
                    </a:lnTo>
                    <a:lnTo>
                      <a:pt x="3667" y="149"/>
                    </a:lnTo>
                    <a:lnTo>
                      <a:pt x="3701" y="203"/>
                    </a:lnTo>
                    <a:lnTo>
                      <a:pt x="3729" y="261"/>
                    </a:lnTo>
                    <a:lnTo>
                      <a:pt x="3745" y="322"/>
                    </a:lnTo>
                    <a:lnTo>
                      <a:pt x="3751" y="384"/>
                    </a:lnTo>
                    <a:lnTo>
                      <a:pt x="3747" y="446"/>
                    </a:lnTo>
                    <a:lnTo>
                      <a:pt x="3733" y="505"/>
                    </a:lnTo>
                    <a:lnTo>
                      <a:pt x="3711" y="563"/>
                    </a:lnTo>
                    <a:lnTo>
                      <a:pt x="3681" y="617"/>
                    </a:lnTo>
                    <a:lnTo>
                      <a:pt x="3641" y="665"/>
                    </a:lnTo>
                    <a:lnTo>
                      <a:pt x="3595" y="704"/>
                    </a:lnTo>
                    <a:lnTo>
                      <a:pt x="3542" y="740"/>
                    </a:lnTo>
                    <a:lnTo>
                      <a:pt x="1932" y="1586"/>
                    </a:lnTo>
                    <a:lnTo>
                      <a:pt x="1932" y="2264"/>
                    </a:lnTo>
                    <a:lnTo>
                      <a:pt x="2941" y="1974"/>
                    </a:lnTo>
                    <a:lnTo>
                      <a:pt x="2973" y="1970"/>
                    </a:lnTo>
                    <a:lnTo>
                      <a:pt x="3002" y="1974"/>
                    </a:lnTo>
                    <a:lnTo>
                      <a:pt x="3032" y="1984"/>
                    </a:lnTo>
                    <a:lnTo>
                      <a:pt x="3056" y="2004"/>
                    </a:lnTo>
                    <a:lnTo>
                      <a:pt x="3076" y="2028"/>
                    </a:lnTo>
                    <a:lnTo>
                      <a:pt x="3088" y="2055"/>
                    </a:lnTo>
                    <a:lnTo>
                      <a:pt x="3094" y="2087"/>
                    </a:lnTo>
                    <a:lnTo>
                      <a:pt x="3090" y="2119"/>
                    </a:lnTo>
                    <a:lnTo>
                      <a:pt x="3078" y="2147"/>
                    </a:lnTo>
                    <a:lnTo>
                      <a:pt x="3060" y="2173"/>
                    </a:lnTo>
                    <a:lnTo>
                      <a:pt x="3036" y="2191"/>
                    </a:lnTo>
                    <a:lnTo>
                      <a:pt x="3006" y="2205"/>
                    </a:lnTo>
                    <a:lnTo>
                      <a:pt x="1932" y="2513"/>
                    </a:lnTo>
                    <a:lnTo>
                      <a:pt x="1932" y="3970"/>
                    </a:lnTo>
                    <a:lnTo>
                      <a:pt x="5310" y="2000"/>
                    </a:lnTo>
                    <a:lnTo>
                      <a:pt x="5338" y="1988"/>
                    </a:lnTo>
                    <a:lnTo>
                      <a:pt x="5370" y="1984"/>
                    </a:lnTo>
                    <a:lnTo>
                      <a:pt x="6319" y="1984"/>
                    </a:lnTo>
                    <a:lnTo>
                      <a:pt x="6319" y="1644"/>
                    </a:lnTo>
                    <a:lnTo>
                      <a:pt x="6315" y="1612"/>
                    </a:lnTo>
                    <a:lnTo>
                      <a:pt x="6303" y="1582"/>
                    </a:lnTo>
                    <a:lnTo>
                      <a:pt x="6283" y="1556"/>
                    </a:lnTo>
                    <a:lnTo>
                      <a:pt x="6260" y="1538"/>
                    </a:lnTo>
                    <a:lnTo>
                      <a:pt x="6230" y="1526"/>
                    </a:lnTo>
                    <a:lnTo>
                      <a:pt x="6198" y="1520"/>
                    </a:lnTo>
                    <a:lnTo>
                      <a:pt x="5388" y="1520"/>
                    </a:lnTo>
                    <a:lnTo>
                      <a:pt x="3402" y="2091"/>
                    </a:lnTo>
                    <a:lnTo>
                      <a:pt x="3371" y="2095"/>
                    </a:lnTo>
                    <a:lnTo>
                      <a:pt x="3339" y="2091"/>
                    </a:lnTo>
                    <a:lnTo>
                      <a:pt x="3311" y="2081"/>
                    </a:lnTo>
                    <a:lnTo>
                      <a:pt x="3287" y="2063"/>
                    </a:lnTo>
                    <a:lnTo>
                      <a:pt x="3267" y="2038"/>
                    </a:lnTo>
                    <a:lnTo>
                      <a:pt x="3253" y="2010"/>
                    </a:lnTo>
                    <a:lnTo>
                      <a:pt x="3249" y="1978"/>
                    </a:lnTo>
                    <a:lnTo>
                      <a:pt x="3253" y="1946"/>
                    </a:lnTo>
                    <a:lnTo>
                      <a:pt x="3263" y="1918"/>
                    </a:lnTo>
                    <a:lnTo>
                      <a:pt x="3281" y="1892"/>
                    </a:lnTo>
                    <a:lnTo>
                      <a:pt x="3307" y="1874"/>
                    </a:lnTo>
                    <a:lnTo>
                      <a:pt x="3335" y="1860"/>
                    </a:lnTo>
                    <a:lnTo>
                      <a:pt x="5338" y="1285"/>
                    </a:lnTo>
                    <a:lnTo>
                      <a:pt x="5370" y="1281"/>
                    </a:lnTo>
                    <a:lnTo>
                      <a:pt x="6198" y="1281"/>
                    </a:lnTo>
                    <a:lnTo>
                      <a:pt x="6264" y="1287"/>
                    </a:lnTo>
                    <a:lnTo>
                      <a:pt x="6323" y="1305"/>
                    </a:lnTo>
                    <a:lnTo>
                      <a:pt x="6381" y="1331"/>
                    </a:lnTo>
                    <a:lnTo>
                      <a:pt x="6431" y="1367"/>
                    </a:lnTo>
                    <a:lnTo>
                      <a:pt x="6474" y="1411"/>
                    </a:lnTo>
                    <a:lnTo>
                      <a:pt x="6510" y="1460"/>
                    </a:lnTo>
                    <a:lnTo>
                      <a:pt x="6536" y="1518"/>
                    </a:lnTo>
                    <a:lnTo>
                      <a:pt x="6554" y="1578"/>
                    </a:lnTo>
                    <a:lnTo>
                      <a:pt x="6560" y="1644"/>
                    </a:lnTo>
                    <a:lnTo>
                      <a:pt x="6560" y="2103"/>
                    </a:lnTo>
                    <a:lnTo>
                      <a:pt x="6554" y="2141"/>
                    </a:lnTo>
                    <a:lnTo>
                      <a:pt x="6536" y="2175"/>
                    </a:lnTo>
                    <a:lnTo>
                      <a:pt x="6510" y="2201"/>
                    </a:lnTo>
                    <a:lnTo>
                      <a:pt x="6478" y="2217"/>
                    </a:lnTo>
                    <a:lnTo>
                      <a:pt x="6441" y="2223"/>
                    </a:lnTo>
                    <a:lnTo>
                      <a:pt x="6417" y="2223"/>
                    </a:lnTo>
                    <a:lnTo>
                      <a:pt x="6417" y="2487"/>
                    </a:lnTo>
                    <a:lnTo>
                      <a:pt x="6411" y="2523"/>
                    </a:lnTo>
                    <a:lnTo>
                      <a:pt x="6393" y="2557"/>
                    </a:lnTo>
                    <a:lnTo>
                      <a:pt x="6367" y="2583"/>
                    </a:lnTo>
                    <a:lnTo>
                      <a:pt x="6333" y="2601"/>
                    </a:lnTo>
                    <a:lnTo>
                      <a:pt x="6295" y="2607"/>
                    </a:lnTo>
                    <a:lnTo>
                      <a:pt x="5577" y="2607"/>
                    </a:lnTo>
                    <a:lnTo>
                      <a:pt x="5539" y="2601"/>
                    </a:lnTo>
                    <a:lnTo>
                      <a:pt x="5507" y="2583"/>
                    </a:lnTo>
                    <a:lnTo>
                      <a:pt x="5482" y="2557"/>
                    </a:lnTo>
                    <a:lnTo>
                      <a:pt x="5464" y="2523"/>
                    </a:lnTo>
                    <a:lnTo>
                      <a:pt x="5458" y="2487"/>
                    </a:lnTo>
                    <a:lnTo>
                      <a:pt x="5458" y="2223"/>
                    </a:lnTo>
                    <a:lnTo>
                      <a:pt x="5402" y="2223"/>
                    </a:lnTo>
                    <a:lnTo>
                      <a:pt x="1932" y="4248"/>
                    </a:lnTo>
                    <a:lnTo>
                      <a:pt x="1932" y="4921"/>
                    </a:lnTo>
                    <a:lnTo>
                      <a:pt x="1926" y="4959"/>
                    </a:lnTo>
                    <a:lnTo>
                      <a:pt x="1908" y="4990"/>
                    </a:lnTo>
                    <a:lnTo>
                      <a:pt x="1882" y="5016"/>
                    </a:lnTo>
                    <a:lnTo>
                      <a:pt x="1848" y="5034"/>
                    </a:lnTo>
                    <a:lnTo>
                      <a:pt x="1811" y="5040"/>
                    </a:lnTo>
                    <a:lnTo>
                      <a:pt x="119" y="5040"/>
                    </a:lnTo>
                    <a:lnTo>
                      <a:pt x="82" y="5034"/>
                    </a:lnTo>
                    <a:lnTo>
                      <a:pt x="50" y="5016"/>
                    </a:lnTo>
                    <a:lnTo>
                      <a:pt x="24" y="4990"/>
                    </a:lnTo>
                    <a:lnTo>
                      <a:pt x="6" y="4959"/>
                    </a:lnTo>
                    <a:lnTo>
                      <a:pt x="0" y="4921"/>
                    </a:lnTo>
                    <a:lnTo>
                      <a:pt x="0" y="2320"/>
                    </a:lnTo>
                    <a:lnTo>
                      <a:pt x="6" y="2282"/>
                    </a:lnTo>
                    <a:lnTo>
                      <a:pt x="24" y="2248"/>
                    </a:lnTo>
                    <a:lnTo>
                      <a:pt x="50" y="2223"/>
                    </a:lnTo>
                    <a:lnTo>
                      <a:pt x="82" y="2205"/>
                    </a:lnTo>
                    <a:lnTo>
                      <a:pt x="119" y="2199"/>
                    </a:lnTo>
                    <a:lnTo>
                      <a:pt x="157" y="2205"/>
                    </a:lnTo>
                    <a:lnTo>
                      <a:pt x="191" y="2223"/>
                    </a:lnTo>
                    <a:lnTo>
                      <a:pt x="217" y="2248"/>
                    </a:lnTo>
                    <a:lnTo>
                      <a:pt x="233" y="2282"/>
                    </a:lnTo>
                    <a:lnTo>
                      <a:pt x="239" y="2320"/>
                    </a:lnTo>
                    <a:lnTo>
                      <a:pt x="239" y="4801"/>
                    </a:lnTo>
                    <a:lnTo>
                      <a:pt x="1691" y="4801"/>
                    </a:lnTo>
                    <a:lnTo>
                      <a:pt x="1691" y="1634"/>
                    </a:lnTo>
                    <a:lnTo>
                      <a:pt x="239" y="1634"/>
                    </a:lnTo>
                    <a:lnTo>
                      <a:pt x="239" y="1904"/>
                    </a:lnTo>
                    <a:lnTo>
                      <a:pt x="233" y="1942"/>
                    </a:lnTo>
                    <a:lnTo>
                      <a:pt x="217" y="1974"/>
                    </a:lnTo>
                    <a:lnTo>
                      <a:pt x="191" y="2002"/>
                    </a:lnTo>
                    <a:lnTo>
                      <a:pt x="157" y="2018"/>
                    </a:lnTo>
                    <a:lnTo>
                      <a:pt x="119" y="2024"/>
                    </a:lnTo>
                    <a:lnTo>
                      <a:pt x="82" y="2018"/>
                    </a:lnTo>
                    <a:lnTo>
                      <a:pt x="50" y="2002"/>
                    </a:lnTo>
                    <a:lnTo>
                      <a:pt x="24" y="1974"/>
                    </a:lnTo>
                    <a:lnTo>
                      <a:pt x="6" y="1942"/>
                    </a:lnTo>
                    <a:lnTo>
                      <a:pt x="0" y="1904"/>
                    </a:lnTo>
                    <a:lnTo>
                      <a:pt x="0" y="1166"/>
                    </a:lnTo>
                    <a:lnTo>
                      <a:pt x="6" y="1086"/>
                    </a:lnTo>
                    <a:lnTo>
                      <a:pt x="20" y="1009"/>
                    </a:lnTo>
                    <a:lnTo>
                      <a:pt x="46" y="935"/>
                    </a:lnTo>
                    <a:lnTo>
                      <a:pt x="78" y="866"/>
                    </a:lnTo>
                    <a:lnTo>
                      <a:pt x="119" y="800"/>
                    </a:lnTo>
                    <a:lnTo>
                      <a:pt x="169" y="742"/>
                    </a:lnTo>
                    <a:lnTo>
                      <a:pt x="225" y="690"/>
                    </a:lnTo>
                    <a:lnTo>
                      <a:pt x="289" y="645"/>
                    </a:lnTo>
                    <a:lnTo>
                      <a:pt x="356" y="609"/>
                    </a:lnTo>
                    <a:lnTo>
                      <a:pt x="430" y="581"/>
                    </a:lnTo>
                    <a:lnTo>
                      <a:pt x="509" y="561"/>
                    </a:lnTo>
                    <a:lnTo>
                      <a:pt x="625" y="541"/>
                    </a:lnTo>
                    <a:lnTo>
                      <a:pt x="748" y="519"/>
                    </a:lnTo>
                    <a:lnTo>
                      <a:pt x="881" y="493"/>
                    </a:lnTo>
                    <a:lnTo>
                      <a:pt x="1021" y="468"/>
                    </a:lnTo>
                    <a:lnTo>
                      <a:pt x="1168" y="440"/>
                    </a:lnTo>
                    <a:lnTo>
                      <a:pt x="1319" y="410"/>
                    </a:lnTo>
                    <a:lnTo>
                      <a:pt x="1472" y="380"/>
                    </a:lnTo>
                    <a:lnTo>
                      <a:pt x="1630" y="348"/>
                    </a:lnTo>
                    <a:lnTo>
                      <a:pt x="1789" y="316"/>
                    </a:lnTo>
                    <a:lnTo>
                      <a:pt x="1948" y="284"/>
                    </a:lnTo>
                    <a:lnTo>
                      <a:pt x="2105" y="253"/>
                    </a:lnTo>
                    <a:lnTo>
                      <a:pt x="2260" y="221"/>
                    </a:lnTo>
                    <a:lnTo>
                      <a:pt x="2412" y="189"/>
                    </a:lnTo>
                    <a:lnTo>
                      <a:pt x="2559" y="159"/>
                    </a:lnTo>
                    <a:lnTo>
                      <a:pt x="2700" y="129"/>
                    </a:lnTo>
                    <a:lnTo>
                      <a:pt x="2833" y="101"/>
                    </a:lnTo>
                    <a:lnTo>
                      <a:pt x="2961" y="76"/>
                    </a:lnTo>
                    <a:lnTo>
                      <a:pt x="3078" y="52"/>
                    </a:lnTo>
                    <a:lnTo>
                      <a:pt x="3184" y="28"/>
                    </a:lnTo>
                    <a:lnTo>
                      <a:pt x="3277" y="8"/>
                    </a:lnTo>
                    <a:lnTo>
                      <a:pt x="3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Freeform 60"/>
              <p:cNvSpPr>
                <a:spLocks noEditPoints="1"/>
              </p:cNvSpPr>
              <p:nvPr/>
            </p:nvSpPr>
            <p:spPr bwMode="auto">
              <a:xfrm>
                <a:off x="7051675" y="3548063"/>
                <a:ext cx="884238" cy="1027113"/>
              </a:xfrm>
              <a:custGeom>
                <a:avLst/>
                <a:gdLst>
                  <a:gd name="T0" fmla="*/ 332 w 1114"/>
                  <a:gd name="T1" fmla="*/ 513 h 1293"/>
                  <a:gd name="T2" fmla="*/ 269 w 1114"/>
                  <a:gd name="T3" fmla="*/ 605 h 1293"/>
                  <a:gd name="T4" fmla="*/ 241 w 1114"/>
                  <a:gd name="T5" fmla="*/ 710 h 1293"/>
                  <a:gd name="T6" fmla="*/ 251 w 1114"/>
                  <a:gd name="T7" fmla="*/ 818 h 1293"/>
                  <a:gd name="T8" fmla="*/ 297 w 1114"/>
                  <a:gd name="T9" fmla="*/ 917 h 1293"/>
                  <a:gd name="T10" fmla="*/ 376 w 1114"/>
                  <a:gd name="T11" fmla="*/ 997 h 1293"/>
                  <a:gd name="T12" fmla="*/ 476 w 1114"/>
                  <a:gd name="T13" fmla="*/ 1043 h 1293"/>
                  <a:gd name="T14" fmla="*/ 585 w 1114"/>
                  <a:gd name="T15" fmla="*/ 1052 h 1293"/>
                  <a:gd name="T16" fmla="*/ 689 w 1114"/>
                  <a:gd name="T17" fmla="*/ 1025 h 1293"/>
                  <a:gd name="T18" fmla="*/ 782 w 1114"/>
                  <a:gd name="T19" fmla="*/ 961 h 1293"/>
                  <a:gd name="T20" fmla="*/ 846 w 1114"/>
                  <a:gd name="T21" fmla="*/ 869 h 1293"/>
                  <a:gd name="T22" fmla="*/ 874 w 1114"/>
                  <a:gd name="T23" fmla="*/ 764 h 1293"/>
                  <a:gd name="T24" fmla="*/ 864 w 1114"/>
                  <a:gd name="T25" fmla="*/ 657 h 1293"/>
                  <a:gd name="T26" fmla="*/ 818 w 1114"/>
                  <a:gd name="T27" fmla="*/ 557 h 1293"/>
                  <a:gd name="T28" fmla="*/ 557 w 1114"/>
                  <a:gd name="T29" fmla="*/ 288 h 1293"/>
                  <a:gd name="T30" fmla="*/ 587 w 1114"/>
                  <a:gd name="T31" fmla="*/ 4 h 1293"/>
                  <a:gd name="T32" fmla="*/ 643 w 1114"/>
                  <a:gd name="T33" fmla="*/ 34 h 1293"/>
                  <a:gd name="T34" fmla="*/ 1001 w 1114"/>
                  <a:gd name="T35" fmla="*/ 400 h 1293"/>
                  <a:gd name="T36" fmla="*/ 1073 w 1114"/>
                  <a:gd name="T37" fmla="*/ 527 h 1293"/>
                  <a:gd name="T38" fmla="*/ 1108 w 1114"/>
                  <a:gd name="T39" fmla="*/ 666 h 1293"/>
                  <a:gd name="T40" fmla="*/ 1108 w 1114"/>
                  <a:gd name="T41" fmla="*/ 808 h 1293"/>
                  <a:gd name="T42" fmla="*/ 1073 w 1114"/>
                  <a:gd name="T43" fmla="*/ 947 h 1293"/>
                  <a:gd name="T44" fmla="*/ 1001 w 1114"/>
                  <a:gd name="T45" fmla="*/ 1074 h 1293"/>
                  <a:gd name="T46" fmla="*/ 894 w 1114"/>
                  <a:gd name="T47" fmla="*/ 1180 h 1293"/>
                  <a:gd name="T48" fmla="*/ 766 w 1114"/>
                  <a:gd name="T49" fmla="*/ 1251 h 1293"/>
                  <a:gd name="T50" fmla="*/ 629 w 1114"/>
                  <a:gd name="T51" fmla="*/ 1289 h 1293"/>
                  <a:gd name="T52" fmla="*/ 486 w 1114"/>
                  <a:gd name="T53" fmla="*/ 1289 h 1293"/>
                  <a:gd name="T54" fmla="*/ 348 w 1114"/>
                  <a:gd name="T55" fmla="*/ 1251 h 1293"/>
                  <a:gd name="T56" fmla="*/ 221 w 1114"/>
                  <a:gd name="T57" fmla="*/ 1180 h 1293"/>
                  <a:gd name="T58" fmla="*/ 114 w 1114"/>
                  <a:gd name="T59" fmla="*/ 1074 h 1293"/>
                  <a:gd name="T60" fmla="*/ 42 w 1114"/>
                  <a:gd name="T61" fmla="*/ 947 h 1293"/>
                  <a:gd name="T62" fmla="*/ 6 w 1114"/>
                  <a:gd name="T63" fmla="*/ 808 h 1293"/>
                  <a:gd name="T64" fmla="*/ 6 w 1114"/>
                  <a:gd name="T65" fmla="*/ 666 h 1293"/>
                  <a:gd name="T66" fmla="*/ 42 w 1114"/>
                  <a:gd name="T67" fmla="*/ 527 h 1293"/>
                  <a:gd name="T68" fmla="*/ 114 w 1114"/>
                  <a:gd name="T69" fmla="*/ 400 h 1293"/>
                  <a:gd name="T70" fmla="*/ 472 w 1114"/>
                  <a:gd name="T71" fmla="*/ 34 h 1293"/>
                  <a:gd name="T72" fmla="*/ 527 w 1114"/>
                  <a:gd name="T73" fmla="*/ 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4" h="1293">
                    <a:moveTo>
                      <a:pt x="557" y="288"/>
                    </a:moveTo>
                    <a:lnTo>
                      <a:pt x="332" y="513"/>
                    </a:lnTo>
                    <a:lnTo>
                      <a:pt x="297" y="557"/>
                    </a:lnTo>
                    <a:lnTo>
                      <a:pt x="269" y="605"/>
                    </a:lnTo>
                    <a:lnTo>
                      <a:pt x="251" y="657"/>
                    </a:lnTo>
                    <a:lnTo>
                      <a:pt x="241" y="710"/>
                    </a:lnTo>
                    <a:lnTo>
                      <a:pt x="241" y="764"/>
                    </a:lnTo>
                    <a:lnTo>
                      <a:pt x="251" y="818"/>
                    </a:lnTo>
                    <a:lnTo>
                      <a:pt x="269" y="869"/>
                    </a:lnTo>
                    <a:lnTo>
                      <a:pt x="297" y="917"/>
                    </a:lnTo>
                    <a:lnTo>
                      <a:pt x="332" y="961"/>
                    </a:lnTo>
                    <a:lnTo>
                      <a:pt x="376" y="997"/>
                    </a:lnTo>
                    <a:lnTo>
                      <a:pt x="426" y="1025"/>
                    </a:lnTo>
                    <a:lnTo>
                      <a:pt x="476" y="1043"/>
                    </a:lnTo>
                    <a:lnTo>
                      <a:pt x="529" y="1052"/>
                    </a:lnTo>
                    <a:lnTo>
                      <a:pt x="585" y="1052"/>
                    </a:lnTo>
                    <a:lnTo>
                      <a:pt x="637" y="1043"/>
                    </a:lnTo>
                    <a:lnTo>
                      <a:pt x="689" y="1025"/>
                    </a:lnTo>
                    <a:lnTo>
                      <a:pt x="738" y="997"/>
                    </a:lnTo>
                    <a:lnTo>
                      <a:pt x="782" y="961"/>
                    </a:lnTo>
                    <a:lnTo>
                      <a:pt x="818" y="917"/>
                    </a:lnTo>
                    <a:lnTo>
                      <a:pt x="846" y="869"/>
                    </a:lnTo>
                    <a:lnTo>
                      <a:pt x="864" y="818"/>
                    </a:lnTo>
                    <a:lnTo>
                      <a:pt x="874" y="764"/>
                    </a:lnTo>
                    <a:lnTo>
                      <a:pt x="874" y="710"/>
                    </a:lnTo>
                    <a:lnTo>
                      <a:pt x="864" y="657"/>
                    </a:lnTo>
                    <a:lnTo>
                      <a:pt x="846" y="605"/>
                    </a:lnTo>
                    <a:lnTo>
                      <a:pt x="818" y="557"/>
                    </a:lnTo>
                    <a:lnTo>
                      <a:pt x="782" y="513"/>
                    </a:lnTo>
                    <a:lnTo>
                      <a:pt x="557" y="288"/>
                    </a:lnTo>
                    <a:close/>
                    <a:moveTo>
                      <a:pt x="557" y="0"/>
                    </a:moveTo>
                    <a:lnTo>
                      <a:pt x="587" y="4"/>
                    </a:lnTo>
                    <a:lnTo>
                      <a:pt x="617" y="14"/>
                    </a:lnTo>
                    <a:lnTo>
                      <a:pt x="643" y="34"/>
                    </a:lnTo>
                    <a:lnTo>
                      <a:pt x="951" y="344"/>
                    </a:lnTo>
                    <a:lnTo>
                      <a:pt x="1001" y="400"/>
                    </a:lnTo>
                    <a:lnTo>
                      <a:pt x="1041" y="462"/>
                    </a:lnTo>
                    <a:lnTo>
                      <a:pt x="1073" y="527"/>
                    </a:lnTo>
                    <a:lnTo>
                      <a:pt x="1094" y="595"/>
                    </a:lnTo>
                    <a:lnTo>
                      <a:pt x="1108" y="666"/>
                    </a:lnTo>
                    <a:lnTo>
                      <a:pt x="1114" y="736"/>
                    </a:lnTo>
                    <a:lnTo>
                      <a:pt x="1108" y="808"/>
                    </a:lnTo>
                    <a:lnTo>
                      <a:pt x="1094" y="877"/>
                    </a:lnTo>
                    <a:lnTo>
                      <a:pt x="1073" y="947"/>
                    </a:lnTo>
                    <a:lnTo>
                      <a:pt x="1041" y="1013"/>
                    </a:lnTo>
                    <a:lnTo>
                      <a:pt x="1001" y="1074"/>
                    </a:lnTo>
                    <a:lnTo>
                      <a:pt x="951" y="1130"/>
                    </a:lnTo>
                    <a:lnTo>
                      <a:pt x="894" y="1180"/>
                    </a:lnTo>
                    <a:lnTo>
                      <a:pt x="832" y="1222"/>
                    </a:lnTo>
                    <a:lnTo>
                      <a:pt x="766" y="1251"/>
                    </a:lnTo>
                    <a:lnTo>
                      <a:pt x="699" y="1275"/>
                    </a:lnTo>
                    <a:lnTo>
                      <a:pt x="629" y="1289"/>
                    </a:lnTo>
                    <a:lnTo>
                      <a:pt x="557" y="1293"/>
                    </a:lnTo>
                    <a:lnTo>
                      <a:pt x="486" y="1289"/>
                    </a:lnTo>
                    <a:lnTo>
                      <a:pt x="416" y="1275"/>
                    </a:lnTo>
                    <a:lnTo>
                      <a:pt x="348" y="1251"/>
                    </a:lnTo>
                    <a:lnTo>
                      <a:pt x="283" y="1222"/>
                    </a:lnTo>
                    <a:lnTo>
                      <a:pt x="221" y="1180"/>
                    </a:lnTo>
                    <a:lnTo>
                      <a:pt x="163" y="1130"/>
                    </a:lnTo>
                    <a:lnTo>
                      <a:pt x="114" y="1074"/>
                    </a:lnTo>
                    <a:lnTo>
                      <a:pt x="74" y="1013"/>
                    </a:lnTo>
                    <a:lnTo>
                      <a:pt x="42" y="947"/>
                    </a:lnTo>
                    <a:lnTo>
                      <a:pt x="18" y="877"/>
                    </a:lnTo>
                    <a:lnTo>
                      <a:pt x="6" y="808"/>
                    </a:lnTo>
                    <a:lnTo>
                      <a:pt x="0" y="736"/>
                    </a:lnTo>
                    <a:lnTo>
                      <a:pt x="6" y="666"/>
                    </a:lnTo>
                    <a:lnTo>
                      <a:pt x="18" y="595"/>
                    </a:lnTo>
                    <a:lnTo>
                      <a:pt x="42" y="527"/>
                    </a:lnTo>
                    <a:lnTo>
                      <a:pt x="74" y="462"/>
                    </a:lnTo>
                    <a:lnTo>
                      <a:pt x="114" y="400"/>
                    </a:lnTo>
                    <a:lnTo>
                      <a:pt x="163" y="344"/>
                    </a:lnTo>
                    <a:lnTo>
                      <a:pt x="472" y="34"/>
                    </a:lnTo>
                    <a:lnTo>
                      <a:pt x="498" y="14"/>
                    </a:lnTo>
                    <a:lnTo>
                      <a:pt x="527" y="4"/>
                    </a:lnTo>
                    <a:lnTo>
                      <a:pt x="5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4930258" y="2677653"/>
              <a:ext cx="454380" cy="396088"/>
              <a:chOff x="8831263" y="1998663"/>
              <a:chExt cx="2895600" cy="2524125"/>
            </a:xfrm>
            <a:solidFill>
              <a:schemeClr val="accent1"/>
            </a:solidFill>
          </p:grpSpPr>
          <p:sp>
            <p:nvSpPr>
              <p:cNvPr id="271" name="Freeform 65"/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Freeform 66"/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3" name="Freeform 71"/>
            <p:cNvSpPr>
              <a:spLocks noEditPoints="1"/>
            </p:cNvSpPr>
            <p:nvPr/>
          </p:nvSpPr>
          <p:spPr bwMode="auto">
            <a:xfrm>
              <a:off x="4671443" y="5146681"/>
              <a:ext cx="449274" cy="448988"/>
            </a:xfrm>
            <a:custGeom>
              <a:avLst/>
              <a:gdLst>
                <a:gd name="T0" fmla="*/ 2750 w 6282"/>
                <a:gd name="T1" fmla="*/ 3754 h 6279"/>
                <a:gd name="T2" fmla="*/ 3546 w 6282"/>
                <a:gd name="T3" fmla="*/ 3722 h 6279"/>
                <a:gd name="T4" fmla="*/ 3414 w 6282"/>
                <a:gd name="T5" fmla="*/ 3275 h 6279"/>
                <a:gd name="T6" fmla="*/ 3483 w 6282"/>
                <a:gd name="T7" fmla="*/ 3021 h 6279"/>
                <a:gd name="T8" fmla="*/ 3546 w 6282"/>
                <a:gd name="T9" fmla="*/ 2629 h 6279"/>
                <a:gd name="T10" fmla="*/ 2285 w 6282"/>
                <a:gd name="T11" fmla="*/ 2461 h 6279"/>
                <a:gd name="T12" fmla="*/ 1527 w 6282"/>
                <a:gd name="T13" fmla="*/ 2459 h 6279"/>
                <a:gd name="T14" fmla="*/ 1385 w 6282"/>
                <a:gd name="T15" fmla="*/ 3754 h 6279"/>
                <a:gd name="T16" fmla="*/ 1639 w 6282"/>
                <a:gd name="T17" fmla="*/ 3685 h 6279"/>
                <a:gd name="T18" fmla="*/ 2423 w 6282"/>
                <a:gd name="T19" fmla="*/ 3777 h 6279"/>
                <a:gd name="T20" fmla="*/ 2322 w 6282"/>
                <a:gd name="T21" fmla="*/ 2456 h 6279"/>
                <a:gd name="T22" fmla="*/ 4114 w 6282"/>
                <a:gd name="T23" fmla="*/ 3750 h 6279"/>
                <a:gd name="T24" fmla="*/ 4507 w 6282"/>
                <a:gd name="T25" fmla="*/ 3298 h 6279"/>
                <a:gd name="T26" fmla="*/ 4878 w 6282"/>
                <a:gd name="T27" fmla="*/ 3779 h 6279"/>
                <a:gd name="T28" fmla="*/ 5050 w 6282"/>
                <a:gd name="T29" fmla="*/ 2456 h 6279"/>
                <a:gd name="T30" fmla="*/ 4580 w 6282"/>
                <a:gd name="T31" fmla="*/ 2757 h 6279"/>
                <a:gd name="T32" fmla="*/ 4093 w 6282"/>
                <a:gd name="T33" fmla="*/ 2561 h 6279"/>
                <a:gd name="T34" fmla="*/ 3357 w 6282"/>
                <a:gd name="T35" fmla="*/ 76 h 6279"/>
                <a:gd name="T36" fmla="*/ 3720 w 6282"/>
                <a:gd name="T37" fmla="*/ 502 h 6279"/>
                <a:gd name="T38" fmla="*/ 4205 w 6282"/>
                <a:gd name="T39" fmla="*/ 470 h 6279"/>
                <a:gd name="T40" fmla="*/ 4756 w 6282"/>
                <a:gd name="T41" fmla="*/ 450 h 6279"/>
                <a:gd name="T42" fmla="*/ 4932 w 6282"/>
                <a:gd name="T43" fmla="*/ 955 h 6279"/>
                <a:gd name="T44" fmla="*/ 5060 w 6282"/>
                <a:gd name="T45" fmla="*/ 1302 h 6279"/>
                <a:gd name="T46" fmla="*/ 5558 w 6282"/>
                <a:gd name="T47" fmla="*/ 1382 h 6279"/>
                <a:gd name="T48" fmla="*/ 5904 w 6282"/>
                <a:gd name="T49" fmla="*/ 1728 h 6279"/>
                <a:gd name="T50" fmla="*/ 5730 w 6282"/>
                <a:gd name="T51" fmla="*/ 2268 h 6279"/>
                <a:gd name="T52" fmla="*/ 5812 w 6282"/>
                <a:gd name="T53" fmla="*/ 2589 h 6279"/>
                <a:gd name="T54" fmla="*/ 6237 w 6282"/>
                <a:gd name="T55" fmla="*/ 2973 h 6279"/>
                <a:gd name="T56" fmla="*/ 6076 w 6282"/>
                <a:gd name="T57" fmla="*/ 3487 h 6279"/>
                <a:gd name="T58" fmla="*/ 5703 w 6282"/>
                <a:gd name="T59" fmla="*/ 3798 h 6279"/>
                <a:gd name="T60" fmla="*/ 5812 w 6282"/>
                <a:gd name="T61" fmla="*/ 4201 h 6279"/>
                <a:gd name="T62" fmla="*/ 5831 w 6282"/>
                <a:gd name="T63" fmla="*/ 4751 h 6279"/>
                <a:gd name="T64" fmla="*/ 5327 w 6282"/>
                <a:gd name="T65" fmla="*/ 4929 h 6279"/>
                <a:gd name="T66" fmla="*/ 4979 w 6282"/>
                <a:gd name="T67" fmla="*/ 5057 h 6279"/>
                <a:gd name="T68" fmla="*/ 4899 w 6282"/>
                <a:gd name="T69" fmla="*/ 5553 h 6279"/>
                <a:gd name="T70" fmla="*/ 4563 w 6282"/>
                <a:gd name="T71" fmla="*/ 5895 h 6279"/>
                <a:gd name="T72" fmla="*/ 3984 w 6282"/>
                <a:gd name="T73" fmla="*/ 5715 h 6279"/>
                <a:gd name="T74" fmla="*/ 3606 w 6282"/>
                <a:gd name="T75" fmla="*/ 5922 h 6279"/>
                <a:gd name="T76" fmla="*/ 3141 w 6282"/>
                <a:gd name="T77" fmla="*/ 6279 h 6279"/>
                <a:gd name="T78" fmla="*/ 2677 w 6282"/>
                <a:gd name="T79" fmla="*/ 5922 h 6279"/>
                <a:gd name="T80" fmla="*/ 2333 w 6282"/>
                <a:gd name="T81" fmla="*/ 5708 h 6279"/>
                <a:gd name="T82" fmla="*/ 1720 w 6282"/>
                <a:gd name="T83" fmla="*/ 5895 h 6279"/>
                <a:gd name="T84" fmla="*/ 1383 w 6282"/>
                <a:gd name="T85" fmla="*/ 5553 h 6279"/>
                <a:gd name="T86" fmla="*/ 1303 w 6282"/>
                <a:gd name="T87" fmla="*/ 5057 h 6279"/>
                <a:gd name="T88" fmla="*/ 955 w 6282"/>
                <a:gd name="T89" fmla="*/ 4929 h 6279"/>
                <a:gd name="T90" fmla="*/ 451 w 6282"/>
                <a:gd name="T91" fmla="*/ 4753 h 6279"/>
                <a:gd name="T92" fmla="*/ 472 w 6282"/>
                <a:gd name="T93" fmla="*/ 4201 h 6279"/>
                <a:gd name="T94" fmla="*/ 581 w 6282"/>
                <a:gd name="T95" fmla="*/ 3798 h 6279"/>
                <a:gd name="T96" fmla="*/ 206 w 6282"/>
                <a:gd name="T97" fmla="*/ 3487 h 6279"/>
                <a:gd name="T98" fmla="*/ 46 w 6282"/>
                <a:gd name="T99" fmla="*/ 2973 h 6279"/>
                <a:gd name="T100" fmla="*/ 470 w 6282"/>
                <a:gd name="T101" fmla="*/ 2589 h 6279"/>
                <a:gd name="T102" fmla="*/ 552 w 6282"/>
                <a:gd name="T103" fmla="*/ 2270 h 6279"/>
                <a:gd name="T104" fmla="*/ 378 w 6282"/>
                <a:gd name="T105" fmla="*/ 1728 h 6279"/>
                <a:gd name="T106" fmla="*/ 724 w 6282"/>
                <a:gd name="T107" fmla="*/ 1382 h 6279"/>
                <a:gd name="T108" fmla="*/ 1223 w 6282"/>
                <a:gd name="T109" fmla="*/ 1302 h 6279"/>
                <a:gd name="T110" fmla="*/ 1351 w 6282"/>
                <a:gd name="T111" fmla="*/ 955 h 6279"/>
                <a:gd name="T112" fmla="*/ 1527 w 6282"/>
                <a:gd name="T113" fmla="*/ 450 h 6279"/>
                <a:gd name="T114" fmla="*/ 2077 w 6282"/>
                <a:gd name="T115" fmla="*/ 470 h 6279"/>
                <a:gd name="T116" fmla="*/ 2541 w 6282"/>
                <a:gd name="T117" fmla="*/ 521 h 6279"/>
                <a:gd name="T118" fmla="*/ 2927 w 6282"/>
                <a:gd name="T119" fmla="*/ 76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2" h="6279">
                  <a:moveTo>
                    <a:pt x="2868" y="2456"/>
                  </a:moveTo>
                  <a:lnTo>
                    <a:pt x="2832" y="2461"/>
                  </a:lnTo>
                  <a:lnTo>
                    <a:pt x="2799" y="2475"/>
                  </a:lnTo>
                  <a:lnTo>
                    <a:pt x="2772" y="2496"/>
                  </a:lnTo>
                  <a:lnTo>
                    <a:pt x="2750" y="2524"/>
                  </a:lnTo>
                  <a:lnTo>
                    <a:pt x="2736" y="2557"/>
                  </a:lnTo>
                  <a:lnTo>
                    <a:pt x="2732" y="2593"/>
                  </a:lnTo>
                  <a:lnTo>
                    <a:pt x="2732" y="3685"/>
                  </a:lnTo>
                  <a:lnTo>
                    <a:pt x="2736" y="3722"/>
                  </a:lnTo>
                  <a:lnTo>
                    <a:pt x="2750" y="3754"/>
                  </a:lnTo>
                  <a:lnTo>
                    <a:pt x="2772" y="3781"/>
                  </a:lnTo>
                  <a:lnTo>
                    <a:pt x="2799" y="3802"/>
                  </a:lnTo>
                  <a:lnTo>
                    <a:pt x="2832" y="3817"/>
                  </a:lnTo>
                  <a:lnTo>
                    <a:pt x="2868" y="3821"/>
                  </a:lnTo>
                  <a:lnTo>
                    <a:pt x="3414" y="3821"/>
                  </a:lnTo>
                  <a:lnTo>
                    <a:pt x="3451" y="3817"/>
                  </a:lnTo>
                  <a:lnTo>
                    <a:pt x="3483" y="3802"/>
                  </a:lnTo>
                  <a:lnTo>
                    <a:pt x="3512" y="3781"/>
                  </a:lnTo>
                  <a:lnTo>
                    <a:pt x="3533" y="3754"/>
                  </a:lnTo>
                  <a:lnTo>
                    <a:pt x="3546" y="3722"/>
                  </a:lnTo>
                  <a:lnTo>
                    <a:pt x="3550" y="3685"/>
                  </a:lnTo>
                  <a:lnTo>
                    <a:pt x="3546" y="3649"/>
                  </a:lnTo>
                  <a:lnTo>
                    <a:pt x="3533" y="3617"/>
                  </a:lnTo>
                  <a:lnTo>
                    <a:pt x="3512" y="3588"/>
                  </a:lnTo>
                  <a:lnTo>
                    <a:pt x="3483" y="3567"/>
                  </a:lnTo>
                  <a:lnTo>
                    <a:pt x="3451" y="3554"/>
                  </a:lnTo>
                  <a:lnTo>
                    <a:pt x="3414" y="3548"/>
                  </a:lnTo>
                  <a:lnTo>
                    <a:pt x="3006" y="3548"/>
                  </a:lnTo>
                  <a:lnTo>
                    <a:pt x="3006" y="3275"/>
                  </a:lnTo>
                  <a:lnTo>
                    <a:pt x="3414" y="3275"/>
                  </a:lnTo>
                  <a:lnTo>
                    <a:pt x="3451" y="3271"/>
                  </a:lnTo>
                  <a:lnTo>
                    <a:pt x="3483" y="3256"/>
                  </a:lnTo>
                  <a:lnTo>
                    <a:pt x="3512" y="3235"/>
                  </a:lnTo>
                  <a:lnTo>
                    <a:pt x="3533" y="3208"/>
                  </a:lnTo>
                  <a:lnTo>
                    <a:pt x="3546" y="3176"/>
                  </a:lnTo>
                  <a:lnTo>
                    <a:pt x="3550" y="3139"/>
                  </a:lnTo>
                  <a:lnTo>
                    <a:pt x="3546" y="3103"/>
                  </a:lnTo>
                  <a:lnTo>
                    <a:pt x="3533" y="3070"/>
                  </a:lnTo>
                  <a:lnTo>
                    <a:pt x="3512" y="3042"/>
                  </a:lnTo>
                  <a:lnTo>
                    <a:pt x="3483" y="3021"/>
                  </a:lnTo>
                  <a:lnTo>
                    <a:pt x="3451" y="3007"/>
                  </a:lnTo>
                  <a:lnTo>
                    <a:pt x="3414" y="3002"/>
                  </a:lnTo>
                  <a:lnTo>
                    <a:pt x="3006" y="3002"/>
                  </a:lnTo>
                  <a:lnTo>
                    <a:pt x="3006" y="2729"/>
                  </a:lnTo>
                  <a:lnTo>
                    <a:pt x="3414" y="2729"/>
                  </a:lnTo>
                  <a:lnTo>
                    <a:pt x="3451" y="2725"/>
                  </a:lnTo>
                  <a:lnTo>
                    <a:pt x="3483" y="2711"/>
                  </a:lnTo>
                  <a:lnTo>
                    <a:pt x="3512" y="2689"/>
                  </a:lnTo>
                  <a:lnTo>
                    <a:pt x="3533" y="2662"/>
                  </a:lnTo>
                  <a:lnTo>
                    <a:pt x="3546" y="2629"/>
                  </a:lnTo>
                  <a:lnTo>
                    <a:pt x="3550" y="2593"/>
                  </a:lnTo>
                  <a:lnTo>
                    <a:pt x="3546" y="2557"/>
                  </a:lnTo>
                  <a:lnTo>
                    <a:pt x="3533" y="2524"/>
                  </a:lnTo>
                  <a:lnTo>
                    <a:pt x="3512" y="2496"/>
                  </a:lnTo>
                  <a:lnTo>
                    <a:pt x="3483" y="2475"/>
                  </a:lnTo>
                  <a:lnTo>
                    <a:pt x="3451" y="2461"/>
                  </a:lnTo>
                  <a:lnTo>
                    <a:pt x="3414" y="2456"/>
                  </a:lnTo>
                  <a:lnTo>
                    <a:pt x="2868" y="2456"/>
                  </a:lnTo>
                  <a:close/>
                  <a:moveTo>
                    <a:pt x="2322" y="2456"/>
                  </a:moveTo>
                  <a:lnTo>
                    <a:pt x="2285" y="2461"/>
                  </a:lnTo>
                  <a:lnTo>
                    <a:pt x="2253" y="2475"/>
                  </a:lnTo>
                  <a:lnTo>
                    <a:pt x="2226" y="2496"/>
                  </a:lnTo>
                  <a:lnTo>
                    <a:pt x="2203" y="2524"/>
                  </a:lnTo>
                  <a:lnTo>
                    <a:pt x="2190" y="2557"/>
                  </a:lnTo>
                  <a:lnTo>
                    <a:pt x="2186" y="2593"/>
                  </a:lnTo>
                  <a:lnTo>
                    <a:pt x="2186" y="3275"/>
                  </a:lnTo>
                  <a:lnTo>
                    <a:pt x="1613" y="2511"/>
                  </a:lnTo>
                  <a:lnTo>
                    <a:pt x="1588" y="2486"/>
                  </a:lnTo>
                  <a:lnTo>
                    <a:pt x="1559" y="2469"/>
                  </a:lnTo>
                  <a:lnTo>
                    <a:pt x="1527" y="2459"/>
                  </a:lnTo>
                  <a:lnTo>
                    <a:pt x="1492" y="2457"/>
                  </a:lnTo>
                  <a:lnTo>
                    <a:pt x="1460" y="2463"/>
                  </a:lnTo>
                  <a:lnTo>
                    <a:pt x="1429" y="2478"/>
                  </a:lnTo>
                  <a:lnTo>
                    <a:pt x="1403" y="2499"/>
                  </a:lnTo>
                  <a:lnTo>
                    <a:pt x="1383" y="2528"/>
                  </a:lnTo>
                  <a:lnTo>
                    <a:pt x="1370" y="2559"/>
                  </a:lnTo>
                  <a:lnTo>
                    <a:pt x="1366" y="2593"/>
                  </a:lnTo>
                  <a:lnTo>
                    <a:pt x="1366" y="3685"/>
                  </a:lnTo>
                  <a:lnTo>
                    <a:pt x="1370" y="3722"/>
                  </a:lnTo>
                  <a:lnTo>
                    <a:pt x="1385" y="3754"/>
                  </a:lnTo>
                  <a:lnTo>
                    <a:pt x="1406" y="3781"/>
                  </a:lnTo>
                  <a:lnTo>
                    <a:pt x="1433" y="3802"/>
                  </a:lnTo>
                  <a:lnTo>
                    <a:pt x="1466" y="3817"/>
                  </a:lnTo>
                  <a:lnTo>
                    <a:pt x="1502" y="3821"/>
                  </a:lnTo>
                  <a:lnTo>
                    <a:pt x="1538" y="3817"/>
                  </a:lnTo>
                  <a:lnTo>
                    <a:pt x="1571" y="3802"/>
                  </a:lnTo>
                  <a:lnTo>
                    <a:pt x="1599" y="3781"/>
                  </a:lnTo>
                  <a:lnTo>
                    <a:pt x="1620" y="3754"/>
                  </a:lnTo>
                  <a:lnTo>
                    <a:pt x="1634" y="3722"/>
                  </a:lnTo>
                  <a:lnTo>
                    <a:pt x="1639" y="3685"/>
                  </a:lnTo>
                  <a:lnTo>
                    <a:pt x="1639" y="3002"/>
                  </a:lnTo>
                  <a:lnTo>
                    <a:pt x="2213" y="3768"/>
                  </a:lnTo>
                  <a:lnTo>
                    <a:pt x="2236" y="3790"/>
                  </a:lnTo>
                  <a:lnTo>
                    <a:pt x="2262" y="3808"/>
                  </a:lnTo>
                  <a:lnTo>
                    <a:pt x="2291" y="3817"/>
                  </a:lnTo>
                  <a:lnTo>
                    <a:pt x="2322" y="3821"/>
                  </a:lnTo>
                  <a:lnTo>
                    <a:pt x="2344" y="3819"/>
                  </a:lnTo>
                  <a:lnTo>
                    <a:pt x="2365" y="3813"/>
                  </a:lnTo>
                  <a:lnTo>
                    <a:pt x="2396" y="3800"/>
                  </a:lnTo>
                  <a:lnTo>
                    <a:pt x="2423" y="3777"/>
                  </a:lnTo>
                  <a:lnTo>
                    <a:pt x="2442" y="3750"/>
                  </a:lnTo>
                  <a:lnTo>
                    <a:pt x="2453" y="3720"/>
                  </a:lnTo>
                  <a:lnTo>
                    <a:pt x="2459" y="3685"/>
                  </a:lnTo>
                  <a:lnTo>
                    <a:pt x="2459" y="2593"/>
                  </a:lnTo>
                  <a:lnTo>
                    <a:pt x="2453" y="2557"/>
                  </a:lnTo>
                  <a:lnTo>
                    <a:pt x="2440" y="2524"/>
                  </a:lnTo>
                  <a:lnTo>
                    <a:pt x="2419" y="2496"/>
                  </a:lnTo>
                  <a:lnTo>
                    <a:pt x="2390" y="2475"/>
                  </a:lnTo>
                  <a:lnTo>
                    <a:pt x="2358" y="2461"/>
                  </a:lnTo>
                  <a:lnTo>
                    <a:pt x="2322" y="2456"/>
                  </a:lnTo>
                  <a:close/>
                  <a:moveTo>
                    <a:pt x="3963" y="2456"/>
                  </a:moveTo>
                  <a:lnTo>
                    <a:pt x="3928" y="2461"/>
                  </a:lnTo>
                  <a:lnTo>
                    <a:pt x="3894" y="2475"/>
                  </a:lnTo>
                  <a:lnTo>
                    <a:pt x="3865" y="2496"/>
                  </a:lnTo>
                  <a:lnTo>
                    <a:pt x="3844" y="2522"/>
                  </a:lnTo>
                  <a:lnTo>
                    <a:pt x="3829" y="2555"/>
                  </a:lnTo>
                  <a:lnTo>
                    <a:pt x="3823" y="2589"/>
                  </a:lnTo>
                  <a:lnTo>
                    <a:pt x="3829" y="2626"/>
                  </a:lnTo>
                  <a:lnTo>
                    <a:pt x="4102" y="3718"/>
                  </a:lnTo>
                  <a:lnTo>
                    <a:pt x="4114" y="3750"/>
                  </a:lnTo>
                  <a:lnTo>
                    <a:pt x="4135" y="3779"/>
                  </a:lnTo>
                  <a:lnTo>
                    <a:pt x="4162" y="3800"/>
                  </a:lnTo>
                  <a:lnTo>
                    <a:pt x="4194" y="3815"/>
                  </a:lnTo>
                  <a:lnTo>
                    <a:pt x="4228" y="3821"/>
                  </a:lnTo>
                  <a:lnTo>
                    <a:pt x="4267" y="3817"/>
                  </a:lnTo>
                  <a:lnTo>
                    <a:pt x="4301" y="3806"/>
                  </a:lnTo>
                  <a:lnTo>
                    <a:pt x="4328" y="3787"/>
                  </a:lnTo>
                  <a:lnTo>
                    <a:pt x="4349" y="3760"/>
                  </a:lnTo>
                  <a:lnTo>
                    <a:pt x="4364" y="3727"/>
                  </a:lnTo>
                  <a:lnTo>
                    <a:pt x="4507" y="3298"/>
                  </a:lnTo>
                  <a:lnTo>
                    <a:pt x="4651" y="3727"/>
                  </a:lnTo>
                  <a:lnTo>
                    <a:pt x="4666" y="3758"/>
                  </a:lnTo>
                  <a:lnTo>
                    <a:pt x="4687" y="3785"/>
                  </a:lnTo>
                  <a:lnTo>
                    <a:pt x="4714" y="3804"/>
                  </a:lnTo>
                  <a:lnTo>
                    <a:pt x="4746" y="3817"/>
                  </a:lnTo>
                  <a:lnTo>
                    <a:pt x="4781" y="3821"/>
                  </a:lnTo>
                  <a:lnTo>
                    <a:pt x="4784" y="3821"/>
                  </a:lnTo>
                  <a:lnTo>
                    <a:pt x="4821" y="3815"/>
                  </a:lnTo>
                  <a:lnTo>
                    <a:pt x="4851" y="3800"/>
                  </a:lnTo>
                  <a:lnTo>
                    <a:pt x="4878" y="3779"/>
                  </a:lnTo>
                  <a:lnTo>
                    <a:pt x="4899" y="3750"/>
                  </a:lnTo>
                  <a:lnTo>
                    <a:pt x="4912" y="3718"/>
                  </a:lnTo>
                  <a:lnTo>
                    <a:pt x="5186" y="2626"/>
                  </a:lnTo>
                  <a:lnTo>
                    <a:pt x="5189" y="2589"/>
                  </a:lnTo>
                  <a:lnTo>
                    <a:pt x="5184" y="2555"/>
                  </a:lnTo>
                  <a:lnTo>
                    <a:pt x="5170" y="2522"/>
                  </a:lnTo>
                  <a:lnTo>
                    <a:pt x="5149" y="2496"/>
                  </a:lnTo>
                  <a:lnTo>
                    <a:pt x="5121" y="2475"/>
                  </a:lnTo>
                  <a:lnTo>
                    <a:pt x="5086" y="2461"/>
                  </a:lnTo>
                  <a:lnTo>
                    <a:pt x="5050" y="2456"/>
                  </a:lnTo>
                  <a:lnTo>
                    <a:pt x="5014" y="2461"/>
                  </a:lnTo>
                  <a:lnTo>
                    <a:pt x="4983" y="2477"/>
                  </a:lnTo>
                  <a:lnTo>
                    <a:pt x="4954" y="2498"/>
                  </a:lnTo>
                  <a:lnTo>
                    <a:pt x="4933" y="2526"/>
                  </a:lnTo>
                  <a:lnTo>
                    <a:pt x="4920" y="2561"/>
                  </a:lnTo>
                  <a:lnTo>
                    <a:pt x="4761" y="3197"/>
                  </a:lnTo>
                  <a:lnTo>
                    <a:pt x="4637" y="2822"/>
                  </a:lnTo>
                  <a:lnTo>
                    <a:pt x="4622" y="2795"/>
                  </a:lnTo>
                  <a:lnTo>
                    <a:pt x="4603" y="2773"/>
                  </a:lnTo>
                  <a:lnTo>
                    <a:pt x="4580" y="2757"/>
                  </a:lnTo>
                  <a:lnTo>
                    <a:pt x="4551" y="2746"/>
                  </a:lnTo>
                  <a:lnTo>
                    <a:pt x="4523" y="2740"/>
                  </a:lnTo>
                  <a:lnTo>
                    <a:pt x="4492" y="2740"/>
                  </a:lnTo>
                  <a:lnTo>
                    <a:pt x="4461" y="2746"/>
                  </a:lnTo>
                  <a:lnTo>
                    <a:pt x="4435" y="2757"/>
                  </a:lnTo>
                  <a:lnTo>
                    <a:pt x="4410" y="2773"/>
                  </a:lnTo>
                  <a:lnTo>
                    <a:pt x="4391" y="2795"/>
                  </a:lnTo>
                  <a:lnTo>
                    <a:pt x="4377" y="2822"/>
                  </a:lnTo>
                  <a:lnTo>
                    <a:pt x="4253" y="3197"/>
                  </a:lnTo>
                  <a:lnTo>
                    <a:pt x="4093" y="2561"/>
                  </a:lnTo>
                  <a:lnTo>
                    <a:pt x="4079" y="2526"/>
                  </a:lnTo>
                  <a:lnTo>
                    <a:pt x="4058" y="2498"/>
                  </a:lnTo>
                  <a:lnTo>
                    <a:pt x="4030" y="2475"/>
                  </a:lnTo>
                  <a:lnTo>
                    <a:pt x="3999" y="2461"/>
                  </a:lnTo>
                  <a:lnTo>
                    <a:pt x="3963" y="2456"/>
                  </a:lnTo>
                  <a:close/>
                  <a:moveTo>
                    <a:pt x="3141" y="0"/>
                  </a:moveTo>
                  <a:lnTo>
                    <a:pt x="3200" y="5"/>
                  </a:lnTo>
                  <a:lnTo>
                    <a:pt x="3256" y="21"/>
                  </a:lnTo>
                  <a:lnTo>
                    <a:pt x="3307" y="46"/>
                  </a:lnTo>
                  <a:lnTo>
                    <a:pt x="3357" y="76"/>
                  </a:lnTo>
                  <a:lnTo>
                    <a:pt x="3403" y="114"/>
                  </a:lnTo>
                  <a:lnTo>
                    <a:pt x="3447" y="158"/>
                  </a:lnTo>
                  <a:lnTo>
                    <a:pt x="3489" y="206"/>
                  </a:lnTo>
                  <a:lnTo>
                    <a:pt x="3529" y="256"/>
                  </a:lnTo>
                  <a:lnTo>
                    <a:pt x="3567" y="305"/>
                  </a:lnTo>
                  <a:lnTo>
                    <a:pt x="3606" y="357"/>
                  </a:lnTo>
                  <a:lnTo>
                    <a:pt x="3632" y="393"/>
                  </a:lnTo>
                  <a:lnTo>
                    <a:pt x="3661" y="431"/>
                  </a:lnTo>
                  <a:lnTo>
                    <a:pt x="3691" y="468"/>
                  </a:lnTo>
                  <a:lnTo>
                    <a:pt x="3720" y="502"/>
                  </a:lnTo>
                  <a:lnTo>
                    <a:pt x="3749" y="534"/>
                  </a:lnTo>
                  <a:lnTo>
                    <a:pt x="3776" y="559"/>
                  </a:lnTo>
                  <a:lnTo>
                    <a:pt x="3800" y="578"/>
                  </a:lnTo>
                  <a:lnTo>
                    <a:pt x="3825" y="590"/>
                  </a:lnTo>
                  <a:lnTo>
                    <a:pt x="3884" y="584"/>
                  </a:lnTo>
                  <a:lnTo>
                    <a:pt x="3948" y="569"/>
                  </a:lnTo>
                  <a:lnTo>
                    <a:pt x="4012" y="548"/>
                  </a:lnTo>
                  <a:lnTo>
                    <a:pt x="4079" y="523"/>
                  </a:lnTo>
                  <a:lnTo>
                    <a:pt x="4146" y="494"/>
                  </a:lnTo>
                  <a:lnTo>
                    <a:pt x="4205" y="470"/>
                  </a:lnTo>
                  <a:lnTo>
                    <a:pt x="4267" y="447"/>
                  </a:lnTo>
                  <a:lnTo>
                    <a:pt x="4328" y="426"/>
                  </a:lnTo>
                  <a:lnTo>
                    <a:pt x="4387" y="406"/>
                  </a:lnTo>
                  <a:lnTo>
                    <a:pt x="4448" y="393"/>
                  </a:lnTo>
                  <a:lnTo>
                    <a:pt x="4505" y="384"/>
                  </a:lnTo>
                  <a:lnTo>
                    <a:pt x="4561" y="382"/>
                  </a:lnTo>
                  <a:lnTo>
                    <a:pt x="4614" y="385"/>
                  </a:lnTo>
                  <a:lnTo>
                    <a:pt x="4666" y="399"/>
                  </a:lnTo>
                  <a:lnTo>
                    <a:pt x="4712" y="420"/>
                  </a:lnTo>
                  <a:lnTo>
                    <a:pt x="4756" y="450"/>
                  </a:lnTo>
                  <a:lnTo>
                    <a:pt x="4792" y="485"/>
                  </a:lnTo>
                  <a:lnTo>
                    <a:pt x="4823" y="525"/>
                  </a:lnTo>
                  <a:lnTo>
                    <a:pt x="4847" y="571"/>
                  </a:lnTo>
                  <a:lnTo>
                    <a:pt x="4868" y="618"/>
                  </a:lnTo>
                  <a:lnTo>
                    <a:pt x="4886" y="670"/>
                  </a:lnTo>
                  <a:lnTo>
                    <a:pt x="4899" y="723"/>
                  </a:lnTo>
                  <a:lnTo>
                    <a:pt x="4909" y="779"/>
                  </a:lnTo>
                  <a:lnTo>
                    <a:pt x="4918" y="836"/>
                  </a:lnTo>
                  <a:lnTo>
                    <a:pt x="4926" y="895"/>
                  </a:lnTo>
                  <a:lnTo>
                    <a:pt x="4932" y="955"/>
                  </a:lnTo>
                  <a:lnTo>
                    <a:pt x="4937" y="1000"/>
                  </a:lnTo>
                  <a:lnTo>
                    <a:pt x="4943" y="1048"/>
                  </a:lnTo>
                  <a:lnTo>
                    <a:pt x="4951" y="1096"/>
                  </a:lnTo>
                  <a:lnTo>
                    <a:pt x="4958" y="1142"/>
                  </a:lnTo>
                  <a:lnTo>
                    <a:pt x="4968" y="1184"/>
                  </a:lnTo>
                  <a:lnTo>
                    <a:pt x="4979" y="1220"/>
                  </a:lnTo>
                  <a:lnTo>
                    <a:pt x="4993" y="1251"/>
                  </a:lnTo>
                  <a:lnTo>
                    <a:pt x="5008" y="1273"/>
                  </a:lnTo>
                  <a:lnTo>
                    <a:pt x="5029" y="1289"/>
                  </a:lnTo>
                  <a:lnTo>
                    <a:pt x="5060" y="1302"/>
                  </a:lnTo>
                  <a:lnTo>
                    <a:pt x="5098" y="1314"/>
                  </a:lnTo>
                  <a:lnTo>
                    <a:pt x="5140" y="1323"/>
                  </a:lnTo>
                  <a:lnTo>
                    <a:pt x="5184" y="1331"/>
                  </a:lnTo>
                  <a:lnTo>
                    <a:pt x="5231" y="1338"/>
                  </a:lnTo>
                  <a:lnTo>
                    <a:pt x="5281" y="1344"/>
                  </a:lnTo>
                  <a:lnTo>
                    <a:pt x="5327" y="1348"/>
                  </a:lnTo>
                  <a:lnTo>
                    <a:pt x="5386" y="1356"/>
                  </a:lnTo>
                  <a:lnTo>
                    <a:pt x="5444" y="1363"/>
                  </a:lnTo>
                  <a:lnTo>
                    <a:pt x="5501" y="1371"/>
                  </a:lnTo>
                  <a:lnTo>
                    <a:pt x="5558" y="1382"/>
                  </a:lnTo>
                  <a:lnTo>
                    <a:pt x="5612" y="1396"/>
                  </a:lnTo>
                  <a:lnTo>
                    <a:pt x="5663" y="1413"/>
                  </a:lnTo>
                  <a:lnTo>
                    <a:pt x="5711" y="1434"/>
                  </a:lnTo>
                  <a:lnTo>
                    <a:pt x="5755" y="1459"/>
                  </a:lnTo>
                  <a:lnTo>
                    <a:pt x="5797" y="1489"/>
                  </a:lnTo>
                  <a:lnTo>
                    <a:pt x="5831" y="1526"/>
                  </a:lnTo>
                  <a:lnTo>
                    <a:pt x="5862" y="1569"/>
                  </a:lnTo>
                  <a:lnTo>
                    <a:pt x="5885" y="1621"/>
                  </a:lnTo>
                  <a:lnTo>
                    <a:pt x="5898" y="1673"/>
                  </a:lnTo>
                  <a:lnTo>
                    <a:pt x="5904" y="1728"/>
                  </a:lnTo>
                  <a:lnTo>
                    <a:pt x="5902" y="1785"/>
                  </a:lnTo>
                  <a:lnTo>
                    <a:pt x="5893" y="1843"/>
                  </a:lnTo>
                  <a:lnTo>
                    <a:pt x="5877" y="1900"/>
                  </a:lnTo>
                  <a:lnTo>
                    <a:pt x="5858" y="1959"/>
                  </a:lnTo>
                  <a:lnTo>
                    <a:pt x="5835" y="2016"/>
                  </a:lnTo>
                  <a:lnTo>
                    <a:pt x="5810" y="2076"/>
                  </a:lnTo>
                  <a:lnTo>
                    <a:pt x="5786" y="2135"/>
                  </a:lnTo>
                  <a:lnTo>
                    <a:pt x="5766" y="2179"/>
                  </a:lnTo>
                  <a:lnTo>
                    <a:pt x="5747" y="2224"/>
                  </a:lnTo>
                  <a:lnTo>
                    <a:pt x="5730" y="2268"/>
                  </a:lnTo>
                  <a:lnTo>
                    <a:pt x="5713" y="2314"/>
                  </a:lnTo>
                  <a:lnTo>
                    <a:pt x="5702" y="2356"/>
                  </a:lnTo>
                  <a:lnTo>
                    <a:pt x="5692" y="2394"/>
                  </a:lnTo>
                  <a:lnTo>
                    <a:pt x="5688" y="2427"/>
                  </a:lnTo>
                  <a:lnTo>
                    <a:pt x="5692" y="2456"/>
                  </a:lnTo>
                  <a:lnTo>
                    <a:pt x="5703" y="2478"/>
                  </a:lnTo>
                  <a:lnTo>
                    <a:pt x="5721" y="2505"/>
                  </a:lnTo>
                  <a:lnTo>
                    <a:pt x="5747" y="2532"/>
                  </a:lnTo>
                  <a:lnTo>
                    <a:pt x="5778" y="2561"/>
                  </a:lnTo>
                  <a:lnTo>
                    <a:pt x="5812" y="2589"/>
                  </a:lnTo>
                  <a:lnTo>
                    <a:pt x="5851" y="2618"/>
                  </a:lnTo>
                  <a:lnTo>
                    <a:pt x="5889" y="2647"/>
                  </a:lnTo>
                  <a:lnTo>
                    <a:pt x="5925" y="2675"/>
                  </a:lnTo>
                  <a:lnTo>
                    <a:pt x="5977" y="2711"/>
                  </a:lnTo>
                  <a:lnTo>
                    <a:pt x="6026" y="2752"/>
                  </a:lnTo>
                  <a:lnTo>
                    <a:pt x="6076" y="2792"/>
                  </a:lnTo>
                  <a:lnTo>
                    <a:pt x="6124" y="2834"/>
                  </a:lnTo>
                  <a:lnTo>
                    <a:pt x="6166" y="2878"/>
                  </a:lnTo>
                  <a:lnTo>
                    <a:pt x="6204" y="2923"/>
                  </a:lnTo>
                  <a:lnTo>
                    <a:pt x="6237" y="2973"/>
                  </a:lnTo>
                  <a:lnTo>
                    <a:pt x="6261" y="3025"/>
                  </a:lnTo>
                  <a:lnTo>
                    <a:pt x="6277" y="3080"/>
                  </a:lnTo>
                  <a:lnTo>
                    <a:pt x="6282" y="3139"/>
                  </a:lnTo>
                  <a:lnTo>
                    <a:pt x="6277" y="3197"/>
                  </a:lnTo>
                  <a:lnTo>
                    <a:pt x="6261" y="3252"/>
                  </a:lnTo>
                  <a:lnTo>
                    <a:pt x="6237" y="3305"/>
                  </a:lnTo>
                  <a:lnTo>
                    <a:pt x="6204" y="3353"/>
                  </a:lnTo>
                  <a:lnTo>
                    <a:pt x="6166" y="3401"/>
                  </a:lnTo>
                  <a:lnTo>
                    <a:pt x="6124" y="3445"/>
                  </a:lnTo>
                  <a:lnTo>
                    <a:pt x="6076" y="3487"/>
                  </a:lnTo>
                  <a:lnTo>
                    <a:pt x="6026" y="3527"/>
                  </a:lnTo>
                  <a:lnTo>
                    <a:pt x="5977" y="3565"/>
                  </a:lnTo>
                  <a:lnTo>
                    <a:pt x="5925" y="3603"/>
                  </a:lnTo>
                  <a:lnTo>
                    <a:pt x="5889" y="3630"/>
                  </a:lnTo>
                  <a:lnTo>
                    <a:pt x="5851" y="3659"/>
                  </a:lnTo>
                  <a:lnTo>
                    <a:pt x="5812" y="3687"/>
                  </a:lnTo>
                  <a:lnTo>
                    <a:pt x="5778" y="3718"/>
                  </a:lnTo>
                  <a:lnTo>
                    <a:pt x="5747" y="3745"/>
                  </a:lnTo>
                  <a:lnTo>
                    <a:pt x="5723" y="3773"/>
                  </a:lnTo>
                  <a:lnTo>
                    <a:pt x="5703" y="3798"/>
                  </a:lnTo>
                  <a:lnTo>
                    <a:pt x="5692" y="3823"/>
                  </a:lnTo>
                  <a:lnTo>
                    <a:pt x="5690" y="3850"/>
                  </a:lnTo>
                  <a:lnTo>
                    <a:pt x="5692" y="3884"/>
                  </a:lnTo>
                  <a:lnTo>
                    <a:pt x="5702" y="3922"/>
                  </a:lnTo>
                  <a:lnTo>
                    <a:pt x="5715" y="3964"/>
                  </a:lnTo>
                  <a:lnTo>
                    <a:pt x="5730" y="4008"/>
                  </a:lnTo>
                  <a:lnTo>
                    <a:pt x="5747" y="4054"/>
                  </a:lnTo>
                  <a:lnTo>
                    <a:pt x="5766" y="4098"/>
                  </a:lnTo>
                  <a:lnTo>
                    <a:pt x="5786" y="4142"/>
                  </a:lnTo>
                  <a:lnTo>
                    <a:pt x="5812" y="4201"/>
                  </a:lnTo>
                  <a:lnTo>
                    <a:pt x="5835" y="4260"/>
                  </a:lnTo>
                  <a:lnTo>
                    <a:pt x="5858" y="4319"/>
                  </a:lnTo>
                  <a:lnTo>
                    <a:pt x="5877" y="4379"/>
                  </a:lnTo>
                  <a:lnTo>
                    <a:pt x="5893" y="4436"/>
                  </a:lnTo>
                  <a:lnTo>
                    <a:pt x="5902" y="4493"/>
                  </a:lnTo>
                  <a:lnTo>
                    <a:pt x="5904" y="4549"/>
                  </a:lnTo>
                  <a:lnTo>
                    <a:pt x="5900" y="4604"/>
                  </a:lnTo>
                  <a:lnTo>
                    <a:pt x="5885" y="4657"/>
                  </a:lnTo>
                  <a:lnTo>
                    <a:pt x="5862" y="4709"/>
                  </a:lnTo>
                  <a:lnTo>
                    <a:pt x="5831" y="4751"/>
                  </a:lnTo>
                  <a:lnTo>
                    <a:pt x="5797" y="4789"/>
                  </a:lnTo>
                  <a:lnTo>
                    <a:pt x="5757" y="4820"/>
                  </a:lnTo>
                  <a:lnTo>
                    <a:pt x="5711" y="4845"/>
                  </a:lnTo>
                  <a:lnTo>
                    <a:pt x="5663" y="4866"/>
                  </a:lnTo>
                  <a:lnTo>
                    <a:pt x="5612" y="4881"/>
                  </a:lnTo>
                  <a:lnTo>
                    <a:pt x="5558" y="4894"/>
                  </a:lnTo>
                  <a:lnTo>
                    <a:pt x="5501" y="4906"/>
                  </a:lnTo>
                  <a:lnTo>
                    <a:pt x="5444" y="4915"/>
                  </a:lnTo>
                  <a:lnTo>
                    <a:pt x="5386" y="4921"/>
                  </a:lnTo>
                  <a:lnTo>
                    <a:pt x="5327" y="4929"/>
                  </a:lnTo>
                  <a:lnTo>
                    <a:pt x="5281" y="4934"/>
                  </a:lnTo>
                  <a:lnTo>
                    <a:pt x="5233" y="4940"/>
                  </a:lnTo>
                  <a:lnTo>
                    <a:pt x="5186" y="4946"/>
                  </a:lnTo>
                  <a:lnTo>
                    <a:pt x="5140" y="4955"/>
                  </a:lnTo>
                  <a:lnTo>
                    <a:pt x="5098" y="4965"/>
                  </a:lnTo>
                  <a:lnTo>
                    <a:pt x="5060" y="4974"/>
                  </a:lnTo>
                  <a:lnTo>
                    <a:pt x="5029" y="4990"/>
                  </a:lnTo>
                  <a:lnTo>
                    <a:pt x="5008" y="5005"/>
                  </a:lnTo>
                  <a:lnTo>
                    <a:pt x="4993" y="5026"/>
                  </a:lnTo>
                  <a:lnTo>
                    <a:pt x="4979" y="5057"/>
                  </a:lnTo>
                  <a:lnTo>
                    <a:pt x="4968" y="5093"/>
                  </a:lnTo>
                  <a:lnTo>
                    <a:pt x="4958" y="5135"/>
                  </a:lnTo>
                  <a:lnTo>
                    <a:pt x="4951" y="5181"/>
                  </a:lnTo>
                  <a:lnTo>
                    <a:pt x="4943" y="5228"/>
                  </a:lnTo>
                  <a:lnTo>
                    <a:pt x="4937" y="5276"/>
                  </a:lnTo>
                  <a:lnTo>
                    <a:pt x="4932" y="5324"/>
                  </a:lnTo>
                  <a:lnTo>
                    <a:pt x="4926" y="5381"/>
                  </a:lnTo>
                  <a:lnTo>
                    <a:pt x="4918" y="5440"/>
                  </a:lnTo>
                  <a:lnTo>
                    <a:pt x="4909" y="5498"/>
                  </a:lnTo>
                  <a:lnTo>
                    <a:pt x="4899" y="5553"/>
                  </a:lnTo>
                  <a:lnTo>
                    <a:pt x="4886" y="5608"/>
                  </a:lnTo>
                  <a:lnTo>
                    <a:pt x="4868" y="5660"/>
                  </a:lnTo>
                  <a:lnTo>
                    <a:pt x="4847" y="5708"/>
                  </a:lnTo>
                  <a:lnTo>
                    <a:pt x="4823" y="5752"/>
                  </a:lnTo>
                  <a:lnTo>
                    <a:pt x="4792" y="5792"/>
                  </a:lnTo>
                  <a:lnTo>
                    <a:pt x="4756" y="5828"/>
                  </a:lnTo>
                  <a:lnTo>
                    <a:pt x="4712" y="5857"/>
                  </a:lnTo>
                  <a:lnTo>
                    <a:pt x="4666" y="5878"/>
                  </a:lnTo>
                  <a:lnTo>
                    <a:pt x="4616" y="5891"/>
                  </a:lnTo>
                  <a:lnTo>
                    <a:pt x="4563" y="5895"/>
                  </a:lnTo>
                  <a:lnTo>
                    <a:pt x="4505" y="5893"/>
                  </a:lnTo>
                  <a:lnTo>
                    <a:pt x="4448" y="5883"/>
                  </a:lnTo>
                  <a:lnTo>
                    <a:pt x="4389" y="5870"/>
                  </a:lnTo>
                  <a:lnTo>
                    <a:pt x="4328" y="5853"/>
                  </a:lnTo>
                  <a:lnTo>
                    <a:pt x="4267" y="5832"/>
                  </a:lnTo>
                  <a:lnTo>
                    <a:pt x="4205" y="5807"/>
                  </a:lnTo>
                  <a:lnTo>
                    <a:pt x="4146" y="5782"/>
                  </a:lnTo>
                  <a:lnTo>
                    <a:pt x="4091" y="5759"/>
                  </a:lnTo>
                  <a:lnTo>
                    <a:pt x="4037" y="5736"/>
                  </a:lnTo>
                  <a:lnTo>
                    <a:pt x="3984" y="5715"/>
                  </a:lnTo>
                  <a:lnTo>
                    <a:pt x="3934" y="5700"/>
                  </a:lnTo>
                  <a:lnTo>
                    <a:pt x="3890" y="5689"/>
                  </a:lnTo>
                  <a:lnTo>
                    <a:pt x="3850" y="5685"/>
                  </a:lnTo>
                  <a:lnTo>
                    <a:pt x="3814" y="5700"/>
                  </a:lnTo>
                  <a:lnTo>
                    <a:pt x="3777" y="5723"/>
                  </a:lnTo>
                  <a:lnTo>
                    <a:pt x="3741" y="5755"/>
                  </a:lnTo>
                  <a:lnTo>
                    <a:pt x="3705" y="5794"/>
                  </a:lnTo>
                  <a:lnTo>
                    <a:pt x="3670" y="5836"/>
                  </a:lnTo>
                  <a:lnTo>
                    <a:pt x="3638" y="5880"/>
                  </a:lnTo>
                  <a:lnTo>
                    <a:pt x="3606" y="5922"/>
                  </a:lnTo>
                  <a:lnTo>
                    <a:pt x="3567" y="5971"/>
                  </a:lnTo>
                  <a:lnTo>
                    <a:pt x="3529" y="6023"/>
                  </a:lnTo>
                  <a:lnTo>
                    <a:pt x="3489" y="6072"/>
                  </a:lnTo>
                  <a:lnTo>
                    <a:pt x="3447" y="6118"/>
                  </a:lnTo>
                  <a:lnTo>
                    <a:pt x="3403" y="6162"/>
                  </a:lnTo>
                  <a:lnTo>
                    <a:pt x="3357" y="6200"/>
                  </a:lnTo>
                  <a:lnTo>
                    <a:pt x="3307" y="6233"/>
                  </a:lnTo>
                  <a:lnTo>
                    <a:pt x="3256" y="6258"/>
                  </a:lnTo>
                  <a:lnTo>
                    <a:pt x="3200" y="6273"/>
                  </a:lnTo>
                  <a:lnTo>
                    <a:pt x="3141" y="6279"/>
                  </a:lnTo>
                  <a:lnTo>
                    <a:pt x="3082" y="6273"/>
                  </a:lnTo>
                  <a:lnTo>
                    <a:pt x="3027" y="6258"/>
                  </a:lnTo>
                  <a:lnTo>
                    <a:pt x="2975" y="6233"/>
                  </a:lnTo>
                  <a:lnTo>
                    <a:pt x="2925" y="6200"/>
                  </a:lnTo>
                  <a:lnTo>
                    <a:pt x="2879" y="6162"/>
                  </a:lnTo>
                  <a:lnTo>
                    <a:pt x="2836" y="6118"/>
                  </a:lnTo>
                  <a:lnTo>
                    <a:pt x="2793" y="6072"/>
                  </a:lnTo>
                  <a:lnTo>
                    <a:pt x="2753" y="6023"/>
                  </a:lnTo>
                  <a:lnTo>
                    <a:pt x="2715" y="5971"/>
                  </a:lnTo>
                  <a:lnTo>
                    <a:pt x="2677" y="5922"/>
                  </a:lnTo>
                  <a:lnTo>
                    <a:pt x="2650" y="5885"/>
                  </a:lnTo>
                  <a:lnTo>
                    <a:pt x="2622" y="5847"/>
                  </a:lnTo>
                  <a:lnTo>
                    <a:pt x="2591" y="5809"/>
                  </a:lnTo>
                  <a:lnTo>
                    <a:pt x="2562" y="5775"/>
                  </a:lnTo>
                  <a:lnTo>
                    <a:pt x="2534" y="5744"/>
                  </a:lnTo>
                  <a:lnTo>
                    <a:pt x="2507" y="5717"/>
                  </a:lnTo>
                  <a:lnTo>
                    <a:pt x="2482" y="5698"/>
                  </a:lnTo>
                  <a:lnTo>
                    <a:pt x="2457" y="5689"/>
                  </a:lnTo>
                  <a:lnTo>
                    <a:pt x="2396" y="5692"/>
                  </a:lnTo>
                  <a:lnTo>
                    <a:pt x="2333" y="5708"/>
                  </a:lnTo>
                  <a:lnTo>
                    <a:pt x="2268" y="5729"/>
                  </a:lnTo>
                  <a:lnTo>
                    <a:pt x="2203" y="5754"/>
                  </a:lnTo>
                  <a:lnTo>
                    <a:pt x="2136" y="5782"/>
                  </a:lnTo>
                  <a:lnTo>
                    <a:pt x="2077" y="5807"/>
                  </a:lnTo>
                  <a:lnTo>
                    <a:pt x="2016" y="5832"/>
                  </a:lnTo>
                  <a:lnTo>
                    <a:pt x="1955" y="5853"/>
                  </a:lnTo>
                  <a:lnTo>
                    <a:pt x="1894" y="5870"/>
                  </a:lnTo>
                  <a:lnTo>
                    <a:pt x="1834" y="5885"/>
                  </a:lnTo>
                  <a:lnTo>
                    <a:pt x="1777" y="5893"/>
                  </a:lnTo>
                  <a:lnTo>
                    <a:pt x="1720" y="5895"/>
                  </a:lnTo>
                  <a:lnTo>
                    <a:pt x="1668" y="5891"/>
                  </a:lnTo>
                  <a:lnTo>
                    <a:pt x="1617" y="5880"/>
                  </a:lnTo>
                  <a:lnTo>
                    <a:pt x="1571" y="5857"/>
                  </a:lnTo>
                  <a:lnTo>
                    <a:pt x="1527" y="5828"/>
                  </a:lnTo>
                  <a:lnTo>
                    <a:pt x="1490" y="5792"/>
                  </a:lnTo>
                  <a:lnTo>
                    <a:pt x="1460" y="5752"/>
                  </a:lnTo>
                  <a:lnTo>
                    <a:pt x="1435" y="5708"/>
                  </a:lnTo>
                  <a:lnTo>
                    <a:pt x="1414" y="5660"/>
                  </a:lnTo>
                  <a:lnTo>
                    <a:pt x="1397" y="5608"/>
                  </a:lnTo>
                  <a:lnTo>
                    <a:pt x="1383" y="5553"/>
                  </a:lnTo>
                  <a:lnTo>
                    <a:pt x="1374" y="5498"/>
                  </a:lnTo>
                  <a:lnTo>
                    <a:pt x="1364" y="5440"/>
                  </a:lnTo>
                  <a:lnTo>
                    <a:pt x="1357" y="5383"/>
                  </a:lnTo>
                  <a:lnTo>
                    <a:pt x="1351" y="5324"/>
                  </a:lnTo>
                  <a:lnTo>
                    <a:pt x="1345" y="5278"/>
                  </a:lnTo>
                  <a:lnTo>
                    <a:pt x="1339" y="5228"/>
                  </a:lnTo>
                  <a:lnTo>
                    <a:pt x="1332" y="5181"/>
                  </a:lnTo>
                  <a:lnTo>
                    <a:pt x="1324" y="5137"/>
                  </a:lnTo>
                  <a:lnTo>
                    <a:pt x="1315" y="5093"/>
                  </a:lnTo>
                  <a:lnTo>
                    <a:pt x="1303" y="5057"/>
                  </a:lnTo>
                  <a:lnTo>
                    <a:pt x="1290" y="5026"/>
                  </a:lnTo>
                  <a:lnTo>
                    <a:pt x="1275" y="5005"/>
                  </a:lnTo>
                  <a:lnTo>
                    <a:pt x="1253" y="4990"/>
                  </a:lnTo>
                  <a:lnTo>
                    <a:pt x="1223" y="4976"/>
                  </a:lnTo>
                  <a:lnTo>
                    <a:pt x="1187" y="4965"/>
                  </a:lnTo>
                  <a:lnTo>
                    <a:pt x="1145" y="4955"/>
                  </a:lnTo>
                  <a:lnTo>
                    <a:pt x="1099" y="4948"/>
                  </a:lnTo>
                  <a:lnTo>
                    <a:pt x="1051" y="4940"/>
                  </a:lnTo>
                  <a:lnTo>
                    <a:pt x="1001" y="4934"/>
                  </a:lnTo>
                  <a:lnTo>
                    <a:pt x="955" y="4929"/>
                  </a:lnTo>
                  <a:lnTo>
                    <a:pt x="896" y="4923"/>
                  </a:lnTo>
                  <a:lnTo>
                    <a:pt x="839" y="4915"/>
                  </a:lnTo>
                  <a:lnTo>
                    <a:pt x="782" y="4906"/>
                  </a:lnTo>
                  <a:lnTo>
                    <a:pt x="726" y="4894"/>
                  </a:lnTo>
                  <a:lnTo>
                    <a:pt x="671" y="4881"/>
                  </a:lnTo>
                  <a:lnTo>
                    <a:pt x="619" y="4866"/>
                  </a:lnTo>
                  <a:lnTo>
                    <a:pt x="571" y="4845"/>
                  </a:lnTo>
                  <a:lnTo>
                    <a:pt x="527" y="4820"/>
                  </a:lnTo>
                  <a:lnTo>
                    <a:pt x="487" y="4789"/>
                  </a:lnTo>
                  <a:lnTo>
                    <a:pt x="451" y="4753"/>
                  </a:lnTo>
                  <a:lnTo>
                    <a:pt x="420" y="4709"/>
                  </a:lnTo>
                  <a:lnTo>
                    <a:pt x="398" y="4657"/>
                  </a:lnTo>
                  <a:lnTo>
                    <a:pt x="384" y="4604"/>
                  </a:lnTo>
                  <a:lnTo>
                    <a:pt x="378" y="4549"/>
                  </a:lnTo>
                  <a:lnTo>
                    <a:pt x="380" y="4493"/>
                  </a:lnTo>
                  <a:lnTo>
                    <a:pt x="390" y="4436"/>
                  </a:lnTo>
                  <a:lnTo>
                    <a:pt x="405" y="4379"/>
                  </a:lnTo>
                  <a:lnTo>
                    <a:pt x="424" y="4319"/>
                  </a:lnTo>
                  <a:lnTo>
                    <a:pt x="447" y="4260"/>
                  </a:lnTo>
                  <a:lnTo>
                    <a:pt x="472" y="4201"/>
                  </a:lnTo>
                  <a:lnTo>
                    <a:pt x="497" y="4142"/>
                  </a:lnTo>
                  <a:lnTo>
                    <a:pt x="516" y="4098"/>
                  </a:lnTo>
                  <a:lnTo>
                    <a:pt x="535" y="4054"/>
                  </a:lnTo>
                  <a:lnTo>
                    <a:pt x="552" y="4008"/>
                  </a:lnTo>
                  <a:lnTo>
                    <a:pt x="569" y="3964"/>
                  </a:lnTo>
                  <a:lnTo>
                    <a:pt x="581" y="3922"/>
                  </a:lnTo>
                  <a:lnTo>
                    <a:pt x="590" y="3884"/>
                  </a:lnTo>
                  <a:lnTo>
                    <a:pt x="594" y="3850"/>
                  </a:lnTo>
                  <a:lnTo>
                    <a:pt x="590" y="3823"/>
                  </a:lnTo>
                  <a:lnTo>
                    <a:pt x="581" y="3798"/>
                  </a:lnTo>
                  <a:lnTo>
                    <a:pt x="562" y="3773"/>
                  </a:lnTo>
                  <a:lnTo>
                    <a:pt x="535" y="3747"/>
                  </a:lnTo>
                  <a:lnTo>
                    <a:pt x="505" y="3718"/>
                  </a:lnTo>
                  <a:lnTo>
                    <a:pt x="470" y="3687"/>
                  </a:lnTo>
                  <a:lnTo>
                    <a:pt x="432" y="3659"/>
                  </a:lnTo>
                  <a:lnTo>
                    <a:pt x="394" y="3630"/>
                  </a:lnTo>
                  <a:lnTo>
                    <a:pt x="357" y="3603"/>
                  </a:lnTo>
                  <a:lnTo>
                    <a:pt x="306" y="3565"/>
                  </a:lnTo>
                  <a:lnTo>
                    <a:pt x="256" y="3527"/>
                  </a:lnTo>
                  <a:lnTo>
                    <a:pt x="206" y="3487"/>
                  </a:lnTo>
                  <a:lnTo>
                    <a:pt x="159" y="3445"/>
                  </a:lnTo>
                  <a:lnTo>
                    <a:pt x="117" y="3401"/>
                  </a:lnTo>
                  <a:lnTo>
                    <a:pt x="78" y="3353"/>
                  </a:lnTo>
                  <a:lnTo>
                    <a:pt x="46" y="3305"/>
                  </a:lnTo>
                  <a:lnTo>
                    <a:pt x="21" y="3252"/>
                  </a:lnTo>
                  <a:lnTo>
                    <a:pt x="6" y="3197"/>
                  </a:lnTo>
                  <a:lnTo>
                    <a:pt x="0" y="3139"/>
                  </a:lnTo>
                  <a:lnTo>
                    <a:pt x="6" y="3080"/>
                  </a:lnTo>
                  <a:lnTo>
                    <a:pt x="21" y="3025"/>
                  </a:lnTo>
                  <a:lnTo>
                    <a:pt x="46" y="2973"/>
                  </a:lnTo>
                  <a:lnTo>
                    <a:pt x="78" y="2923"/>
                  </a:lnTo>
                  <a:lnTo>
                    <a:pt x="117" y="2878"/>
                  </a:lnTo>
                  <a:lnTo>
                    <a:pt x="159" y="2834"/>
                  </a:lnTo>
                  <a:lnTo>
                    <a:pt x="206" y="2792"/>
                  </a:lnTo>
                  <a:lnTo>
                    <a:pt x="256" y="2752"/>
                  </a:lnTo>
                  <a:lnTo>
                    <a:pt x="306" y="2711"/>
                  </a:lnTo>
                  <a:lnTo>
                    <a:pt x="357" y="2675"/>
                  </a:lnTo>
                  <a:lnTo>
                    <a:pt x="394" y="2647"/>
                  </a:lnTo>
                  <a:lnTo>
                    <a:pt x="432" y="2618"/>
                  </a:lnTo>
                  <a:lnTo>
                    <a:pt x="470" y="2589"/>
                  </a:lnTo>
                  <a:lnTo>
                    <a:pt x="505" y="2561"/>
                  </a:lnTo>
                  <a:lnTo>
                    <a:pt x="535" y="2532"/>
                  </a:lnTo>
                  <a:lnTo>
                    <a:pt x="562" y="2505"/>
                  </a:lnTo>
                  <a:lnTo>
                    <a:pt x="579" y="2478"/>
                  </a:lnTo>
                  <a:lnTo>
                    <a:pt x="590" y="2456"/>
                  </a:lnTo>
                  <a:lnTo>
                    <a:pt x="594" y="2427"/>
                  </a:lnTo>
                  <a:lnTo>
                    <a:pt x="590" y="2394"/>
                  </a:lnTo>
                  <a:lnTo>
                    <a:pt x="581" y="2356"/>
                  </a:lnTo>
                  <a:lnTo>
                    <a:pt x="569" y="2314"/>
                  </a:lnTo>
                  <a:lnTo>
                    <a:pt x="552" y="2270"/>
                  </a:lnTo>
                  <a:lnTo>
                    <a:pt x="535" y="2224"/>
                  </a:lnTo>
                  <a:lnTo>
                    <a:pt x="516" y="2179"/>
                  </a:lnTo>
                  <a:lnTo>
                    <a:pt x="497" y="2135"/>
                  </a:lnTo>
                  <a:lnTo>
                    <a:pt x="470" y="2076"/>
                  </a:lnTo>
                  <a:lnTo>
                    <a:pt x="447" y="2016"/>
                  </a:lnTo>
                  <a:lnTo>
                    <a:pt x="424" y="1959"/>
                  </a:lnTo>
                  <a:lnTo>
                    <a:pt x="405" y="1900"/>
                  </a:lnTo>
                  <a:lnTo>
                    <a:pt x="390" y="1841"/>
                  </a:lnTo>
                  <a:lnTo>
                    <a:pt x="380" y="1785"/>
                  </a:lnTo>
                  <a:lnTo>
                    <a:pt x="378" y="1728"/>
                  </a:lnTo>
                  <a:lnTo>
                    <a:pt x="384" y="1673"/>
                  </a:lnTo>
                  <a:lnTo>
                    <a:pt x="398" y="1621"/>
                  </a:lnTo>
                  <a:lnTo>
                    <a:pt x="420" y="1569"/>
                  </a:lnTo>
                  <a:lnTo>
                    <a:pt x="451" y="1526"/>
                  </a:lnTo>
                  <a:lnTo>
                    <a:pt x="485" y="1489"/>
                  </a:lnTo>
                  <a:lnTo>
                    <a:pt x="526" y="1459"/>
                  </a:lnTo>
                  <a:lnTo>
                    <a:pt x="571" y="1434"/>
                  </a:lnTo>
                  <a:lnTo>
                    <a:pt x="619" y="1413"/>
                  </a:lnTo>
                  <a:lnTo>
                    <a:pt x="671" y="1396"/>
                  </a:lnTo>
                  <a:lnTo>
                    <a:pt x="724" y="1382"/>
                  </a:lnTo>
                  <a:lnTo>
                    <a:pt x="782" y="1371"/>
                  </a:lnTo>
                  <a:lnTo>
                    <a:pt x="839" y="1363"/>
                  </a:lnTo>
                  <a:lnTo>
                    <a:pt x="896" y="1356"/>
                  </a:lnTo>
                  <a:lnTo>
                    <a:pt x="955" y="1348"/>
                  </a:lnTo>
                  <a:lnTo>
                    <a:pt x="1001" y="1344"/>
                  </a:lnTo>
                  <a:lnTo>
                    <a:pt x="1051" y="1338"/>
                  </a:lnTo>
                  <a:lnTo>
                    <a:pt x="1099" y="1331"/>
                  </a:lnTo>
                  <a:lnTo>
                    <a:pt x="1143" y="1323"/>
                  </a:lnTo>
                  <a:lnTo>
                    <a:pt x="1185" y="1314"/>
                  </a:lnTo>
                  <a:lnTo>
                    <a:pt x="1223" y="1302"/>
                  </a:lnTo>
                  <a:lnTo>
                    <a:pt x="1253" y="1289"/>
                  </a:lnTo>
                  <a:lnTo>
                    <a:pt x="1275" y="1273"/>
                  </a:lnTo>
                  <a:lnTo>
                    <a:pt x="1290" y="1251"/>
                  </a:lnTo>
                  <a:lnTo>
                    <a:pt x="1303" y="1222"/>
                  </a:lnTo>
                  <a:lnTo>
                    <a:pt x="1315" y="1184"/>
                  </a:lnTo>
                  <a:lnTo>
                    <a:pt x="1324" y="1142"/>
                  </a:lnTo>
                  <a:lnTo>
                    <a:pt x="1332" y="1096"/>
                  </a:lnTo>
                  <a:lnTo>
                    <a:pt x="1339" y="1048"/>
                  </a:lnTo>
                  <a:lnTo>
                    <a:pt x="1345" y="1000"/>
                  </a:lnTo>
                  <a:lnTo>
                    <a:pt x="1351" y="955"/>
                  </a:lnTo>
                  <a:lnTo>
                    <a:pt x="1357" y="895"/>
                  </a:lnTo>
                  <a:lnTo>
                    <a:pt x="1364" y="838"/>
                  </a:lnTo>
                  <a:lnTo>
                    <a:pt x="1374" y="779"/>
                  </a:lnTo>
                  <a:lnTo>
                    <a:pt x="1383" y="723"/>
                  </a:lnTo>
                  <a:lnTo>
                    <a:pt x="1397" y="670"/>
                  </a:lnTo>
                  <a:lnTo>
                    <a:pt x="1414" y="618"/>
                  </a:lnTo>
                  <a:lnTo>
                    <a:pt x="1435" y="571"/>
                  </a:lnTo>
                  <a:lnTo>
                    <a:pt x="1460" y="525"/>
                  </a:lnTo>
                  <a:lnTo>
                    <a:pt x="1490" y="485"/>
                  </a:lnTo>
                  <a:lnTo>
                    <a:pt x="1527" y="450"/>
                  </a:lnTo>
                  <a:lnTo>
                    <a:pt x="1571" y="420"/>
                  </a:lnTo>
                  <a:lnTo>
                    <a:pt x="1617" y="399"/>
                  </a:lnTo>
                  <a:lnTo>
                    <a:pt x="1666" y="387"/>
                  </a:lnTo>
                  <a:lnTo>
                    <a:pt x="1720" y="382"/>
                  </a:lnTo>
                  <a:lnTo>
                    <a:pt x="1777" y="385"/>
                  </a:lnTo>
                  <a:lnTo>
                    <a:pt x="1834" y="393"/>
                  </a:lnTo>
                  <a:lnTo>
                    <a:pt x="1894" y="406"/>
                  </a:lnTo>
                  <a:lnTo>
                    <a:pt x="1955" y="426"/>
                  </a:lnTo>
                  <a:lnTo>
                    <a:pt x="2016" y="447"/>
                  </a:lnTo>
                  <a:lnTo>
                    <a:pt x="2077" y="470"/>
                  </a:lnTo>
                  <a:lnTo>
                    <a:pt x="2136" y="494"/>
                  </a:lnTo>
                  <a:lnTo>
                    <a:pt x="2192" y="519"/>
                  </a:lnTo>
                  <a:lnTo>
                    <a:pt x="2245" y="542"/>
                  </a:lnTo>
                  <a:lnTo>
                    <a:pt x="2299" y="561"/>
                  </a:lnTo>
                  <a:lnTo>
                    <a:pt x="2348" y="578"/>
                  </a:lnTo>
                  <a:lnTo>
                    <a:pt x="2392" y="588"/>
                  </a:lnTo>
                  <a:lnTo>
                    <a:pt x="2432" y="592"/>
                  </a:lnTo>
                  <a:lnTo>
                    <a:pt x="2469" y="578"/>
                  </a:lnTo>
                  <a:lnTo>
                    <a:pt x="2505" y="554"/>
                  </a:lnTo>
                  <a:lnTo>
                    <a:pt x="2541" y="521"/>
                  </a:lnTo>
                  <a:lnTo>
                    <a:pt x="2578" y="483"/>
                  </a:lnTo>
                  <a:lnTo>
                    <a:pt x="2612" y="443"/>
                  </a:lnTo>
                  <a:lnTo>
                    <a:pt x="2644" y="399"/>
                  </a:lnTo>
                  <a:lnTo>
                    <a:pt x="2677" y="357"/>
                  </a:lnTo>
                  <a:lnTo>
                    <a:pt x="2715" y="305"/>
                  </a:lnTo>
                  <a:lnTo>
                    <a:pt x="2753" y="256"/>
                  </a:lnTo>
                  <a:lnTo>
                    <a:pt x="2793" y="206"/>
                  </a:lnTo>
                  <a:lnTo>
                    <a:pt x="2836" y="158"/>
                  </a:lnTo>
                  <a:lnTo>
                    <a:pt x="2879" y="114"/>
                  </a:lnTo>
                  <a:lnTo>
                    <a:pt x="2927" y="76"/>
                  </a:lnTo>
                  <a:lnTo>
                    <a:pt x="2975" y="46"/>
                  </a:lnTo>
                  <a:lnTo>
                    <a:pt x="3028" y="21"/>
                  </a:lnTo>
                  <a:lnTo>
                    <a:pt x="3082" y="5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83"/>
            <p:cNvSpPr>
              <a:spLocks noEditPoints="1"/>
            </p:cNvSpPr>
            <p:nvPr/>
          </p:nvSpPr>
          <p:spPr bwMode="auto">
            <a:xfrm>
              <a:off x="4319855" y="5109005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6595772" y="3809768"/>
              <a:ext cx="454380" cy="396088"/>
              <a:chOff x="8831263" y="1998663"/>
              <a:chExt cx="2895600" cy="2524125"/>
            </a:xfrm>
            <a:solidFill>
              <a:schemeClr val="accent2"/>
            </a:solidFill>
          </p:grpSpPr>
          <p:sp>
            <p:nvSpPr>
              <p:cNvPr id="277" name="Freeform 65"/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66"/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 rot="16200000">
              <a:off x="7098941" y="3762661"/>
              <a:ext cx="357886" cy="357668"/>
              <a:chOff x="8936038" y="-620713"/>
              <a:chExt cx="5207000" cy="5203826"/>
            </a:xfrm>
            <a:solidFill>
              <a:schemeClr val="accent6"/>
            </a:solidFill>
          </p:grpSpPr>
          <p:sp>
            <p:nvSpPr>
              <p:cNvPr id="280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83" name="Freeform 83"/>
            <p:cNvSpPr>
              <a:spLocks noEditPoints="1"/>
            </p:cNvSpPr>
            <p:nvPr/>
          </p:nvSpPr>
          <p:spPr bwMode="auto">
            <a:xfrm flipH="1">
              <a:off x="7335198" y="4520917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83"/>
            <p:cNvSpPr>
              <a:spLocks noEditPoints="1"/>
            </p:cNvSpPr>
            <p:nvPr/>
          </p:nvSpPr>
          <p:spPr bwMode="auto">
            <a:xfrm>
              <a:off x="4228711" y="2743988"/>
              <a:ext cx="217533" cy="220463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85" name="Group 284"/>
            <p:cNvGrpSpPr/>
            <p:nvPr/>
          </p:nvGrpSpPr>
          <p:grpSpPr>
            <a:xfrm rot="2404014">
              <a:off x="5952675" y="1740279"/>
              <a:ext cx="404770" cy="521668"/>
              <a:chOff x="-5780088" y="4638675"/>
              <a:chExt cx="2495550" cy="3216275"/>
            </a:xfrm>
            <a:solidFill>
              <a:schemeClr val="accent4"/>
            </a:solidFill>
          </p:grpSpPr>
          <p:sp>
            <p:nvSpPr>
              <p:cNvPr id="286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 rot="19424734">
              <a:off x="5214901" y="4985246"/>
              <a:ext cx="473788" cy="602008"/>
              <a:chOff x="-5780088" y="4638675"/>
              <a:chExt cx="2495550" cy="3216275"/>
            </a:xfrm>
            <a:solidFill>
              <a:schemeClr val="accent6"/>
            </a:solidFill>
          </p:grpSpPr>
          <p:sp>
            <p:nvSpPr>
              <p:cNvPr id="294" name="Freeform 6"/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Freeform 7"/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Freeform 8"/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Freeform 9"/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10"/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11"/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12"/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01" name="Freeform 83"/>
            <p:cNvSpPr>
              <a:spLocks noEditPoints="1"/>
            </p:cNvSpPr>
            <p:nvPr/>
          </p:nvSpPr>
          <p:spPr bwMode="auto">
            <a:xfrm>
              <a:off x="5930942" y="3943974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02" name="Group 301"/>
            <p:cNvGrpSpPr/>
            <p:nvPr/>
          </p:nvGrpSpPr>
          <p:grpSpPr>
            <a:xfrm rot="4516811">
              <a:off x="5483883" y="4319277"/>
              <a:ext cx="273302" cy="273135"/>
              <a:chOff x="8936038" y="-620713"/>
              <a:chExt cx="5207000" cy="5203826"/>
            </a:xfrm>
            <a:solidFill>
              <a:schemeClr val="accent3"/>
            </a:solidFill>
          </p:grpSpPr>
          <p:sp>
            <p:nvSpPr>
              <p:cNvPr id="303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6924256" y="4653992"/>
              <a:ext cx="348568" cy="348355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307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5461123" y="2667617"/>
              <a:ext cx="273302" cy="273135"/>
              <a:chOff x="8936038" y="-620713"/>
              <a:chExt cx="5207000" cy="5203826"/>
            </a:xfrm>
            <a:solidFill>
              <a:schemeClr val="accent1"/>
            </a:solidFill>
          </p:grpSpPr>
          <p:sp>
            <p:nvSpPr>
              <p:cNvPr id="311" name="Freeform 106"/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107"/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Freeform 108"/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14" name="Freeform 11"/>
            <p:cNvSpPr>
              <a:spLocks/>
            </p:cNvSpPr>
            <p:nvPr/>
          </p:nvSpPr>
          <p:spPr bwMode="auto">
            <a:xfrm>
              <a:off x="4599810" y="3343305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5854050" y="3542803"/>
              <a:ext cx="416121" cy="315008"/>
              <a:chOff x="-4911725" y="188913"/>
              <a:chExt cx="5207000" cy="3941763"/>
            </a:xfrm>
            <a:solidFill>
              <a:schemeClr val="accent6"/>
            </a:solidFill>
          </p:grpSpPr>
          <p:sp>
            <p:nvSpPr>
              <p:cNvPr id="316" name="Freeform 33"/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Freeform 34"/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6306457" y="4457102"/>
              <a:ext cx="268514" cy="228173"/>
              <a:chOff x="8924926" y="-188913"/>
              <a:chExt cx="4945063" cy="4202113"/>
            </a:xfrm>
            <a:solidFill>
              <a:schemeClr val="accent4"/>
            </a:solidFill>
          </p:grpSpPr>
          <p:sp>
            <p:nvSpPr>
              <p:cNvPr id="319" name="Freeform 88"/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89"/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Freeform 90"/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91"/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92"/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6492727" y="5066031"/>
              <a:ext cx="271694" cy="354277"/>
              <a:chOff x="10712450" y="96838"/>
              <a:chExt cx="2339975" cy="3021013"/>
            </a:xfrm>
            <a:solidFill>
              <a:schemeClr val="accent3"/>
            </a:solidFill>
          </p:grpSpPr>
          <p:sp>
            <p:nvSpPr>
              <p:cNvPr id="325" name="Freeform 120"/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121"/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122"/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123"/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124"/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125"/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126"/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7750628" y="4810166"/>
              <a:ext cx="329317" cy="384363"/>
              <a:chOff x="8335963" y="260350"/>
              <a:chExt cx="4368800" cy="5099050"/>
            </a:xfrm>
            <a:solidFill>
              <a:schemeClr val="accent3"/>
            </a:solidFill>
          </p:grpSpPr>
          <p:sp>
            <p:nvSpPr>
              <p:cNvPr id="333" name="Freeform 43"/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44"/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35" name="Freeform 54"/>
            <p:cNvSpPr>
              <a:spLocks noEditPoints="1"/>
            </p:cNvSpPr>
            <p:nvPr/>
          </p:nvSpPr>
          <p:spPr bwMode="auto">
            <a:xfrm>
              <a:off x="7218671" y="2244703"/>
              <a:ext cx="275600" cy="293703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6" name="Freeform 16"/>
            <p:cNvSpPr>
              <a:spLocks noEditPoints="1"/>
            </p:cNvSpPr>
            <p:nvPr/>
          </p:nvSpPr>
          <p:spPr bwMode="auto">
            <a:xfrm>
              <a:off x="4590229" y="3762551"/>
              <a:ext cx="481743" cy="326906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4710408" y="4238457"/>
              <a:ext cx="423295" cy="417701"/>
              <a:chOff x="-3482975" y="-757238"/>
              <a:chExt cx="4684712" cy="4622801"/>
            </a:xfrm>
            <a:solidFill>
              <a:schemeClr val="accent2"/>
            </a:solidFill>
          </p:grpSpPr>
          <p:sp>
            <p:nvSpPr>
              <p:cNvPr id="338" name="Freeform 39"/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40"/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41"/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42"/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43"/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43" name="Freeform 11"/>
            <p:cNvSpPr>
              <a:spLocks/>
            </p:cNvSpPr>
            <p:nvPr/>
          </p:nvSpPr>
          <p:spPr bwMode="auto">
            <a:xfrm>
              <a:off x="6864277" y="1945313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4974606" y="3119116"/>
              <a:ext cx="573440" cy="364293"/>
              <a:chOff x="9190038" y="984250"/>
              <a:chExt cx="4905375" cy="3116263"/>
            </a:xfrm>
            <a:solidFill>
              <a:schemeClr val="accent2"/>
            </a:solidFill>
          </p:grpSpPr>
          <p:sp>
            <p:nvSpPr>
              <p:cNvPr id="345" name="Freeform 68"/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69"/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70"/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71"/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49" name="Freeform 31"/>
            <p:cNvSpPr>
              <a:spLocks noEditPoints="1"/>
            </p:cNvSpPr>
            <p:nvPr/>
          </p:nvSpPr>
          <p:spPr bwMode="auto">
            <a:xfrm>
              <a:off x="4564281" y="4808284"/>
              <a:ext cx="382926" cy="308825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7004821" y="2748414"/>
              <a:ext cx="376405" cy="362622"/>
              <a:chOff x="-2330450" y="2897188"/>
              <a:chExt cx="3381375" cy="3257550"/>
            </a:xfrm>
            <a:solidFill>
              <a:schemeClr val="accent6"/>
            </a:solidFill>
          </p:grpSpPr>
          <p:sp>
            <p:nvSpPr>
              <p:cNvPr id="351" name="Rectangle 17"/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18"/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19"/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4717387" y="5584802"/>
              <a:ext cx="391015" cy="361623"/>
              <a:chOff x="12188825" y="-731838"/>
              <a:chExt cx="4941888" cy="4570414"/>
            </a:xfrm>
            <a:solidFill>
              <a:schemeClr val="accent1"/>
            </a:solidFill>
          </p:grpSpPr>
          <p:sp>
            <p:nvSpPr>
              <p:cNvPr id="355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62" name="Freeform 11"/>
            <p:cNvSpPr>
              <a:spLocks/>
            </p:cNvSpPr>
            <p:nvPr/>
          </p:nvSpPr>
          <p:spPr bwMode="auto">
            <a:xfrm>
              <a:off x="4752208" y="2153815"/>
              <a:ext cx="327430" cy="282772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83"/>
            <p:cNvSpPr>
              <a:spLocks noEditPoints="1"/>
            </p:cNvSpPr>
            <p:nvPr/>
          </p:nvSpPr>
          <p:spPr bwMode="auto">
            <a:xfrm rot="6619751">
              <a:off x="6224993" y="1425311"/>
              <a:ext cx="321366" cy="32569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54"/>
            <p:cNvSpPr>
              <a:spLocks noEditPoints="1"/>
            </p:cNvSpPr>
            <p:nvPr/>
          </p:nvSpPr>
          <p:spPr bwMode="auto">
            <a:xfrm>
              <a:off x="6440714" y="5445920"/>
              <a:ext cx="462309" cy="492676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83"/>
            <p:cNvSpPr>
              <a:spLocks noEditPoints="1"/>
            </p:cNvSpPr>
            <p:nvPr/>
          </p:nvSpPr>
          <p:spPr bwMode="auto">
            <a:xfrm rot="6185465">
              <a:off x="3318349" y="3475837"/>
              <a:ext cx="191963" cy="194549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7950053" y="2917946"/>
              <a:ext cx="319036" cy="295054"/>
              <a:chOff x="12188825" y="-731838"/>
              <a:chExt cx="4941888" cy="4570414"/>
            </a:xfrm>
            <a:solidFill>
              <a:schemeClr val="accent6"/>
            </a:solidFill>
          </p:grpSpPr>
          <p:sp>
            <p:nvSpPr>
              <p:cNvPr id="367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74" name="Freeform 11"/>
            <p:cNvSpPr>
              <a:spLocks/>
            </p:cNvSpPr>
            <p:nvPr/>
          </p:nvSpPr>
          <p:spPr bwMode="auto">
            <a:xfrm>
              <a:off x="8450061" y="3373789"/>
              <a:ext cx="316297" cy="273157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75" name="Group 374"/>
            <p:cNvGrpSpPr/>
            <p:nvPr/>
          </p:nvGrpSpPr>
          <p:grpSpPr>
            <a:xfrm>
              <a:off x="8767709" y="3553016"/>
              <a:ext cx="110924" cy="102586"/>
              <a:chOff x="12188825" y="-731838"/>
              <a:chExt cx="4941888" cy="4570414"/>
            </a:xfrm>
            <a:solidFill>
              <a:schemeClr val="accent6"/>
            </a:solidFill>
          </p:grpSpPr>
          <p:sp>
            <p:nvSpPr>
              <p:cNvPr id="376" name="Freeform 97"/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7" name="Freeform 98"/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8" name="Freeform 99"/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9" name="Freeform 100"/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0" name="Freeform 101"/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0" y="6324601"/>
            <a:ext cx="12188825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106" y="-4638"/>
            <a:ext cx="12163455" cy="68555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82">
              <a:defRPr/>
            </a:pPr>
            <a:endParaRPr lang="es-UY" sz="239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808" y="4648197"/>
            <a:ext cx="2833173" cy="60817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82">
              <a:defRPr/>
            </a:pPr>
            <a:r>
              <a:rPr lang="en-US" sz="2391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1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8407" y="4033584"/>
            <a:ext cx="1840356" cy="74121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defTabSz="912482">
              <a:defRPr/>
            </a:pPr>
            <a:endParaRPr lang="en-US" sz="239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5585" y="3362419"/>
            <a:ext cx="4146633" cy="3377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482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9999" y="714742"/>
            <a:ext cx="4314421" cy="3570457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24" tIns="45612" rIns="91224" bIns="45612" numCol="1" anchor="t" anchorCtr="0" compatLnSpc="1">
              <a:prstTxWarp prst="textNoShape">
                <a:avLst/>
              </a:prstTxWarp>
            </a:bodyPr>
            <a:lstStyle/>
            <a:p>
              <a:pPr algn="ctr" defTabSz="912482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5248" y="5339435"/>
            <a:ext cx="2543228" cy="30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2482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7236" y="4848329"/>
            <a:ext cx="4710729" cy="9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455" indent="-169455" defTabSz="91248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455" indent="-169455" defTabSz="91248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455" indent="-169455" defTabSz="912482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7240" y="4466850"/>
            <a:ext cx="5902957" cy="368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82">
              <a:defRPr/>
            </a:pPr>
            <a:r>
              <a:rPr lang="en-US" sz="1792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" y="6117703"/>
            <a:ext cx="12163455" cy="674341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875" y="1844806"/>
            <a:ext cx="5578057" cy="1365731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2208">
              <a:defRPr/>
            </a:pPr>
            <a:endParaRPr lang="es-UY" sz="2391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7" y="767560"/>
            <a:ext cx="2785308" cy="52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0584" y="2007139"/>
            <a:ext cx="3616647" cy="8290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2208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2208">
              <a:defRPr/>
            </a:pPr>
            <a:r>
              <a:rPr lang="en-US" sz="3191" b="1" kern="0" dirty="0">
                <a:solidFill>
                  <a:prstClr val="white"/>
                </a:solidFill>
              </a:rPr>
              <a:t>FREEBUNDLE15</a:t>
            </a:r>
            <a:endParaRPr lang="es-UY" sz="2391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193" y="1375980"/>
            <a:ext cx="5017427" cy="3378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2208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7996" y="880132"/>
            <a:ext cx="3948720" cy="2308161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248" tIns="45624" rIns="91248" bIns="45624" numCol="1" anchor="t" anchorCtr="0" compatLnSpc="1">
            <a:prstTxWarp prst="textNoShape">
              <a:avLst/>
            </a:prstTxWarp>
          </a:bodyPr>
          <a:lstStyle/>
          <a:p>
            <a:pPr defTabSz="912482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5617" y="2749506"/>
            <a:ext cx="527024" cy="46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7160">
              <a:defRPr/>
            </a:pPr>
            <a:r>
              <a:rPr lang="en-GB" sz="2395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5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2361" y="2307799"/>
            <a:ext cx="269430" cy="369694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1217890">
              <a:defRPr/>
            </a:pPr>
            <a:endParaRPr lang="en-IN" sz="2397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37FB7A4A-7FEB-4CF8-8EC9-137609FC93E9}"/>
              </a:ext>
            </a:extLst>
          </p:cNvPr>
          <p:cNvGrpSpPr/>
          <p:nvPr/>
        </p:nvGrpSpPr>
        <p:grpSpPr>
          <a:xfrm>
            <a:off x="1781391" y="978645"/>
            <a:ext cx="2366034" cy="2149120"/>
            <a:chOff x="3317056" y="1078669"/>
            <a:chExt cx="5561577" cy="5798381"/>
          </a:xfrm>
        </p:grpSpPr>
        <p:sp>
          <p:nvSpPr>
            <p:cNvPr id="864" name="Freeform 6">
              <a:extLst>
                <a:ext uri="{FF2B5EF4-FFF2-40B4-BE49-F238E27FC236}">
                  <a16:creationId xmlns:a16="http://schemas.microsoft.com/office/drawing/2014/main" id="{3367C1E5-A907-4CEF-9F08-301CC8708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466" y="3610426"/>
              <a:ext cx="2391892" cy="3266624"/>
            </a:xfrm>
            <a:custGeom>
              <a:avLst/>
              <a:gdLst>
                <a:gd name="T0" fmla="*/ 1230 w 3161"/>
                <a:gd name="T1" fmla="*/ 357 h 4317"/>
                <a:gd name="T2" fmla="*/ 1462 w 3161"/>
                <a:gd name="T3" fmla="*/ 974 h 4317"/>
                <a:gd name="T4" fmla="*/ 1834 w 3161"/>
                <a:gd name="T5" fmla="*/ 861 h 4317"/>
                <a:gd name="T6" fmla="*/ 1865 w 3161"/>
                <a:gd name="T7" fmla="*/ 398 h 4317"/>
                <a:gd name="T8" fmla="*/ 1869 w 3161"/>
                <a:gd name="T9" fmla="*/ 251 h 4317"/>
                <a:gd name="T10" fmla="*/ 2017 w 3161"/>
                <a:gd name="T11" fmla="*/ 536 h 4317"/>
                <a:gd name="T12" fmla="*/ 2198 w 3161"/>
                <a:gd name="T13" fmla="*/ 310 h 4317"/>
                <a:gd name="T14" fmla="*/ 2207 w 3161"/>
                <a:gd name="T15" fmla="*/ 438 h 4317"/>
                <a:gd name="T16" fmla="*/ 1982 w 3161"/>
                <a:gd name="T17" fmla="*/ 816 h 4317"/>
                <a:gd name="T18" fmla="*/ 2186 w 3161"/>
                <a:gd name="T19" fmla="*/ 1023 h 4317"/>
                <a:gd name="T20" fmla="*/ 2482 w 3161"/>
                <a:gd name="T21" fmla="*/ 1114 h 4317"/>
                <a:gd name="T22" fmla="*/ 2064 w 3161"/>
                <a:gd name="T23" fmla="*/ 1084 h 4317"/>
                <a:gd name="T24" fmla="*/ 1792 w 3161"/>
                <a:gd name="T25" fmla="*/ 1324 h 4317"/>
                <a:gd name="T26" fmla="*/ 2164 w 3161"/>
                <a:gd name="T27" fmla="*/ 1485 h 4317"/>
                <a:gd name="T28" fmla="*/ 2556 w 3161"/>
                <a:gd name="T29" fmla="*/ 1103 h 4317"/>
                <a:gd name="T30" fmla="*/ 2675 w 3161"/>
                <a:gd name="T31" fmla="*/ 862 h 4317"/>
                <a:gd name="T32" fmla="*/ 2627 w 3161"/>
                <a:gd name="T33" fmla="*/ 1171 h 4317"/>
                <a:gd name="T34" fmla="*/ 2843 w 3161"/>
                <a:gd name="T35" fmla="*/ 1124 h 4317"/>
                <a:gd name="T36" fmla="*/ 3109 w 3161"/>
                <a:gd name="T37" fmla="*/ 925 h 4317"/>
                <a:gd name="T38" fmla="*/ 2932 w 3161"/>
                <a:gd name="T39" fmla="*/ 1133 h 4317"/>
                <a:gd name="T40" fmla="*/ 3048 w 3161"/>
                <a:gd name="T41" fmla="*/ 1341 h 4317"/>
                <a:gd name="T42" fmla="*/ 3079 w 3161"/>
                <a:gd name="T43" fmla="*/ 1392 h 4317"/>
                <a:gd name="T44" fmla="*/ 2628 w 3161"/>
                <a:gd name="T45" fmla="*/ 1370 h 4317"/>
                <a:gd name="T46" fmla="*/ 2288 w 3161"/>
                <a:gd name="T47" fmla="*/ 1632 h 4317"/>
                <a:gd name="T48" fmla="*/ 2594 w 3161"/>
                <a:gd name="T49" fmla="*/ 1839 h 4317"/>
                <a:gd name="T50" fmla="*/ 3067 w 3161"/>
                <a:gd name="T51" fmla="*/ 2006 h 4317"/>
                <a:gd name="T52" fmla="*/ 2805 w 3161"/>
                <a:gd name="T53" fmla="*/ 1941 h 4317"/>
                <a:gd name="T54" fmla="*/ 2631 w 3161"/>
                <a:gd name="T55" fmla="*/ 2085 h 4317"/>
                <a:gd name="T56" fmla="*/ 2594 w 3161"/>
                <a:gd name="T57" fmla="*/ 2191 h 4317"/>
                <a:gd name="T58" fmla="*/ 2404 w 3161"/>
                <a:gd name="T59" fmla="*/ 1870 h 4317"/>
                <a:gd name="T60" fmla="*/ 2082 w 3161"/>
                <a:gd name="T61" fmla="*/ 1877 h 4317"/>
                <a:gd name="T62" fmla="*/ 1945 w 3161"/>
                <a:gd name="T63" fmla="*/ 2657 h 4317"/>
                <a:gd name="T64" fmla="*/ 2102 w 3161"/>
                <a:gd name="T65" fmla="*/ 3653 h 4317"/>
                <a:gd name="T66" fmla="*/ 2708 w 3161"/>
                <a:gd name="T67" fmla="*/ 4317 h 4317"/>
                <a:gd name="T68" fmla="*/ 616 w 3161"/>
                <a:gd name="T69" fmla="*/ 4199 h 4317"/>
                <a:gd name="T70" fmla="*/ 1044 w 3161"/>
                <a:gd name="T71" fmla="*/ 3513 h 4317"/>
                <a:gd name="T72" fmla="*/ 1186 w 3161"/>
                <a:gd name="T73" fmla="*/ 2336 h 4317"/>
                <a:gd name="T74" fmla="*/ 988 w 3161"/>
                <a:gd name="T75" fmla="*/ 1780 h 4317"/>
                <a:gd name="T76" fmla="*/ 425 w 3161"/>
                <a:gd name="T77" fmla="*/ 1784 h 4317"/>
                <a:gd name="T78" fmla="*/ 137 w 3161"/>
                <a:gd name="T79" fmla="*/ 1857 h 4317"/>
                <a:gd name="T80" fmla="*/ 441 w 3161"/>
                <a:gd name="T81" fmla="*/ 1679 h 4317"/>
                <a:gd name="T82" fmla="*/ 180 w 3161"/>
                <a:gd name="T83" fmla="*/ 1531 h 4317"/>
                <a:gd name="T84" fmla="*/ 64 w 3161"/>
                <a:gd name="T85" fmla="*/ 1457 h 4317"/>
                <a:gd name="T86" fmla="*/ 553 w 3161"/>
                <a:gd name="T87" fmla="*/ 1559 h 4317"/>
                <a:gd name="T88" fmla="*/ 792 w 3161"/>
                <a:gd name="T89" fmla="*/ 1534 h 4317"/>
                <a:gd name="T90" fmla="*/ 635 w 3161"/>
                <a:gd name="T91" fmla="*/ 1107 h 4317"/>
                <a:gd name="T92" fmla="*/ 747 w 3161"/>
                <a:gd name="T93" fmla="*/ 1184 h 4317"/>
                <a:gd name="T94" fmla="*/ 980 w 3161"/>
                <a:gd name="T95" fmla="*/ 1525 h 4317"/>
                <a:gd name="T96" fmla="*/ 1209 w 3161"/>
                <a:gd name="T97" fmla="*/ 1252 h 4317"/>
                <a:gd name="T98" fmla="*/ 962 w 3161"/>
                <a:gd name="T99" fmla="*/ 854 h 4317"/>
                <a:gd name="T100" fmla="*/ 332 w 3161"/>
                <a:gd name="T101" fmla="*/ 1103 h 4317"/>
                <a:gd name="T102" fmla="*/ 481 w 3161"/>
                <a:gd name="T103" fmla="*/ 894 h 4317"/>
                <a:gd name="T104" fmla="*/ 395 w 3161"/>
                <a:gd name="T105" fmla="*/ 700 h 4317"/>
                <a:gd name="T106" fmla="*/ 271 w 3161"/>
                <a:gd name="T107" fmla="*/ 572 h 4317"/>
                <a:gd name="T108" fmla="*/ 606 w 3161"/>
                <a:gd name="T109" fmla="*/ 747 h 4317"/>
                <a:gd name="T110" fmla="*/ 983 w 3161"/>
                <a:gd name="T111" fmla="*/ 726 h 4317"/>
                <a:gd name="T112" fmla="*/ 957 w 3161"/>
                <a:gd name="T113" fmla="*/ 324 h 4317"/>
                <a:gd name="T114" fmla="*/ 847 w 3161"/>
                <a:gd name="T115" fmla="*/ 133 h 4317"/>
                <a:gd name="T116" fmla="*/ 1076 w 3161"/>
                <a:gd name="T117" fmla="*/ 316 h 4317"/>
                <a:gd name="T118" fmla="*/ 1191 w 3161"/>
                <a:gd name="T119" fmla="*/ 36 h 4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61" h="4317">
                  <a:moveTo>
                    <a:pt x="1196" y="0"/>
                  </a:moveTo>
                  <a:lnTo>
                    <a:pt x="1249" y="22"/>
                  </a:lnTo>
                  <a:lnTo>
                    <a:pt x="1249" y="26"/>
                  </a:lnTo>
                  <a:lnTo>
                    <a:pt x="1246" y="39"/>
                  </a:lnTo>
                  <a:lnTo>
                    <a:pt x="1243" y="57"/>
                  </a:lnTo>
                  <a:lnTo>
                    <a:pt x="1239" y="85"/>
                  </a:lnTo>
                  <a:lnTo>
                    <a:pt x="1237" y="116"/>
                  </a:lnTo>
                  <a:lnTo>
                    <a:pt x="1233" y="155"/>
                  </a:lnTo>
                  <a:lnTo>
                    <a:pt x="1230" y="199"/>
                  </a:lnTo>
                  <a:lnTo>
                    <a:pt x="1229" y="247"/>
                  </a:lnTo>
                  <a:lnTo>
                    <a:pt x="1229" y="299"/>
                  </a:lnTo>
                  <a:lnTo>
                    <a:pt x="1230" y="357"/>
                  </a:lnTo>
                  <a:lnTo>
                    <a:pt x="1233" y="416"/>
                  </a:lnTo>
                  <a:lnTo>
                    <a:pt x="1239" y="479"/>
                  </a:lnTo>
                  <a:lnTo>
                    <a:pt x="1249" y="543"/>
                  </a:lnTo>
                  <a:lnTo>
                    <a:pt x="1260" y="610"/>
                  </a:lnTo>
                  <a:lnTo>
                    <a:pt x="1275" y="670"/>
                  </a:lnTo>
                  <a:lnTo>
                    <a:pt x="1294" y="726"/>
                  </a:lnTo>
                  <a:lnTo>
                    <a:pt x="1317" y="780"/>
                  </a:lnTo>
                  <a:lnTo>
                    <a:pt x="1341" y="828"/>
                  </a:lnTo>
                  <a:lnTo>
                    <a:pt x="1369" y="871"/>
                  </a:lnTo>
                  <a:lnTo>
                    <a:pt x="1399" y="911"/>
                  </a:lnTo>
                  <a:lnTo>
                    <a:pt x="1430" y="945"/>
                  </a:lnTo>
                  <a:lnTo>
                    <a:pt x="1462" y="974"/>
                  </a:lnTo>
                  <a:lnTo>
                    <a:pt x="1495" y="997"/>
                  </a:lnTo>
                  <a:lnTo>
                    <a:pt x="1527" y="1014"/>
                  </a:lnTo>
                  <a:lnTo>
                    <a:pt x="1560" y="1026"/>
                  </a:lnTo>
                  <a:lnTo>
                    <a:pt x="1592" y="1031"/>
                  </a:lnTo>
                  <a:lnTo>
                    <a:pt x="1622" y="1030"/>
                  </a:lnTo>
                  <a:lnTo>
                    <a:pt x="1649" y="1022"/>
                  </a:lnTo>
                  <a:lnTo>
                    <a:pt x="1675" y="1006"/>
                  </a:lnTo>
                  <a:lnTo>
                    <a:pt x="1708" y="981"/>
                  </a:lnTo>
                  <a:lnTo>
                    <a:pt x="1741" y="954"/>
                  </a:lnTo>
                  <a:lnTo>
                    <a:pt x="1773" y="924"/>
                  </a:lnTo>
                  <a:lnTo>
                    <a:pt x="1805" y="894"/>
                  </a:lnTo>
                  <a:lnTo>
                    <a:pt x="1834" y="861"/>
                  </a:lnTo>
                  <a:lnTo>
                    <a:pt x="1859" y="827"/>
                  </a:lnTo>
                  <a:lnTo>
                    <a:pt x="1881" y="790"/>
                  </a:lnTo>
                  <a:lnTo>
                    <a:pt x="1898" y="751"/>
                  </a:lnTo>
                  <a:lnTo>
                    <a:pt x="1911" y="710"/>
                  </a:lnTo>
                  <a:lnTo>
                    <a:pt x="1917" y="667"/>
                  </a:lnTo>
                  <a:lnTo>
                    <a:pt x="1916" y="620"/>
                  </a:lnTo>
                  <a:lnTo>
                    <a:pt x="1912" y="582"/>
                  </a:lnTo>
                  <a:lnTo>
                    <a:pt x="1906" y="544"/>
                  </a:lnTo>
                  <a:lnTo>
                    <a:pt x="1897" y="506"/>
                  </a:lnTo>
                  <a:lnTo>
                    <a:pt x="1887" y="470"/>
                  </a:lnTo>
                  <a:lnTo>
                    <a:pt x="1877" y="433"/>
                  </a:lnTo>
                  <a:lnTo>
                    <a:pt x="1865" y="398"/>
                  </a:lnTo>
                  <a:lnTo>
                    <a:pt x="1855" y="365"/>
                  </a:lnTo>
                  <a:lnTo>
                    <a:pt x="1843" y="336"/>
                  </a:lnTo>
                  <a:lnTo>
                    <a:pt x="1832" y="309"/>
                  </a:lnTo>
                  <a:lnTo>
                    <a:pt x="1823" y="286"/>
                  </a:lnTo>
                  <a:lnTo>
                    <a:pt x="1815" y="268"/>
                  </a:lnTo>
                  <a:lnTo>
                    <a:pt x="1809" y="254"/>
                  </a:lnTo>
                  <a:lnTo>
                    <a:pt x="1805" y="244"/>
                  </a:lnTo>
                  <a:lnTo>
                    <a:pt x="1804" y="242"/>
                  </a:lnTo>
                  <a:lnTo>
                    <a:pt x="1860" y="220"/>
                  </a:lnTo>
                  <a:lnTo>
                    <a:pt x="1861" y="223"/>
                  </a:lnTo>
                  <a:lnTo>
                    <a:pt x="1864" y="234"/>
                  </a:lnTo>
                  <a:lnTo>
                    <a:pt x="1869" y="251"/>
                  </a:lnTo>
                  <a:lnTo>
                    <a:pt x="1876" y="273"/>
                  </a:lnTo>
                  <a:lnTo>
                    <a:pt x="1883" y="298"/>
                  </a:lnTo>
                  <a:lnTo>
                    <a:pt x="1894" y="327"/>
                  </a:lnTo>
                  <a:lnTo>
                    <a:pt x="1904" y="357"/>
                  </a:lnTo>
                  <a:lnTo>
                    <a:pt x="1916" y="388"/>
                  </a:lnTo>
                  <a:lnTo>
                    <a:pt x="1929" y="419"/>
                  </a:lnTo>
                  <a:lnTo>
                    <a:pt x="1944" y="449"/>
                  </a:lnTo>
                  <a:lnTo>
                    <a:pt x="1958" y="475"/>
                  </a:lnTo>
                  <a:lnTo>
                    <a:pt x="1972" y="498"/>
                  </a:lnTo>
                  <a:lnTo>
                    <a:pt x="1988" y="518"/>
                  </a:lnTo>
                  <a:lnTo>
                    <a:pt x="2004" y="531"/>
                  </a:lnTo>
                  <a:lnTo>
                    <a:pt x="2017" y="536"/>
                  </a:lnTo>
                  <a:lnTo>
                    <a:pt x="2033" y="535"/>
                  </a:lnTo>
                  <a:lnTo>
                    <a:pt x="2048" y="526"/>
                  </a:lnTo>
                  <a:lnTo>
                    <a:pt x="2065" y="513"/>
                  </a:lnTo>
                  <a:lnTo>
                    <a:pt x="2084" y="494"/>
                  </a:lnTo>
                  <a:lnTo>
                    <a:pt x="2101" y="474"/>
                  </a:lnTo>
                  <a:lnTo>
                    <a:pt x="2118" y="450"/>
                  </a:lnTo>
                  <a:lnTo>
                    <a:pt x="2133" y="425"/>
                  </a:lnTo>
                  <a:lnTo>
                    <a:pt x="2149" y="399"/>
                  </a:lnTo>
                  <a:lnTo>
                    <a:pt x="2164" y="374"/>
                  </a:lnTo>
                  <a:lnTo>
                    <a:pt x="2177" y="350"/>
                  </a:lnTo>
                  <a:lnTo>
                    <a:pt x="2188" y="328"/>
                  </a:lnTo>
                  <a:lnTo>
                    <a:pt x="2198" y="310"/>
                  </a:lnTo>
                  <a:lnTo>
                    <a:pt x="2204" y="295"/>
                  </a:lnTo>
                  <a:lnTo>
                    <a:pt x="2209" y="286"/>
                  </a:lnTo>
                  <a:lnTo>
                    <a:pt x="2211" y="282"/>
                  </a:lnTo>
                  <a:lnTo>
                    <a:pt x="2301" y="294"/>
                  </a:lnTo>
                  <a:lnTo>
                    <a:pt x="2300" y="297"/>
                  </a:lnTo>
                  <a:lnTo>
                    <a:pt x="2294" y="305"/>
                  </a:lnTo>
                  <a:lnTo>
                    <a:pt x="2285" y="318"/>
                  </a:lnTo>
                  <a:lnTo>
                    <a:pt x="2274" y="335"/>
                  </a:lnTo>
                  <a:lnTo>
                    <a:pt x="2260" y="356"/>
                  </a:lnTo>
                  <a:lnTo>
                    <a:pt x="2245" y="381"/>
                  </a:lnTo>
                  <a:lnTo>
                    <a:pt x="2226" y="408"/>
                  </a:lnTo>
                  <a:lnTo>
                    <a:pt x="2207" y="438"/>
                  </a:lnTo>
                  <a:lnTo>
                    <a:pt x="2186" y="470"/>
                  </a:lnTo>
                  <a:lnTo>
                    <a:pt x="2165" y="504"/>
                  </a:lnTo>
                  <a:lnTo>
                    <a:pt x="2143" y="538"/>
                  </a:lnTo>
                  <a:lnTo>
                    <a:pt x="2122" y="573"/>
                  </a:lnTo>
                  <a:lnTo>
                    <a:pt x="2099" y="607"/>
                  </a:lnTo>
                  <a:lnTo>
                    <a:pt x="2078" y="642"/>
                  </a:lnTo>
                  <a:lnTo>
                    <a:pt x="2058" y="676"/>
                  </a:lnTo>
                  <a:lnTo>
                    <a:pt x="2039" y="709"/>
                  </a:lnTo>
                  <a:lnTo>
                    <a:pt x="2021" y="739"/>
                  </a:lnTo>
                  <a:lnTo>
                    <a:pt x="2005" y="768"/>
                  </a:lnTo>
                  <a:lnTo>
                    <a:pt x="1992" y="794"/>
                  </a:lnTo>
                  <a:lnTo>
                    <a:pt x="1982" y="816"/>
                  </a:lnTo>
                  <a:lnTo>
                    <a:pt x="1972" y="836"/>
                  </a:lnTo>
                  <a:lnTo>
                    <a:pt x="1962" y="869"/>
                  </a:lnTo>
                  <a:lnTo>
                    <a:pt x="1957" y="898"/>
                  </a:lnTo>
                  <a:lnTo>
                    <a:pt x="1957" y="923"/>
                  </a:lnTo>
                  <a:lnTo>
                    <a:pt x="1962" y="943"/>
                  </a:lnTo>
                  <a:lnTo>
                    <a:pt x="1974" y="962"/>
                  </a:lnTo>
                  <a:lnTo>
                    <a:pt x="1992" y="978"/>
                  </a:lnTo>
                  <a:lnTo>
                    <a:pt x="2018" y="989"/>
                  </a:lnTo>
                  <a:lnTo>
                    <a:pt x="2051" y="1001"/>
                  </a:lnTo>
                  <a:lnTo>
                    <a:pt x="2092" y="1010"/>
                  </a:lnTo>
                  <a:lnTo>
                    <a:pt x="2139" y="1018"/>
                  </a:lnTo>
                  <a:lnTo>
                    <a:pt x="2186" y="1023"/>
                  </a:lnTo>
                  <a:lnTo>
                    <a:pt x="2232" y="1027"/>
                  </a:lnTo>
                  <a:lnTo>
                    <a:pt x="2276" y="1029"/>
                  </a:lnTo>
                  <a:lnTo>
                    <a:pt x="2318" y="1030"/>
                  </a:lnTo>
                  <a:lnTo>
                    <a:pt x="2356" y="1029"/>
                  </a:lnTo>
                  <a:lnTo>
                    <a:pt x="2390" y="1027"/>
                  </a:lnTo>
                  <a:lnTo>
                    <a:pt x="2420" y="1025"/>
                  </a:lnTo>
                  <a:lnTo>
                    <a:pt x="2445" y="1022"/>
                  </a:lnTo>
                  <a:lnTo>
                    <a:pt x="2463" y="1021"/>
                  </a:lnTo>
                  <a:lnTo>
                    <a:pt x="2475" y="1018"/>
                  </a:lnTo>
                  <a:lnTo>
                    <a:pt x="2479" y="1018"/>
                  </a:lnTo>
                  <a:lnTo>
                    <a:pt x="2486" y="1115"/>
                  </a:lnTo>
                  <a:lnTo>
                    <a:pt x="2482" y="1114"/>
                  </a:lnTo>
                  <a:lnTo>
                    <a:pt x="2470" y="1112"/>
                  </a:lnTo>
                  <a:lnTo>
                    <a:pt x="2452" y="1110"/>
                  </a:lnTo>
                  <a:lnTo>
                    <a:pt x="2428" y="1106"/>
                  </a:lnTo>
                  <a:lnTo>
                    <a:pt x="2398" y="1102"/>
                  </a:lnTo>
                  <a:lnTo>
                    <a:pt x="2364" y="1098"/>
                  </a:lnTo>
                  <a:lnTo>
                    <a:pt x="2326" y="1094"/>
                  </a:lnTo>
                  <a:lnTo>
                    <a:pt x="2285" y="1091"/>
                  </a:lnTo>
                  <a:lnTo>
                    <a:pt x="2242" y="1087"/>
                  </a:lnTo>
                  <a:lnTo>
                    <a:pt x="2198" y="1085"/>
                  </a:lnTo>
                  <a:lnTo>
                    <a:pt x="2153" y="1084"/>
                  </a:lnTo>
                  <a:lnTo>
                    <a:pt x="2109" y="1082"/>
                  </a:lnTo>
                  <a:lnTo>
                    <a:pt x="2064" y="1084"/>
                  </a:lnTo>
                  <a:lnTo>
                    <a:pt x="2022" y="1085"/>
                  </a:lnTo>
                  <a:lnTo>
                    <a:pt x="1982" y="1090"/>
                  </a:lnTo>
                  <a:lnTo>
                    <a:pt x="1945" y="1095"/>
                  </a:lnTo>
                  <a:lnTo>
                    <a:pt x="1912" y="1103"/>
                  </a:lnTo>
                  <a:lnTo>
                    <a:pt x="1883" y="1115"/>
                  </a:lnTo>
                  <a:lnTo>
                    <a:pt x="1861" y="1128"/>
                  </a:lnTo>
                  <a:lnTo>
                    <a:pt x="1844" y="1144"/>
                  </a:lnTo>
                  <a:lnTo>
                    <a:pt x="1822" y="1180"/>
                  </a:lnTo>
                  <a:lnTo>
                    <a:pt x="1805" y="1217"/>
                  </a:lnTo>
                  <a:lnTo>
                    <a:pt x="1794" y="1254"/>
                  </a:lnTo>
                  <a:lnTo>
                    <a:pt x="1790" y="1289"/>
                  </a:lnTo>
                  <a:lnTo>
                    <a:pt x="1792" y="1324"/>
                  </a:lnTo>
                  <a:lnTo>
                    <a:pt x="1800" y="1358"/>
                  </a:lnTo>
                  <a:lnTo>
                    <a:pt x="1813" y="1390"/>
                  </a:lnTo>
                  <a:lnTo>
                    <a:pt x="1831" y="1419"/>
                  </a:lnTo>
                  <a:lnTo>
                    <a:pt x="1856" y="1445"/>
                  </a:lnTo>
                  <a:lnTo>
                    <a:pt x="1886" y="1467"/>
                  </a:lnTo>
                  <a:lnTo>
                    <a:pt x="1921" y="1487"/>
                  </a:lnTo>
                  <a:lnTo>
                    <a:pt x="1962" y="1501"/>
                  </a:lnTo>
                  <a:lnTo>
                    <a:pt x="1996" y="1508"/>
                  </a:lnTo>
                  <a:lnTo>
                    <a:pt x="2034" y="1509"/>
                  </a:lnTo>
                  <a:lnTo>
                    <a:pt x="2076" y="1505"/>
                  </a:lnTo>
                  <a:lnTo>
                    <a:pt x="2119" y="1497"/>
                  </a:lnTo>
                  <a:lnTo>
                    <a:pt x="2164" y="1485"/>
                  </a:lnTo>
                  <a:lnTo>
                    <a:pt x="2209" y="1470"/>
                  </a:lnTo>
                  <a:lnTo>
                    <a:pt x="2254" y="1450"/>
                  </a:lnTo>
                  <a:lnTo>
                    <a:pt x="2298" y="1428"/>
                  </a:lnTo>
                  <a:lnTo>
                    <a:pt x="2342" y="1403"/>
                  </a:lnTo>
                  <a:lnTo>
                    <a:pt x="2383" y="1374"/>
                  </a:lnTo>
                  <a:lnTo>
                    <a:pt x="2421" y="1343"/>
                  </a:lnTo>
                  <a:lnTo>
                    <a:pt x="2455" y="1310"/>
                  </a:lnTo>
                  <a:lnTo>
                    <a:pt x="2486" y="1276"/>
                  </a:lnTo>
                  <a:lnTo>
                    <a:pt x="2510" y="1239"/>
                  </a:lnTo>
                  <a:lnTo>
                    <a:pt x="2530" y="1201"/>
                  </a:lnTo>
                  <a:lnTo>
                    <a:pt x="2543" y="1163"/>
                  </a:lnTo>
                  <a:lnTo>
                    <a:pt x="2556" y="1103"/>
                  </a:lnTo>
                  <a:lnTo>
                    <a:pt x="2568" y="1050"/>
                  </a:lnTo>
                  <a:lnTo>
                    <a:pt x="2576" y="1002"/>
                  </a:lnTo>
                  <a:lnTo>
                    <a:pt x="2584" y="962"/>
                  </a:lnTo>
                  <a:lnTo>
                    <a:pt x="2589" y="926"/>
                  </a:lnTo>
                  <a:lnTo>
                    <a:pt x="2593" y="898"/>
                  </a:lnTo>
                  <a:lnTo>
                    <a:pt x="2597" y="875"/>
                  </a:lnTo>
                  <a:lnTo>
                    <a:pt x="2598" y="860"/>
                  </a:lnTo>
                  <a:lnTo>
                    <a:pt x="2599" y="851"/>
                  </a:lnTo>
                  <a:lnTo>
                    <a:pt x="2599" y="847"/>
                  </a:lnTo>
                  <a:lnTo>
                    <a:pt x="2678" y="851"/>
                  </a:lnTo>
                  <a:lnTo>
                    <a:pt x="2678" y="854"/>
                  </a:lnTo>
                  <a:lnTo>
                    <a:pt x="2675" y="862"/>
                  </a:lnTo>
                  <a:lnTo>
                    <a:pt x="2671" y="877"/>
                  </a:lnTo>
                  <a:lnTo>
                    <a:pt x="2666" y="895"/>
                  </a:lnTo>
                  <a:lnTo>
                    <a:pt x="2660" y="917"/>
                  </a:lnTo>
                  <a:lnTo>
                    <a:pt x="2653" y="942"/>
                  </a:lnTo>
                  <a:lnTo>
                    <a:pt x="2648" y="970"/>
                  </a:lnTo>
                  <a:lnTo>
                    <a:pt x="2641" y="998"/>
                  </a:lnTo>
                  <a:lnTo>
                    <a:pt x="2636" y="1029"/>
                  </a:lnTo>
                  <a:lnTo>
                    <a:pt x="2631" y="1059"/>
                  </a:lnTo>
                  <a:lnTo>
                    <a:pt x="2627" y="1089"/>
                  </a:lnTo>
                  <a:lnTo>
                    <a:pt x="2626" y="1119"/>
                  </a:lnTo>
                  <a:lnTo>
                    <a:pt x="2624" y="1146"/>
                  </a:lnTo>
                  <a:lnTo>
                    <a:pt x="2627" y="1171"/>
                  </a:lnTo>
                  <a:lnTo>
                    <a:pt x="2631" y="1194"/>
                  </a:lnTo>
                  <a:lnTo>
                    <a:pt x="2637" y="1212"/>
                  </a:lnTo>
                  <a:lnTo>
                    <a:pt x="2648" y="1225"/>
                  </a:lnTo>
                  <a:lnTo>
                    <a:pt x="2661" y="1234"/>
                  </a:lnTo>
                  <a:lnTo>
                    <a:pt x="2678" y="1237"/>
                  </a:lnTo>
                  <a:lnTo>
                    <a:pt x="2699" y="1234"/>
                  </a:lnTo>
                  <a:lnTo>
                    <a:pt x="2721" y="1225"/>
                  </a:lnTo>
                  <a:lnTo>
                    <a:pt x="2745" y="1212"/>
                  </a:lnTo>
                  <a:lnTo>
                    <a:pt x="2770" y="1195"/>
                  </a:lnTo>
                  <a:lnTo>
                    <a:pt x="2793" y="1174"/>
                  </a:lnTo>
                  <a:lnTo>
                    <a:pt x="2818" y="1149"/>
                  </a:lnTo>
                  <a:lnTo>
                    <a:pt x="2843" y="1124"/>
                  </a:lnTo>
                  <a:lnTo>
                    <a:pt x="2867" y="1097"/>
                  </a:lnTo>
                  <a:lnTo>
                    <a:pt x="2890" y="1068"/>
                  </a:lnTo>
                  <a:lnTo>
                    <a:pt x="2912" y="1040"/>
                  </a:lnTo>
                  <a:lnTo>
                    <a:pt x="2932" y="1013"/>
                  </a:lnTo>
                  <a:lnTo>
                    <a:pt x="2952" y="987"/>
                  </a:lnTo>
                  <a:lnTo>
                    <a:pt x="2969" y="963"/>
                  </a:lnTo>
                  <a:lnTo>
                    <a:pt x="2983" y="942"/>
                  </a:lnTo>
                  <a:lnTo>
                    <a:pt x="2995" y="924"/>
                  </a:lnTo>
                  <a:lnTo>
                    <a:pt x="3003" y="911"/>
                  </a:lnTo>
                  <a:lnTo>
                    <a:pt x="3009" y="902"/>
                  </a:lnTo>
                  <a:lnTo>
                    <a:pt x="3011" y="899"/>
                  </a:lnTo>
                  <a:lnTo>
                    <a:pt x="3109" y="925"/>
                  </a:lnTo>
                  <a:lnTo>
                    <a:pt x="3106" y="928"/>
                  </a:lnTo>
                  <a:lnTo>
                    <a:pt x="3100" y="933"/>
                  </a:lnTo>
                  <a:lnTo>
                    <a:pt x="3090" y="943"/>
                  </a:lnTo>
                  <a:lnTo>
                    <a:pt x="3077" y="957"/>
                  </a:lnTo>
                  <a:lnTo>
                    <a:pt x="3062" y="972"/>
                  </a:lnTo>
                  <a:lnTo>
                    <a:pt x="3045" y="991"/>
                  </a:lnTo>
                  <a:lnTo>
                    <a:pt x="3026" y="1012"/>
                  </a:lnTo>
                  <a:lnTo>
                    <a:pt x="3007" y="1034"/>
                  </a:lnTo>
                  <a:lnTo>
                    <a:pt x="2987" y="1057"/>
                  </a:lnTo>
                  <a:lnTo>
                    <a:pt x="2969" y="1082"/>
                  </a:lnTo>
                  <a:lnTo>
                    <a:pt x="2949" y="1107"/>
                  </a:lnTo>
                  <a:lnTo>
                    <a:pt x="2932" y="1133"/>
                  </a:lnTo>
                  <a:lnTo>
                    <a:pt x="2918" y="1158"/>
                  </a:lnTo>
                  <a:lnTo>
                    <a:pt x="2904" y="1182"/>
                  </a:lnTo>
                  <a:lnTo>
                    <a:pt x="2895" y="1205"/>
                  </a:lnTo>
                  <a:lnTo>
                    <a:pt x="2889" y="1228"/>
                  </a:lnTo>
                  <a:lnTo>
                    <a:pt x="2887" y="1247"/>
                  </a:lnTo>
                  <a:lnTo>
                    <a:pt x="2890" y="1266"/>
                  </a:lnTo>
                  <a:lnTo>
                    <a:pt x="2898" y="1281"/>
                  </a:lnTo>
                  <a:lnTo>
                    <a:pt x="2912" y="1293"/>
                  </a:lnTo>
                  <a:lnTo>
                    <a:pt x="2946" y="1311"/>
                  </a:lnTo>
                  <a:lnTo>
                    <a:pt x="2982" y="1326"/>
                  </a:lnTo>
                  <a:lnTo>
                    <a:pt x="3016" y="1335"/>
                  </a:lnTo>
                  <a:lnTo>
                    <a:pt x="3048" y="1341"/>
                  </a:lnTo>
                  <a:lnTo>
                    <a:pt x="3080" y="1345"/>
                  </a:lnTo>
                  <a:lnTo>
                    <a:pt x="3106" y="1347"/>
                  </a:lnTo>
                  <a:lnTo>
                    <a:pt x="3130" y="1347"/>
                  </a:lnTo>
                  <a:lnTo>
                    <a:pt x="3147" y="1347"/>
                  </a:lnTo>
                  <a:lnTo>
                    <a:pt x="3157" y="1345"/>
                  </a:lnTo>
                  <a:lnTo>
                    <a:pt x="3161" y="1345"/>
                  </a:lnTo>
                  <a:lnTo>
                    <a:pt x="3161" y="1416"/>
                  </a:lnTo>
                  <a:lnTo>
                    <a:pt x="3157" y="1415"/>
                  </a:lnTo>
                  <a:lnTo>
                    <a:pt x="3147" y="1411"/>
                  </a:lnTo>
                  <a:lnTo>
                    <a:pt x="3130" y="1406"/>
                  </a:lnTo>
                  <a:lnTo>
                    <a:pt x="3106" y="1400"/>
                  </a:lnTo>
                  <a:lnTo>
                    <a:pt x="3079" y="1392"/>
                  </a:lnTo>
                  <a:lnTo>
                    <a:pt x="3047" y="1385"/>
                  </a:lnTo>
                  <a:lnTo>
                    <a:pt x="3012" y="1377"/>
                  </a:lnTo>
                  <a:lnTo>
                    <a:pt x="2974" y="1369"/>
                  </a:lnTo>
                  <a:lnTo>
                    <a:pt x="2933" y="1361"/>
                  </a:lnTo>
                  <a:lnTo>
                    <a:pt x="2891" y="1356"/>
                  </a:lnTo>
                  <a:lnTo>
                    <a:pt x="2851" y="1351"/>
                  </a:lnTo>
                  <a:lnTo>
                    <a:pt x="2809" y="1348"/>
                  </a:lnTo>
                  <a:lnTo>
                    <a:pt x="2768" y="1347"/>
                  </a:lnTo>
                  <a:lnTo>
                    <a:pt x="2730" y="1348"/>
                  </a:lnTo>
                  <a:lnTo>
                    <a:pt x="2694" y="1352"/>
                  </a:lnTo>
                  <a:lnTo>
                    <a:pt x="2662" y="1360"/>
                  </a:lnTo>
                  <a:lnTo>
                    <a:pt x="2628" y="1370"/>
                  </a:lnTo>
                  <a:lnTo>
                    <a:pt x="2593" y="1383"/>
                  </a:lnTo>
                  <a:lnTo>
                    <a:pt x="2558" y="1400"/>
                  </a:lnTo>
                  <a:lnTo>
                    <a:pt x="2522" y="1419"/>
                  </a:lnTo>
                  <a:lnTo>
                    <a:pt x="2487" y="1440"/>
                  </a:lnTo>
                  <a:lnTo>
                    <a:pt x="2453" y="1462"/>
                  </a:lnTo>
                  <a:lnTo>
                    <a:pt x="2420" y="1485"/>
                  </a:lnTo>
                  <a:lnTo>
                    <a:pt x="2389" y="1510"/>
                  </a:lnTo>
                  <a:lnTo>
                    <a:pt x="2361" y="1535"/>
                  </a:lnTo>
                  <a:lnTo>
                    <a:pt x="2336" y="1560"/>
                  </a:lnTo>
                  <a:lnTo>
                    <a:pt x="2315" y="1585"/>
                  </a:lnTo>
                  <a:lnTo>
                    <a:pt x="2300" y="1608"/>
                  </a:lnTo>
                  <a:lnTo>
                    <a:pt x="2288" y="1632"/>
                  </a:lnTo>
                  <a:lnTo>
                    <a:pt x="2283" y="1653"/>
                  </a:lnTo>
                  <a:lnTo>
                    <a:pt x="2283" y="1673"/>
                  </a:lnTo>
                  <a:lnTo>
                    <a:pt x="2291" y="1691"/>
                  </a:lnTo>
                  <a:lnTo>
                    <a:pt x="2302" y="1705"/>
                  </a:lnTo>
                  <a:lnTo>
                    <a:pt x="2322" y="1721"/>
                  </a:lnTo>
                  <a:lnTo>
                    <a:pt x="2348" y="1737"/>
                  </a:lnTo>
                  <a:lnTo>
                    <a:pt x="2380" y="1754"/>
                  </a:lnTo>
                  <a:lnTo>
                    <a:pt x="2415" y="1771"/>
                  </a:lnTo>
                  <a:lnTo>
                    <a:pt x="2455" y="1789"/>
                  </a:lnTo>
                  <a:lnTo>
                    <a:pt x="2499" y="1806"/>
                  </a:lnTo>
                  <a:lnTo>
                    <a:pt x="2546" y="1823"/>
                  </a:lnTo>
                  <a:lnTo>
                    <a:pt x="2594" y="1839"/>
                  </a:lnTo>
                  <a:lnTo>
                    <a:pt x="2644" y="1855"/>
                  </a:lnTo>
                  <a:lnTo>
                    <a:pt x="2695" y="1869"/>
                  </a:lnTo>
                  <a:lnTo>
                    <a:pt x="2746" y="1882"/>
                  </a:lnTo>
                  <a:lnTo>
                    <a:pt x="2796" y="1893"/>
                  </a:lnTo>
                  <a:lnTo>
                    <a:pt x="2846" y="1903"/>
                  </a:lnTo>
                  <a:lnTo>
                    <a:pt x="2893" y="1911"/>
                  </a:lnTo>
                  <a:lnTo>
                    <a:pt x="2936" y="1916"/>
                  </a:lnTo>
                  <a:lnTo>
                    <a:pt x="2978" y="1919"/>
                  </a:lnTo>
                  <a:lnTo>
                    <a:pt x="3014" y="1919"/>
                  </a:lnTo>
                  <a:lnTo>
                    <a:pt x="3047" y="1916"/>
                  </a:lnTo>
                  <a:lnTo>
                    <a:pt x="3075" y="1910"/>
                  </a:lnTo>
                  <a:lnTo>
                    <a:pt x="3067" y="2006"/>
                  </a:lnTo>
                  <a:lnTo>
                    <a:pt x="3064" y="2005"/>
                  </a:lnTo>
                  <a:lnTo>
                    <a:pt x="3056" y="2003"/>
                  </a:lnTo>
                  <a:lnTo>
                    <a:pt x="3043" y="1999"/>
                  </a:lnTo>
                  <a:lnTo>
                    <a:pt x="3026" y="1993"/>
                  </a:lnTo>
                  <a:lnTo>
                    <a:pt x="3005" y="1987"/>
                  </a:lnTo>
                  <a:lnTo>
                    <a:pt x="2982" y="1980"/>
                  </a:lnTo>
                  <a:lnTo>
                    <a:pt x="2956" y="1974"/>
                  </a:lnTo>
                  <a:lnTo>
                    <a:pt x="2928" y="1966"/>
                  </a:lnTo>
                  <a:lnTo>
                    <a:pt x="2898" y="1959"/>
                  </a:lnTo>
                  <a:lnTo>
                    <a:pt x="2867" y="1953"/>
                  </a:lnTo>
                  <a:lnTo>
                    <a:pt x="2835" y="1946"/>
                  </a:lnTo>
                  <a:lnTo>
                    <a:pt x="2805" y="1941"/>
                  </a:lnTo>
                  <a:lnTo>
                    <a:pt x="2774" y="1937"/>
                  </a:lnTo>
                  <a:lnTo>
                    <a:pt x="2745" y="1934"/>
                  </a:lnTo>
                  <a:lnTo>
                    <a:pt x="2717" y="1933"/>
                  </a:lnTo>
                  <a:lnTo>
                    <a:pt x="2692" y="1934"/>
                  </a:lnTo>
                  <a:lnTo>
                    <a:pt x="2669" y="1937"/>
                  </a:lnTo>
                  <a:lnTo>
                    <a:pt x="2651" y="1944"/>
                  </a:lnTo>
                  <a:lnTo>
                    <a:pt x="2635" y="1951"/>
                  </a:lnTo>
                  <a:lnTo>
                    <a:pt x="2624" y="1963"/>
                  </a:lnTo>
                  <a:lnTo>
                    <a:pt x="2619" y="1978"/>
                  </a:lnTo>
                  <a:lnTo>
                    <a:pt x="2618" y="1995"/>
                  </a:lnTo>
                  <a:lnTo>
                    <a:pt x="2624" y="2042"/>
                  </a:lnTo>
                  <a:lnTo>
                    <a:pt x="2631" y="2085"/>
                  </a:lnTo>
                  <a:lnTo>
                    <a:pt x="2637" y="2126"/>
                  </a:lnTo>
                  <a:lnTo>
                    <a:pt x="2643" y="2160"/>
                  </a:lnTo>
                  <a:lnTo>
                    <a:pt x="2648" y="2190"/>
                  </a:lnTo>
                  <a:lnTo>
                    <a:pt x="2653" y="2215"/>
                  </a:lnTo>
                  <a:lnTo>
                    <a:pt x="2657" y="2233"/>
                  </a:lnTo>
                  <a:lnTo>
                    <a:pt x="2658" y="2243"/>
                  </a:lnTo>
                  <a:lnTo>
                    <a:pt x="2660" y="2247"/>
                  </a:lnTo>
                  <a:lnTo>
                    <a:pt x="2607" y="2247"/>
                  </a:lnTo>
                  <a:lnTo>
                    <a:pt x="2606" y="2243"/>
                  </a:lnTo>
                  <a:lnTo>
                    <a:pt x="2603" y="2232"/>
                  </a:lnTo>
                  <a:lnTo>
                    <a:pt x="2599" y="2213"/>
                  </a:lnTo>
                  <a:lnTo>
                    <a:pt x="2594" y="2191"/>
                  </a:lnTo>
                  <a:lnTo>
                    <a:pt x="2586" y="2162"/>
                  </a:lnTo>
                  <a:lnTo>
                    <a:pt x="2577" y="2132"/>
                  </a:lnTo>
                  <a:lnTo>
                    <a:pt x="2567" y="2098"/>
                  </a:lnTo>
                  <a:lnTo>
                    <a:pt x="2554" y="2064"/>
                  </a:lnTo>
                  <a:lnTo>
                    <a:pt x="2539" y="2030"/>
                  </a:lnTo>
                  <a:lnTo>
                    <a:pt x="2524" y="1996"/>
                  </a:lnTo>
                  <a:lnTo>
                    <a:pt x="2505" y="1966"/>
                  </a:lnTo>
                  <a:lnTo>
                    <a:pt x="2486" y="1937"/>
                  </a:lnTo>
                  <a:lnTo>
                    <a:pt x="2463" y="1914"/>
                  </a:lnTo>
                  <a:lnTo>
                    <a:pt x="2446" y="1899"/>
                  </a:lnTo>
                  <a:lnTo>
                    <a:pt x="2427" y="1885"/>
                  </a:lnTo>
                  <a:lnTo>
                    <a:pt x="2404" y="1870"/>
                  </a:lnTo>
                  <a:lnTo>
                    <a:pt x="2381" y="1857"/>
                  </a:lnTo>
                  <a:lnTo>
                    <a:pt x="2355" y="1847"/>
                  </a:lnTo>
                  <a:lnTo>
                    <a:pt x="2327" y="1836"/>
                  </a:lnTo>
                  <a:lnTo>
                    <a:pt x="2300" y="1828"/>
                  </a:lnTo>
                  <a:lnTo>
                    <a:pt x="2271" y="1823"/>
                  </a:lnTo>
                  <a:lnTo>
                    <a:pt x="2242" y="1819"/>
                  </a:lnTo>
                  <a:lnTo>
                    <a:pt x="2213" y="1819"/>
                  </a:lnTo>
                  <a:lnTo>
                    <a:pt x="2185" y="1823"/>
                  </a:lnTo>
                  <a:lnTo>
                    <a:pt x="2157" y="1830"/>
                  </a:lnTo>
                  <a:lnTo>
                    <a:pt x="2131" y="1842"/>
                  </a:lnTo>
                  <a:lnTo>
                    <a:pt x="2106" y="1856"/>
                  </a:lnTo>
                  <a:lnTo>
                    <a:pt x="2082" y="1877"/>
                  </a:lnTo>
                  <a:lnTo>
                    <a:pt x="2061" y="1902"/>
                  </a:lnTo>
                  <a:lnTo>
                    <a:pt x="2043" y="1932"/>
                  </a:lnTo>
                  <a:lnTo>
                    <a:pt x="2027" y="1968"/>
                  </a:lnTo>
                  <a:lnTo>
                    <a:pt x="2014" y="2010"/>
                  </a:lnTo>
                  <a:lnTo>
                    <a:pt x="2003" y="2068"/>
                  </a:lnTo>
                  <a:lnTo>
                    <a:pt x="1991" y="2135"/>
                  </a:lnTo>
                  <a:lnTo>
                    <a:pt x="1979" y="2208"/>
                  </a:lnTo>
                  <a:lnTo>
                    <a:pt x="1969" y="2289"/>
                  </a:lnTo>
                  <a:lnTo>
                    <a:pt x="1961" y="2374"/>
                  </a:lnTo>
                  <a:lnTo>
                    <a:pt x="1953" y="2466"/>
                  </a:lnTo>
                  <a:lnTo>
                    <a:pt x="1948" y="2560"/>
                  </a:lnTo>
                  <a:lnTo>
                    <a:pt x="1945" y="2657"/>
                  </a:lnTo>
                  <a:lnTo>
                    <a:pt x="1944" y="2757"/>
                  </a:lnTo>
                  <a:lnTo>
                    <a:pt x="1946" y="2856"/>
                  </a:lnTo>
                  <a:lnTo>
                    <a:pt x="1950" y="2957"/>
                  </a:lnTo>
                  <a:lnTo>
                    <a:pt x="1958" y="3056"/>
                  </a:lnTo>
                  <a:lnTo>
                    <a:pt x="1969" y="3153"/>
                  </a:lnTo>
                  <a:lnTo>
                    <a:pt x="1983" y="3247"/>
                  </a:lnTo>
                  <a:lnTo>
                    <a:pt x="2000" y="3339"/>
                  </a:lnTo>
                  <a:lnTo>
                    <a:pt x="2022" y="3426"/>
                  </a:lnTo>
                  <a:lnTo>
                    <a:pt x="2039" y="3484"/>
                  </a:lnTo>
                  <a:lnTo>
                    <a:pt x="2059" y="3542"/>
                  </a:lnTo>
                  <a:lnTo>
                    <a:pt x="2078" y="3598"/>
                  </a:lnTo>
                  <a:lnTo>
                    <a:pt x="2102" y="3653"/>
                  </a:lnTo>
                  <a:lnTo>
                    <a:pt x="2127" y="3707"/>
                  </a:lnTo>
                  <a:lnTo>
                    <a:pt x="2156" y="3762"/>
                  </a:lnTo>
                  <a:lnTo>
                    <a:pt x="2188" y="3816"/>
                  </a:lnTo>
                  <a:lnTo>
                    <a:pt x="2224" y="3869"/>
                  </a:lnTo>
                  <a:lnTo>
                    <a:pt x="2264" y="3923"/>
                  </a:lnTo>
                  <a:lnTo>
                    <a:pt x="2310" y="3977"/>
                  </a:lnTo>
                  <a:lnTo>
                    <a:pt x="2360" y="4030"/>
                  </a:lnTo>
                  <a:lnTo>
                    <a:pt x="2416" y="4085"/>
                  </a:lnTo>
                  <a:lnTo>
                    <a:pt x="2479" y="4142"/>
                  </a:lnTo>
                  <a:lnTo>
                    <a:pt x="2548" y="4199"/>
                  </a:lnTo>
                  <a:lnTo>
                    <a:pt x="2624" y="4257"/>
                  </a:lnTo>
                  <a:lnTo>
                    <a:pt x="2708" y="4317"/>
                  </a:lnTo>
                  <a:lnTo>
                    <a:pt x="377" y="4317"/>
                  </a:lnTo>
                  <a:lnTo>
                    <a:pt x="382" y="4317"/>
                  </a:lnTo>
                  <a:lnTo>
                    <a:pt x="390" y="4314"/>
                  </a:lnTo>
                  <a:lnTo>
                    <a:pt x="403" y="4312"/>
                  </a:lnTo>
                  <a:lnTo>
                    <a:pt x="420" y="4307"/>
                  </a:lnTo>
                  <a:lnTo>
                    <a:pt x="440" y="4300"/>
                  </a:lnTo>
                  <a:lnTo>
                    <a:pt x="463" y="4290"/>
                  </a:lnTo>
                  <a:lnTo>
                    <a:pt x="489" y="4278"/>
                  </a:lnTo>
                  <a:lnTo>
                    <a:pt x="518" y="4263"/>
                  </a:lnTo>
                  <a:lnTo>
                    <a:pt x="548" y="4245"/>
                  </a:lnTo>
                  <a:lnTo>
                    <a:pt x="582" y="4224"/>
                  </a:lnTo>
                  <a:lnTo>
                    <a:pt x="616" y="4199"/>
                  </a:lnTo>
                  <a:lnTo>
                    <a:pt x="652" y="4170"/>
                  </a:lnTo>
                  <a:lnTo>
                    <a:pt x="690" y="4136"/>
                  </a:lnTo>
                  <a:lnTo>
                    <a:pt x="726" y="4100"/>
                  </a:lnTo>
                  <a:lnTo>
                    <a:pt x="764" y="4056"/>
                  </a:lnTo>
                  <a:lnTo>
                    <a:pt x="802" y="4009"/>
                  </a:lnTo>
                  <a:lnTo>
                    <a:pt x="840" y="3957"/>
                  </a:lnTo>
                  <a:lnTo>
                    <a:pt x="878" y="3898"/>
                  </a:lnTo>
                  <a:lnTo>
                    <a:pt x="913" y="3834"/>
                  </a:lnTo>
                  <a:lnTo>
                    <a:pt x="949" y="3763"/>
                  </a:lnTo>
                  <a:lnTo>
                    <a:pt x="983" y="3687"/>
                  </a:lnTo>
                  <a:lnTo>
                    <a:pt x="1014" y="3604"/>
                  </a:lnTo>
                  <a:lnTo>
                    <a:pt x="1044" y="3513"/>
                  </a:lnTo>
                  <a:lnTo>
                    <a:pt x="1072" y="3415"/>
                  </a:lnTo>
                  <a:lnTo>
                    <a:pt x="1097" y="3308"/>
                  </a:lnTo>
                  <a:lnTo>
                    <a:pt x="1120" y="3200"/>
                  </a:lnTo>
                  <a:lnTo>
                    <a:pt x="1139" y="3096"/>
                  </a:lnTo>
                  <a:lnTo>
                    <a:pt x="1156" y="2991"/>
                  </a:lnTo>
                  <a:lnTo>
                    <a:pt x="1167" y="2889"/>
                  </a:lnTo>
                  <a:lnTo>
                    <a:pt x="1178" y="2789"/>
                  </a:lnTo>
                  <a:lnTo>
                    <a:pt x="1184" y="2692"/>
                  </a:lnTo>
                  <a:lnTo>
                    <a:pt x="1188" y="2598"/>
                  </a:lnTo>
                  <a:lnTo>
                    <a:pt x="1191" y="2507"/>
                  </a:lnTo>
                  <a:lnTo>
                    <a:pt x="1190" y="2420"/>
                  </a:lnTo>
                  <a:lnTo>
                    <a:pt x="1186" y="2336"/>
                  </a:lnTo>
                  <a:lnTo>
                    <a:pt x="1179" y="2258"/>
                  </a:lnTo>
                  <a:lnTo>
                    <a:pt x="1171" y="2183"/>
                  </a:lnTo>
                  <a:lnTo>
                    <a:pt x="1161" y="2115"/>
                  </a:lnTo>
                  <a:lnTo>
                    <a:pt x="1149" y="2051"/>
                  </a:lnTo>
                  <a:lnTo>
                    <a:pt x="1135" y="1993"/>
                  </a:lnTo>
                  <a:lnTo>
                    <a:pt x="1118" y="1941"/>
                  </a:lnTo>
                  <a:lnTo>
                    <a:pt x="1101" y="1896"/>
                  </a:lnTo>
                  <a:lnTo>
                    <a:pt x="1081" y="1859"/>
                  </a:lnTo>
                  <a:lnTo>
                    <a:pt x="1060" y="1827"/>
                  </a:lnTo>
                  <a:lnTo>
                    <a:pt x="1038" y="1804"/>
                  </a:lnTo>
                  <a:lnTo>
                    <a:pt x="1013" y="1788"/>
                  </a:lnTo>
                  <a:lnTo>
                    <a:pt x="988" y="1780"/>
                  </a:lnTo>
                  <a:lnTo>
                    <a:pt x="953" y="1775"/>
                  </a:lnTo>
                  <a:lnTo>
                    <a:pt x="915" y="1768"/>
                  </a:lnTo>
                  <a:lnTo>
                    <a:pt x="875" y="1762"/>
                  </a:lnTo>
                  <a:lnTo>
                    <a:pt x="834" y="1756"/>
                  </a:lnTo>
                  <a:lnTo>
                    <a:pt x="790" y="1751"/>
                  </a:lnTo>
                  <a:lnTo>
                    <a:pt x="745" y="1747"/>
                  </a:lnTo>
                  <a:lnTo>
                    <a:pt x="696" y="1746"/>
                  </a:lnTo>
                  <a:lnTo>
                    <a:pt x="646" y="1746"/>
                  </a:lnTo>
                  <a:lnTo>
                    <a:pt x="595" y="1750"/>
                  </a:lnTo>
                  <a:lnTo>
                    <a:pt x="540" y="1758"/>
                  </a:lnTo>
                  <a:lnTo>
                    <a:pt x="484" y="1768"/>
                  </a:lnTo>
                  <a:lnTo>
                    <a:pt x="425" y="1784"/>
                  </a:lnTo>
                  <a:lnTo>
                    <a:pt x="365" y="1805"/>
                  </a:lnTo>
                  <a:lnTo>
                    <a:pt x="301" y="1831"/>
                  </a:lnTo>
                  <a:lnTo>
                    <a:pt x="235" y="1864"/>
                  </a:lnTo>
                  <a:lnTo>
                    <a:pt x="169" y="1904"/>
                  </a:lnTo>
                  <a:lnTo>
                    <a:pt x="98" y="1950"/>
                  </a:lnTo>
                  <a:lnTo>
                    <a:pt x="53" y="1906"/>
                  </a:lnTo>
                  <a:lnTo>
                    <a:pt x="56" y="1904"/>
                  </a:lnTo>
                  <a:lnTo>
                    <a:pt x="64" y="1899"/>
                  </a:lnTo>
                  <a:lnTo>
                    <a:pt x="77" y="1891"/>
                  </a:lnTo>
                  <a:lnTo>
                    <a:pt x="93" y="1882"/>
                  </a:lnTo>
                  <a:lnTo>
                    <a:pt x="114" y="1870"/>
                  </a:lnTo>
                  <a:lnTo>
                    <a:pt x="137" y="1857"/>
                  </a:lnTo>
                  <a:lnTo>
                    <a:pt x="162" y="1843"/>
                  </a:lnTo>
                  <a:lnTo>
                    <a:pt x="190" y="1827"/>
                  </a:lnTo>
                  <a:lnTo>
                    <a:pt x="218" y="1811"/>
                  </a:lnTo>
                  <a:lnTo>
                    <a:pt x="247" y="1797"/>
                  </a:lnTo>
                  <a:lnTo>
                    <a:pt x="277" y="1783"/>
                  </a:lnTo>
                  <a:lnTo>
                    <a:pt x="306" y="1768"/>
                  </a:lnTo>
                  <a:lnTo>
                    <a:pt x="334" y="1755"/>
                  </a:lnTo>
                  <a:lnTo>
                    <a:pt x="360" y="1741"/>
                  </a:lnTo>
                  <a:lnTo>
                    <a:pt x="385" y="1726"/>
                  </a:lnTo>
                  <a:lnTo>
                    <a:pt x="407" y="1711"/>
                  </a:lnTo>
                  <a:lnTo>
                    <a:pt x="426" y="1696"/>
                  </a:lnTo>
                  <a:lnTo>
                    <a:pt x="441" y="1679"/>
                  </a:lnTo>
                  <a:lnTo>
                    <a:pt x="451" y="1663"/>
                  </a:lnTo>
                  <a:lnTo>
                    <a:pt x="455" y="1648"/>
                  </a:lnTo>
                  <a:lnTo>
                    <a:pt x="454" y="1631"/>
                  </a:lnTo>
                  <a:lnTo>
                    <a:pt x="445" y="1615"/>
                  </a:lnTo>
                  <a:lnTo>
                    <a:pt x="429" y="1598"/>
                  </a:lnTo>
                  <a:lnTo>
                    <a:pt x="404" y="1582"/>
                  </a:lnTo>
                  <a:lnTo>
                    <a:pt x="374" y="1569"/>
                  </a:lnTo>
                  <a:lnTo>
                    <a:pt x="340" y="1557"/>
                  </a:lnTo>
                  <a:lnTo>
                    <a:pt x="302" y="1548"/>
                  </a:lnTo>
                  <a:lnTo>
                    <a:pt x="262" y="1542"/>
                  </a:lnTo>
                  <a:lnTo>
                    <a:pt x="221" y="1535"/>
                  </a:lnTo>
                  <a:lnTo>
                    <a:pt x="180" y="1531"/>
                  </a:lnTo>
                  <a:lnTo>
                    <a:pt x="140" y="1527"/>
                  </a:lnTo>
                  <a:lnTo>
                    <a:pt x="103" y="1526"/>
                  </a:lnTo>
                  <a:lnTo>
                    <a:pt x="70" y="1525"/>
                  </a:lnTo>
                  <a:lnTo>
                    <a:pt x="43" y="1523"/>
                  </a:lnTo>
                  <a:lnTo>
                    <a:pt x="22" y="1523"/>
                  </a:lnTo>
                  <a:lnTo>
                    <a:pt x="9" y="1523"/>
                  </a:lnTo>
                  <a:lnTo>
                    <a:pt x="4" y="1523"/>
                  </a:lnTo>
                  <a:lnTo>
                    <a:pt x="0" y="1453"/>
                  </a:lnTo>
                  <a:lnTo>
                    <a:pt x="5" y="1453"/>
                  </a:lnTo>
                  <a:lnTo>
                    <a:pt x="17" y="1453"/>
                  </a:lnTo>
                  <a:lnTo>
                    <a:pt x="38" y="1454"/>
                  </a:lnTo>
                  <a:lnTo>
                    <a:pt x="64" y="1457"/>
                  </a:lnTo>
                  <a:lnTo>
                    <a:pt x="97" y="1459"/>
                  </a:lnTo>
                  <a:lnTo>
                    <a:pt x="135" y="1462"/>
                  </a:lnTo>
                  <a:lnTo>
                    <a:pt x="175" y="1467"/>
                  </a:lnTo>
                  <a:lnTo>
                    <a:pt x="220" y="1474"/>
                  </a:lnTo>
                  <a:lnTo>
                    <a:pt x="267" y="1480"/>
                  </a:lnTo>
                  <a:lnTo>
                    <a:pt x="314" y="1489"/>
                  </a:lnTo>
                  <a:lnTo>
                    <a:pt x="362" y="1500"/>
                  </a:lnTo>
                  <a:lnTo>
                    <a:pt x="411" y="1513"/>
                  </a:lnTo>
                  <a:lnTo>
                    <a:pt x="457" y="1527"/>
                  </a:lnTo>
                  <a:lnTo>
                    <a:pt x="489" y="1538"/>
                  </a:lnTo>
                  <a:lnTo>
                    <a:pt x="522" y="1548"/>
                  </a:lnTo>
                  <a:lnTo>
                    <a:pt x="553" y="1559"/>
                  </a:lnTo>
                  <a:lnTo>
                    <a:pt x="585" y="1568"/>
                  </a:lnTo>
                  <a:lnTo>
                    <a:pt x="615" y="1574"/>
                  </a:lnTo>
                  <a:lnTo>
                    <a:pt x="644" y="1581"/>
                  </a:lnTo>
                  <a:lnTo>
                    <a:pt x="671" y="1586"/>
                  </a:lnTo>
                  <a:lnTo>
                    <a:pt x="696" y="1589"/>
                  </a:lnTo>
                  <a:lnTo>
                    <a:pt x="720" y="1589"/>
                  </a:lnTo>
                  <a:lnTo>
                    <a:pt x="739" y="1588"/>
                  </a:lnTo>
                  <a:lnTo>
                    <a:pt x="758" y="1582"/>
                  </a:lnTo>
                  <a:lnTo>
                    <a:pt x="772" y="1576"/>
                  </a:lnTo>
                  <a:lnTo>
                    <a:pt x="783" y="1565"/>
                  </a:lnTo>
                  <a:lnTo>
                    <a:pt x="789" y="1551"/>
                  </a:lnTo>
                  <a:lnTo>
                    <a:pt x="792" y="1534"/>
                  </a:lnTo>
                  <a:lnTo>
                    <a:pt x="790" y="1512"/>
                  </a:lnTo>
                  <a:lnTo>
                    <a:pt x="785" y="1487"/>
                  </a:lnTo>
                  <a:lnTo>
                    <a:pt x="773" y="1457"/>
                  </a:lnTo>
                  <a:lnTo>
                    <a:pt x="754" y="1412"/>
                  </a:lnTo>
                  <a:lnTo>
                    <a:pt x="735" y="1366"/>
                  </a:lnTo>
                  <a:lnTo>
                    <a:pt x="718" y="1323"/>
                  </a:lnTo>
                  <a:lnTo>
                    <a:pt x="701" y="1280"/>
                  </a:lnTo>
                  <a:lnTo>
                    <a:pt x="684" y="1239"/>
                  </a:lnTo>
                  <a:lnTo>
                    <a:pt x="670" y="1201"/>
                  </a:lnTo>
                  <a:lnTo>
                    <a:pt x="657" y="1166"/>
                  </a:lnTo>
                  <a:lnTo>
                    <a:pt x="645" y="1135"/>
                  </a:lnTo>
                  <a:lnTo>
                    <a:pt x="635" y="1107"/>
                  </a:lnTo>
                  <a:lnTo>
                    <a:pt x="627" y="1086"/>
                  </a:lnTo>
                  <a:lnTo>
                    <a:pt x="620" y="1069"/>
                  </a:lnTo>
                  <a:lnTo>
                    <a:pt x="616" y="1059"/>
                  </a:lnTo>
                  <a:lnTo>
                    <a:pt x="615" y="1055"/>
                  </a:lnTo>
                  <a:lnTo>
                    <a:pt x="713" y="1022"/>
                  </a:lnTo>
                  <a:lnTo>
                    <a:pt x="713" y="1026"/>
                  </a:lnTo>
                  <a:lnTo>
                    <a:pt x="716" y="1038"/>
                  </a:lnTo>
                  <a:lnTo>
                    <a:pt x="718" y="1057"/>
                  </a:lnTo>
                  <a:lnTo>
                    <a:pt x="724" y="1082"/>
                  </a:lnTo>
                  <a:lnTo>
                    <a:pt x="729" y="1112"/>
                  </a:lnTo>
                  <a:lnTo>
                    <a:pt x="737" y="1148"/>
                  </a:lnTo>
                  <a:lnTo>
                    <a:pt x="747" y="1184"/>
                  </a:lnTo>
                  <a:lnTo>
                    <a:pt x="758" y="1224"/>
                  </a:lnTo>
                  <a:lnTo>
                    <a:pt x="772" y="1263"/>
                  </a:lnTo>
                  <a:lnTo>
                    <a:pt x="788" y="1303"/>
                  </a:lnTo>
                  <a:lnTo>
                    <a:pt x="806" y="1341"/>
                  </a:lnTo>
                  <a:lnTo>
                    <a:pt x="826" y="1378"/>
                  </a:lnTo>
                  <a:lnTo>
                    <a:pt x="844" y="1406"/>
                  </a:lnTo>
                  <a:lnTo>
                    <a:pt x="864" y="1432"/>
                  </a:lnTo>
                  <a:lnTo>
                    <a:pt x="886" y="1457"/>
                  </a:lnTo>
                  <a:lnTo>
                    <a:pt x="908" y="1479"/>
                  </a:lnTo>
                  <a:lnTo>
                    <a:pt x="932" y="1497"/>
                  </a:lnTo>
                  <a:lnTo>
                    <a:pt x="955" y="1513"/>
                  </a:lnTo>
                  <a:lnTo>
                    <a:pt x="980" y="1525"/>
                  </a:lnTo>
                  <a:lnTo>
                    <a:pt x="1005" y="1533"/>
                  </a:lnTo>
                  <a:lnTo>
                    <a:pt x="1030" y="1535"/>
                  </a:lnTo>
                  <a:lnTo>
                    <a:pt x="1056" y="1531"/>
                  </a:lnTo>
                  <a:lnTo>
                    <a:pt x="1081" y="1523"/>
                  </a:lnTo>
                  <a:lnTo>
                    <a:pt x="1105" y="1509"/>
                  </a:lnTo>
                  <a:lnTo>
                    <a:pt x="1128" y="1488"/>
                  </a:lnTo>
                  <a:lnTo>
                    <a:pt x="1152" y="1459"/>
                  </a:lnTo>
                  <a:lnTo>
                    <a:pt x="1173" y="1423"/>
                  </a:lnTo>
                  <a:lnTo>
                    <a:pt x="1190" y="1383"/>
                  </a:lnTo>
                  <a:lnTo>
                    <a:pt x="1201" y="1341"/>
                  </a:lnTo>
                  <a:lnTo>
                    <a:pt x="1208" y="1297"/>
                  </a:lnTo>
                  <a:lnTo>
                    <a:pt x="1209" y="1252"/>
                  </a:lnTo>
                  <a:lnTo>
                    <a:pt x="1207" y="1205"/>
                  </a:lnTo>
                  <a:lnTo>
                    <a:pt x="1199" y="1159"/>
                  </a:lnTo>
                  <a:lnTo>
                    <a:pt x="1187" y="1115"/>
                  </a:lnTo>
                  <a:lnTo>
                    <a:pt x="1173" y="1070"/>
                  </a:lnTo>
                  <a:lnTo>
                    <a:pt x="1154" y="1029"/>
                  </a:lnTo>
                  <a:lnTo>
                    <a:pt x="1133" y="989"/>
                  </a:lnTo>
                  <a:lnTo>
                    <a:pt x="1110" y="954"/>
                  </a:lnTo>
                  <a:lnTo>
                    <a:pt x="1084" y="923"/>
                  </a:lnTo>
                  <a:lnTo>
                    <a:pt x="1055" y="896"/>
                  </a:lnTo>
                  <a:lnTo>
                    <a:pt x="1025" y="875"/>
                  </a:lnTo>
                  <a:lnTo>
                    <a:pt x="995" y="862"/>
                  </a:lnTo>
                  <a:lnTo>
                    <a:pt x="962" y="854"/>
                  </a:lnTo>
                  <a:lnTo>
                    <a:pt x="917" y="851"/>
                  </a:lnTo>
                  <a:lnTo>
                    <a:pt x="872" y="849"/>
                  </a:lnTo>
                  <a:lnTo>
                    <a:pt x="823" y="852"/>
                  </a:lnTo>
                  <a:lnTo>
                    <a:pt x="773" y="857"/>
                  </a:lnTo>
                  <a:lnTo>
                    <a:pt x="722" y="866"/>
                  </a:lnTo>
                  <a:lnTo>
                    <a:pt x="670" y="882"/>
                  </a:lnTo>
                  <a:lnTo>
                    <a:pt x="616" y="902"/>
                  </a:lnTo>
                  <a:lnTo>
                    <a:pt x="561" y="928"/>
                  </a:lnTo>
                  <a:lnTo>
                    <a:pt x="505" y="960"/>
                  </a:lnTo>
                  <a:lnTo>
                    <a:pt x="447" y="1000"/>
                  </a:lnTo>
                  <a:lnTo>
                    <a:pt x="390" y="1047"/>
                  </a:lnTo>
                  <a:lnTo>
                    <a:pt x="332" y="1103"/>
                  </a:lnTo>
                  <a:lnTo>
                    <a:pt x="282" y="1055"/>
                  </a:lnTo>
                  <a:lnTo>
                    <a:pt x="286" y="1053"/>
                  </a:lnTo>
                  <a:lnTo>
                    <a:pt x="294" y="1047"/>
                  </a:lnTo>
                  <a:lnTo>
                    <a:pt x="306" y="1038"/>
                  </a:lnTo>
                  <a:lnTo>
                    <a:pt x="323" y="1025"/>
                  </a:lnTo>
                  <a:lnTo>
                    <a:pt x="343" y="1010"/>
                  </a:lnTo>
                  <a:lnTo>
                    <a:pt x="364" y="992"/>
                  </a:lnTo>
                  <a:lnTo>
                    <a:pt x="387" y="974"/>
                  </a:lnTo>
                  <a:lnTo>
                    <a:pt x="412" y="954"/>
                  </a:lnTo>
                  <a:lnTo>
                    <a:pt x="436" y="934"/>
                  </a:lnTo>
                  <a:lnTo>
                    <a:pt x="459" y="913"/>
                  </a:lnTo>
                  <a:lnTo>
                    <a:pt x="481" y="894"/>
                  </a:lnTo>
                  <a:lnTo>
                    <a:pt x="501" y="874"/>
                  </a:lnTo>
                  <a:lnTo>
                    <a:pt x="518" y="856"/>
                  </a:lnTo>
                  <a:lnTo>
                    <a:pt x="532" y="840"/>
                  </a:lnTo>
                  <a:lnTo>
                    <a:pt x="536" y="827"/>
                  </a:lnTo>
                  <a:lnTo>
                    <a:pt x="535" y="814"/>
                  </a:lnTo>
                  <a:lnTo>
                    <a:pt x="527" y="798"/>
                  </a:lnTo>
                  <a:lnTo>
                    <a:pt x="514" y="782"/>
                  </a:lnTo>
                  <a:lnTo>
                    <a:pt x="496" y="767"/>
                  </a:lnTo>
                  <a:lnTo>
                    <a:pt x="474" y="750"/>
                  </a:lnTo>
                  <a:lnTo>
                    <a:pt x="450" y="733"/>
                  </a:lnTo>
                  <a:lnTo>
                    <a:pt x="423" y="716"/>
                  </a:lnTo>
                  <a:lnTo>
                    <a:pt x="395" y="700"/>
                  </a:lnTo>
                  <a:lnTo>
                    <a:pt x="366" y="684"/>
                  </a:lnTo>
                  <a:lnTo>
                    <a:pt x="339" y="670"/>
                  </a:lnTo>
                  <a:lnTo>
                    <a:pt x="311" y="655"/>
                  </a:lnTo>
                  <a:lnTo>
                    <a:pt x="286" y="644"/>
                  </a:lnTo>
                  <a:lnTo>
                    <a:pt x="264" y="633"/>
                  </a:lnTo>
                  <a:lnTo>
                    <a:pt x="246" y="625"/>
                  </a:lnTo>
                  <a:lnTo>
                    <a:pt x="231" y="619"/>
                  </a:lnTo>
                  <a:lnTo>
                    <a:pt x="222" y="615"/>
                  </a:lnTo>
                  <a:lnTo>
                    <a:pt x="218" y="614"/>
                  </a:lnTo>
                  <a:lnTo>
                    <a:pt x="260" y="565"/>
                  </a:lnTo>
                  <a:lnTo>
                    <a:pt x="263" y="566"/>
                  </a:lnTo>
                  <a:lnTo>
                    <a:pt x="271" y="572"/>
                  </a:lnTo>
                  <a:lnTo>
                    <a:pt x="282" y="580"/>
                  </a:lnTo>
                  <a:lnTo>
                    <a:pt x="299" y="591"/>
                  </a:lnTo>
                  <a:lnTo>
                    <a:pt x="319" y="604"/>
                  </a:lnTo>
                  <a:lnTo>
                    <a:pt x="343" y="619"/>
                  </a:lnTo>
                  <a:lnTo>
                    <a:pt x="370" y="635"/>
                  </a:lnTo>
                  <a:lnTo>
                    <a:pt x="399" y="652"/>
                  </a:lnTo>
                  <a:lnTo>
                    <a:pt x="430" y="669"/>
                  </a:lnTo>
                  <a:lnTo>
                    <a:pt x="463" y="687"/>
                  </a:lnTo>
                  <a:lnTo>
                    <a:pt x="498" y="703"/>
                  </a:lnTo>
                  <a:lnTo>
                    <a:pt x="534" y="720"/>
                  </a:lnTo>
                  <a:lnTo>
                    <a:pt x="569" y="734"/>
                  </a:lnTo>
                  <a:lnTo>
                    <a:pt x="606" y="747"/>
                  </a:lnTo>
                  <a:lnTo>
                    <a:pt x="641" y="758"/>
                  </a:lnTo>
                  <a:lnTo>
                    <a:pt x="670" y="764"/>
                  </a:lnTo>
                  <a:lnTo>
                    <a:pt x="701" y="769"/>
                  </a:lnTo>
                  <a:lnTo>
                    <a:pt x="733" y="773"/>
                  </a:lnTo>
                  <a:lnTo>
                    <a:pt x="767" y="775"/>
                  </a:lnTo>
                  <a:lnTo>
                    <a:pt x="800" y="775"/>
                  </a:lnTo>
                  <a:lnTo>
                    <a:pt x="834" y="772"/>
                  </a:lnTo>
                  <a:lnTo>
                    <a:pt x="866" y="768"/>
                  </a:lnTo>
                  <a:lnTo>
                    <a:pt x="898" y="762"/>
                  </a:lnTo>
                  <a:lnTo>
                    <a:pt x="929" y="752"/>
                  </a:lnTo>
                  <a:lnTo>
                    <a:pt x="957" y="741"/>
                  </a:lnTo>
                  <a:lnTo>
                    <a:pt x="983" y="726"/>
                  </a:lnTo>
                  <a:lnTo>
                    <a:pt x="1006" y="710"/>
                  </a:lnTo>
                  <a:lnTo>
                    <a:pt x="1027" y="691"/>
                  </a:lnTo>
                  <a:lnTo>
                    <a:pt x="1043" y="669"/>
                  </a:lnTo>
                  <a:lnTo>
                    <a:pt x="1055" y="644"/>
                  </a:lnTo>
                  <a:lnTo>
                    <a:pt x="1063" y="616"/>
                  </a:lnTo>
                  <a:lnTo>
                    <a:pt x="1065" y="585"/>
                  </a:lnTo>
                  <a:lnTo>
                    <a:pt x="1061" y="551"/>
                  </a:lnTo>
                  <a:lnTo>
                    <a:pt x="1052" y="513"/>
                  </a:lnTo>
                  <a:lnTo>
                    <a:pt x="1033" y="458"/>
                  </a:lnTo>
                  <a:lnTo>
                    <a:pt x="1009" y="408"/>
                  </a:lnTo>
                  <a:lnTo>
                    <a:pt x="984" y="364"/>
                  </a:lnTo>
                  <a:lnTo>
                    <a:pt x="957" y="324"/>
                  </a:lnTo>
                  <a:lnTo>
                    <a:pt x="929" y="290"/>
                  </a:lnTo>
                  <a:lnTo>
                    <a:pt x="902" y="260"/>
                  </a:lnTo>
                  <a:lnTo>
                    <a:pt x="875" y="234"/>
                  </a:lnTo>
                  <a:lnTo>
                    <a:pt x="852" y="213"/>
                  </a:lnTo>
                  <a:lnTo>
                    <a:pt x="830" y="196"/>
                  </a:lnTo>
                  <a:lnTo>
                    <a:pt x="811" y="183"/>
                  </a:lnTo>
                  <a:lnTo>
                    <a:pt x="797" y="174"/>
                  </a:lnTo>
                  <a:lnTo>
                    <a:pt x="788" y="168"/>
                  </a:lnTo>
                  <a:lnTo>
                    <a:pt x="785" y="167"/>
                  </a:lnTo>
                  <a:lnTo>
                    <a:pt x="837" y="123"/>
                  </a:lnTo>
                  <a:lnTo>
                    <a:pt x="840" y="125"/>
                  </a:lnTo>
                  <a:lnTo>
                    <a:pt x="847" y="133"/>
                  </a:lnTo>
                  <a:lnTo>
                    <a:pt x="857" y="144"/>
                  </a:lnTo>
                  <a:lnTo>
                    <a:pt x="870" y="158"/>
                  </a:lnTo>
                  <a:lnTo>
                    <a:pt x="887" y="175"/>
                  </a:lnTo>
                  <a:lnTo>
                    <a:pt x="906" y="195"/>
                  </a:lnTo>
                  <a:lnTo>
                    <a:pt x="925" y="214"/>
                  </a:lnTo>
                  <a:lnTo>
                    <a:pt x="947" y="234"/>
                  </a:lnTo>
                  <a:lnTo>
                    <a:pt x="970" y="254"/>
                  </a:lnTo>
                  <a:lnTo>
                    <a:pt x="992" y="272"/>
                  </a:lnTo>
                  <a:lnTo>
                    <a:pt x="1014" y="288"/>
                  </a:lnTo>
                  <a:lnTo>
                    <a:pt x="1036" y="301"/>
                  </a:lnTo>
                  <a:lnTo>
                    <a:pt x="1057" y="311"/>
                  </a:lnTo>
                  <a:lnTo>
                    <a:pt x="1076" y="316"/>
                  </a:lnTo>
                  <a:lnTo>
                    <a:pt x="1091" y="318"/>
                  </a:lnTo>
                  <a:lnTo>
                    <a:pt x="1106" y="312"/>
                  </a:lnTo>
                  <a:lnTo>
                    <a:pt x="1119" y="298"/>
                  </a:lnTo>
                  <a:lnTo>
                    <a:pt x="1132" y="277"/>
                  </a:lnTo>
                  <a:lnTo>
                    <a:pt x="1144" y="252"/>
                  </a:lnTo>
                  <a:lnTo>
                    <a:pt x="1154" y="222"/>
                  </a:lnTo>
                  <a:lnTo>
                    <a:pt x="1163" y="189"/>
                  </a:lnTo>
                  <a:lnTo>
                    <a:pt x="1171" y="157"/>
                  </a:lnTo>
                  <a:lnTo>
                    <a:pt x="1178" y="123"/>
                  </a:lnTo>
                  <a:lnTo>
                    <a:pt x="1183" y="91"/>
                  </a:lnTo>
                  <a:lnTo>
                    <a:pt x="1188" y="61"/>
                  </a:lnTo>
                  <a:lnTo>
                    <a:pt x="1191" y="36"/>
                  </a:lnTo>
                  <a:lnTo>
                    <a:pt x="1194" y="17"/>
                  </a:lnTo>
                  <a:lnTo>
                    <a:pt x="1195" y="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65" name="Group 864">
              <a:extLst>
                <a:ext uri="{FF2B5EF4-FFF2-40B4-BE49-F238E27FC236}">
                  <a16:creationId xmlns:a16="http://schemas.microsoft.com/office/drawing/2014/main" id="{9490EEA2-25FC-44CE-8D01-3F23E4E27175}"/>
                </a:ext>
              </a:extLst>
            </p:cNvPr>
            <p:cNvGrpSpPr/>
            <p:nvPr/>
          </p:nvGrpSpPr>
          <p:grpSpPr>
            <a:xfrm>
              <a:off x="5048113" y="3471281"/>
              <a:ext cx="393320" cy="506912"/>
              <a:chOff x="-5780088" y="4638675"/>
              <a:chExt cx="2495550" cy="3216275"/>
            </a:xfrm>
            <a:solidFill>
              <a:srgbClr val="ED5A6D"/>
            </a:solidFill>
          </p:grpSpPr>
          <p:sp>
            <p:nvSpPr>
              <p:cNvPr id="1112" name="Freeform 6">
                <a:extLst>
                  <a:ext uri="{FF2B5EF4-FFF2-40B4-BE49-F238E27FC236}">
                    <a16:creationId xmlns:a16="http://schemas.microsoft.com/office/drawing/2014/main" id="{0CD98708-7C7B-4DF2-985C-99711F163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Freeform 7">
                <a:extLst>
                  <a:ext uri="{FF2B5EF4-FFF2-40B4-BE49-F238E27FC236}">
                    <a16:creationId xmlns:a16="http://schemas.microsoft.com/office/drawing/2014/main" id="{9F4BC47C-4535-4189-9B17-7ACDCE6E5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Freeform 8">
                <a:extLst>
                  <a:ext uri="{FF2B5EF4-FFF2-40B4-BE49-F238E27FC236}">
                    <a16:creationId xmlns:a16="http://schemas.microsoft.com/office/drawing/2014/main" id="{2AC90D25-543F-4B85-A98F-8C69F051E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Freeform 9">
                <a:extLst>
                  <a:ext uri="{FF2B5EF4-FFF2-40B4-BE49-F238E27FC236}">
                    <a16:creationId xmlns:a16="http://schemas.microsoft.com/office/drawing/2014/main" id="{B56F40CA-3D8C-42DC-9DE7-A5F973DFE1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Freeform 10">
                <a:extLst>
                  <a:ext uri="{FF2B5EF4-FFF2-40B4-BE49-F238E27FC236}">
                    <a16:creationId xmlns:a16="http://schemas.microsoft.com/office/drawing/2014/main" id="{2A1202CB-C67F-4A35-ACB7-1C3714491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Freeform 11">
                <a:extLst>
                  <a:ext uri="{FF2B5EF4-FFF2-40B4-BE49-F238E27FC236}">
                    <a16:creationId xmlns:a16="http://schemas.microsoft.com/office/drawing/2014/main" id="{7CB2396F-F7B5-406E-8CCF-65F5F1543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Freeform 12">
                <a:extLst>
                  <a:ext uri="{FF2B5EF4-FFF2-40B4-BE49-F238E27FC236}">
                    <a16:creationId xmlns:a16="http://schemas.microsoft.com/office/drawing/2014/main" id="{69DC1E1B-D790-4F7F-ACDF-0AFD8F1B9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66" name="Group 865">
              <a:extLst>
                <a:ext uri="{FF2B5EF4-FFF2-40B4-BE49-F238E27FC236}">
                  <a16:creationId xmlns:a16="http://schemas.microsoft.com/office/drawing/2014/main" id="{640F6440-3890-44E6-B9A5-DB028F90C395}"/>
                </a:ext>
              </a:extLst>
            </p:cNvPr>
            <p:cNvGrpSpPr/>
            <p:nvPr/>
          </p:nvGrpSpPr>
          <p:grpSpPr>
            <a:xfrm>
              <a:off x="6443532" y="1672587"/>
              <a:ext cx="417501" cy="402213"/>
              <a:chOff x="-2330450" y="2897188"/>
              <a:chExt cx="3381375" cy="3257550"/>
            </a:xfrm>
            <a:solidFill>
              <a:srgbClr val="A466F5"/>
            </a:solidFill>
          </p:grpSpPr>
          <p:sp>
            <p:nvSpPr>
              <p:cNvPr id="1109" name="Rectangle 17">
                <a:extLst>
                  <a:ext uri="{FF2B5EF4-FFF2-40B4-BE49-F238E27FC236}">
                    <a16:creationId xmlns:a16="http://schemas.microsoft.com/office/drawing/2014/main" id="{B8D6EA44-049D-40D9-9EC1-92D89FC86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0" name="Rectangle 18">
                <a:extLst>
                  <a:ext uri="{FF2B5EF4-FFF2-40B4-BE49-F238E27FC236}">
                    <a16:creationId xmlns:a16="http://schemas.microsoft.com/office/drawing/2014/main" id="{F94B14C5-EA2B-46FE-BE1F-A8C1A99D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1" name="Freeform 19">
                <a:extLst>
                  <a:ext uri="{FF2B5EF4-FFF2-40B4-BE49-F238E27FC236}">
                    <a16:creationId xmlns:a16="http://schemas.microsoft.com/office/drawing/2014/main" id="{8E5D2941-E8CA-4AA8-936B-62513F977E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67" name="Freeform 11">
              <a:extLst>
                <a:ext uri="{FF2B5EF4-FFF2-40B4-BE49-F238E27FC236}">
                  <a16:creationId xmlns:a16="http://schemas.microsoft.com/office/drawing/2014/main" id="{AA64F778-E05B-4B53-8DAF-35DEABC05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860" y="1078669"/>
              <a:ext cx="534600" cy="461686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22AF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8" name="Freeform 16">
              <a:extLst>
                <a:ext uri="{FF2B5EF4-FFF2-40B4-BE49-F238E27FC236}">
                  <a16:creationId xmlns:a16="http://schemas.microsoft.com/office/drawing/2014/main" id="{0981F4BA-28B5-42B4-9801-9AAF32B50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4024" y="2197638"/>
              <a:ext cx="723955" cy="491269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69" name="Group 868">
              <a:extLst>
                <a:ext uri="{FF2B5EF4-FFF2-40B4-BE49-F238E27FC236}">
                  <a16:creationId xmlns:a16="http://schemas.microsoft.com/office/drawing/2014/main" id="{CC015622-1861-4955-AE60-216E13E6AB93}"/>
                </a:ext>
              </a:extLst>
            </p:cNvPr>
            <p:cNvGrpSpPr/>
            <p:nvPr/>
          </p:nvGrpSpPr>
          <p:grpSpPr>
            <a:xfrm>
              <a:off x="6336788" y="2446689"/>
              <a:ext cx="648532" cy="648137"/>
              <a:chOff x="9039225" y="529431"/>
              <a:chExt cx="5207000" cy="5203826"/>
            </a:xfrm>
            <a:solidFill>
              <a:srgbClr val="F08831"/>
            </a:solidFill>
          </p:grpSpPr>
          <p:sp>
            <p:nvSpPr>
              <p:cNvPr id="1103" name="Freeform 21">
                <a:extLst>
                  <a:ext uri="{FF2B5EF4-FFF2-40B4-BE49-F238E27FC236}">
                    <a16:creationId xmlns:a16="http://schemas.microsoft.com/office/drawing/2014/main" id="{F90EF7EF-09F4-4642-B93A-BECBB8DBD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1300" y="3940969"/>
                <a:ext cx="358775" cy="357188"/>
              </a:xfrm>
              <a:custGeom>
                <a:avLst/>
                <a:gdLst>
                  <a:gd name="T0" fmla="*/ 109 w 450"/>
                  <a:gd name="T1" fmla="*/ 0 h 450"/>
                  <a:gd name="T2" fmla="*/ 137 w 450"/>
                  <a:gd name="T3" fmla="*/ 2 h 450"/>
                  <a:gd name="T4" fmla="*/ 163 w 450"/>
                  <a:gd name="T5" fmla="*/ 14 h 450"/>
                  <a:gd name="T6" fmla="*/ 187 w 450"/>
                  <a:gd name="T7" fmla="*/ 32 h 450"/>
                  <a:gd name="T8" fmla="*/ 418 w 450"/>
                  <a:gd name="T9" fmla="*/ 263 h 450"/>
                  <a:gd name="T10" fmla="*/ 436 w 450"/>
                  <a:gd name="T11" fmla="*/ 287 h 450"/>
                  <a:gd name="T12" fmla="*/ 448 w 450"/>
                  <a:gd name="T13" fmla="*/ 313 h 450"/>
                  <a:gd name="T14" fmla="*/ 450 w 450"/>
                  <a:gd name="T15" fmla="*/ 340 h 450"/>
                  <a:gd name="T16" fmla="*/ 448 w 450"/>
                  <a:gd name="T17" fmla="*/ 368 h 450"/>
                  <a:gd name="T18" fmla="*/ 436 w 450"/>
                  <a:gd name="T19" fmla="*/ 394 h 450"/>
                  <a:gd name="T20" fmla="*/ 418 w 450"/>
                  <a:gd name="T21" fmla="*/ 418 h 450"/>
                  <a:gd name="T22" fmla="*/ 396 w 450"/>
                  <a:gd name="T23" fmla="*/ 434 h 450"/>
                  <a:gd name="T24" fmla="*/ 369 w 450"/>
                  <a:gd name="T25" fmla="*/ 446 h 450"/>
                  <a:gd name="T26" fmla="*/ 343 w 450"/>
                  <a:gd name="T27" fmla="*/ 450 h 450"/>
                  <a:gd name="T28" fmla="*/ 315 w 450"/>
                  <a:gd name="T29" fmla="*/ 446 h 450"/>
                  <a:gd name="T30" fmla="*/ 287 w 450"/>
                  <a:gd name="T31" fmla="*/ 434 h 450"/>
                  <a:gd name="T32" fmla="*/ 265 w 450"/>
                  <a:gd name="T33" fmla="*/ 418 h 450"/>
                  <a:gd name="T34" fmla="*/ 31 w 450"/>
                  <a:gd name="T35" fmla="*/ 185 h 450"/>
                  <a:gd name="T36" fmla="*/ 15 w 450"/>
                  <a:gd name="T37" fmla="*/ 163 h 450"/>
                  <a:gd name="T38" fmla="*/ 4 w 450"/>
                  <a:gd name="T39" fmla="*/ 135 h 450"/>
                  <a:gd name="T40" fmla="*/ 0 w 450"/>
                  <a:gd name="T41" fmla="*/ 107 h 450"/>
                  <a:gd name="T42" fmla="*/ 4 w 450"/>
                  <a:gd name="T43" fmla="*/ 81 h 450"/>
                  <a:gd name="T44" fmla="*/ 15 w 450"/>
                  <a:gd name="T45" fmla="*/ 53 h 450"/>
                  <a:gd name="T46" fmla="*/ 31 w 450"/>
                  <a:gd name="T47" fmla="*/ 32 h 450"/>
                  <a:gd name="T48" fmla="*/ 55 w 450"/>
                  <a:gd name="T49" fmla="*/ 14 h 450"/>
                  <a:gd name="T50" fmla="*/ 81 w 450"/>
                  <a:gd name="T51" fmla="*/ 2 h 450"/>
                  <a:gd name="T52" fmla="*/ 109 w 450"/>
                  <a:gd name="T53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0" h="450">
                    <a:moveTo>
                      <a:pt x="109" y="0"/>
                    </a:moveTo>
                    <a:lnTo>
                      <a:pt x="137" y="2"/>
                    </a:lnTo>
                    <a:lnTo>
                      <a:pt x="163" y="14"/>
                    </a:lnTo>
                    <a:lnTo>
                      <a:pt x="187" y="32"/>
                    </a:lnTo>
                    <a:lnTo>
                      <a:pt x="418" y="263"/>
                    </a:lnTo>
                    <a:lnTo>
                      <a:pt x="436" y="287"/>
                    </a:lnTo>
                    <a:lnTo>
                      <a:pt x="448" y="313"/>
                    </a:lnTo>
                    <a:lnTo>
                      <a:pt x="450" y="340"/>
                    </a:lnTo>
                    <a:lnTo>
                      <a:pt x="448" y="368"/>
                    </a:lnTo>
                    <a:lnTo>
                      <a:pt x="436" y="394"/>
                    </a:lnTo>
                    <a:lnTo>
                      <a:pt x="418" y="418"/>
                    </a:lnTo>
                    <a:lnTo>
                      <a:pt x="396" y="434"/>
                    </a:lnTo>
                    <a:lnTo>
                      <a:pt x="369" y="446"/>
                    </a:lnTo>
                    <a:lnTo>
                      <a:pt x="343" y="450"/>
                    </a:lnTo>
                    <a:lnTo>
                      <a:pt x="315" y="446"/>
                    </a:lnTo>
                    <a:lnTo>
                      <a:pt x="287" y="434"/>
                    </a:lnTo>
                    <a:lnTo>
                      <a:pt x="265" y="418"/>
                    </a:lnTo>
                    <a:lnTo>
                      <a:pt x="31" y="185"/>
                    </a:lnTo>
                    <a:lnTo>
                      <a:pt x="15" y="163"/>
                    </a:lnTo>
                    <a:lnTo>
                      <a:pt x="4" y="135"/>
                    </a:lnTo>
                    <a:lnTo>
                      <a:pt x="0" y="107"/>
                    </a:lnTo>
                    <a:lnTo>
                      <a:pt x="4" y="81"/>
                    </a:lnTo>
                    <a:lnTo>
                      <a:pt x="15" y="53"/>
                    </a:lnTo>
                    <a:lnTo>
                      <a:pt x="31" y="32"/>
                    </a:lnTo>
                    <a:lnTo>
                      <a:pt x="55" y="14"/>
                    </a:lnTo>
                    <a:lnTo>
                      <a:pt x="81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4" name="Freeform 22">
                <a:extLst>
                  <a:ext uri="{FF2B5EF4-FFF2-40B4-BE49-F238E27FC236}">
                    <a16:creationId xmlns:a16="http://schemas.microsoft.com/office/drawing/2014/main" id="{C74ADFFA-4B17-455C-83EB-108F8083F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7512" y="1570831"/>
                <a:ext cx="1128713" cy="1908175"/>
              </a:xfrm>
              <a:custGeom>
                <a:avLst/>
                <a:gdLst>
                  <a:gd name="T0" fmla="*/ 110 w 1422"/>
                  <a:gd name="T1" fmla="*/ 0 h 2404"/>
                  <a:gd name="T2" fmla="*/ 138 w 1422"/>
                  <a:gd name="T3" fmla="*/ 4 h 2404"/>
                  <a:gd name="T4" fmla="*/ 163 w 1422"/>
                  <a:gd name="T5" fmla="*/ 14 h 2404"/>
                  <a:gd name="T6" fmla="*/ 187 w 1422"/>
                  <a:gd name="T7" fmla="*/ 31 h 2404"/>
                  <a:gd name="T8" fmla="*/ 1171 w 1422"/>
                  <a:gd name="T9" fmla="*/ 1014 h 2404"/>
                  <a:gd name="T10" fmla="*/ 1171 w 1422"/>
                  <a:gd name="T11" fmla="*/ 1014 h 2404"/>
                  <a:gd name="T12" fmla="*/ 1390 w 1422"/>
                  <a:gd name="T13" fmla="*/ 1233 h 2404"/>
                  <a:gd name="T14" fmla="*/ 1408 w 1422"/>
                  <a:gd name="T15" fmla="*/ 1257 h 2404"/>
                  <a:gd name="T16" fmla="*/ 1418 w 1422"/>
                  <a:gd name="T17" fmla="*/ 1283 h 2404"/>
                  <a:gd name="T18" fmla="*/ 1422 w 1422"/>
                  <a:gd name="T19" fmla="*/ 1311 h 2404"/>
                  <a:gd name="T20" fmla="*/ 1418 w 1422"/>
                  <a:gd name="T21" fmla="*/ 1339 h 2404"/>
                  <a:gd name="T22" fmla="*/ 1408 w 1422"/>
                  <a:gd name="T23" fmla="*/ 1365 h 2404"/>
                  <a:gd name="T24" fmla="*/ 1390 w 1422"/>
                  <a:gd name="T25" fmla="*/ 1389 h 2404"/>
                  <a:gd name="T26" fmla="*/ 1366 w 1422"/>
                  <a:gd name="T27" fmla="*/ 1405 h 2404"/>
                  <a:gd name="T28" fmla="*/ 1340 w 1422"/>
                  <a:gd name="T29" fmla="*/ 1417 h 2404"/>
                  <a:gd name="T30" fmla="*/ 1312 w 1422"/>
                  <a:gd name="T31" fmla="*/ 1421 h 2404"/>
                  <a:gd name="T32" fmla="*/ 1284 w 1422"/>
                  <a:gd name="T33" fmla="*/ 1417 h 2404"/>
                  <a:gd name="T34" fmla="*/ 1258 w 1422"/>
                  <a:gd name="T35" fmla="*/ 1405 h 2404"/>
                  <a:gd name="T36" fmla="*/ 1235 w 1422"/>
                  <a:gd name="T37" fmla="*/ 1389 h 2404"/>
                  <a:gd name="T38" fmla="*/ 1203 w 1422"/>
                  <a:gd name="T39" fmla="*/ 1355 h 2404"/>
                  <a:gd name="T40" fmla="*/ 1203 w 1422"/>
                  <a:gd name="T41" fmla="*/ 2294 h 2404"/>
                  <a:gd name="T42" fmla="*/ 1197 w 1422"/>
                  <a:gd name="T43" fmla="*/ 2328 h 2404"/>
                  <a:gd name="T44" fmla="*/ 1183 w 1422"/>
                  <a:gd name="T45" fmla="*/ 2358 h 2404"/>
                  <a:gd name="T46" fmla="*/ 1159 w 1422"/>
                  <a:gd name="T47" fmla="*/ 2382 h 2404"/>
                  <a:gd name="T48" fmla="*/ 1129 w 1422"/>
                  <a:gd name="T49" fmla="*/ 2398 h 2404"/>
                  <a:gd name="T50" fmla="*/ 1093 w 1422"/>
                  <a:gd name="T51" fmla="*/ 2404 h 2404"/>
                  <a:gd name="T52" fmla="*/ 437 w 1422"/>
                  <a:gd name="T53" fmla="*/ 2404 h 2404"/>
                  <a:gd name="T54" fmla="*/ 403 w 1422"/>
                  <a:gd name="T55" fmla="*/ 2398 h 2404"/>
                  <a:gd name="T56" fmla="*/ 373 w 1422"/>
                  <a:gd name="T57" fmla="*/ 2382 h 2404"/>
                  <a:gd name="T58" fmla="*/ 349 w 1422"/>
                  <a:gd name="T59" fmla="*/ 2358 h 2404"/>
                  <a:gd name="T60" fmla="*/ 333 w 1422"/>
                  <a:gd name="T61" fmla="*/ 2328 h 2404"/>
                  <a:gd name="T62" fmla="*/ 329 w 1422"/>
                  <a:gd name="T63" fmla="*/ 2294 h 2404"/>
                  <a:gd name="T64" fmla="*/ 329 w 1422"/>
                  <a:gd name="T65" fmla="*/ 1638 h 2404"/>
                  <a:gd name="T66" fmla="*/ 333 w 1422"/>
                  <a:gd name="T67" fmla="*/ 1604 h 2404"/>
                  <a:gd name="T68" fmla="*/ 349 w 1422"/>
                  <a:gd name="T69" fmla="*/ 1574 h 2404"/>
                  <a:gd name="T70" fmla="*/ 373 w 1422"/>
                  <a:gd name="T71" fmla="*/ 1550 h 2404"/>
                  <a:gd name="T72" fmla="*/ 403 w 1422"/>
                  <a:gd name="T73" fmla="*/ 1534 h 2404"/>
                  <a:gd name="T74" fmla="*/ 437 w 1422"/>
                  <a:gd name="T75" fmla="*/ 1528 h 2404"/>
                  <a:gd name="T76" fmla="*/ 473 w 1422"/>
                  <a:gd name="T77" fmla="*/ 1534 h 2404"/>
                  <a:gd name="T78" fmla="*/ 503 w 1422"/>
                  <a:gd name="T79" fmla="*/ 1550 h 2404"/>
                  <a:gd name="T80" fmla="*/ 526 w 1422"/>
                  <a:gd name="T81" fmla="*/ 1574 h 2404"/>
                  <a:gd name="T82" fmla="*/ 540 w 1422"/>
                  <a:gd name="T83" fmla="*/ 1604 h 2404"/>
                  <a:gd name="T84" fmla="*/ 546 w 1422"/>
                  <a:gd name="T85" fmla="*/ 1638 h 2404"/>
                  <a:gd name="T86" fmla="*/ 546 w 1422"/>
                  <a:gd name="T87" fmla="*/ 2184 h 2404"/>
                  <a:gd name="T88" fmla="*/ 985 w 1422"/>
                  <a:gd name="T89" fmla="*/ 2184 h 2404"/>
                  <a:gd name="T90" fmla="*/ 985 w 1422"/>
                  <a:gd name="T91" fmla="*/ 1138 h 2404"/>
                  <a:gd name="T92" fmla="*/ 32 w 1422"/>
                  <a:gd name="T93" fmla="*/ 187 h 2404"/>
                  <a:gd name="T94" fmla="*/ 14 w 1422"/>
                  <a:gd name="T95" fmla="*/ 163 h 2404"/>
                  <a:gd name="T96" fmla="*/ 4 w 1422"/>
                  <a:gd name="T97" fmla="*/ 137 h 2404"/>
                  <a:gd name="T98" fmla="*/ 0 w 1422"/>
                  <a:gd name="T99" fmla="*/ 109 h 2404"/>
                  <a:gd name="T100" fmla="*/ 4 w 1422"/>
                  <a:gd name="T101" fmla="*/ 81 h 2404"/>
                  <a:gd name="T102" fmla="*/ 14 w 1422"/>
                  <a:gd name="T103" fmla="*/ 55 h 2404"/>
                  <a:gd name="T104" fmla="*/ 32 w 1422"/>
                  <a:gd name="T105" fmla="*/ 31 h 2404"/>
                  <a:gd name="T106" fmla="*/ 56 w 1422"/>
                  <a:gd name="T107" fmla="*/ 14 h 2404"/>
                  <a:gd name="T108" fmla="*/ 82 w 1422"/>
                  <a:gd name="T109" fmla="*/ 4 h 2404"/>
                  <a:gd name="T110" fmla="*/ 110 w 1422"/>
                  <a:gd name="T111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22" h="2404">
                    <a:moveTo>
                      <a:pt x="110" y="0"/>
                    </a:moveTo>
                    <a:lnTo>
                      <a:pt x="138" y="4"/>
                    </a:lnTo>
                    <a:lnTo>
                      <a:pt x="163" y="14"/>
                    </a:lnTo>
                    <a:lnTo>
                      <a:pt x="187" y="31"/>
                    </a:lnTo>
                    <a:lnTo>
                      <a:pt x="1171" y="1014"/>
                    </a:lnTo>
                    <a:lnTo>
                      <a:pt x="1171" y="1014"/>
                    </a:lnTo>
                    <a:lnTo>
                      <a:pt x="1390" y="1233"/>
                    </a:lnTo>
                    <a:lnTo>
                      <a:pt x="1408" y="1257"/>
                    </a:lnTo>
                    <a:lnTo>
                      <a:pt x="1418" y="1283"/>
                    </a:lnTo>
                    <a:lnTo>
                      <a:pt x="1422" y="1311"/>
                    </a:lnTo>
                    <a:lnTo>
                      <a:pt x="1418" y="1339"/>
                    </a:lnTo>
                    <a:lnTo>
                      <a:pt x="1408" y="1365"/>
                    </a:lnTo>
                    <a:lnTo>
                      <a:pt x="1390" y="1389"/>
                    </a:lnTo>
                    <a:lnTo>
                      <a:pt x="1366" y="1405"/>
                    </a:lnTo>
                    <a:lnTo>
                      <a:pt x="1340" y="1417"/>
                    </a:lnTo>
                    <a:lnTo>
                      <a:pt x="1312" y="1421"/>
                    </a:lnTo>
                    <a:lnTo>
                      <a:pt x="1284" y="1417"/>
                    </a:lnTo>
                    <a:lnTo>
                      <a:pt x="1258" y="1405"/>
                    </a:lnTo>
                    <a:lnTo>
                      <a:pt x="1235" y="1389"/>
                    </a:lnTo>
                    <a:lnTo>
                      <a:pt x="1203" y="1355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3" y="2358"/>
                    </a:lnTo>
                    <a:lnTo>
                      <a:pt x="1159" y="2382"/>
                    </a:lnTo>
                    <a:lnTo>
                      <a:pt x="1129" y="2398"/>
                    </a:lnTo>
                    <a:lnTo>
                      <a:pt x="1093" y="2404"/>
                    </a:lnTo>
                    <a:lnTo>
                      <a:pt x="437" y="2404"/>
                    </a:lnTo>
                    <a:lnTo>
                      <a:pt x="403" y="2398"/>
                    </a:lnTo>
                    <a:lnTo>
                      <a:pt x="373" y="2382"/>
                    </a:lnTo>
                    <a:lnTo>
                      <a:pt x="349" y="2358"/>
                    </a:lnTo>
                    <a:lnTo>
                      <a:pt x="333" y="2328"/>
                    </a:lnTo>
                    <a:lnTo>
                      <a:pt x="329" y="2294"/>
                    </a:lnTo>
                    <a:lnTo>
                      <a:pt x="329" y="1638"/>
                    </a:lnTo>
                    <a:lnTo>
                      <a:pt x="333" y="1604"/>
                    </a:lnTo>
                    <a:lnTo>
                      <a:pt x="349" y="1574"/>
                    </a:lnTo>
                    <a:lnTo>
                      <a:pt x="373" y="1550"/>
                    </a:lnTo>
                    <a:lnTo>
                      <a:pt x="403" y="1534"/>
                    </a:lnTo>
                    <a:lnTo>
                      <a:pt x="437" y="1528"/>
                    </a:lnTo>
                    <a:lnTo>
                      <a:pt x="473" y="1534"/>
                    </a:lnTo>
                    <a:lnTo>
                      <a:pt x="503" y="1550"/>
                    </a:lnTo>
                    <a:lnTo>
                      <a:pt x="526" y="1574"/>
                    </a:lnTo>
                    <a:lnTo>
                      <a:pt x="540" y="1604"/>
                    </a:lnTo>
                    <a:lnTo>
                      <a:pt x="546" y="1638"/>
                    </a:lnTo>
                    <a:lnTo>
                      <a:pt x="546" y="2184"/>
                    </a:lnTo>
                    <a:lnTo>
                      <a:pt x="985" y="2184"/>
                    </a:lnTo>
                    <a:lnTo>
                      <a:pt x="985" y="1138"/>
                    </a:lnTo>
                    <a:lnTo>
                      <a:pt x="32" y="187"/>
                    </a:lnTo>
                    <a:lnTo>
                      <a:pt x="14" y="163"/>
                    </a:lnTo>
                    <a:lnTo>
                      <a:pt x="4" y="137"/>
                    </a:lnTo>
                    <a:lnTo>
                      <a:pt x="0" y="109"/>
                    </a:lnTo>
                    <a:lnTo>
                      <a:pt x="4" y="81"/>
                    </a:lnTo>
                    <a:lnTo>
                      <a:pt x="14" y="55"/>
                    </a:lnTo>
                    <a:lnTo>
                      <a:pt x="32" y="31"/>
                    </a:lnTo>
                    <a:lnTo>
                      <a:pt x="56" y="14"/>
                    </a:lnTo>
                    <a:lnTo>
                      <a:pt x="82" y="4"/>
                    </a:lnTo>
                    <a:lnTo>
                      <a:pt x="1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5" name="Freeform 23">
                <a:extLst>
                  <a:ext uri="{FF2B5EF4-FFF2-40B4-BE49-F238E27FC236}">
                    <a16:creationId xmlns:a16="http://schemas.microsoft.com/office/drawing/2014/main" id="{8A3FE992-4AAD-4C6C-8EF4-0CBCE6617E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0625" y="1570831"/>
                <a:ext cx="2082800" cy="1908175"/>
              </a:xfrm>
              <a:custGeom>
                <a:avLst/>
                <a:gdLst>
                  <a:gd name="T0" fmla="*/ 437 w 2623"/>
                  <a:gd name="T1" fmla="*/ 1138 h 2404"/>
                  <a:gd name="T2" fmla="*/ 984 w 2623"/>
                  <a:gd name="T3" fmla="*/ 2184 h 2404"/>
                  <a:gd name="T4" fmla="*/ 990 w 2623"/>
                  <a:gd name="T5" fmla="*/ 1604 h 2404"/>
                  <a:gd name="T6" fmla="*/ 1028 w 2623"/>
                  <a:gd name="T7" fmla="*/ 1550 h 2404"/>
                  <a:gd name="T8" fmla="*/ 1093 w 2623"/>
                  <a:gd name="T9" fmla="*/ 1528 h 2404"/>
                  <a:gd name="T10" fmla="*/ 1564 w 2623"/>
                  <a:gd name="T11" fmla="*/ 1534 h 2404"/>
                  <a:gd name="T12" fmla="*/ 1618 w 2623"/>
                  <a:gd name="T13" fmla="*/ 1574 h 2404"/>
                  <a:gd name="T14" fmla="*/ 1640 w 2623"/>
                  <a:gd name="T15" fmla="*/ 1638 h 2404"/>
                  <a:gd name="T16" fmla="*/ 2186 w 2623"/>
                  <a:gd name="T17" fmla="*/ 2184 h 2404"/>
                  <a:gd name="T18" fmla="*/ 1313 w 2623"/>
                  <a:gd name="T19" fmla="*/ 263 h 2404"/>
                  <a:gd name="T20" fmla="*/ 1339 w 2623"/>
                  <a:gd name="T21" fmla="*/ 4 h 2404"/>
                  <a:gd name="T22" fmla="*/ 1389 w 2623"/>
                  <a:gd name="T23" fmla="*/ 31 h 2404"/>
                  <a:gd name="T24" fmla="*/ 2374 w 2623"/>
                  <a:gd name="T25" fmla="*/ 1014 h 2404"/>
                  <a:gd name="T26" fmla="*/ 2609 w 2623"/>
                  <a:gd name="T27" fmla="*/ 1257 h 2404"/>
                  <a:gd name="T28" fmla="*/ 2623 w 2623"/>
                  <a:gd name="T29" fmla="*/ 1311 h 2404"/>
                  <a:gd name="T30" fmla="*/ 2609 w 2623"/>
                  <a:gd name="T31" fmla="*/ 1365 h 2404"/>
                  <a:gd name="T32" fmla="*/ 2569 w 2623"/>
                  <a:gd name="T33" fmla="*/ 1405 h 2404"/>
                  <a:gd name="T34" fmla="*/ 2514 w 2623"/>
                  <a:gd name="T35" fmla="*/ 1421 h 2404"/>
                  <a:gd name="T36" fmla="*/ 2460 w 2623"/>
                  <a:gd name="T37" fmla="*/ 1405 h 2404"/>
                  <a:gd name="T38" fmla="*/ 2406 w 2623"/>
                  <a:gd name="T39" fmla="*/ 1355 h 2404"/>
                  <a:gd name="T40" fmla="*/ 2400 w 2623"/>
                  <a:gd name="T41" fmla="*/ 2328 h 2404"/>
                  <a:gd name="T42" fmla="*/ 2360 w 2623"/>
                  <a:gd name="T43" fmla="*/ 2382 h 2404"/>
                  <a:gd name="T44" fmla="*/ 2296 w 2623"/>
                  <a:gd name="T45" fmla="*/ 2404 h 2404"/>
                  <a:gd name="T46" fmla="*/ 1496 w 2623"/>
                  <a:gd name="T47" fmla="*/ 2398 h 2404"/>
                  <a:gd name="T48" fmla="*/ 1442 w 2623"/>
                  <a:gd name="T49" fmla="*/ 2358 h 2404"/>
                  <a:gd name="T50" fmla="*/ 1421 w 2623"/>
                  <a:gd name="T51" fmla="*/ 2294 h 2404"/>
                  <a:gd name="T52" fmla="*/ 1203 w 2623"/>
                  <a:gd name="T53" fmla="*/ 1748 h 2404"/>
                  <a:gd name="T54" fmla="*/ 1197 w 2623"/>
                  <a:gd name="T55" fmla="*/ 2328 h 2404"/>
                  <a:gd name="T56" fmla="*/ 1157 w 2623"/>
                  <a:gd name="T57" fmla="*/ 2382 h 2404"/>
                  <a:gd name="T58" fmla="*/ 1093 w 2623"/>
                  <a:gd name="T59" fmla="*/ 2404 h 2404"/>
                  <a:gd name="T60" fmla="*/ 294 w 2623"/>
                  <a:gd name="T61" fmla="*/ 2398 h 2404"/>
                  <a:gd name="T62" fmla="*/ 240 w 2623"/>
                  <a:gd name="T63" fmla="*/ 2358 h 2404"/>
                  <a:gd name="T64" fmla="*/ 218 w 2623"/>
                  <a:gd name="T65" fmla="*/ 2294 h 2404"/>
                  <a:gd name="T66" fmla="*/ 186 w 2623"/>
                  <a:gd name="T67" fmla="*/ 1389 h 2404"/>
                  <a:gd name="T68" fmla="*/ 136 w 2623"/>
                  <a:gd name="T69" fmla="*/ 1417 h 2404"/>
                  <a:gd name="T70" fmla="*/ 82 w 2623"/>
                  <a:gd name="T71" fmla="*/ 1417 h 2404"/>
                  <a:gd name="T72" fmla="*/ 32 w 2623"/>
                  <a:gd name="T73" fmla="*/ 1389 h 2404"/>
                  <a:gd name="T74" fmla="*/ 4 w 2623"/>
                  <a:gd name="T75" fmla="*/ 1339 h 2404"/>
                  <a:gd name="T76" fmla="*/ 4 w 2623"/>
                  <a:gd name="T77" fmla="*/ 1283 h 2404"/>
                  <a:gd name="T78" fmla="*/ 32 w 2623"/>
                  <a:gd name="T79" fmla="*/ 1233 h 2404"/>
                  <a:gd name="T80" fmla="*/ 250 w 2623"/>
                  <a:gd name="T81" fmla="*/ 1014 h 2404"/>
                  <a:gd name="T82" fmla="*/ 1257 w 2623"/>
                  <a:gd name="T83" fmla="*/ 14 h 2404"/>
                  <a:gd name="T84" fmla="*/ 1313 w 2623"/>
                  <a:gd name="T85" fmla="*/ 0 h 2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3" h="2404">
                    <a:moveTo>
                      <a:pt x="1313" y="263"/>
                    </a:moveTo>
                    <a:lnTo>
                      <a:pt x="437" y="1138"/>
                    </a:lnTo>
                    <a:lnTo>
                      <a:pt x="437" y="2184"/>
                    </a:lnTo>
                    <a:lnTo>
                      <a:pt x="984" y="2184"/>
                    </a:lnTo>
                    <a:lnTo>
                      <a:pt x="984" y="1638"/>
                    </a:lnTo>
                    <a:lnTo>
                      <a:pt x="990" y="1604"/>
                    </a:lnTo>
                    <a:lnTo>
                      <a:pt x="1006" y="1574"/>
                    </a:lnTo>
                    <a:lnTo>
                      <a:pt x="1028" y="1550"/>
                    </a:lnTo>
                    <a:lnTo>
                      <a:pt x="1060" y="1534"/>
                    </a:lnTo>
                    <a:lnTo>
                      <a:pt x="1093" y="1528"/>
                    </a:lnTo>
                    <a:lnTo>
                      <a:pt x="1530" y="1528"/>
                    </a:lnTo>
                    <a:lnTo>
                      <a:pt x="1564" y="1534"/>
                    </a:lnTo>
                    <a:lnTo>
                      <a:pt x="1596" y="1550"/>
                    </a:lnTo>
                    <a:lnTo>
                      <a:pt x="1618" y="1574"/>
                    </a:lnTo>
                    <a:lnTo>
                      <a:pt x="1634" y="1604"/>
                    </a:lnTo>
                    <a:lnTo>
                      <a:pt x="1640" y="1638"/>
                    </a:lnTo>
                    <a:lnTo>
                      <a:pt x="1640" y="2184"/>
                    </a:lnTo>
                    <a:lnTo>
                      <a:pt x="2186" y="2184"/>
                    </a:lnTo>
                    <a:lnTo>
                      <a:pt x="2186" y="1138"/>
                    </a:lnTo>
                    <a:lnTo>
                      <a:pt x="1313" y="263"/>
                    </a:lnTo>
                    <a:close/>
                    <a:moveTo>
                      <a:pt x="1313" y="0"/>
                    </a:moveTo>
                    <a:lnTo>
                      <a:pt x="1339" y="4"/>
                    </a:lnTo>
                    <a:lnTo>
                      <a:pt x="1367" y="14"/>
                    </a:lnTo>
                    <a:lnTo>
                      <a:pt x="1389" y="31"/>
                    </a:lnTo>
                    <a:lnTo>
                      <a:pt x="2374" y="1014"/>
                    </a:lnTo>
                    <a:lnTo>
                      <a:pt x="2374" y="1014"/>
                    </a:lnTo>
                    <a:lnTo>
                      <a:pt x="2591" y="1233"/>
                    </a:lnTo>
                    <a:lnTo>
                      <a:pt x="2609" y="1257"/>
                    </a:lnTo>
                    <a:lnTo>
                      <a:pt x="2619" y="1283"/>
                    </a:lnTo>
                    <a:lnTo>
                      <a:pt x="2623" y="1311"/>
                    </a:lnTo>
                    <a:lnTo>
                      <a:pt x="2619" y="1339"/>
                    </a:lnTo>
                    <a:lnTo>
                      <a:pt x="2609" y="1365"/>
                    </a:lnTo>
                    <a:lnTo>
                      <a:pt x="2591" y="1389"/>
                    </a:lnTo>
                    <a:lnTo>
                      <a:pt x="2569" y="1405"/>
                    </a:lnTo>
                    <a:lnTo>
                      <a:pt x="2541" y="1417"/>
                    </a:lnTo>
                    <a:lnTo>
                      <a:pt x="2514" y="1421"/>
                    </a:lnTo>
                    <a:lnTo>
                      <a:pt x="2488" y="1417"/>
                    </a:lnTo>
                    <a:lnTo>
                      <a:pt x="2460" y="1405"/>
                    </a:lnTo>
                    <a:lnTo>
                      <a:pt x="2438" y="1389"/>
                    </a:lnTo>
                    <a:lnTo>
                      <a:pt x="2406" y="1355"/>
                    </a:lnTo>
                    <a:lnTo>
                      <a:pt x="2406" y="2294"/>
                    </a:lnTo>
                    <a:lnTo>
                      <a:pt x="2400" y="2328"/>
                    </a:lnTo>
                    <a:lnTo>
                      <a:pt x="2384" y="2358"/>
                    </a:lnTo>
                    <a:lnTo>
                      <a:pt x="2360" y="2382"/>
                    </a:lnTo>
                    <a:lnTo>
                      <a:pt x="2330" y="2398"/>
                    </a:lnTo>
                    <a:lnTo>
                      <a:pt x="2296" y="2404"/>
                    </a:lnTo>
                    <a:lnTo>
                      <a:pt x="1530" y="2404"/>
                    </a:lnTo>
                    <a:lnTo>
                      <a:pt x="1496" y="2398"/>
                    </a:lnTo>
                    <a:lnTo>
                      <a:pt x="1466" y="2382"/>
                    </a:lnTo>
                    <a:lnTo>
                      <a:pt x="1442" y="2358"/>
                    </a:lnTo>
                    <a:lnTo>
                      <a:pt x="1426" y="2328"/>
                    </a:lnTo>
                    <a:lnTo>
                      <a:pt x="1421" y="2294"/>
                    </a:lnTo>
                    <a:lnTo>
                      <a:pt x="1421" y="1748"/>
                    </a:lnTo>
                    <a:lnTo>
                      <a:pt x="1203" y="1748"/>
                    </a:lnTo>
                    <a:lnTo>
                      <a:pt x="1203" y="2294"/>
                    </a:lnTo>
                    <a:lnTo>
                      <a:pt x="1197" y="2328"/>
                    </a:lnTo>
                    <a:lnTo>
                      <a:pt x="1181" y="2358"/>
                    </a:lnTo>
                    <a:lnTo>
                      <a:pt x="1157" y="2382"/>
                    </a:lnTo>
                    <a:lnTo>
                      <a:pt x="1127" y="2398"/>
                    </a:lnTo>
                    <a:lnTo>
                      <a:pt x="1093" y="2404"/>
                    </a:lnTo>
                    <a:lnTo>
                      <a:pt x="328" y="2404"/>
                    </a:lnTo>
                    <a:lnTo>
                      <a:pt x="294" y="2398"/>
                    </a:lnTo>
                    <a:lnTo>
                      <a:pt x="264" y="2382"/>
                    </a:lnTo>
                    <a:lnTo>
                      <a:pt x="240" y="2358"/>
                    </a:lnTo>
                    <a:lnTo>
                      <a:pt x="224" y="2328"/>
                    </a:lnTo>
                    <a:lnTo>
                      <a:pt x="218" y="2294"/>
                    </a:lnTo>
                    <a:lnTo>
                      <a:pt x="218" y="1355"/>
                    </a:lnTo>
                    <a:lnTo>
                      <a:pt x="186" y="1389"/>
                    </a:lnTo>
                    <a:lnTo>
                      <a:pt x="164" y="1405"/>
                    </a:lnTo>
                    <a:lnTo>
                      <a:pt x="136" y="1417"/>
                    </a:lnTo>
                    <a:lnTo>
                      <a:pt x="110" y="1421"/>
                    </a:lnTo>
                    <a:lnTo>
                      <a:pt x="82" y="1417"/>
                    </a:lnTo>
                    <a:lnTo>
                      <a:pt x="56" y="1405"/>
                    </a:lnTo>
                    <a:lnTo>
                      <a:pt x="32" y="1389"/>
                    </a:lnTo>
                    <a:lnTo>
                      <a:pt x="14" y="1365"/>
                    </a:lnTo>
                    <a:lnTo>
                      <a:pt x="4" y="1339"/>
                    </a:lnTo>
                    <a:lnTo>
                      <a:pt x="0" y="1311"/>
                    </a:lnTo>
                    <a:lnTo>
                      <a:pt x="4" y="1283"/>
                    </a:lnTo>
                    <a:lnTo>
                      <a:pt x="14" y="1257"/>
                    </a:lnTo>
                    <a:lnTo>
                      <a:pt x="32" y="1233"/>
                    </a:lnTo>
                    <a:lnTo>
                      <a:pt x="250" y="1014"/>
                    </a:lnTo>
                    <a:lnTo>
                      <a:pt x="250" y="1014"/>
                    </a:lnTo>
                    <a:lnTo>
                      <a:pt x="1235" y="31"/>
                    </a:lnTo>
                    <a:lnTo>
                      <a:pt x="1257" y="14"/>
                    </a:lnTo>
                    <a:lnTo>
                      <a:pt x="1285" y="4"/>
                    </a:lnTo>
                    <a:lnTo>
                      <a:pt x="1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6" name="Freeform 24">
                <a:extLst>
                  <a:ext uri="{FF2B5EF4-FFF2-40B4-BE49-F238E27FC236}">
                    <a16:creationId xmlns:a16="http://schemas.microsoft.com/office/drawing/2014/main" id="{690E066F-B96A-4ACE-9D01-7C546D5704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85300" y="877094"/>
                <a:ext cx="3471863" cy="3468688"/>
              </a:xfrm>
              <a:custGeom>
                <a:avLst/>
                <a:gdLst>
                  <a:gd name="T0" fmla="*/ 1883 w 4374"/>
                  <a:gd name="T1" fmla="*/ 241 h 4369"/>
                  <a:gd name="T2" fmla="*/ 1456 w 4374"/>
                  <a:gd name="T3" fmla="*/ 358 h 4369"/>
                  <a:gd name="T4" fmla="*/ 1073 w 4374"/>
                  <a:gd name="T5" fmla="*/ 564 h 4369"/>
                  <a:gd name="T6" fmla="*/ 746 w 4374"/>
                  <a:gd name="T7" fmla="*/ 845 h 4369"/>
                  <a:gd name="T8" fmla="*/ 488 w 4374"/>
                  <a:gd name="T9" fmla="*/ 1192 h 4369"/>
                  <a:gd name="T10" fmla="*/ 311 w 4374"/>
                  <a:gd name="T11" fmla="*/ 1590 h 4369"/>
                  <a:gd name="T12" fmla="*/ 225 w 4374"/>
                  <a:gd name="T13" fmla="*/ 2031 h 4369"/>
                  <a:gd name="T14" fmla="*/ 243 w 4374"/>
                  <a:gd name="T15" fmla="*/ 2487 h 4369"/>
                  <a:gd name="T16" fmla="*/ 361 w 4374"/>
                  <a:gd name="T17" fmla="*/ 2916 h 4369"/>
                  <a:gd name="T18" fmla="*/ 566 w 4374"/>
                  <a:gd name="T19" fmla="*/ 3298 h 4369"/>
                  <a:gd name="T20" fmla="*/ 847 w 4374"/>
                  <a:gd name="T21" fmla="*/ 3623 h 4369"/>
                  <a:gd name="T22" fmla="*/ 1195 w 4374"/>
                  <a:gd name="T23" fmla="*/ 3883 h 4369"/>
                  <a:gd name="T24" fmla="*/ 1593 w 4374"/>
                  <a:gd name="T25" fmla="*/ 4060 h 4369"/>
                  <a:gd name="T26" fmla="*/ 2034 w 4374"/>
                  <a:gd name="T27" fmla="*/ 4144 h 4369"/>
                  <a:gd name="T28" fmla="*/ 2491 w 4374"/>
                  <a:gd name="T29" fmla="*/ 4128 h 4369"/>
                  <a:gd name="T30" fmla="*/ 2918 w 4374"/>
                  <a:gd name="T31" fmla="*/ 4010 h 4369"/>
                  <a:gd name="T32" fmla="*/ 3301 w 4374"/>
                  <a:gd name="T33" fmla="*/ 3805 h 4369"/>
                  <a:gd name="T34" fmla="*/ 3628 w 4374"/>
                  <a:gd name="T35" fmla="*/ 3522 h 4369"/>
                  <a:gd name="T36" fmla="*/ 3885 w 4374"/>
                  <a:gd name="T37" fmla="*/ 3175 h 4369"/>
                  <a:gd name="T38" fmla="*/ 4063 w 4374"/>
                  <a:gd name="T39" fmla="*/ 2776 h 4369"/>
                  <a:gd name="T40" fmla="*/ 4148 w 4374"/>
                  <a:gd name="T41" fmla="*/ 2338 h 4369"/>
                  <a:gd name="T42" fmla="*/ 4130 w 4374"/>
                  <a:gd name="T43" fmla="*/ 1879 h 4369"/>
                  <a:gd name="T44" fmla="*/ 4013 w 4374"/>
                  <a:gd name="T45" fmla="*/ 1453 h 4369"/>
                  <a:gd name="T46" fmla="*/ 3807 w 4374"/>
                  <a:gd name="T47" fmla="*/ 1070 h 4369"/>
                  <a:gd name="T48" fmla="*/ 3526 w 4374"/>
                  <a:gd name="T49" fmla="*/ 743 h 4369"/>
                  <a:gd name="T50" fmla="*/ 3179 w 4374"/>
                  <a:gd name="T51" fmla="*/ 486 h 4369"/>
                  <a:gd name="T52" fmla="*/ 2780 w 4374"/>
                  <a:gd name="T53" fmla="*/ 308 h 4369"/>
                  <a:gd name="T54" fmla="*/ 2341 w 4374"/>
                  <a:gd name="T55" fmla="*/ 223 h 4369"/>
                  <a:gd name="T56" fmla="*/ 2349 w 4374"/>
                  <a:gd name="T57" fmla="*/ 5 h 4369"/>
                  <a:gd name="T58" fmla="*/ 2818 w 4374"/>
                  <a:gd name="T59" fmla="*/ 91 h 4369"/>
                  <a:gd name="T60" fmla="*/ 3245 w 4374"/>
                  <a:gd name="T61" fmla="*/ 273 h 4369"/>
                  <a:gd name="T62" fmla="*/ 3620 w 4374"/>
                  <a:gd name="T63" fmla="*/ 536 h 4369"/>
                  <a:gd name="T64" fmla="*/ 3933 w 4374"/>
                  <a:gd name="T65" fmla="*/ 869 h 4369"/>
                  <a:gd name="T66" fmla="*/ 4170 w 4374"/>
                  <a:gd name="T67" fmla="*/ 1263 h 4369"/>
                  <a:gd name="T68" fmla="*/ 4320 w 4374"/>
                  <a:gd name="T69" fmla="*/ 1706 h 4369"/>
                  <a:gd name="T70" fmla="*/ 4374 w 4374"/>
                  <a:gd name="T71" fmla="*/ 2184 h 4369"/>
                  <a:gd name="T72" fmla="*/ 4320 w 4374"/>
                  <a:gd name="T73" fmla="*/ 2663 h 4369"/>
                  <a:gd name="T74" fmla="*/ 4170 w 4374"/>
                  <a:gd name="T75" fmla="*/ 3105 h 4369"/>
                  <a:gd name="T76" fmla="*/ 3933 w 4374"/>
                  <a:gd name="T77" fmla="*/ 3498 h 4369"/>
                  <a:gd name="T78" fmla="*/ 3620 w 4374"/>
                  <a:gd name="T79" fmla="*/ 3833 h 4369"/>
                  <a:gd name="T80" fmla="*/ 3245 w 4374"/>
                  <a:gd name="T81" fmla="*/ 4096 h 4369"/>
                  <a:gd name="T82" fmla="*/ 2818 w 4374"/>
                  <a:gd name="T83" fmla="*/ 4277 h 4369"/>
                  <a:gd name="T84" fmla="*/ 2349 w 4374"/>
                  <a:gd name="T85" fmla="*/ 4363 h 4369"/>
                  <a:gd name="T86" fmla="*/ 1865 w 4374"/>
                  <a:gd name="T87" fmla="*/ 4345 h 4369"/>
                  <a:gd name="T88" fmla="*/ 1408 w 4374"/>
                  <a:gd name="T89" fmla="*/ 4225 h 4369"/>
                  <a:gd name="T90" fmla="*/ 997 w 4374"/>
                  <a:gd name="T91" fmla="*/ 4016 h 4369"/>
                  <a:gd name="T92" fmla="*/ 642 w 4374"/>
                  <a:gd name="T93" fmla="*/ 3729 h 4369"/>
                  <a:gd name="T94" fmla="*/ 353 w 4374"/>
                  <a:gd name="T95" fmla="*/ 3372 h 4369"/>
                  <a:gd name="T96" fmla="*/ 143 w 4374"/>
                  <a:gd name="T97" fmla="*/ 2962 h 4369"/>
                  <a:gd name="T98" fmla="*/ 24 w 4374"/>
                  <a:gd name="T99" fmla="*/ 2507 h 4369"/>
                  <a:gd name="T100" fmla="*/ 6 w 4374"/>
                  <a:gd name="T101" fmla="*/ 2021 h 4369"/>
                  <a:gd name="T102" fmla="*/ 94 w 4374"/>
                  <a:gd name="T103" fmla="*/ 1554 h 4369"/>
                  <a:gd name="T104" fmla="*/ 273 w 4374"/>
                  <a:gd name="T105" fmla="*/ 1126 h 4369"/>
                  <a:gd name="T106" fmla="*/ 536 w 4374"/>
                  <a:gd name="T107" fmla="*/ 751 h 4369"/>
                  <a:gd name="T108" fmla="*/ 871 w 4374"/>
                  <a:gd name="T109" fmla="*/ 438 h 4369"/>
                  <a:gd name="T110" fmla="*/ 1266 w 4374"/>
                  <a:gd name="T111" fmla="*/ 203 h 4369"/>
                  <a:gd name="T112" fmla="*/ 1707 w 4374"/>
                  <a:gd name="T113" fmla="*/ 51 h 4369"/>
                  <a:gd name="T114" fmla="*/ 2188 w 4374"/>
                  <a:gd name="T115" fmla="*/ 0 h 4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74" h="4369">
                    <a:moveTo>
                      <a:pt x="2188" y="217"/>
                    </a:moveTo>
                    <a:lnTo>
                      <a:pt x="2034" y="223"/>
                    </a:lnTo>
                    <a:lnTo>
                      <a:pt x="1883" y="241"/>
                    </a:lnTo>
                    <a:lnTo>
                      <a:pt x="1737" y="269"/>
                    </a:lnTo>
                    <a:lnTo>
                      <a:pt x="1593" y="308"/>
                    </a:lnTo>
                    <a:lnTo>
                      <a:pt x="1456" y="358"/>
                    </a:lnTo>
                    <a:lnTo>
                      <a:pt x="1322" y="418"/>
                    </a:lnTo>
                    <a:lnTo>
                      <a:pt x="1195" y="486"/>
                    </a:lnTo>
                    <a:lnTo>
                      <a:pt x="1073" y="564"/>
                    </a:lnTo>
                    <a:lnTo>
                      <a:pt x="957" y="649"/>
                    </a:lnTo>
                    <a:lnTo>
                      <a:pt x="847" y="743"/>
                    </a:lnTo>
                    <a:lnTo>
                      <a:pt x="746" y="845"/>
                    </a:lnTo>
                    <a:lnTo>
                      <a:pt x="652" y="954"/>
                    </a:lnTo>
                    <a:lnTo>
                      <a:pt x="566" y="1070"/>
                    </a:lnTo>
                    <a:lnTo>
                      <a:pt x="488" y="1192"/>
                    </a:lnTo>
                    <a:lnTo>
                      <a:pt x="419" y="1319"/>
                    </a:lnTo>
                    <a:lnTo>
                      <a:pt x="361" y="1453"/>
                    </a:lnTo>
                    <a:lnTo>
                      <a:pt x="311" y="1590"/>
                    </a:lnTo>
                    <a:lnTo>
                      <a:pt x="271" y="1734"/>
                    </a:lnTo>
                    <a:lnTo>
                      <a:pt x="243" y="1879"/>
                    </a:lnTo>
                    <a:lnTo>
                      <a:pt x="225" y="2031"/>
                    </a:lnTo>
                    <a:lnTo>
                      <a:pt x="219" y="2184"/>
                    </a:lnTo>
                    <a:lnTo>
                      <a:pt x="225" y="2338"/>
                    </a:lnTo>
                    <a:lnTo>
                      <a:pt x="243" y="2487"/>
                    </a:lnTo>
                    <a:lnTo>
                      <a:pt x="271" y="2635"/>
                    </a:lnTo>
                    <a:lnTo>
                      <a:pt x="311" y="2776"/>
                    </a:lnTo>
                    <a:lnTo>
                      <a:pt x="361" y="2916"/>
                    </a:lnTo>
                    <a:lnTo>
                      <a:pt x="419" y="3047"/>
                    </a:lnTo>
                    <a:lnTo>
                      <a:pt x="488" y="3175"/>
                    </a:lnTo>
                    <a:lnTo>
                      <a:pt x="566" y="3298"/>
                    </a:lnTo>
                    <a:lnTo>
                      <a:pt x="652" y="3414"/>
                    </a:lnTo>
                    <a:lnTo>
                      <a:pt x="746" y="3522"/>
                    </a:lnTo>
                    <a:lnTo>
                      <a:pt x="847" y="3623"/>
                    </a:lnTo>
                    <a:lnTo>
                      <a:pt x="957" y="3717"/>
                    </a:lnTo>
                    <a:lnTo>
                      <a:pt x="1073" y="3805"/>
                    </a:lnTo>
                    <a:lnTo>
                      <a:pt x="1195" y="3883"/>
                    </a:lnTo>
                    <a:lnTo>
                      <a:pt x="1322" y="3950"/>
                    </a:lnTo>
                    <a:lnTo>
                      <a:pt x="1456" y="4010"/>
                    </a:lnTo>
                    <a:lnTo>
                      <a:pt x="1593" y="4060"/>
                    </a:lnTo>
                    <a:lnTo>
                      <a:pt x="1737" y="4098"/>
                    </a:lnTo>
                    <a:lnTo>
                      <a:pt x="1883" y="4128"/>
                    </a:lnTo>
                    <a:lnTo>
                      <a:pt x="2034" y="4144"/>
                    </a:lnTo>
                    <a:lnTo>
                      <a:pt x="2188" y="4150"/>
                    </a:lnTo>
                    <a:lnTo>
                      <a:pt x="2341" y="4144"/>
                    </a:lnTo>
                    <a:lnTo>
                      <a:pt x="2491" y="4128"/>
                    </a:lnTo>
                    <a:lnTo>
                      <a:pt x="2637" y="4098"/>
                    </a:lnTo>
                    <a:lnTo>
                      <a:pt x="2780" y="4060"/>
                    </a:lnTo>
                    <a:lnTo>
                      <a:pt x="2918" y="4010"/>
                    </a:lnTo>
                    <a:lnTo>
                      <a:pt x="3051" y="3950"/>
                    </a:lnTo>
                    <a:lnTo>
                      <a:pt x="3179" y="3883"/>
                    </a:lnTo>
                    <a:lnTo>
                      <a:pt x="3301" y="3805"/>
                    </a:lnTo>
                    <a:lnTo>
                      <a:pt x="3416" y="3717"/>
                    </a:lnTo>
                    <a:lnTo>
                      <a:pt x="3526" y="3623"/>
                    </a:lnTo>
                    <a:lnTo>
                      <a:pt x="3628" y="3522"/>
                    </a:lnTo>
                    <a:lnTo>
                      <a:pt x="3722" y="3414"/>
                    </a:lnTo>
                    <a:lnTo>
                      <a:pt x="3807" y="3298"/>
                    </a:lnTo>
                    <a:lnTo>
                      <a:pt x="3885" y="3175"/>
                    </a:lnTo>
                    <a:lnTo>
                      <a:pt x="3955" y="3047"/>
                    </a:lnTo>
                    <a:lnTo>
                      <a:pt x="4013" y="2916"/>
                    </a:lnTo>
                    <a:lnTo>
                      <a:pt x="4063" y="2776"/>
                    </a:lnTo>
                    <a:lnTo>
                      <a:pt x="4103" y="2635"/>
                    </a:lnTo>
                    <a:lnTo>
                      <a:pt x="4130" y="2487"/>
                    </a:lnTo>
                    <a:lnTo>
                      <a:pt x="4148" y="2338"/>
                    </a:lnTo>
                    <a:lnTo>
                      <a:pt x="4154" y="2184"/>
                    </a:lnTo>
                    <a:lnTo>
                      <a:pt x="4148" y="2031"/>
                    </a:lnTo>
                    <a:lnTo>
                      <a:pt x="4130" y="1879"/>
                    </a:lnTo>
                    <a:lnTo>
                      <a:pt x="4103" y="1734"/>
                    </a:lnTo>
                    <a:lnTo>
                      <a:pt x="4063" y="1590"/>
                    </a:lnTo>
                    <a:lnTo>
                      <a:pt x="4013" y="1453"/>
                    </a:lnTo>
                    <a:lnTo>
                      <a:pt x="3955" y="1319"/>
                    </a:lnTo>
                    <a:lnTo>
                      <a:pt x="3885" y="1192"/>
                    </a:lnTo>
                    <a:lnTo>
                      <a:pt x="3807" y="1070"/>
                    </a:lnTo>
                    <a:lnTo>
                      <a:pt x="3722" y="954"/>
                    </a:lnTo>
                    <a:lnTo>
                      <a:pt x="3628" y="845"/>
                    </a:lnTo>
                    <a:lnTo>
                      <a:pt x="3526" y="743"/>
                    </a:lnTo>
                    <a:lnTo>
                      <a:pt x="3416" y="649"/>
                    </a:lnTo>
                    <a:lnTo>
                      <a:pt x="3301" y="564"/>
                    </a:lnTo>
                    <a:lnTo>
                      <a:pt x="3179" y="486"/>
                    </a:lnTo>
                    <a:lnTo>
                      <a:pt x="3051" y="418"/>
                    </a:lnTo>
                    <a:lnTo>
                      <a:pt x="2918" y="358"/>
                    </a:lnTo>
                    <a:lnTo>
                      <a:pt x="2780" y="308"/>
                    </a:lnTo>
                    <a:lnTo>
                      <a:pt x="2637" y="269"/>
                    </a:lnTo>
                    <a:lnTo>
                      <a:pt x="2491" y="241"/>
                    </a:lnTo>
                    <a:lnTo>
                      <a:pt x="2341" y="223"/>
                    </a:lnTo>
                    <a:lnTo>
                      <a:pt x="2188" y="217"/>
                    </a:lnTo>
                    <a:close/>
                    <a:moveTo>
                      <a:pt x="2188" y="0"/>
                    </a:moveTo>
                    <a:lnTo>
                      <a:pt x="2349" y="5"/>
                    </a:lnTo>
                    <a:lnTo>
                      <a:pt x="2509" y="21"/>
                    </a:lnTo>
                    <a:lnTo>
                      <a:pt x="2666" y="51"/>
                    </a:lnTo>
                    <a:lnTo>
                      <a:pt x="2818" y="91"/>
                    </a:lnTo>
                    <a:lnTo>
                      <a:pt x="2966" y="141"/>
                    </a:lnTo>
                    <a:lnTo>
                      <a:pt x="3107" y="203"/>
                    </a:lnTo>
                    <a:lnTo>
                      <a:pt x="3245" y="273"/>
                    </a:lnTo>
                    <a:lnTo>
                      <a:pt x="3377" y="350"/>
                    </a:lnTo>
                    <a:lnTo>
                      <a:pt x="3502" y="438"/>
                    </a:lnTo>
                    <a:lnTo>
                      <a:pt x="3620" y="536"/>
                    </a:lnTo>
                    <a:lnTo>
                      <a:pt x="3732" y="639"/>
                    </a:lnTo>
                    <a:lnTo>
                      <a:pt x="3837" y="751"/>
                    </a:lnTo>
                    <a:lnTo>
                      <a:pt x="3933" y="869"/>
                    </a:lnTo>
                    <a:lnTo>
                      <a:pt x="4021" y="994"/>
                    </a:lnTo>
                    <a:lnTo>
                      <a:pt x="4101" y="1126"/>
                    </a:lnTo>
                    <a:lnTo>
                      <a:pt x="4170" y="1263"/>
                    </a:lnTo>
                    <a:lnTo>
                      <a:pt x="4230" y="1407"/>
                    </a:lnTo>
                    <a:lnTo>
                      <a:pt x="4280" y="1554"/>
                    </a:lnTo>
                    <a:lnTo>
                      <a:pt x="4320" y="1706"/>
                    </a:lnTo>
                    <a:lnTo>
                      <a:pt x="4350" y="1861"/>
                    </a:lnTo>
                    <a:lnTo>
                      <a:pt x="4368" y="2021"/>
                    </a:lnTo>
                    <a:lnTo>
                      <a:pt x="4374" y="2184"/>
                    </a:lnTo>
                    <a:lnTo>
                      <a:pt x="4368" y="2346"/>
                    </a:lnTo>
                    <a:lnTo>
                      <a:pt x="4350" y="2507"/>
                    </a:lnTo>
                    <a:lnTo>
                      <a:pt x="4320" y="2663"/>
                    </a:lnTo>
                    <a:lnTo>
                      <a:pt x="4280" y="2814"/>
                    </a:lnTo>
                    <a:lnTo>
                      <a:pt x="4230" y="2962"/>
                    </a:lnTo>
                    <a:lnTo>
                      <a:pt x="4170" y="3105"/>
                    </a:lnTo>
                    <a:lnTo>
                      <a:pt x="4101" y="3241"/>
                    </a:lnTo>
                    <a:lnTo>
                      <a:pt x="4021" y="3372"/>
                    </a:lnTo>
                    <a:lnTo>
                      <a:pt x="3933" y="3498"/>
                    </a:lnTo>
                    <a:lnTo>
                      <a:pt x="3837" y="3617"/>
                    </a:lnTo>
                    <a:lnTo>
                      <a:pt x="3732" y="3729"/>
                    </a:lnTo>
                    <a:lnTo>
                      <a:pt x="3620" y="3833"/>
                    </a:lnTo>
                    <a:lnTo>
                      <a:pt x="3502" y="3928"/>
                    </a:lnTo>
                    <a:lnTo>
                      <a:pt x="3377" y="4016"/>
                    </a:lnTo>
                    <a:lnTo>
                      <a:pt x="3245" y="4096"/>
                    </a:lnTo>
                    <a:lnTo>
                      <a:pt x="3107" y="4166"/>
                    </a:lnTo>
                    <a:lnTo>
                      <a:pt x="2966" y="4225"/>
                    </a:lnTo>
                    <a:lnTo>
                      <a:pt x="2818" y="4277"/>
                    </a:lnTo>
                    <a:lnTo>
                      <a:pt x="2666" y="4317"/>
                    </a:lnTo>
                    <a:lnTo>
                      <a:pt x="2509" y="4345"/>
                    </a:lnTo>
                    <a:lnTo>
                      <a:pt x="2349" y="4363"/>
                    </a:lnTo>
                    <a:lnTo>
                      <a:pt x="2188" y="4369"/>
                    </a:lnTo>
                    <a:lnTo>
                      <a:pt x="2024" y="4363"/>
                    </a:lnTo>
                    <a:lnTo>
                      <a:pt x="1865" y="4345"/>
                    </a:lnTo>
                    <a:lnTo>
                      <a:pt x="1707" y="4317"/>
                    </a:lnTo>
                    <a:lnTo>
                      <a:pt x="1556" y="4277"/>
                    </a:lnTo>
                    <a:lnTo>
                      <a:pt x="1408" y="4225"/>
                    </a:lnTo>
                    <a:lnTo>
                      <a:pt x="1266" y="4166"/>
                    </a:lnTo>
                    <a:lnTo>
                      <a:pt x="1129" y="4096"/>
                    </a:lnTo>
                    <a:lnTo>
                      <a:pt x="997" y="4016"/>
                    </a:lnTo>
                    <a:lnTo>
                      <a:pt x="871" y="3928"/>
                    </a:lnTo>
                    <a:lnTo>
                      <a:pt x="754" y="3833"/>
                    </a:lnTo>
                    <a:lnTo>
                      <a:pt x="642" y="3729"/>
                    </a:lnTo>
                    <a:lnTo>
                      <a:pt x="536" y="3617"/>
                    </a:lnTo>
                    <a:lnTo>
                      <a:pt x="441" y="3498"/>
                    </a:lnTo>
                    <a:lnTo>
                      <a:pt x="353" y="3372"/>
                    </a:lnTo>
                    <a:lnTo>
                      <a:pt x="273" y="3241"/>
                    </a:lnTo>
                    <a:lnTo>
                      <a:pt x="203" y="3105"/>
                    </a:lnTo>
                    <a:lnTo>
                      <a:pt x="143" y="2962"/>
                    </a:lnTo>
                    <a:lnTo>
                      <a:pt x="94" y="2814"/>
                    </a:lnTo>
                    <a:lnTo>
                      <a:pt x="54" y="2663"/>
                    </a:lnTo>
                    <a:lnTo>
                      <a:pt x="24" y="2507"/>
                    </a:lnTo>
                    <a:lnTo>
                      <a:pt x="6" y="2346"/>
                    </a:lnTo>
                    <a:lnTo>
                      <a:pt x="0" y="2184"/>
                    </a:lnTo>
                    <a:lnTo>
                      <a:pt x="6" y="2021"/>
                    </a:lnTo>
                    <a:lnTo>
                      <a:pt x="24" y="1861"/>
                    </a:lnTo>
                    <a:lnTo>
                      <a:pt x="54" y="1706"/>
                    </a:lnTo>
                    <a:lnTo>
                      <a:pt x="94" y="1554"/>
                    </a:lnTo>
                    <a:lnTo>
                      <a:pt x="143" y="1407"/>
                    </a:lnTo>
                    <a:lnTo>
                      <a:pt x="203" y="1263"/>
                    </a:lnTo>
                    <a:lnTo>
                      <a:pt x="273" y="1126"/>
                    </a:lnTo>
                    <a:lnTo>
                      <a:pt x="353" y="994"/>
                    </a:lnTo>
                    <a:lnTo>
                      <a:pt x="441" y="869"/>
                    </a:lnTo>
                    <a:lnTo>
                      <a:pt x="536" y="751"/>
                    </a:lnTo>
                    <a:lnTo>
                      <a:pt x="642" y="639"/>
                    </a:lnTo>
                    <a:lnTo>
                      <a:pt x="754" y="536"/>
                    </a:lnTo>
                    <a:lnTo>
                      <a:pt x="871" y="438"/>
                    </a:lnTo>
                    <a:lnTo>
                      <a:pt x="997" y="350"/>
                    </a:lnTo>
                    <a:lnTo>
                      <a:pt x="1129" y="273"/>
                    </a:lnTo>
                    <a:lnTo>
                      <a:pt x="1266" y="203"/>
                    </a:lnTo>
                    <a:lnTo>
                      <a:pt x="1408" y="141"/>
                    </a:lnTo>
                    <a:lnTo>
                      <a:pt x="1556" y="91"/>
                    </a:lnTo>
                    <a:lnTo>
                      <a:pt x="1707" y="51"/>
                    </a:lnTo>
                    <a:lnTo>
                      <a:pt x="1865" y="21"/>
                    </a:lnTo>
                    <a:lnTo>
                      <a:pt x="2024" y="5"/>
                    </a:lnTo>
                    <a:lnTo>
                      <a:pt x="2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7" name="Freeform 25">
                <a:extLst>
                  <a:ext uri="{FF2B5EF4-FFF2-40B4-BE49-F238E27FC236}">
                    <a16:creationId xmlns:a16="http://schemas.microsoft.com/office/drawing/2014/main" id="{6551A61B-C963-4AC6-BB5F-AE07C0BCC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0762" y="4360069"/>
                <a:ext cx="1795463" cy="1373188"/>
              </a:xfrm>
              <a:custGeom>
                <a:avLst/>
                <a:gdLst>
                  <a:gd name="T0" fmla="*/ 1259 w 2262"/>
                  <a:gd name="T1" fmla="*/ 0 h 1730"/>
                  <a:gd name="T2" fmla="*/ 1313 w 2262"/>
                  <a:gd name="T3" fmla="*/ 14 h 1730"/>
                  <a:gd name="T4" fmla="*/ 2100 w 2262"/>
                  <a:gd name="T5" fmla="*/ 797 h 1730"/>
                  <a:gd name="T6" fmla="*/ 2188 w 2262"/>
                  <a:gd name="T7" fmla="*/ 911 h 1730"/>
                  <a:gd name="T8" fmla="*/ 2242 w 2262"/>
                  <a:gd name="T9" fmla="*/ 1042 h 1730"/>
                  <a:gd name="T10" fmla="*/ 2262 w 2262"/>
                  <a:gd name="T11" fmla="*/ 1184 h 1730"/>
                  <a:gd name="T12" fmla="*/ 2242 w 2262"/>
                  <a:gd name="T13" fmla="*/ 1325 h 1730"/>
                  <a:gd name="T14" fmla="*/ 2188 w 2262"/>
                  <a:gd name="T15" fmla="*/ 1457 h 1730"/>
                  <a:gd name="T16" fmla="*/ 2100 w 2262"/>
                  <a:gd name="T17" fmla="*/ 1571 h 1730"/>
                  <a:gd name="T18" fmla="*/ 1985 w 2262"/>
                  <a:gd name="T19" fmla="*/ 1658 h 1730"/>
                  <a:gd name="T20" fmla="*/ 1853 w 2262"/>
                  <a:gd name="T21" fmla="*/ 1712 h 1730"/>
                  <a:gd name="T22" fmla="*/ 1716 w 2262"/>
                  <a:gd name="T23" fmla="*/ 1730 h 1730"/>
                  <a:gd name="T24" fmla="*/ 1576 w 2262"/>
                  <a:gd name="T25" fmla="*/ 1712 h 1730"/>
                  <a:gd name="T26" fmla="*/ 1444 w 2262"/>
                  <a:gd name="T27" fmla="*/ 1658 h 1730"/>
                  <a:gd name="T28" fmla="*/ 1329 w 2262"/>
                  <a:gd name="T29" fmla="*/ 1571 h 1730"/>
                  <a:gd name="T30" fmla="*/ 16 w 2262"/>
                  <a:gd name="T31" fmla="*/ 253 h 1730"/>
                  <a:gd name="T32" fmla="*/ 0 w 2262"/>
                  <a:gd name="T33" fmla="*/ 199 h 1730"/>
                  <a:gd name="T34" fmla="*/ 16 w 2262"/>
                  <a:gd name="T35" fmla="*/ 143 h 1730"/>
                  <a:gd name="T36" fmla="*/ 56 w 2262"/>
                  <a:gd name="T37" fmla="*/ 103 h 1730"/>
                  <a:gd name="T38" fmla="*/ 110 w 2262"/>
                  <a:gd name="T39" fmla="*/ 90 h 1730"/>
                  <a:gd name="T40" fmla="*/ 164 w 2262"/>
                  <a:gd name="T41" fmla="*/ 103 h 1730"/>
                  <a:gd name="T42" fmla="*/ 1482 w 2262"/>
                  <a:gd name="T43" fmla="*/ 1415 h 1730"/>
                  <a:gd name="T44" fmla="*/ 1578 w 2262"/>
                  <a:gd name="T45" fmla="*/ 1483 h 1730"/>
                  <a:gd name="T46" fmla="*/ 1688 w 2262"/>
                  <a:gd name="T47" fmla="*/ 1511 h 1730"/>
                  <a:gd name="T48" fmla="*/ 1797 w 2262"/>
                  <a:gd name="T49" fmla="*/ 1501 h 1730"/>
                  <a:gd name="T50" fmla="*/ 1901 w 2262"/>
                  <a:gd name="T51" fmla="*/ 1453 h 1730"/>
                  <a:gd name="T52" fmla="*/ 1981 w 2262"/>
                  <a:gd name="T53" fmla="*/ 1375 h 1730"/>
                  <a:gd name="T54" fmla="*/ 2027 w 2262"/>
                  <a:gd name="T55" fmla="*/ 1286 h 1730"/>
                  <a:gd name="T56" fmla="*/ 2043 w 2262"/>
                  <a:gd name="T57" fmla="*/ 1184 h 1730"/>
                  <a:gd name="T58" fmla="*/ 2027 w 2262"/>
                  <a:gd name="T59" fmla="*/ 1082 h 1730"/>
                  <a:gd name="T60" fmla="*/ 1981 w 2262"/>
                  <a:gd name="T61" fmla="*/ 993 h 1730"/>
                  <a:gd name="T62" fmla="*/ 1259 w 2262"/>
                  <a:gd name="T63" fmla="*/ 265 h 1730"/>
                  <a:gd name="T64" fmla="*/ 1003 w 2262"/>
                  <a:gd name="T65" fmla="*/ 514 h 1730"/>
                  <a:gd name="T66" fmla="*/ 950 w 2262"/>
                  <a:gd name="T67" fmla="*/ 528 h 1730"/>
                  <a:gd name="T68" fmla="*/ 896 w 2262"/>
                  <a:gd name="T69" fmla="*/ 514 h 1730"/>
                  <a:gd name="T70" fmla="*/ 854 w 2262"/>
                  <a:gd name="T71" fmla="*/ 472 h 1730"/>
                  <a:gd name="T72" fmla="*/ 840 w 2262"/>
                  <a:gd name="T73" fmla="*/ 418 h 1730"/>
                  <a:gd name="T74" fmla="*/ 854 w 2262"/>
                  <a:gd name="T75" fmla="*/ 365 h 1730"/>
                  <a:gd name="T76" fmla="*/ 1181 w 2262"/>
                  <a:gd name="T77" fmla="*/ 32 h 1730"/>
                  <a:gd name="T78" fmla="*/ 1229 w 2262"/>
                  <a:gd name="T79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62" h="1730">
                    <a:moveTo>
                      <a:pt x="1259" y="0"/>
                    </a:moveTo>
                    <a:lnTo>
                      <a:pt x="1259" y="0"/>
                    </a:lnTo>
                    <a:lnTo>
                      <a:pt x="1287" y="4"/>
                    </a:lnTo>
                    <a:lnTo>
                      <a:pt x="1313" y="14"/>
                    </a:lnTo>
                    <a:lnTo>
                      <a:pt x="1335" y="32"/>
                    </a:lnTo>
                    <a:lnTo>
                      <a:pt x="2100" y="797"/>
                    </a:lnTo>
                    <a:lnTo>
                      <a:pt x="2148" y="851"/>
                    </a:lnTo>
                    <a:lnTo>
                      <a:pt x="2188" y="911"/>
                    </a:lnTo>
                    <a:lnTo>
                      <a:pt x="2220" y="975"/>
                    </a:lnTo>
                    <a:lnTo>
                      <a:pt x="2242" y="1042"/>
                    </a:lnTo>
                    <a:lnTo>
                      <a:pt x="2256" y="1112"/>
                    </a:lnTo>
                    <a:lnTo>
                      <a:pt x="2262" y="1184"/>
                    </a:lnTo>
                    <a:lnTo>
                      <a:pt x="2256" y="1256"/>
                    </a:lnTo>
                    <a:lnTo>
                      <a:pt x="2242" y="1325"/>
                    </a:lnTo>
                    <a:lnTo>
                      <a:pt x="2220" y="1393"/>
                    </a:lnTo>
                    <a:lnTo>
                      <a:pt x="2188" y="1457"/>
                    </a:lnTo>
                    <a:lnTo>
                      <a:pt x="2148" y="1517"/>
                    </a:lnTo>
                    <a:lnTo>
                      <a:pt x="2100" y="1571"/>
                    </a:lnTo>
                    <a:lnTo>
                      <a:pt x="2045" y="1618"/>
                    </a:lnTo>
                    <a:lnTo>
                      <a:pt x="1985" y="1658"/>
                    </a:lnTo>
                    <a:lnTo>
                      <a:pt x="1921" y="1690"/>
                    </a:lnTo>
                    <a:lnTo>
                      <a:pt x="1853" y="1712"/>
                    </a:lnTo>
                    <a:lnTo>
                      <a:pt x="1785" y="1726"/>
                    </a:lnTo>
                    <a:lnTo>
                      <a:pt x="1716" y="1730"/>
                    </a:lnTo>
                    <a:lnTo>
                      <a:pt x="1646" y="1726"/>
                    </a:lnTo>
                    <a:lnTo>
                      <a:pt x="1576" y="1712"/>
                    </a:lnTo>
                    <a:lnTo>
                      <a:pt x="1510" y="1690"/>
                    </a:lnTo>
                    <a:lnTo>
                      <a:pt x="1444" y="1658"/>
                    </a:lnTo>
                    <a:lnTo>
                      <a:pt x="1384" y="1618"/>
                    </a:lnTo>
                    <a:lnTo>
                      <a:pt x="1329" y="1571"/>
                    </a:lnTo>
                    <a:lnTo>
                      <a:pt x="32" y="275"/>
                    </a:lnTo>
                    <a:lnTo>
                      <a:pt x="16" y="253"/>
                    </a:lnTo>
                    <a:lnTo>
                      <a:pt x="4" y="225"/>
                    </a:lnTo>
                    <a:lnTo>
                      <a:pt x="0" y="199"/>
                    </a:lnTo>
                    <a:lnTo>
                      <a:pt x="4" y="171"/>
                    </a:lnTo>
                    <a:lnTo>
                      <a:pt x="16" y="143"/>
                    </a:lnTo>
                    <a:lnTo>
                      <a:pt x="32" y="121"/>
                    </a:lnTo>
                    <a:lnTo>
                      <a:pt x="56" y="103"/>
                    </a:lnTo>
                    <a:lnTo>
                      <a:pt x="82" y="94"/>
                    </a:lnTo>
                    <a:lnTo>
                      <a:pt x="110" y="90"/>
                    </a:lnTo>
                    <a:lnTo>
                      <a:pt x="138" y="94"/>
                    </a:lnTo>
                    <a:lnTo>
                      <a:pt x="164" y="103"/>
                    </a:lnTo>
                    <a:lnTo>
                      <a:pt x="188" y="121"/>
                    </a:lnTo>
                    <a:lnTo>
                      <a:pt x="1482" y="1415"/>
                    </a:lnTo>
                    <a:lnTo>
                      <a:pt x="1528" y="1453"/>
                    </a:lnTo>
                    <a:lnTo>
                      <a:pt x="1578" y="1483"/>
                    </a:lnTo>
                    <a:lnTo>
                      <a:pt x="1632" y="1501"/>
                    </a:lnTo>
                    <a:lnTo>
                      <a:pt x="1688" y="1511"/>
                    </a:lnTo>
                    <a:lnTo>
                      <a:pt x="1743" y="1511"/>
                    </a:lnTo>
                    <a:lnTo>
                      <a:pt x="1797" y="1501"/>
                    </a:lnTo>
                    <a:lnTo>
                      <a:pt x="1851" y="1481"/>
                    </a:lnTo>
                    <a:lnTo>
                      <a:pt x="1901" y="1453"/>
                    </a:lnTo>
                    <a:lnTo>
                      <a:pt x="1947" y="1415"/>
                    </a:lnTo>
                    <a:lnTo>
                      <a:pt x="1981" y="1375"/>
                    </a:lnTo>
                    <a:lnTo>
                      <a:pt x="2007" y="1333"/>
                    </a:lnTo>
                    <a:lnTo>
                      <a:pt x="2027" y="1286"/>
                    </a:lnTo>
                    <a:lnTo>
                      <a:pt x="2039" y="1236"/>
                    </a:lnTo>
                    <a:lnTo>
                      <a:pt x="2043" y="1184"/>
                    </a:lnTo>
                    <a:lnTo>
                      <a:pt x="2039" y="1132"/>
                    </a:lnTo>
                    <a:lnTo>
                      <a:pt x="2027" y="1082"/>
                    </a:lnTo>
                    <a:lnTo>
                      <a:pt x="2007" y="1034"/>
                    </a:lnTo>
                    <a:lnTo>
                      <a:pt x="1981" y="993"/>
                    </a:lnTo>
                    <a:lnTo>
                      <a:pt x="1947" y="953"/>
                    </a:lnTo>
                    <a:lnTo>
                      <a:pt x="1259" y="265"/>
                    </a:lnTo>
                    <a:lnTo>
                      <a:pt x="1027" y="496"/>
                    </a:lnTo>
                    <a:lnTo>
                      <a:pt x="1003" y="514"/>
                    </a:lnTo>
                    <a:lnTo>
                      <a:pt x="978" y="524"/>
                    </a:lnTo>
                    <a:lnTo>
                      <a:pt x="950" y="528"/>
                    </a:lnTo>
                    <a:lnTo>
                      <a:pt x="922" y="524"/>
                    </a:lnTo>
                    <a:lnTo>
                      <a:pt x="896" y="514"/>
                    </a:lnTo>
                    <a:lnTo>
                      <a:pt x="872" y="496"/>
                    </a:lnTo>
                    <a:lnTo>
                      <a:pt x="854" y="472"/>
                    </a:lnTo>
                    <a:lnTo>
                      <a:pt x="844" y="446"/>
                    </a:lnTo>
                    <a:lnTo>
                      <a:pt x="840" y="418"/>
                    </a:lnTo>
                    <a:lnTo>
                      <a:pt x="844" y="393"/>
                    </a:lnTo>
                    <a:lnTo>
                      <a:pt x="854" y="365"/>
                    </a:lnTo>
                    <a:lnTo>
                      <a:pt x="872" y="343"/>
                    </a:lnTo>
                    <a:lnTo>
                      <a:pt x="1181" y="32"/>
                    </a:lnTo>
                    <a:lnTo>
                      <a:pt x="1203" y="14"/>
                    </a:lnTo>
                    <a:lnTo>
                      <a:pt x="1229" y="4"/>
                    </a:lnTo>
                    <a:lnTo>
                      <a:pt x="12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8" name="Freeform 26">
                <a:extLst>
                  <a:ext uri="{FF2B5EF4-FFF2-40B4-BE49-F238E27FC236}">
                    <a16:creationId xmlns:a16="http://schemas.microsoft.com/office/drawing/2014/main" id="{0D6EB181-96A4-447A-B6B5-B3D01C4E9D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39225" y="529431"/>
                <a:ext cx="4165600" cy="4162425"/>
              </a:xfrm>
              <a:custGeom>
                <a:avLst/>
                <a:gdLst>
                  <a:gd name="T0" fmla="*/ 2284 w 5248"/>
                  <a:gd name="T1" fmla="*/ 243 h 5244"/>
                  <a:gd name="T2" fmla="*/ 1803 w 5248"/>
                  <a:gd name="T3" fmla="*/ 363 h 5244"/>
                  <a:gd name="T4" fmla="*/ 1364 w 5248"/>
                  <a:gd name="T5" fmla="*/ 576 h 5244"/>
                  <a:gd name="T6" fmla="*/ 981 w 5248"/>
                  <a:gd name="T7" fmla="*/ 867 h 5244"/>
                  <a:gd name="T8" fmla="*/ 664 w 5248"/>
                  <a:gd name="T9" fmla="*/ 1230 h 5244"/>
                  <a:gd name="T10" fmla="*/ 425 w 5248"/>
                  <a:gd name="T11" fmla="*/ 1650 h 5244"/>
                  <a:gd name="T12" fmla="*/ 271 w 5248"/>
                  <a:gd name="T13" fmla="*/ 2119 h 5244"/>
                  <a:gd name="T14" fmla="*/ 219 w 5248"/>
                  <a:gd name="T15" fmla="*/ 2623 h 5244"/>
                  <a:gd name="T16" fmla="*/ 271 w 5248"/>
                  <a:gd name="T17" fmla="*/ 3128 h 5244"/>
                  <a:gd name="T18" fmla="*/ 425 w 5248"/>
                  <a:gd name="T19" fmla="*/ 3594 h 5244"/>
                  <a:gd name="T20" fmla="*/ 664 w 5248"/>
                  <a:gd name="T21" fmla="*/ 4015 h 5244"/>
                  <a:gd name="T22" fmla="*/ 981 w 5248"/>
                  <a:gd name="T23" fmla="*/ 4377 h 5244"/>
                  <a:gd name="T24" fmla="*/ 1364 w 5248"/>
                  <a:gd name="T25" fmla="*/ 4670 h 5244"/>
                  <a:gd name="T26" fmla="*/ 1803 w 5248"/>
                  <a:gd name="T27" fmla="*/ 4882 h 5244"/>
                  <a:gd name="T28" fmla="*/ 2284 w 5248"/>
                  <a:gd name="T29" fmla="*/ 5003 h 5244"/>
                  <a:gd name="T30" fmla="*/ 2796 w 5248"/>
                  <a:gd name="T31" fmla="*/ 5021 h 5244"/>
                  <a:gd name="T32" fmla="*/ 3289 w 5248"/>
                  <a:gd name="T33" fmla="*/ 4933 h 5244"/>
                  <a:gd name="T34" fmla="*/ 3742 w 5248"/>
                  <a:gd name="T35" fmla="*/ 4750 h 5244"/>
                  <a:gd name="T36" fmla="*/ 4145 w 5248"/>
                  <a:gd name="T37" fmla="*/ 4483 h 5244"/>
                  <a:gd name="T38" fmla="*/ 4486 w 5248"/>
                  <a:gd name="T39" fmla="*/ 4144 h 5244"/>
                  <a:gd name="T40" fmla="*/ 4753 w 5248"/>
                  <a:gd name="T41" fmla="*/ 3741 h 5244"/>
                  <a:gd name="T42" fmla="*/ 4936 w 5248"/>
                  <a:gd name="T43" fmla="*/ 3287 h 5244"/>
                  <a:gd name="T44" fmla="*/ 5022 w 5248"/>
                  <a:gd name="T45" fmla="*/ 2795 h 5244"/>
                  <a:gd name="T46" fmla="*/ 5004 w 5248"/>
                  <a:gd name="T47" fmla="*/ 2282 h 5244"/>
                  <a:gd name="T48" fmla="*/ 4885 w 5248"/>
                  <a:gd name="T49" fmla="*/ 1802 h 5244"/>
                  <a:gd name="T50" fmla="*/ 4673 w 5248"/>
                  <a:gd name="T51" fmla="*/ 1363 h 5244"/>
                  <a:gd name="T52" fmla="*/ 4380 w 5248"/>
                  <a:gd name="T53" fmla="*/ 981 h 5244"/>
                  <a:gd name="T54" fmla="*/ 4017 w 5248"/>
                  <a:gd name="T55" fmla="*/ 664 h 5244"/>
                  <a:gd name="T56" fmla="*/ 3596 w 5248"/>
                  <a:gd name="T57" fmla="*/ 425 h 5244"/>
                  <a:gd name="T58" fmla="*/ 3127 w 5248"/>
                  <a:gd name="T59" fmla="*/ 273 h 5244"/>
                  <a:gd name="T60" fmla="*/ 2625 w 5248"/>
                  <a:gd name="T61" fmla="*/ 219 h 5244"/>
                  <a:gd name="T62" fmla="*/ 2980 w 5248"/>
                  <a:gd name="T63" fmla="*/ 24 h 5244"/>
                  <a:gd name="T64" fmla="*/ 3484 w 5248"/>
                  <a:gd name="T65" fmla="*/ 145 h 5244"/>
                  <a:gd name="T66" fmla="*/ 3947 w 5248"/>
                  <a:gd name="T67" fmla="*/ 359 h 5244"/>
                  <a:gd name="T68" fmla="*/ 4356 w 5248"/>
                  <a:gd name="T69" fmla="*/ 654 h 5244"/>
                  <a:gd name="T70" fmla="*/ 4701 w 5248"/>
                  <a:gd name="T71" fmla="*/ 1021 h 5244"/>
                  <a:gd name="T72" fmla="*/ 4970 w 5248"/>
                  <a:gd name="T73" fmla="*/ 1449 h 5244"/>
                  <a:gd name="T74" fmla="*/ 5154 w 5248"/>
                  <a:gd name="T75" fmla="*/ 1926 h 5244"/>
                  <a:gd name="T76" fmla="*/ 5242 w 5248"/>
                  <a:gd name="T77" fmla="*/ 2444 h 5244"/>
                  <a:gd name="T78" fmla="*/ 5224 w 5248"/>
                  <a:gd name="T79" fmla="*/ 2978 h 5244"/>
                  <a:gd name="T80" fmla="*/ 5102 w 5248"/>
                  <a:gd name="T81" fmla="*/ 3482 h 5244"/>
                  <a:gd name="T82" fmla="*/ 4889 w 5248"/>
                  <a:gd name="T83" fmla="*/ 3945 h 5244"/>
                  <a:gd name="T84" fmla="*/ 4593 w 5248"/>
                  <a:gd name="T85" fmla="*/ 4353 h 5244"/>
                  <a:gd name="T86" fmla="*/ 4226 w 5248"/>
                  <a:gd name="T87" fmla="*/ 4698 h 5244"/>
                  <a:gd name="T88" fmla="*/ 3798 w 5248"/>
                  <a:gd name="T89" fmla="*/ 4967 h 5244"/>
                  <a:gd name="T90" fmla="*/ 3321 w 5248"/>
                  <a:gd name="T91" fmla="*/ 5151 h 5244"/>
                  <a:gd name="T92" fmla="*/ 2802 w 5248"/>
                  <a:gd name="T93" fmla="*/ 5238 h 5244"/>
                  <a:gd name="T94" fmla="*/ 2268 w 5248"/>
                  <a:gd name="T95" fmla="*/ 5221 h 5244"/>
                  <a:gd name="T96" fmla="*/ 1763 w 5248"/>
                  <a:gd name="T97" fmla="*/ 5101 h 5244"/>
                  <a:gd name="T98" fmla="*/ 1300 w 5248"/>
                  <a:gd name="T99" fmla="*/ 4886 h 5244"/>
                  <a:gd name="T100" fmla="*/ 892 w 5248"/>
                  <a:gd name="T101" fmla="*/ 4591 h 5244"/>
                  <a:gd name="T102" fmla="*/ 547 w 5248"/>
                  <a:gd name="T103" fmla="*/ 4224 h 5244"/>
                  <a:gd name="T104" fmla="*/ 277 w 5248"/>
                  <a:gd name="T105" fmla="*/ 3797 h 5244"/>
                  <a:gd name="T106" fmla="*/ 94 w 5248"/>
                  <a:gd name="T107" fmla="*/ 3319 h 5244"/>
                  <a:gd name="T108" fmla="*/ 6 w 5248"/>
                  <a:gd name="T109" fmla="*/ 2803 h 5244"/>
                  <a:gd name="T110" fmla="*/ 24 w 5248"/>
                  <a:gd name="T111" fmla="*/ 2268 h 5244"/>
                  <a:gd name="T112" fmla="*/ 146 w 5248"/>
                  <a:gd name="T113" fmla="*/ 1762 h 5244"/>
                  <a:gd name="T114" fmla="*/ 359 w 5248"/>
                  <a:gd name="T115" fmla="*/ 1300 h 5244"/>
                  <a:gd name="T116" fmla="*/ 654 w 5248"/>
                  <a:gd name="T117" fmla="*/ 891 h 5244"/>
                  <a:gd name="T118" fmla="*/ 1021 w 5248"/>
                  <a:gd name="T119" fmla="*/ 548 h 5244"/>
                  <a:gd name="T120" fmla="*/ 1450 w 5248"/>
                  <a:gd name="T121" fmla="*/ 279 h 5244"/>
                  <a:gd name="T122" fmla="*/ 1927 w 5248"/>
                  <a:gd name="T123" fmla="*/ 94 h 5244"/>
                  <a:gd name="T124" fmla="*/ 2445 w 5248"/>
                  <a:gd name="T125" fmla="*/ 6 h 5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48" h="5244">
                    <a:moveTo>
                      <a:pt x="2625" y="219"/>
                    </a:moveTo>
                    <a:lnTo>
                      <a:pt x="2453" y="225"/>
                    </a:lnTo>
                    <a:lnTo>
                      <a:pt x="2284" y="243"/>
                    </a:lnTo>
                    <a:lnTo>
                      <a:pt x="2120" y="273"/>
                    </a:lnTo>
                    <a:lnTo>
                      <a:pt x="1959" y="313"/>
                    </a:lnTo>
                    <a:lnTo>
                      <a:pt x="1803" y="363"/>
                    </a:lnTo>
                    <a:lnTo>
                      <a:pt x="1651" y="425"/>
                    </a:lnTo>
                    <a:lnTo>
                      <a:pt x="1506" y="494"/>
                    </a:lnTo>
                    <a:lnTo>
                      <a:pt x="1364" y="576"/>
                    </a:lnTo>
                    <a:lnTo>
                      <a:pt x="1231" y="664"/>
                    </a:lnTo>
                    <a:lnTo>
                      <a:pt x="1103" y="761"/>
                    </a:lnTo>
                    <a:lnTo>
                      <a:pt x="981" y="867"/>
                    </a:lnTo>
                    <a:lnTo>
                      <a:pt x="868" y="981"/>
                    </a:lnTo>
                    <a:lnTo>
                      <a:pt x="762" y="1102"/>
                    </a:lnTo>
                    <a:lnTo>
                      <a:pt x="664" y="1230"/>
                    </a:lnTo>
                    <a:lnTo>
                      <a:pt x="574" y="1363"/>
                    </a:lnTo>
                    <a:lnTo>
                      <a:pt x="495" y="1505"/>
                    </a:lnTo>
                    <a:lnTo>
                      <a:pt x="425" y="1650"/>
                    </a:lnTo>
                    <a:lnTo>
                      <a:pt x="363" y="1802"/>
                    </a:lnTo>
                    <a:lnTo>
                      <a:pt x="313" y="1957"/>
                    </a:lnTo>
                    <a:lnTo>
                      <a:pt x="271" y="2119"/>
                    </a:lnTo>
                    <a:lnTo>
                      <a:pt x="243" y="2282"/>
                    </a:lnTo>
                    <a:lnTo>
                      <a:pt x="225" y="2452"/>
                    </a:lnTo>
                    <a:lnTo>
                      <a:pt x="219" y="2623"/>
                    </a:lnTo>
                    <a:lnTo>
                      <a:pt x="225" y="2795"/>
                    </a:lnTo>
                    <a:lnTo>
                      <a:pt x="243" y="2962"/>
                    </a:lnTo>
                    <a:lnTo>
                      <a:pt x="271" y="3128"/>
                    </a:lnTo>
                    <a:lnTo>
                      <a:pt x="313" y="3287"/>
                    </a:lnTo>
                    <a:lnTo>
                      <a:pt x="363" y="3444"/>
                    </a:lnTo>
                    <a:lnTo>
                      <a:pt x="425" y="3594"/>
                    </a:lnTo>
                    <a:lnTo>
                      <a:pt x="495" y="3741"/>
                    </a:lnTo>
                    <a:lnTo>
                      <a:pt x="574" y="3881"/>
                    </a:lnTo>
                    <a:lnTo>
                      <a:pt x="664" y="4015"/>
                    </a:lnTo>
                    <a:lnTo>
                      <a:pt x="762" y="4144"/>
                    </a:lnTo>
                    <a:lnTo>
                      <a:pt x="868" y="4264"/>
                    </a:lnTo>
                    <a:lnTo>
                      <a:pt x="981" y="4377"/>
                    </a:lnTo>
                    <a:lnTo>
                      <a:pt x="1103" y="4483"/>
                    </a:lnTo>
                    <a:lnTo>
                      <a:pt x="1231" y="4581"/>
                    </a:lnTo>
                    <a:lnTo>
                      <a:pt x="1364" y="4670"/>
                    </a:lnTo>
                    <a:lnTo>
                      <a:pt x="1506" y="4750"/>
                    </a:lnTo>
                    <a:lnTo>
                      <a:pt x="1651" y="4822"/>
                    </a:lnTo>
                    <a:lnTo>
                      <a:pt x="1803" y="4882"/>
                    </a:lnTo>
                    <a:lnTo>
                      <a:pt x="1959" y="4933"/>
                    </a:lnTo>
                    <a:lnTo>
                      <a:pt x="2120" y="4973"/>
                    </a:lnTo>
                    <a:lnTo>
                      <a:pt x="2284" y="5003"/>
                    </a:lnTo>
                    <a:lnTo>
                      <a:pt x="2453" y="5021"/>
                    </a:lnTo>
                    <a:lnTo>
                      <a:pt x="2625" y="5027"/>
                    </a:lnTo>
                    <a:lnTo>
                      <a:pt x="2796" y="5021"/>
                    </a:lnTo>
                    <a:lnTo>
                      <a:pt x="2964" y="5003"/>
                    </a:lnTo>
                    <a:lnTo>
                      <a:pt x="3127" y="4973"/>
                    </a:lnTo>
                    <a:lnTo>
                      <a:pt x="3289" y="4933"/>
                    </a:lnTo>
                    <a:lnTo>
                      <a:pt x="3445" y="4882"/>
                    </a:lnTo>
                    <a:lnTo>
                      <a:pt x="3596" y="4822"/>
                    </a:lnTo>
                    <a:lnTo>
                      <a:pt x="3742" y="4750"/>
                    </a:lnTo>
                    <a:lnTo>
                      <a:pt x="3883" y="4670"/>
                    </a:lnTo>
                    <a:lnTo>
                      <a:pt x="4017" y="4581"/>
                    </a:lnTo>
                    <a:lnTo>
                      <a:pt x="4145" y="4483"/>
                    </a:lnTo>
                    <a:lnTo>
                      <a:pt x="4266" y="4377"/>
                    </a:lnTo>
                    <a:lnTo>
                      <a:pt x="4380" y="4264"/>
                    </a:lnTo>
                    <a:lnTo>
                      <a:pt x="4486" y="4144"/>
                    </a:lnTo>
                    <a:lnTo>
                      <a:pt x="4583" y="4015"/>
                    </a:lnTo>
                    <a:lnTo>
                      <a:pt x="4673" y="3881"/>
                    </a:lnTo>
                    <a:lnTo>
                      <a:pt x="4753" y="3741"/>
                    </a:lnTo>
                    <a:lnTo>
                      <a:pt x="4823" y="3594"/>
                    </a:lnTo>
                    <a:lnTo>
                      <a:pt x="4885" y="3444"/>
                    </a:lnTo>
                    <a:lnTo>
                      <a:pt x="4936" y="3287"/>
                    </a:lnTo>
                    <a:lnTo>
                      <a:pt x="4976" y="3128"/>
                    </a:lnTo>
                    <a:lnTo>
                      <a:pt x="5004" y="2962"/>
                    </a:lnTo>
                    <a:lnTo>
                      <a:pt x="5022" y="2795"/>
                    </a:lnTo>
                    <a:lnTo>
                      <a:pt x="5028" y="2623"/>
                    </a:lnTo>
                    <a:lnTo>
                      <a:pt x="5022" y="2452"/>
                    </a:lnTo>
                    <a:lnTo>
                      <a:pt x="5004" y="2282"/>
                    </a:lnTo>
                    <a:lnTo>
                      <a:pt x="4976" y="2119"/>
                    </a:lnTo>
                    <a:lnTo>
                      <a:pt x="4936" y="1957"/>
                    </a:lnTo>
                    <a:lnTo>
                      <a:pt x="4885" y="1802"/>
                    </a:lnTo>
                    <a:lnTo>
                      <a:pt x="4823" y="1650"/>
                    </a:lnTo>
                    <a:lnTo>
                      <a:pt x="4753" y="1505"/>
                    </a:lnTo>
                    <a:lnTo>
                      <a:pt x="4673" y="1363"/>
                    </a:lnTo>
                    <a:lnTo>
                      <a:pt x="4583" y="1230"/>
                    </a:lnTo>
                    <a:lnTo>
                      <a:pt x="4486" y="1102"/>
                    </a:lnTo>
                    <a:lnTo>
                      <a:pt x="4380" y="981"/>
                    </a:lnTo>
                    <a:lnTo>
                      <a:pt x="4266" y="867"/>
                    </a:lnTo>
                    <a:lnTo>
                      <a:pt x="4145" y="761"/>
                    </a:lnTo>
                    <a:lnTo>
                      <a:pt x="4017" y="664"/>
                    </a:lnTo>
                    <a:lnTo>
                      <a:pt x="3883" y="576"/>
                    </a:lnTo>
                    <a:lnTo>
                      <a:pt x="3742" y="494"/>
                    </a:lnTo>
                    <a:lnTo>
                      <a:pt x="3596" y="425"/>
                    </a:lnTo>
                    <a:lnTo>
                      <a:pt x="3445" y="363"/>
                    </a:lnTo>
                    <a:lnTo>
                      <a:pt x="3289" y="313"/>
                    </a:lnTo>
                    <a:lnTo>
                      <a:pt x="3127" y="273"/>
                    </a:lnTo>
                    <a:lnTo>
                      <a:pt x="2964" y="243"/>
                    </a:lnTo>
                    <a:lnTo>
                      <a:pt x="2796" y="225"/>
                    </a:lnTo>
                    <a:lnTo>
                      <a:pt x="2625" y="219"/>
                    </a:lnTo>
                    <a:close/>
                    <a:moveTo>
                      <a:pt x="2625" y="0"/>
                    </a:moveTo>
                    <a:lnTo>
                      <a:pt x="2802" y="6"/>
                    </a:lnTo>
                    <a:lnTo>
                      <a:pt x="2980" y="24"/>
                    </a:lnTo>
                    <a:lnTo>
                      <a:pt x="3151" y="54"/>
                    </a:lnTo>
                    <a:lnTo>
                      <a:pt x="3321" y="94"/>
                    </a:lnTo>
                    <a:lnTo>
                      <a:pt x="3484" y="145"/>
                    </a:lnTo>
                    <a:lnTo>
                      <a:pt x="3644" y="207"/>
                    </a:lnTo>
                    <a:lnTo>
                      <a:pt x="3798" y="279"/>
                    </a:lnTo>
                    <a:lnTo>
                      <a:pt x="3947" y="359"/>
                    </a:lnTo>
                    <a:lnTo>
                      <a:pt x="4089" y="448"/>
                    </a:lnTo>
                    <a:lnTo>
                      <a:pt x="4226" y="548"/>
                    </a:lnTo>
                    <a:lnTo>
                      <a:pt x="4356" y="654"/>
                    </a:lnTo>
                    <a:lnTo>
                      <a:pt x="4478" y="769"/>
                    </a:lnTo>
                    <a:lnTo>
                      <a:pt x="4593" y="891"/>
                    </a:lnTo>
                    <a:lnTo>
                      <a:pt x="4701" y="1021"/>
                    </a:lnTo>
                    <a:lnTo>
                      <a:pt x="4799" y="1158"/>
                    </a:lnTo>
                    <a:lnTo>
                      <a:pt x="4889" y="1300"/>
                    </a:lnTo>
                    <a:lnTo>
                      <a:pt x="4970" y="1449"/>
                    </a:lnTo>
                    <a:lnTo>
                      <a:pt x="5040" y="1603"/>
                    </a:lnTo>
                    <a:lnTo>
                      <a:pt x="5102" y="1762"/>
                    </a:lnTo>
                    <a:lnTo>
                      <a:pt x="5154" y="1926"/>
                    </a:lnTo>
                    <a:lnTo>
                      <a:pt x="5194" y="2095"/>
                    </a:lnTo>
                    <a:lnTo>
                      <a:pt x="5224" y="2268"/>
                    </a:lnTo>
                    <a:lnTo>
                      <a:pt x="5242" y="2444"/>
                    </a:lnTo>
                    <a:lnTo>
                      <a:pt x="5248" y="2623"/>
                    </a:lnTo>
                    <a:lnTo>
                      <a:pt x="5242" y="2803"/>
                    </a:lnTo>
                    <a:lnTo>
                      <a:pt x="5224" y="2978"/>
                    </a:lnTo>
                    <a:lnTo>
                      <a:pt x="5194" y="3151"/>
                    </a:lnTo>
                    <a:lnTo>
                      <a:pt x="5154" y="3319"/>
                    </a:lnTo>
                    <a:lnTo>
                      <a:pt x="5102" y="3482"/>
                    </a:lnTo>
                    <a:lnTo>
                      <a:pt x="5040" y="3642"/>
                    </a:lnTo>
                    <a:lnTo>
                      <a:pt x="4970" y="3797"/>
                    </a:lnTo>
                    <a:lnTo>
                      <a:pt x="4889" y="3945"/>
                    </a:lnTo>
                    <a:lnTo>
                      <a:pt x="4799" y="4088"/>
                    </a:lnTo>
                    <a:lnTo>
                      <a:pt x="4701" y="4224"/>
                    </a:lnTo>
                    <a:lnTo>
                      <a:pt x="4593" y="4353"/>
                    </a:lnTo>
                    <a:lnTo>
                      <a:pt x="4478" y="4477"/>
                    </a:lnTo>
                    <a:lnTo>
                      <a:pt x="4356" y="4591"/>
                    </a:lnTo>
                    <a:lnTo>
                      <a:pt x="4226" y="4698"/>
                    </a:lnTo>
                    <a:lnTo>
                      <a:pt x="4089" y="4796"/>
                    </a:lnTo>
                    <a:lnTo>
                      <a:pt x="3947" y="4886"/>
                    </a:lnTo>
                    <a:lnTo>
                      <a:pt x="3798" y="4967"/>
                    </a:lnTo>
                    <a:lnTo>
                      <a:pt x="3644" y="5039"/>
                    </a:lnTo>
                    <a:lnTo>
                      <a:pt x="3484" y="5101"/>
                    </a:lnTo>
                    <a:lnTo>
                      <a:pt x="3321" y="5151"/>
                    </a:lnTo>
                    <a:lnTo>
                      <a:pt x="3151" y="5193"/>
                    </a:lnTo>
                    <a:lnTo>
                      <a:pt x="2980" y="5221"/>
                    </a:lnTo>
                    <a:lnTo>
                      <a:pt x="2802" y="5238"/>
                    </a:lnTo>
                    <a:lnTo>
                      <a:pt x="2625" y="5244"/>
                    </a:lnTo>
                    <a:lnTo>
                      <a:pt x="2445" y="5238"/>
                    </a:lnTo>
                    <a:lnTo>
                      <a:pt x="2268" y="5221"/>
                    </a:lnTo>
                    <a:lnTo>
                      <a:pt x="2096" y="5193"/>
                    </a:lnTo>
                    <a:lnTo>
                      <a:pt x="1927" y="5151"/>
                    </a:lnTo>
                    <a:lnTo>
                      <a:pt x="1763" y="5101"/>
                    </a:lnTo>
                    <a:lnTo>
                      <a:pt x="1604" y="5039"/>
                    </a:lnTo>
                    <a:lnTo>
                      <a:pt x="1450" y="4967"/>
                    </a:lnTo>
                    <a:lnTo>
                      <a:pt x="1300" y="4886"/>
                    </a:lnTo>
                    <a:lnTo>
                      <a:pt x="1159" y="4796"/>
                    </a:lnTo>
                    <a:lnTo>
                      <a:pt x="1021" y="4698"/>
                    </a:lnTo>
                    <a:lnTo>
                      <a:pt x="892" y="4591"/>
                    </a:lnTo>
                    <a:lnTo>
                      <a:pt x="770" y="4477"/>
                    </a:lnTo>
                    <a:lnTo>
                      <a:pt x="654" y="4353"/>
                    </a:lnTo>
                    <a:lnTo>
                      <a:pt x="547" y="4224"/>
                    </a:lnTo>
                    <a:lnTo>
                      <a:pt x="449" y="4088"/>
                    </a:lnTo>
                    <a:lnTo>
                      <a:pt x="359" y="3945"/>
                    </a:lnTo>
                    <a:lnTo>
                      <a:pt x="277" y="3797"/>
                    </a:lnTo>
                    <a:lnTo>
                      <a:pt x="207" y="3642"/>
                    </a:lnTo>
                    <a:lnTo>
                      <a:pt x="146" y="3482"/>
                    </a:lnTo>
                    <a:lnTo>
                      <a:pt x="94" y="3319"/>
                    </a:lnTo>
                    <a:lnTo>
                      <a:pt x="54" y="3151"/>
                    </a:lnTo>
                    <a:lnTo>
                      <a:pt x="24" y="2978"/>
                    </a:lnTo>
                    <a:lnTo>
                      <a:pt x="6" y="2803"/>
                    </a:lnTo>
                    <a:lnTo>
                      <a:pt x="0" y="2623"/>
                    </a:lnTo>
                    <a:lnTo>
                      <a:pt x="6" y="2444"/>
                    </a:lnTo>
                    <a:lnTo>
                      <a:pt x="24" y="2268"/>
                    </a:lnTo>
                    <a:lnTo>
                      <a:pt x="54" y="2095"/>
                    </a:lnTo>
                    <a:lnTo>
                      <a:pt x="94" y="1926"/>
                    </a:lnTo>
                    <a:lnTo>
                      <a:pt x="146" y="1762"/>
                    </a:lnTo>
                    <a:lnTo>
                      <a:pt x="207" y="1603"/>
                    </a:lnTo>
                    <a:lnTo>
                      <a:pt x="277" y="1449"/>
                    </a:lnTo>
                    <a:lnTo>
                      <a:pt x="359" y="1300"/>
                    </a:lnTo>
                    <a:lnTo>
                      <a:pt x="449" y="1158"/>
                    </a:lnTo>
                    <a:lnTo>
                      <a:pt x="547" y="1021"/>
                    </a:lnTo>
                    <a:lnTo>
                      <a:pt x="654" y="891"/>
                    </a:lnTo>
                    <a:lnTo>
                      <a:pt x="770" y="769"/>
                    </a:lnTo>
                    <a:lnTo>
                      <a:pt x="892" y="654"/>
                    </a:lnTo>
                    <a:lnTo>
                      <a:pt x="1021" y="548"/>
                    </a:lnTo>
                    <a:lnTo>
                      <a:pt x="1159" y="448"/>
                    </a:lnTo>
                    <a:lnTo>
                      <a:pt x="1300" y="359"/>
                    </a:lnTo>
                    <a:lnTo>
                      <a:pt x="1450" y="279"/>
                    </a:lnTo>
                    <a:lnTo>
                      <a:pt x="1604" y="207"/>
                    </a:lnTo>
                    <a:lnTo>
                      <a:pt x="1763" y="145"/>
                    </a:lnTo>
                    <a:lnTo>
                      <a:pt x="1927" y="94"/>
                    </a:lnTo>
                    <a:lnTo>
                      <a:pt x="2096" y="54"/>
                    </a:lnTo>
                    <a:lnTo>
                      <a:pt x="2268" y="24"/>
                    </a:lnTo>
                    <a:lnTo>
                      <a:pt x="2445" y="6"/>
                    </a:lnTo>
                    <a:lnTo>
                      <a:pt x="26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0" name="Group 869">
              <a:extLst>
                <a:ext uri="{FF2B5EF4-FFF2-40B4-BE49-F238E27FC236}">
                  <a16:creationId xmlns:a16="http://schemas.microsoft.com/office/drawing/2014/main" id="{504B419D-9EB4-4FBB-839A-198E9C63E1F3}"/>
                </a:ext>
              </a:extLst>
            </p:cNvPr>
            <p:cNvGrpSpPr/>
            <p:nvPr/>
          </p:nvGrpSpPr>
          <p:grpSpPr>
            <a:xfrm>
              <a:off x="5383827" y="1509184"/>
              <a:ext cx="638861" cy="483625"/>
              <a:chOff x="-4911725" y="188913"/>
              <a:chExt cx="5207000" cy="3941763"/>
            </a:xfrm>
            <a:solidFill>
              <a:srgbClr val="ED5A6D"/>
            </a:solidFill>
          </p:grpSpPr>
          <p:sp>
            <p:nvSpPr>
              <p:cNvPr id="1101" name="Freeform 33">
                <a:extLst>
                  <a:ext uri="{FF2B5EF4-FFF2-40B4-BE49-F238E27FC236}">
                    <a16:creationId xmlns:a16="http://schemas.microsoft.com/office/drawing/2014/main" id="{E8ACDC3F-DB5B-40DF-A016-E663E4EEE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2" name="Freeform 34">
                <a:extLst>
                  <a:ext uri="{FF2B5EF4-FFF2-40B4-BE49-F238E27FC236}">
                    <a16:creationId xmlns:a16="http://schemas.microsoft.com/office/drawing/2014/main" id="{FD920040-BD31-4A53-8B64-ABF4A19506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1" name="Group 870">
              <a:extLst>
                <a:ext uri="{FF2B5EF4-FFF2-40B4-BE49-F238E27FC236}">
                  <a16:creationId xmlns:a16="http://schemas.microsoft.com/office/drawing/2014/main" id="{6487362A-6750-42CF-881B-C0729C5ED0C8}"/>
                </a:ext>
              </a:extLst>
            </p:cNvPr>
            <p:cNvGrpSpPr/>
            <p:nvPr/>
          </p:nvGrpSpPr>
          <p:grpSpPr>
            <a:xfrm>
              <a:off x="7231540" y="3319670"/>
              <a:ext cx="480692" cy="474340"/>
              <a:chOff x="-3482975" y="-757238"/>
              <a:chExt cx="4684712" cy="4622801"/>
            </a:xfrm>
            <a:solidFill>
              <a:srgbClr val="F08831"/>
            </a:solidFill>
          </p:grpSpPr>
          <p:sp>
            <p:nvSpPr>
              <p:cNvPr id="1096" name="Freeform 39">
                <a:extLst>
                  <a:ext uri="{FF2B5EF4-FFF2-40B4-BE49-F238E27FC236}">
                    <a16:creationId xmlns:a16="http://schemas.microsoft.com/office/drawing/2014/main" id="{EAA3DC71-1E40-4CCE-9F0D-B11427324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7" name="Freeform 40">
                <a:extLst>
                  <a:ext uri="{FF2B5EF4-FFF2-40B4-BE49-F238E27FC236}">
                    <a16:creationId xmlns:a16="http://schemas.microsoft.com/office/drawing/2014/main" id="{6D507DBB-CD5B-40BC-8BBC-2BE88CC70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8" name="Rectangle 41">
                <a:extLst>
                  <a:ext uri="{FF2B5EF4-FFF2-40B4-BE49-F238E27FC236}">
                    <a16:creationId xmlns:a16="http://schemas.microsoft.com/office/drawing/2014/main" id="{18CCE2DD-4FB5-4368-A833-25776E9C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9" name="Freeform 42">
                <a:extLst>
                  <a:ext uri="{FF2B5EF4-FFF2-40B4-BE49-F238E27FC236}">
                    <a16:creationId xmlns:a16="http://schemas.microsoft.com/office/drawing/2014/main" id="{E6E788C7-23EC-441D-BA3C-D0A44FE3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0" name="Freeform 43">
                <a:extLst>
                  <a:ext uri="{FF2B5EF4-FFF2-40B4-BE49-F238E27FC236}">
                    <a16:creationId xmlns:a16="http://schemas.microsoft.com/office/drawing/2014/main" id="{06C1DCFE-0568-49D0-8372-84A95039C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2" name="Freeform 31">
              <a:extLst>
                <a:ext uri="{FF2B5EF4-FFF2-40B4-BE49-F238E27FC236}">
                  <a16:creationId xmlns:a16="http://schemas.microsoft.com/office/drawing/2014/main" id="{C664C3EE-369B-4C23-BB21-6D01A4DDC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289" y="2736970"/>
              <a:ext cx="939817" cy="757951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884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CE1DC960-8C85-4638-8AF7-1DC40DED988C}"/>
                </a:ext>
              </a:extLst>
            </p:cNvPr>
            <p:cNvGrpSpPr/>
            <p:nvPr/>
          </p:nvGrpSpPr>
          <p:grpSpPr>
            <a:xfrm>
              <a:off x="4062060" y="3378279"/>
              <a:ext cx="518759" cy="514659"/>
              <a:chOff x="8399463" y="1425575"/>
              <a:chExt cx="3013075" cy="2989263"/>
            </a:xfrm>
            <a:solidFill>
              <a:srgbClr val="0884BA"/>
            </a:solidFill>
          </p:grpSpPr>
          <p:sp>
            <p:nvSpPr>
              <p:cNvPr id="1093" name="Freeform 36">
                <a:extLst>
                  <a:ext uri="{FF2B5EF4-FFF2-40B4-BE49-F238E27FC236}">
                    <a16:creationId xmlns:a16="http://schemas.microsoft.com/office/drawing/2014/main" id="{6DCC000D-36B4-4766-B56B-DFB421498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463" y="1425575"/>
                <a:ext cx="3013075" cy="1447800"/>
              </a:xfrm>
              <a:custGeom>
                <a:avLst/>
                <a:gdLst>
                  <a:gd name="T0" fmla="*/ 1889 w 3796"/>
                  <a:gd name="T1" fmla="*/ 0 h 1825"/>
                  <a:gd name="T2" fmla="*/ 1910 w 3796"/>
                  <a:gd name="T3" fmla="*/ 0 h 1825"/>
                  <a:gd name="T4" fmla="*/ 1931 w 3796"/>
                  <a:gd name="T5" fmla="*/ 5 h 1825"/>
                  <a:gd name="T6" fmla="*/ 1951 w 3796"/>
                  <a:gd name="T7" fmla="*/ 14 h 1825"/>
                  <a:gd name="T8" fmla="*/ 1969 w 3796"/>
                  <a:gd name="T9" fmla="*/ 27 h 1825"/>
                  <a:gd name="T10" fmla="*/ 3763 w 3796"/>
                  <a:gd name="T11" fmla="*/ 1645 h 1825"/>
                  <a:gd name="T12" fmla="*/ 3779 w 3796"/>
                  <a:gd name="T13" fmla="*/ 1663 h 1825"/>
                  <a:gd name="T14" fmla="*/ 3790 w 3796"/>
                  <a:gd name="T15" fmla="*/ 1685 h 1825"/>
                  <a:gd name="T16" fmla="*/ 3796 w 3796"/>
                  <a:gd name="T17" fmla="*/ 1709 h 1825"/>
                  <a:gd name="T18" fmla="*/ 3796 w 3796"/>
                  <a:gd name="T19" fmla="*/ 1733 h 1825"/>
                  <a:gd name="T20" fmla="*/ 3789 w 3796"/>
                  <a:gd name="T21" fmla="*/ 1759 h 1825"/>
                  <a:gd name="T22" fmla="*/ 3778 w 3796"/>
                  <a:gd name="T23" fmla="*/ 1781 h 1825"/>
                  <a:gd name="T24" fmla="*/ 3762 w 3796"/>
                  <a:gd name="T25" fmla="*/ 1799 h 1825"/>
                  <a:gd name="T26" fmla="*/ 3741 w 3796"/>
                  <a:gd name="T27" fmla="*/ 1813 h 1825"/>
                  <a:gd name="T28" fmla="*/ 3718 w 3796"/>
                  <a:gd name="T29" fmla="*/ 1822 h 1825"/>
                  <a:gd name="T30" fmla="*/ 3693 w 3796"/>
                  <a:gd name="T31" fmla="*/ 1825 h 1825"/>
                  <a:gd name="T32" fmla="*/ 3390 w 3796"/>
                  <a:gd name="T33" fmla="*/ 1825 h 1825"/>
                  <a:gd name="T34" fmla="*/ 1970 w 3796"/>
                  <a:gd name="T35" fmla="*/ 559 h 1825"/>
                  <a:gd name="T36" fmla="*/ 1952 w 3796"/>
                  <a:gd name="T37" fmla="*/ 545 h 1825"/>
                  <a:gd name="T38" fmla="*/ 1931 w 3796"/>
                  <a:gd name="T39" fmla="*/ 537 h 1825"/>
                  <a:gd name="T40" fmla="*/ 1910 w 3796"/>
                  <a:gd name="T41" fmla="*/ 532 h 1825"/>
                  <a:gd name="T42" fmla="*/ 1889 w 3796"/>
                  <a:gd name="T43" fmla="*/ 532 h 1825"/>
                  <a:gd name="T44" fmla="*/ 1868 w 3796"/>
                  <a:gd name="T45" fmla="*/ 537 h 1825"/>
                  <a:gd name="T46" fmla="*/ 1848 w 3796"/>
                  <a:gd name="T47" fmla="*/ 545 h 1825"/>
                  <a:gd name="T48" fmla="*/ 1830 w 3796"/>
                  <a:gd name="T49" fmla="*/ 559 h 1825"/>
                  <a:gd name="T50" fmla="*/ 408 w 3796"/>
                  <a:gd name="T51" fmla="*/ 1825 h 1825"/>
                  <a:gd name="T52" fmla="*/ 103 w 3796"/>
                  <a:gd name="T53" fmla="*/ 1825 h 1825"/>
                  <a:gd name="T54" fmla="*/ 77 w 3796"/>
                  <a:gd name="T55" fmla="*/ 1822 h 1825"/>
                  <a:gd name="T56" fmla="*/ 54 w 3796"/>
                  <a:gd name="T57" fmla="*/ 1813 h 1825"/>
                  <a:gd name="T58" fmla="*/ 35 w 3796"/>
                  <a:gd name="T59" fmla="*/ 1799 h 1825"/>
                  <a:gd name="T60" fmla="*/ 17 w 3796"/>
                  <a:gd name="T61" fmla="*/ 1781 h 1825"/>
                  <a:gd name="T62" fmla="*/ 6 w 3796"/>
                  <a:gd name="T63" fmla="*/ 1759 h 1825"/>
                  <a:gd name="T64" fmla="*/ 0 w 3796"/>
                  <a:gd name="T65" fmla="*/ 1733 h 1825"/>
                  <a:gd name="T66" fmla="*/ 0 w 3796"/>
                  <a:gd name="T67" fmla="*/ 1709 h 1825"/>
                  <a:gd name="T68" fmla="*/ 6 w 3796"/>
                  <a:gd name="T69" fmla="*/ 1685 h 1825"/>
                  <a:gd name="T70" fmla="*/ 16 w 3796"/>
                  <a:gd name="T71" fmla="*/ 1663 h 1825"/>
                  <a:gd name="T72" fmla="*/ 34 w 3796"/>
                  <a:gd name="T73" fmla="*/ 1645 h 1825"/>
                  <a:gd name="T74" fmla="*/ 1831 w 3796"/>
                  <a:gd name="T75" fmla="*/ 27 h 1825"/>
                  <a:gd name="T76" fmla="*/ 1848 w 3796"/>
                  <a:gd name="T77" fmla="*/ 13 h 1825"/>
                  <a:gd name="T78" fmla="*/ 1869 w 3796"/>
                  <a:gd name="T79" fmla="*/ 5 h 1825"/>
                  <a:gd name="T80" fmla="*/ 1889 w 3796"/>
                  <a:gd name="T81" fmla="*/ 0 h 1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796" h="1825">
                    <a:moveTo>
                      <a:pt x="1889" y="0"/>
                    </a:moveTo>
                    <a:lnTo>
                      <a:pt x="1910" y="0"/>
                    </a:lnTo>
                    <a:lnTo>
                      <a:pt x="1931" y="5"/>
                    </a:lnTo>
                    <a:lnTo>
                      <a:pt x="1951" y="14"/>
                    </a:lnTo>
                    <a:lnTo>
                      <a:pt x="1969" y="27"/>
                    </a:lnTo>
                    <a:lnTo>
                      <a:pt x="3763" y="1645"/>
                    </a:lnTo>
                    <a:lnTo>
                      <a:pt x="3779" y="1663"/>
                    </a:lnTo>
                    <a:lnTo>
                      <a:pt x="3790" y="1685"/>
                    </a:lnTo>
                    <a:lnTo>
                      <a:pt x="3796" y="1709"/>
                    </a:lnTo>
                    <a:lnTo>
                      <a:pt x="3796" y="1733"/>
                    </a:lnTo>
                    <a:lnTo>
                      <a:pt x="3789" y="1759"/>
                    </a:lnTo>
                    <a:lnTo>
                      <a:pt x="3778" y="1781"/>
                    </a:lnTo>
                    <a:lnTo>
                      <a:pt x="3762" y="1799"/>
                    </a:lnTo>
                    <a:lnTo>
                      <a:pt x="3741" y="1813"/>
                    </a:lnTo>
                    <a:lnTo>
                      <a:pt x="3718" y="1822"/>
                    </a:lnTo>
                    <a:lnTo>
                      <a:pt x="3693" y="1825"/>
                    </a:lnTo>
                    <a:lnTo>
                      <a:pt x="3390" y="1825"/>
                    </a:lnTo>
                    <a:lnTo>
                      <a:pt x="1970" y="559"/>
                    </a:lnTo>
                    <a:lnTo>
                      <a:pt x="1952" y="545"/>
                    </a:lnTo>
                    <a:lnTo>
                      <a:pt x="1931" y="537"/>
                    </a:lnTo>
                    <a:lnTo>
                      <a:pt x="1910" y="532"/>
                    </a:lnTo>
                    <a:lnTo>
                      <a:pt x="1889" y="532"/>
                    </a:lnTo>
                    <a:lnTo>
                      <a:pt x="1868" y="537"/>
                    </a:lnTo>
                    <a:lnTo>
                      <a:pt x="1848" y="545"/>
                    </a:lnTo>
                    <a:lnTo>
                      <a:pt x="1830" y="559"/>
                    </a:lnTo>
                    <a:lnTo>
                      <a:pt x="408" y="1825"/>
                    </a:lnTo>
                    <a:lnTo>
                      <a:pt x="103" y="1825"/>
                    </a:lnTo>
                    <a:lnTo>
                      <a:pt x="77" y="1822"/>
                    </a:lnTo>
                    <a:lnTo>
                      <a:pt x="54" y="1813"/>
                    </a:lnTo>
                    <a:lnTo>
                      <a:pt x="35" y="1799"/>
                    </a:lnTo>
                    <a:lnTo>
                      <a:pt x="17" y="1781"/>
                    </a:lnTo>
                    <a:lnTo>
                      <a:pt x="6" y="1759"/>
                    </a:lnTo>
                    <a:lnTo>
                      <a:pt x="0" y="1733"/>
                    </a:lnTo>
                    <a:lnTo>
                      <a:pt x="0" y="1709"/>
                    </a:lnTo>
                    <a:lnTo>
                      <a:pt x="6" y="1685"/>
                    </a:lnTo>
                    <a:lnTo>
                      <a:pt x="16" y="1663"/>
                    </a:lnTo>
                    <a:lnTo>
                      <a:pt x="34" y="1645"/>
                    </a:lnTo>
                    <a:lnTo>
                      <a:pt x="1831" y="27"/>
                    </a:lnTo>
                    <a:lnTo>
                      <a:pt x="1848" y="13"/>
                    </a:lnTo>
                    <a:lnTo>
                      <a:pt x="1869" y="5"/>
                    </a:lnTo>
                    <a:lnTo>
                      <a:pt x="18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4" name="Freeform 37">
                <a:extLst>
                  <a:ext uri="{FF2B5EF4-FFF2-40B4-BE49-F238E27FC236}">
                    <a16:creationId xmlns:a16="http://schemas.microsoft.com/office/drawing/2014/main" id="{58BE244F-3030-4F49-9B40-FB0675F11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4913" y="2041525"/>
                <a:ext cx="2163763" cy="2373313"/>
              </a:xfrm>
              <a:custGeom>
                <a:avLst/>
                <a:gdLst>
                  <a:gd name="T0" fmla="*/ 997 w 2725"/>
                  <a:gd name="T1" fmla="*/ 946 h 2991"/>
                  <a:gd name="T2" fmla="*/ 949 w 2725"/>
                  <a:gd name="T3" fmla="*/ 993 h 2991"/>
                  <a:gd name="T4" fmla="*/ 939 w 2725"/>
                  <a:gd name="T5" fmla="*/ 1362 h 2991"/>
                  <a:gd name="T6" fmla="*/ 677 w 2725"/>
                  <a:gd name="T7" fmla="*/ 1373 h 2991"/>
                  <a:gd name="T8" fmla="*/ 629 w 2725"/>
                  <a:gd name="T9" fmla="*/ 1420 h 2991"/>
                  <a:gd name="T10" fmla="*/ 622 w 2725"/>
                  <a:gd name="T11" fmla="*/ 1489 h 2991"/>
                  <a:gd name="T12" fmla="*/ 657 w 2725"/>
                  <a:gd name="T13" fmla="*/ 1547 h 2991"/>
                  <a:gd name="T14" fmla="*/ 722 w 2725"/>
                  <a:gd name="T15" fmla="*/ 1570 h 2991"/>
                  <a:gd name="T16" fmla="*/ 835 w 2725"/>
                  <a:gd name="T17" fmla="*/ 1739 h 2991"/>
                  <a:gd name="T18" fmla="*/ 881 w 2725"/>
                  <a:gd name="T19" fmla="*/ 1902 h 2991"/>
                  <a:gd name="T20" fmla="*/ 973 w 2725"/>
                  <a:gd name="T21" fmla="*/ 2040 h 2991"/>
                  <a:gd name="T22" fmla="*/ 1102 w 2725"/>
                  <a:gd name="T23" fmla="*/ 2143 h 2991"/>
                  <a:gd name="T24" fmla="*/ 1259 w 2725"/>
                  <a:gd name="T25" fmla="*/ 2201 h 2991"/>
                  <a:gd name="T26" fmla="*/ 1269 w 2725"/>
                  <a:gd name="T27" fmla="*/ 2795 h 2991"/>
                  <a:gd name="T28" fmla="*/ 1318 w 2725"/>
                  <a:gd name="T29" fmla="*/ 2843 h 2991"/>
                  <a:gd name="T30" fmla="*/ 1387 w 2725"/>
                  <a:gd name="T31" fmla="*/ 2850 h 2991"/>
                  <a:gd name="T32" fmla="*/ 1444 w 2725"/>
                  <a:gd name="T33" fmla="*/ 2814 h 2991"/>
                  <a:gd name="T34" fmla="*/ 1467 w 2725"/>
                  <a:gd name="T35" fmla="*/ 2750 h 2991"/>
                  <a:gd name="T36" fmla="*/ 1574 w 2725"/>
                  <a:gd name="T37" fmla="*/ 2168 h 2991"/>
                  <a:gd name="T38" fmla="*/ 1713 w 2725"/>
                  <a:gd name="T39" fmla="*/ 2078 h 2991"/>
                  <a:gd name="T40" fmla="*/ 1819 w 2725"/>
                  <a:gd name="T41" fmla="*/ 1951 h 2991"/>
                  <a:gd name="T42" fmla="*/ 1882 w 2725"/>
                  <a:gd name="T43" fmla="*/ 1795 h 2991"/>
                  <a:gd name="T44" fmla="*/ 1894 w 2725"/>
                  <a:gd name="T45" fmla="*/ 1570 h 2991"/>
                  <a:gd name="T46" fmla="*/ 2050 w 2725"/>
                  <a:gd name="T47" fmla="*/ 1560 h 2991"/>
                  <a:gd name="T48" fmla="*/ 2097 w 2725"/>
                  <a:gd name="T49" fmla="*/ 1511 h 2991"/>
                  <a:gd name="T50" fmla="*/ 2105 w 2725"/>
                  <a:gd name="T51" fmla="*/ 1442 h 2991"/>
                  <a:gd name="T52" fmla="*/ 2068 w 2725"/>
                  <a:gd name="T53" fmla="*/ 1385 h 2991"/>
                  <a:gd name="T54" fmla="*/ 2004 w 2725"/>
                  <a:gd name="T55" fmla="*/ 1362 h 2991"/>
                  <a:gd name="T56" fmla="*/ 1785 w 2725"/>
                  <a:gd name="T57" fmla="*/ 1015 h 2991"/>
                  <a:gd name="T58" fmla="*/ 1748 w 2725"/>
                  <a:gd name="T59" fmla="*/ 957 h 2991"/>
                  <a:gd name="T60" fmla="*/ 1683 w 2725"/>
                  <a:gd name="T61" fmla="*/ 934 h 2991"/>
                  <a:gd name="T62" fmla="*/ 1619 w 2725"/>
                  <a:gd name="T63" fmla="*/ 957 h 2991"/>
                  <a:gd name="T64" fmla="*/ 1583 w 2725"/>
                  <a:gd name="T65" fmla="*/ 1015 h 2991"/>
                  <a:gd name="T66" fmla="*/ 1146 w 2725"/>
                  <a:gd name="T67" fmla="*/ 1362 h 2991"/>
                  <a:gd name="T68" fmla="*/ 1136 w 2725"/>
                  <a:gd name="T69" fmla="*/ 993 h 2991"/>
                  <a:gd name="T70" fmla="*/ 1088 w 2725"/>
                  <a:gd name="T71" fmla="*/ 946 h 2991"/>
                  <a:gd name="T72" fmla="*/ 1363 w 2725"/>
                  <a:gd name="T73" fmla="*/ 0 h 2991"/>
                  <a:gd name="T74" fmla="*/ 2722 w 2725"/>
                  <a:gd name="T75" fmla="*/ 2911 h 2991"/>
                  <a:gd name="T76" fmla="*/ 2686 w 2725"/>
                  <a:gd name="T77" fmla="*/ 2968 h 2991"/>
                  <a:gd name="T78" fmla="*/ 2622 w 2725"/>
                  <a:gd name="T79" fmla="*/ 2991 h 2991"/>
                  <a:gd name="T80" fmla="*/ 58 w 2725"/>
                  <a:gd name="T81" fmla="*/ 2980 h 2991"/>
                  <a:gd name="T82" fmla="*/ 11 w 2725"/>
                  <a:gd name="T83" fmla="*/ 2933 h 2991"/>
                  <a:gd name="T84" fmla="*/ 0 w 2725"/>
                  <a:gd name="T85" fmla="*/ 1212 h 2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25" h="2991">
                    <a:moveTo>
                      <a:pt x="1042" y="934"/>
                    </a:moveTo>
                    <a:lnTo>
                      <a:pt x="1019" y="938"/>
                    </a:lnTo>
                    <a:lnTo>
                      <a:pt x="997" y="946"/>
                    </a:lnTo>
                    <a:lnTo>
                      <a:pt x="978" y="957"/>
                    </a:lnTo>
                    <a:lnTo>
                      <a:pt x="962" y="974"/>
                    </a:lnTo>
                    <a:lnTo>
                      <a:pt x="949" y="993"/>
                    </a:lnTo>
                    <a:lnTo>
                      <a:pt x="942" y="1015"/>
                    </a:lnTo>
                    <a:lnTo>
                      <a:pt x="939" y="1038"/>
                    </a:lnTo>
                    <a:lnTo>
                      <a:pt x="939" y="1362"/>
                    </a:lnTo>
                    <a:lnTo>
                      <a:pt x="722" y="1362"/>
                    </a:lnTo>
                    <a:lnTo>
                      <a:pt x="699" y="1365"/>
                    </a:lnTo>
                    <a:lnTo>
                      <a:pt x="677" y="1373"/>
                    </a:lnTo>
                    <a:lnTo>
                      <a:pt x="657" y="1385"/>
                    </a:lnTo>
                    <a:lnTo>
                      <a:pt x="641" y="1402"/>
                    </a:lnTo>
                    <a:lnTo>
                      <a:pt x="629" y="1420"/>
                    </a:lnTo>
                    <a:lnTo>
                      <a:pt x="622" y="1442"/>
                    </a:lnTo>
                    <a:lnTo>
                      <a:pt x="618" y="1466"/>
                    </a:lnTo>
                    <a:lnTo>
                      <a:pt x="622" y="1489"/>
                    </a:lnTo>
                    <a:lnTo>
                      <a:pt x="629" y="1511"/>
                    </a:lnTo>
                    <a:lnTo>
                      <a:pt x="641" y="1531"/>
                    </a:lnTo>
                    <a:lnTo>
                      <a:pt x="657" y="1547"/>
                    </a:lnTo>
                    <a:lnTo>
                      <a:pt x="677" y="1560"/>
                    </a:lnTo>
                    <a:lnTo>
                      <a:pt x="699" y="1567"/>
                    </a:lnTo>
                    <a:lnTo>
                      <a:pt x="722" y="1570"/>
                    </a:lnTo>
                    <a:lnTo>
                      <a:pt x="833" y="1570"/>
                    </a:lnTo>
                    <a:lnTo>
                      <a:pt x="833" y="1680"/>
                    </a:lnTo>
                    <a:lnTo>
                      <a:pt x="835" y="1739"/>
                    </a:lnTo>
                    <a:lnTo>
                      <a:pt x="845" y="1795"/>
                    </a:lnTo>
                    <a:lnTo>
                      <a:pt x="860" y="1851"/>
                    </a:lnTo>
                    <a:lnTo>
                      <a:pt x="881" y="1902"/>
                    </a:lnTo>
                    <a:lnTo>
                      <a:pt x="906" y="1951"/>
                    </a:lnTo>
                    <a:lnTo>
                      <a:pt x="937" y="1997"/>
                    </a:lnTo>
                    <a:lnTo>
                      <a:pt x="973" y="2040"/>
                    </a:lnTo>
                    <a:lnTo>
                      <a:pt x="1012" y="2078"/>
                    </a:lnTo>
                    <a:lnTo>
                      <a:pt x="1055" y="2113"/>
                    </a:lnTo>
                    <a:lnTo>
                      <a:pt x="1102" y="2143"/>
                    </a:lnTo>
                    <a:lnTo>
                      <a:pt x="1152" y="2168"/>
                    </a:lnTo>
                    <a:lnTo>
                      <a:pt x="1205" y="2188"/>
                    </a:lnTo>
                    <a:lnTo>
                      <a:pt x="1259" y="2201"/>
                    </a:lnTo>
                    <a:lnTo>
                      <a:pt x="1259" y="2750"/>
                    </a:lnTo>
                    <a:lnTo>
                      <a:pt x="1263" y="2773"/>
                    </a:lnTo>
                    <a:lnTo>
                      <a:pt x="1269" y="2795"/>
                    </a:lnTo>
                    <a:lnTo>
                      <a:pt x="1282" y="2814"/>
                    </a:lnTo>
                    <a:lnTo>
                      <a:pt x="1298" y="2830"/>
                    </a:lnTo>
                    <a:lnTo>
                      <a:pt x="1318" y="2843"/>
                    </a:lnTo>
                    <a:lnTo>
                      <a:pt x="1339" y="2850"/>
                    </a:lnTo>
                    <a:lnTo>
                      <a:pt x="1363" y="2853"/>
                    </a:lnTo>
                    <a:lnTo>
                      <a:pt x="1387" y="2850"/>
                    </a:lnTo>
                    <a:lnTo>
                      <a:pt x="1409" y="2843"/>
                    </a:lnTo>
                    <a:lnTo>
                      <a:pt x="1427" y="2830"/>
                    </a:lnTo>
                    <a:lnTo>
                      <a:pt x="1444" y="2814"/>
                    </a:lnTo>
                    <a:lnTo>
                      <a:pt x="1456" y="2795"/>
                    </a:lnTo>
                    <a:lnTo>
                      <a:pt x="1464" y="2773"/>
                    </a:lnTo>
                    <a:lnTo>
                      <a:pt x="1467" y="2750"/>
                    </a:lnTo>
                    <a:lnTo>
                      <a:pt x="1467" y="2201"/>
                    </a:lnTo>
                    <a:lnTo>
                      <a:pt x="1522" y="2188"/>
                    </a:lnTo>
                    <a:lnTo>
                      <a:pt x="1574" y="2168"/>
                    </a:lnTo>
                    <a:lnTo>
                      <a:pt x="1625" y="2143"/>
                    </a:lnTo>
                    <a:lnTo>
                      <a:pt x="1671" y="2113"/>
                    </a:lnTo>
                    <a:lnTo>
                      <a:pt x="1713" y="2078"/>
                    </a:lnTo>
                    <a:lnTo>
                      <a:pt x="1754" y="2040"/>
                    </a:lnTo>
                    <a:lnTo>
                      <a:pt x="1788" y="1997"/>
                    </a:lnTo>
                    <a:lnTo>
                      <a:pt x="1819" y="1951"/>
                    </a:lnTo>
                    <a:lnTo>
                      <a:pt x="1845" y="1902"/>
                    </a:lnTo>
                    <a:lnTo>
                      <a:pt x="1865" y="1851"/>
                    </a:lnTo>
                    <a:lnTo>
                      <a:pt x="1882" y="1795"/>
                    </a:lnTo>
                    <a:lnTo>
                      <a:pt x="1891" y="1739"/>
                    </a:lnTo>
                    <a:lnTo>
                      <a:pt x="1894" y="1680"/>
                    </a:lnTo>
                    <a:lnTo>
                      <a:pt x="1894" y="1570"/>
                    </a:lnTo>
                    <a:lnTo>
                      <a:pt x="2004" y="1570"/>
                    </a:lnTo>
                    <a:lnTo>
                      <a:pt x="2028" y="1567"/>
                    </a:lnTo>
                    <a:lnTo>
                      <a:pt x="2050" y="1560"/>
                    </a:lnTo>
                    <a:lnTo>
                      <a:pt x="2068" y="1547"/>
                    </a:lnTo>
                    <a:lnTo>
                      <a:pt x="2084" y="1531"/>
                    </a:lnTo>
                    <a:lnTo>
                      <a:pt x="2097" y="1511"/>
                    </a:lnTo>
                    <a:lnTo>
                      <a:pt x="2105" y="1489"/>
                    </a:lnTo>
                    <a:lnTo>
                      <a:pt x="2108" y="1466"/>
                    </a:lnTo>
                    <a:lnTo>
                      <a:pt x="2105" y="1442"/>
                    </a:lnTo>
                    <a:lnTo>
                      <a:pt x="2097" y="1420"/>
                    </a:lnTo>
                    <a:lnTo>
                      <a:pt x="2084" y="1402"/>
                    </a:lnTo>
                    <a:lnTo>
                      <a:pt x="2068" y="1385"/>
                    </a:lnTo>
                    <a:lnTo>
                      <a:pt x="2050" y="1373"/>
                    </a:lnTo>
                    <a:lnTo>
                      <a:pt x="2028" y="1365"/>
                    </a:lnTo>
                    <a:lnTo>
                      <a:pt x="2004" y="1362"/>
                    </a:lnTo>
                    <a:lnTo>
                      <a:pt x="1787" y="1362"/>
                    </a:lnTo>
                    <a:lnTo>
                      <a:pt x="1787" y="1038"/>
                    </a:lnTo>
                    <a:lnTo>
                      <a:pt x="1785" y="1015"/>
                    </a:lnTo>
                    <a:lnTo>
                      <a:pt x="1777" y="993"/>
                    </a:lnTo>
                    <a:lnTo>
                      <a:pt x="1764" y="974"/>
                    </a:lnTo>
                    <a:lnTo>
                      <a:pt x="1748" y="957"/>
                    </a:lnTo>
                    <a:lnTo>
                      <a:pt x="1729" y="946"/>
                    </a:lnTo>
                    <a:lnTo>
                      <a:pt x="1708" y="938"/>
                    </a:lnTo>
                    <a:lnTo>
                      <a:pt x="1683" y="934"/>
                    </a:lnTo>
                    <a:lnTo>
                      <a:pt x="1659" y="938"/>
                    </a:lnTo>
                    <a:lnTo>
                      <a:pt x="1638" y="946"/>
                    </a:lnTo>
                    <a:lnTo>
                      <a:pt x="1619" y="957"/>
                    </a:lnTo>
                    <a:lnTo>
                      <a:pt x="1603" y="974"/>
                    </a:lnTo>
                    <a:lnTo>
                      <a:pt x="1590" y="993"/>
                    </a:lnTo>
                    <a:lnTo>
                      <a:pt x="1583" y="1015"/>
                    </a:lnTo>
                    <a:lnTo>
                      <a:pt x="1580" y="1038"/>
                    </a:lnTo>
                    <a:lnTo>
                      <a:pt x="1580" y="1362"/>
                    </a:lnTo>
                    <a:lnTo>
                      <a:pt x="1146" y="1362"/>
                    </a:lnTo>
                    <a:lnTo>
                      <a:pt x="1146" y="1038"/>
                    </a:lnTo>
                    <a:lnTo>
                      <a:pt x="1144" y="1015"/>
                    </a:lnTo>
                    <a:lnTo>
                      <a:pt x="1136" y="993"/>
                    </a:lnTo>
                    <a:lnTo>
                      <a:pt x="1123" y="974"/>
                    </a:lnTo>
                    <a:lnTo>
                      <a:pt x="1107" y="957"/>
                    </a:lnTo>
                    <a:lnTo>
                      <a:pt x="1088" y="946"/>
                    </a:lnTo>
                    <a:lnTo>
                      <a:pt x="1067" y="938"/>
                    </a:lnTo>
                    <a:lnTo>
                      <a:pt x="1042" y="934"/>
                    </a:lnTo>
                    <a:close/>
                    <a:moveTo>
                      <a:pt x="1363" y="0"/>
                    </a:moveTo>
                    <a:lnTo>
                      <a:pt x="2725" y="1212"/>
                    </a:lnTo>
                    <a:lnTo>
                      <a:pt x="2725" y="2887"/>
                    </a:lnTo>
                    <a:lnTo>
                      <a:pt x="2722" y="2911"/>
                    </a:lnTo>
                    <a:lnTo>
                      <a:pt x="2715" y="2933"/>
                    </a:lnTo>
                    <a:lnTo>
                      <a:pt x="2702" y="2951"/>
                    </a:lnTo>
                    <a:lnTo>
                      <a:pt x="2686" y="2968"/>
                    </a:lnTo>
                    <a:lnTo>
                      <a:pt x="2668" y="2980"/>
                    </a:lnTo>
                    <a:lnTo>
                      <a:pt x="2646" y="2988"/>
                    </a:lnTo>
                    <a:lnTo>
                      <a:pt x="2622" y="2991"/>
                    </a:lnTo>
                    <a:lnTo>
                      <a:pt x="104" y="2991"/>
                    </a:lnTo>
                    <a:lnTo>
                      <a:pt x="80" y="2988"/>
                    </a:lnTo>
                    <a:lnTo>
                      <a:pt x="58" y="2980"/>
                    </a:lnTo>
                    <a:lnTo>
                      <a:pt x="38" y="2968"/>
                    </a:lnTo>
                    <a:lnTo>
                      <a:pt x="22" y="2951"/>
                    </a:lnTo>
                    <a:lnTo>
                      <a:pt x="11" y="2933"/>
                    </a:lnTo>
                    <a:lnTo>
                      <a:pt x="3" y="2911"/>
                    </a:lnTo>
                    <a:lnTo>
                      <a:pt x="0" y="2887"/>
                    </a:lnTo>
                    <a:lnTo>
                      <a:pt x="0" y="1212"/>
                    </a:lnTo>
                    <a:lnTo>
                      <a:pt x="13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5" name="Freeform 38">
                <a:extLst>
                  <a:ext uri="{FF2B5EF4-FFF2-40B4-BE49-F238E27FC236}">
                    <a16:creationId xmlns:a16="http://schemas.microsoft.com/office/drawing/2014/main" id="{7711E9EE-E83C-4112-8BEE-95039C01C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8825" y="3287713"/>
                <a:ext cx="514350" cy="344488"/>
              </a:xfrm>
              <a:custGeom>
                <a:avLst/>
                <a:gdLst>
                  <a:gd name="T0" fmla="*/ 0 w 648"/>
                  <a:gd name="T1" fmla="*/ 0 h 434"/>
                  <a:gd name="T2" fmla="*/ 648 w 648"/>
                  <a:gd name="T3" fmla="*/ 0 h 434"/>
                  <a:gd name="T4" fmla="*/ 648 w 648"/>
                  <a:gd name="T5" fmla="*/ 110 h 434"/>
                  <a:gd name="T6" fmla="*/ 644 w 648"/>
                  <a:gd name="T7" fmla="*/ 158 h 434"/>
                  <a:gd name="T8" fmla="*/ 634 w 648"/>
                  <a:gd name="T9" fmla="*/ 203 h 434"/>
                  <a:gd name="T10" fmla="*/ 618 w 648"/>
                  <a:gd name="T11" fmla="*/ 246 h 434"/>
                  <a:gd name="T12" fmla="*/ 596 w 648"/>
                  <a:gd name="T13" fmla="*/ 286 h 434"/>
                  <a:gd name="T14" fmla="*/ 568 w 648"/>
                  <a:gd name="T15" fmla="*/ 322 h 434"/>
                  <a:gd name="T16" fmla="*/ 536 w 648"/>
                  <a:gd name="T17" fmla="*/ 354 h 434"/>
                  <a:gd name="T18" fmla="*/ 500 w 648"/>
                  <a:gd name="T19" fmla="*/ 382 h 434"/>
                  <a:gd name="T20" fmla="*/ 460 w 648"/>
                  <a:gd name="T21" fmla="*/ 404 h 434"/>
                  <a:gd name="T22" fmla="*/ 417 w 648"/>
                  <a:gd name="T23" fmla="*/ 420 h 434"/>
                  <a:gd name="T24" fmla="*/ 372 w 648"/>
                  <a:gd name="T25" fmla="*/ 431 h 434"/>
                  <a:gd name="T26" fmla="*/ 324 w 648"/>
                  <a:gd name="T27" fmla="*/ 434 h 434"/>
                  <a:gd name="T28" fmla="*/ 277 w 648"/>
                  <a:gd name="T29" fmla="*/ 431 h 434"/>
                  <a:gd name="T30" fmla="*/ 230 w 648"/>
                  <a:gd name="T31" fmla="*/ 420 h 434"/>
                  <a:gd name="T32" fmla="*/ 188 w 648"/>
                  <a:gd name="T33" fmla="*/ 404 h 434"/>
                  <a:gd name="T34" fmla="*/ 147 w 648"/>
                  <a:gd name="T35" fmla="*/ 382 h 434"/>
                  <a:gd name="T36" fmla="*/ 112 w 648"/>
                  <a:gd name="T37" fmla="*/ 354 h 434"/>
                  <a:gd name="T38" fmla="*/ 79 w 648"/>
                  <a:gd name="T39" fmla="*/ 322 h 434"/>
                  <a:gd name="T40" fmla="*/ 53 w 648"/>
                  <a:gd name="T41" fmla="*/ 286 h 434"/>
                  <a:gd name="T42" fmla="*/ 30 w 648"/>
                  <a:gd name="T43" fmla="*/ 246 h 434"/>
                  <a:gd name="T44" fmla="*/ 14 w 648"/>
                  <a:gd name="T45" fmla="*/ 203 h 434"/>
                  <a:gd name="T46" fmla="*/ 3 w 648"/>
                  <a:gd name="T47" fmla="*/ 158 h 434"/>
                  <a:gd name="T48" fmla="*/ 0 w 648"/>
                  <a:gd name="T49" fmla="*/ 110 h 434"/>
                  <a:gd name="T50" fmla="*/ 0 w 648"/>
                  <a:gd name="T5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8" h="434">
                    <a:moveTo>
                      <a:pt x="0" y="0"/>
                    </a:moveTo>
                    <a:lnTo>
                      <a:pt x="648" y="0"/>
                    </a:lnTo>
                    <a:lnTo>
                      <a:pt x="648" y="110"/>
                    </a:lnTo>
                    <a:lnTo>
                      <a:pt x="644" y="158"/>
                    </a:lnTo>
                    <a:lnTo>
                      <a:pt x="634" y="203"/>
                    </a:lnTo>
                    <a:lnTo>
                      <a:pt x="618" y="246"/>
                    </a:lnTo>
                    <a:lnTo>
                      <a:pt x="596" y="286"/>
                    </a:lnTo>
                    <a:lnTo>
                      <a:pt x="568" y="322"/>
                    </a:lnTo>
                    <a:lnTo>
                      <a:pt x="536" y="354"/>
                    </a:lnTo>
                    <a:lnTo>
                      <a:pt x="500" y="382"/>
                    </a:lnTo>
                    <a:lnTo>
                      <a:pt x="460" y="404"/>
                    </a:lnTo>
                    <a:lnTo>
                      <a:pt x="417" y="420"/>
                    </a:lnTo>
                    <a:lnTo>
                      <a:pt x="372" y="431"/>
                    </a:lnTo>
                    <a:lnTo>
                      <a:pt x="324" y="434"/>
                    </a:lnTo>
                    <a:lnTo>
                      <a:pt x="277" y="431"/>
                    </a:lnTo>
                    <a:lnTo>
                      <a:pt x="230" y="420"/>
                    </a:lnTo>
                    <a:lnTo>
                      <a:pt x="188" y="404"/>
                    </a:lnTo>
                    <a:lnTo>
                      <a:pt x="147" y="382"/>
                    </a:lnTo>
                    <a:lnTo>
                      <a:pt x="112" y="354"/>
                    </a:lnTo>
                    <a:lnTo>
                      <a:pt x="79" y="322"/>
                    </a:lnTo>
                    <a:lnTo>
                      <a:pt x="53" y="286"/>
                    </a:lnTo>
                    <a:lnTo>
                      <a:pt x="30" y="246"/>
                    </a:lnTo>
                    <a:lnTo>
                      <a:pt x="14" y="203"/>
                    </a:lnTo>
                    <a:lnTo>
                      <a:pt x="3" y="158"/>
                    </a:lnTo>
                    <a:lnTo>
                      <a:pt x="0" y="1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A5B29E3D-0072-4712-AEA2-D2A817A85BC8}"/>
                </a:ext>
              </a:extLst>
            </p:cNvPr>
            <p:cNvGrpSpPr/>
            <p:nvPr/>
          </p:nvGrpSpPr>
          <p:grpSpPr>
            <a:xfrm>
              <a:off x="8005057" y="3238229"/>
              <a:ext cx="445004" cy="519387"/>
              <a:chOff x="8335963" y="260350"/>
              <a:chExt cx="4368800" cy="5099050"/>
            </a:xfrm>
            <a:solidFill>
              <a:srgbClr val="22AF9F"/>
            </a:solidFill>
          </p:grpSpPr>
          <p:sp>
            <p:nvSpPr>
              <p:cNvPr id="1091" name="Freeform 43">
                <a:extLst>
                  <a:ext uri="{FF2B5EF4-FFF2-40B4-BE49-F238E27FC236}">
                    <a16:creationId xmlns:a16="http://schemas.microsoft.com/office/drawing/2014/main" id="{45578AB2-6B52-435D-B1FA-74BDAE6CA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2" name="Freeform 44">
                <a:extLst>
                  <a:ext uri="{FF2B5EF4-FFF2-40B4-BE49-F238E27FC236}">
                    <a16:creationId xmlns:a16="http://schemas.microsoft.com/office/drawing/2014/main" id="{1866B3F8-56FF-4A2F-898A-767E09CB9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D67634F2-3D07-44BA-8BE5-80FB710F4991}"/>
                </a:ext>
              </a:extLst>
            </p:cNvPr>
            <p:cNvGrpSpPr/>
            <p:nvPr/>
          </p:nvGrpSpPr>
          <p:grpSpPr>
            <a:xfrm>
              <a:off x="4150503" y="5617088"/>
              <a:ext cx="545065" cy="332191"/>
              <a:chOff x="7445375" y="460376"/>
              <a:chExt cx="5207000" cy="3173413"/>
            </a:xfrm>
            <a:solidFill>
              <a:srgbClr val="A466F5"/>
            </a:solidFill>
          </p:grpSpPr>
          <p:sp>
            <p:nvSpPr>
              <p:cNvPr id="1088" name="Freeform 54">
                <a:extLst>
                  <a:ext uri="{FF2B5EF4-FFF2-40B4-BE49-F238E27FC236}">
                    <a16:creationId xmlns:a16="http://schemas.microsoft.com/office/drawing/2014/main" id="{E01CC7F3-6D9F-4590-BADE-47A5A566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375" y="460376"/>
                <a:ext cx="5207000" cy="3173413"/>
              </a:xfrm>
              <a:custGeom>
                <a:avLst/>
                <a:gdLst>
                  <a:gd name="T0" fmla="*/ 263 w 6560"/>
                  <a:gd name="T1" fmla="*/ 0 h 3998"/>
                  <a:gd name="T2" fmla="*/ 314 w 6560"/>
                  <a:gd name="T3" fmla="*/ 6 h 3998"/>
                  <a:gd name="T4" fmla="*/ 364 w 6560"/>
                  <a:gd name="T5" fmla="*/ 22 h 3998"/>
                  <a:gd name="T6" fmla="*/ 408 w 6560"/>
                  <a:gd name="T7" fmla="*/ 48 h 3998"/>
                  <a:gd name="T8" fmla="*/ 448 w 6560"/>
                  <a:gd name="T9" fmla="*/ 84 h 3998"/>
                  <a:gd name="T10" fmla="*/ 482 w 6560"/>
                  <a:gd name="T11" fmla="*/ 125 h 3998"/>
                  <a:gd name="T12" fmla="*/ 505 w 6560"/>
                  <a:gd name="T13" fmla="*/ 171 h 3998"/>
                  <a:gd name="T14" fmla="*/ 521 w 6560"/>
                  <a:gd name="T15" fmla="*/ 219 h 3998"/>
                  <a:gd name="T16" fmla="*/ 525 w 6560"/>
                  <a:gd name="T17" fmla="*/ 269 h 3998"/>
                  <a:gd name="T18" fmla="*/ 525 w 6560"/>
                  <a:gd name="T19" fmla="*/ 2422 h 3998"/>
                  <a:gd name="T20" fmla="*/ 6560 w 6560"/>
                  <a:gd name="T21" fmla="*/ 2422 h 3998"/>
                  <a:gd name="T22" fmla="*/ 6560 w 6560"/>
                  <a:gd name="T23" fmla="*/ 3998 h 3998"/>
                  <a:gd name="T24" fmla="*/ 6035 w 6560"/>
                  <a:gd name="T25" fmla="*/ 3998 h 3998"/>
                  <a:gd name="T26" fmla="*/ 6035 w 6560"/>
                  <a:gd name="T27" fmla="*/ 2947 h 3998"/>
                  <a:gd name="T28" fmla="*/ 525 w 6560"/>
                  <a:gd name="T29" fmla="*/ 2947 h 3998"/>
                  <a:gd name="T30" fmla="*/ 525 w 6560"/>
                  <a:gd name="T31" fmla="*/ 3998 h 3998"/>
                  <a:gd name="T32" fmla="*/ 0 w 6560"/>
                  <a:gd name="T33" fmla="*/ 3998 h 3998"/>
                  <a:gd name="T34" fmla="*/ 0 w 6560"/>
                  <a:gd name="T35" fmla="*/ 269 h 3998"/>
                  <a:gd name="T36" fmla="*/ 4 w 6560"/>
                  <a:gd name="T37" fmla="*/ 219 h 3998"/>
                  <a:gd name="T38" fmla="*/ 20 w 6560"/>
                  <a:gd name="T39" fmla="*/ 171 h 3998"/>
                  <a:gd name="T40" fmla="*/ 44 w 6560"/>
                  <a:gd name="T41" fmla="*/ 125 h 3998"/>
                  <a:gd name="T42" fmla="*/ 78 w 6560"/>
                  <a:gd name="T43" fmla="*/ 84 h 3998"/>
                  <a:gd name="T44" fmla="*/ 117 w 6560"/>
                  <a:gd name="T45" fmla="*/ 48 h 3998"/>
                  <a:gd name="T46" fmla="*/ 161 w 6560"/>
                  <a:gd name="T47" fmla="*/ 22 h 3998"/>
                  <a:gd name="T48" fmla="*/ 211 w 6560"/>
                  <a:gd name="T49" fmla="*/ 6 h 3998"/>
                  <a:gd name="T50" fmla="*/ 263 w 6560"/>
                  <a:gd name="T51" fmla="*/ 0 h 3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60" h="3998">
                    <a:moveTo>
                      <a:pt x="263" y="0"/>
                    </a:moveTo>
                    <a:lnTo>
                      <a:pt x="314" y="6"/>
                    </a:lnTo>
                    <a:lnTo>
                      <a:pt x="364" y="22"/>
                    </a:lnTo>
                    <a:lnTo>
                      <a:pt x="408" y="48"/>
                    </a:lnTo>
                    <a:lnTo>
                      <a:pt x="448" y="84"/>
                    </a:lnTo>
                    <a:lnTo>
                      <a:pt x="482" y="125"/>
                    </a:lnTo>
                    <a:lnTo>
                      <a:pt x="505" y="171"/>
                    </a:lnTo>
                    <a:lnTo>
                      <a:pt x="521" y="219"/>
                    </a:lnTo>
                    <a:lnTo>
                      <a:pt x="525" y="269"/>
                    </a:lnTo>
                    <a:lnTo>
                      <a:pt x="525" y="2422"/>
                    </a:lnTo>
                    <a:lnTo>
                      <a:pt x="6560" y="2422"/>
                    </a:lnTo>
                    <a:lnTo>
                      <a:pt x="6560" y="3998"/>
                    </a:lnTo>
                    <a:lnTo>
                      <a:pt x="6035" y="3998"/>
                    </a:lnTo>
                    <a:lnTo>
                      <a:pt x="6035" y="2947"/>
                    </a:lnTo>
                    <a:lnTo>
                      <a:pt x="525" y="2947"/>
                    </a:lnTo>
                    <a:lnTo>
                      <a:pt x="525" y="3998"/>
                    </a:lnTo>
                    <a:lnTo>
                      <a:pt x="0" y="3998"/>
                    </a:lnTo>
                    <a:lnTo>
                      <a:pt x="0" y="269"/>
                    </a:lnTo>
                    <a:lnTo>
                      <a:pt x="4" y="219"/>
                    </a:lnTo>
                    <a:lnTo>
                      <a:pt x="20" y="171"/>
                    </a:lnTo>
                    <a:lnTo>
                      <a:pt x="44" y="125"/>
                    </a:lnTo>
                    <a:lnTo>
                      <a:pt x="78" y="84"/>
                    </a:lnTo>
                    <a:lnTo>
                      <a:pt x="117" y="48"/>
                    </a:lnTo>
                    <a:lnTo>
                      <a:pt x="161" y="22"/>
                    </a:lnTo>
                    <a:lnTo>
                      <a:pt x="211" y="6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9" name="Freeform 55">
                <a:extLst>
                  <a:ext uri="{FF2B5EF4-FFF2-40B4-BE49-F238E27FC236}">
                    <a16:creationId xmlns:a16="http://schemas.microsoft.com/office/drawing/2014/main" id="{A70B9924-85B6-4AE7-8DEF-9A3D1059E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525" y="765176"/>
                <a:ext cx="771525" cy="763588"/>
              </a:xfrm>
              <a:custGeom>
                <a:avLst/>
                <a:gdLst>
                  <a:gd name="T0" fmla="*/ 480 w 973"/>
                  <a:gd name="T1" fmla="*/ 0 h 961"/>
                  <a:gd name="T2" fmla="*/ 558 w 973"/>
                  <a:gd name="T3" fmla="*/ 6 h 961"/>
                  <a:gd name="T4" fmla="*/ 631 w 973"/>
                  <a:gd name="T5" fmla="*/ 24 h 961"/>
                  <a:gd name="T6" fmla="*/ 701 w 973"/>
                  <a:gd name="T7" fmla="*/ 52 h 961"/>
                  <a:gd name="T8" fmla="*/ 767 w 973"/>
                  <a:gd name="T9" fmla="*/ 92 h 961"/>
                  <a:gd name="T10" fmla="*/ 826 w 973"/>
                  <a:gd name="T11" fmla="*/ 141 h 961"/>
                  <a:gd name="T12" fmla="*/ 872 w 973"/>
                  <a:gd name="T13" fmla="*/ 191 h 961"/>
                  <a:gd name="T14" fmla="*/ 908 w 973"/>
                  <a:gd name="T15" fmla="*/ 243 h 961"/>
                  <a:gd name="T16" fmla="*/ 938 w 973"/>
                  <a:gd name="T17" fmla="*/ 297 h 961"/>
                  <a:gd name="T18" fmla="*/ 958 w 973"/>
                  <a:gd name="T19" fmla="*/ 354 h 961"/>
                  <a:gd name="T20" fmla="*/ 969 w 973"/>
                  <a:gd name="T21" fmla="*/ 416 h 961"/>
                  <a:gd name="T22" fmla="*/ 973 w 973"/>
                  <a:gd name="T23" fmla="*/ 482 h 961"/>
                  <a:gd name="T24" fmla="*/ 969 w 973"/>
                  <a:gd name="T25" fmla="*/ 545 h 961"/>
                  <a:gd name="T26" fmla="*/ 958 w 973"/>
                  <a:gd name="T27" fmla="*/ 607 h 961"/>
                  <a:gd name="T28" fmla="*/ 938 w 973"/>
                  <a:gd name="T29" fmla="*/ 665 h 961"/>
                  <a:gd name="T30" fmla="*/ 908 w 973"/>
                  <a:gd name="T31" fmla="*/ 720 h 961"/>
                  <a:gd name="T32" fmla="*/ 872 w 973"/>
                  <a:gd name="T33" fmla="*/ 772 h 961"/>
                  <a:gd name="T34" fmla="*/ 826 w 973"/>
                  <a:gd name="T35" fmla="*/ 820 h 961"/>
                  <a:gd name="T36" fmla="*/ 767 w 973"/>
                  <a:gd name="T37" fmla="*/ 872 h 961"/>
                  <a:gd name="T38" fmla="*/ 701 w 973"/>
                  <a:gd name="T39" fmla="*/ 912 h 961"/>
                  <a:gd name="T40" fmla="*/ 631 w 973"/>
                  <a:gd name="T41" fmla="*/ 939 h 961"/>
                  <a:gd name="T42" fmla="*/ 558 w 973"/>
                  <a:gd name="T43" fmla="*/ 955 h 961"/>
                  <a:gd name="T44" fmla="*/ 480 w 973"/>
                  <a:gd name="T45" fmla="*/ 961 h 961"/>
                  <a:gd name="T46" fmla="*/ 404 w 973"/>
                  <a:gd name="T47" fmla="*/ 955 h 961"/>
                  <a:gd name="T48" fmla="*/ 331 w 973"/>
                  <a:gd name="T49" fmla="*/ 939 h 961"/>
                  <a:gd name="T50" fmla="*/ 263 w 973"/>
                  <a:gd name="T51" fmla="*/ 912 h 961"/>
                  <a:gd name="T52" fmla="*/ 199 w 973"/>
                  <a:gd name="T53" fmla="*/ 872 h 961"/>
                  <a:gd name="T54" fmla="*/ 142 w 973"/>
                  <a:gd name="T55" fmla="*/ 820 h 961"/>
                  <a:gd name="T56" fmla="*/ 90 w 973"/>
                  <a:gd name="T57" fmla="*/ 762 h 961"/>
                  <a:gd name="T58" fmla="*/ 50 w 973"/>
                  <a:gd name="T59" fmla="*/ 699 h 961"/>
                  <a:gd name="T60" fmla="*/ 22 w 973"/>
                  <a:gd name="T61" fmla="*/ 631 h 961"/>
                  <a:gd name="T62" fmla="*/ 6 w 973"/>
                  <a:gd name="T63" fmla="*/ 557 h 961"/>
                  <a:gd name="T64" fmla="*/ 0 w 973"/>
                  <a:gd name="T65" fmla="*/ 482 h 961"/>
                  <a:gd name="T66" fmla="*/ 6 w 973"/>
                  <a:gd name="T67" fmla="*/ 404 h 961"/>
                  <a:gd name="T68" fmla="*/ 22 w 973"/>
                  <a:gd name="T69" fmla="*/ 332 h 961"/>
                  <a:gd name="T70" fmla="*/ 50 w 973"/>
                  <a:gd name="T71" fmla="*/ 263 h 961"/>
                  <a:gd name="T72" fmla="*/ 90 w 973"/>
                  <a:gd name="T73" fmla="*/ 201 h 961"/>
                  <a:gd name="T74" fmla="*/ 142 w 973"/>
                  <a:gd name="T75" fmla="*/ 141 h 961"/>
                  <a:gd name="T76" fmla="*/ 199 w 973"/>
                  <a:gd name="T77" fmla="*/ 92 h 961"/>
                  <a:gd name="T78" fmla="*/ 263 w 973"/>
                  <a:gd name="T79" fmla="*/ 52 h 961"/>
                  <a:gd name="T80" fmla="*/ 331 w 973"/>
                  <a:gd name="T81" fmla="*/ 24 h 961"/>
                  <a:gd name="T82" fmla="*/ 404 w 973"/>
                  <a:gd name="T83" fmla="*/ 6 h 961"/>
                  <a:gd name="T84" fmla="*/ 480 w 973"/>
                  <a:gd name="T85" fmla="*/ 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3" h="961">
                    <a:moveTo>
                      <a:pt x="480" y="0"/>
                    </a:moveTo>
                    <a:lnTo>
                      <a:pt x="558" y="6"/>
                    </a:lnTo>
                    <a:lnTo>
                      <a:pt x="631" y="24"/>
                    </a:lnTo>
                    <a:lnTo>
                      <a:pt x="701" y="52"/>
                    </a:lnTo>
                    <a:lnTo>
                      <a:pt x="767" y="92"/>
                    </a:lnTo>
                    <a:lnTo>
                      <a:pt x="826" y="141"/>
                    </a:lnTo>
                    <a:lnTo>
                      <a:pt x="872" y="191"/>
                    </a:lnTo>
                    <a:lnTo>
                      <a:pt x="908" y="243"/>
                    </a:lnTo>
                    <a:lnTo>
                      <a:pt x="938" y="297"/>
                    </a:lnTo>
                    <a:lnTo>
                      <a:pt x="958" y="354"/>
                    </a:lnTo>
                    <a:lnTo>
                      <a:pt x="969" y="416"/>
                    </a:lnTo>
                    <a:lnTo>
                      <a:pt x="973" y="482"/>
                    </a:lnTo>
                    <a:lnTo>
                      <a:pt x="969" y="545"/>
                    </a:lnTo>
                    <a:lnTo>
                      <a:pt x="958" y="607"/>
                    </a:lnTo>
                    <a:lnTo>
                      <a:pt x="938" y="665"/>
                    </a:lnTo>
                    <a:lnTo>
                      <a:pt x="908" y="720"/>
                    </a:lnTo>
                    <a:lnTo>
                      <a:pt x="872" y="772"/>
                    </a:lnTo>
                    <a:lnTo>
                      <a:pt x="826" y="820"/>
                    </a:lnTo>
                    <a:lnTo>
                      <a:pt x="767" y="872"/>
                    </a:lnTo>
                    <a:lnTo>
                      <a:pt x="701" y="912"/>
                    </a:lnTo>
                    <a:lnTo>
                      <a:pt x="631" y="939"/>
                    </a:lnTo>
                    <a:lnTo>
                      <a:pt x="558" y="955"/>
                    </a:lnTo>
                    <a:lnTo>
                      <a:pt x="480" y="961"/>
                    </a:lnTo>
                    <a:lnTo>
                      <a:pt x="404" y="955"/>
                    </a:lnTo>
                    <a:lnTo>
                      <a:pt x="331" y="939"/>
                    </a:lnTo>
                    <a:lnTo>
                      <a:pt x="263" y="912"/>
                    </a:lnTo>
                    <a:lnTo>
                      <a:pt x="199" y="872"/>
                    </a:lnTo>
                    <a:lnTo>
                      <a:pt x="142" y="820"/>
                    </a:lnTo>
                    <a:lnTo>
                      <a:pt x="90" y="762"/>
                    </a:lnTo>
                    <a:lnTo>
                      <a:pt x="50" y="699"/>
                    </a:lnTo>
                    <a:lnTo>
                      <a:pt x="22" y="631"/>
                    </a:lnTo>
                    <a:lnTo>
                      <a:pt x="6" y="557"/>
                    </a:lnTo>
                    <a:lnTo>
                      <a:pt x="0" y="482"/>
                    </a:lnTo>
                    <a:lnTo>
                      <a:pt x="6" y="404"/>
                    </a:lnTo>
                    <a:lnTo>
                      <a:pt x="22" y="332"/>
                    </a:lnTo>
                    <a:lnTo>
                      <a:pt x="50" y="263"/>
                    </a:lnTo>
                    <a:lnTo>
                      <a:pt x="90" y="201"/>
                    </a:lnTo>
                    <a:lnTo>
                      <a:pt x="142" y="141"/>
                    </a:lnTo>
                    <a:lnTo>
                      <a:pt x="199" y="92"/>
                    </a:lnTo>
                    <a:lnTo>
                      <a:pt x="263" y="52"/>
                    </a:lnTo>
                    <a:lnTo>
                      <a:pt x="331" y="24"/>
                    </a:lnTo>
                    <a:lnTo>
                      <a:pt x="404" y="6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0" name="Freeform 56">
                <a:extLst>
                  <a:ext uri="{FF2B5EF4-FFF2-40B4-BE49-F238E27FC236}">
                    <a16:creationId xmlns:a16="http://schemas.microsoft.com/office/drawing/2014/main" id="{5509A532-03D4-458E-B2AF-A87BB616D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7050" y="968376"/>
                <a:ext cx="4505325" cy="1098550"/>
              </a:xfrm>
              <a:custGeom>
                <a:avLst/>
                <a:gdLst>
                  <a:gd name="T0" fmla="*/ 1461 w 5677"/>
                  <a:gd name="T1" fmla="*/ 0 h 1383"/>
                  <a:gd name="T2" fmla="*/ 1487 w 5677"/>
                  <a:gd name="T3" fmla="*/ 0 h 1383"/>
                  <a:gd name="T4" fmla="*/ 5293 w 5677"/>
                  <a:gd name="T5" fmla="*/ 372 h 1383"/>
                  <a:gd name="T6" fmla="*/ 5357 w 5677"/>
                  <a:gd name="T7" fmla="*/ 384 h 1383"/>
                  <a:gd name="T8" fmla="*/ 5416 w 5677"/>
                  <a:gd name="T9" fmla="*/ 404 h 1383"/>
                  <a:gd name="T10" fmla="*/ 5472 w 5677"/>
                  <a:gd name="T11" fmla="*/ 428 h 1383"/>
                  <a:gd name="T12" fmla="*/ 5522 w 5677"/>
                  <a:gd name="T13" fmla="*/ 458 h 1383"/>
                  <a:gd name="T14" fmla="*/ 5568 w 5677"/>
                  <a:gd name="T15" fmla="*/ 493 h 1383"/>
                  <a:gd name="T16" fmla="*/ 5607 w 5677"/>
                  <a:gd name="T17" fmla="*/ 533 h 1383"/>
                  <a:gd name="T18" fmla="*/ 5637 w 5677"/>
                  <a:gd name="T19" fmla="*/ 579 h 1383"/>
                  <a:gd name="T20" fmla="*/ 5659 w 5677"/>
                  <a:gd name="T21" fmla="*/ 629 h 1383"/>
                  <a:gd name="T22" fmla="*/ 5673 w 5677"/>
                  <a:gd name="T23" fmla="*/ 684 h 1383"/>
                  <a:gd name="T24" fmla="*/ 5677 w 5677"/>
                  <a:gd name="T25" fmla="*/ 742 h 1383"/>
                  <a:gd name="T26" fmla="*/ 5677 w 5677"/>
                  <a:gd name="T27" fmla="*/ 1383 h 1383"/>
                  <a:gd name="T28" fmla="*/ 245 w 5677"/>
                  <a:gd name="T29" fmla="*/ 1383 h 1383"/>
                  <a:gd name="T30" fmla="*/ 187 w 5677"/>
                  <a:gd name="T31" fmla="*/ 1381 h 1383"/>
                  <a:gd name="T32" fmla="*/ 138 w 5677"/>
                  <a:gd name="T33" fmla="*/ 1371 h 1383"/>
                  <a:gd name="T34" fmla="*/ 96 w 5677"/>
                  <a:gd name="T35" fmla="*/ 1355 h 1383"/>
                  <a:gd name="T36" fmla="*/ 62 w 5677"/>
                  <a:gd name="T37" fmla="*/ 1335 h 1383"/>
                  <a:gd name="T38" fmla="*/ 34 w 5677"/>
                  <a:gd name="T39" fmla="*/ 1305 h 1383"/>
                  <a:gd name="T40" fmla="*/ 16 w 5677"/>
                  <a:gd name="T41" fmla="*/ 1271 h 1383"/>
                  <a:gd name="T42" fmla="*/ 4 w 5677"/>
                  <a:gd name="T43" fmla="*/ 1232 h 1383"/>
                  <a:gd name="T44" fmla="*/ 0 w 5677"/>
                  <a:gd name="T45" fmla="*/ 1186 h 1383"/>
                  <a:gd name="T46" fmla="*/ 4 w 5677"/>
                  <a:gd name="T47" fmla="*/ 1138 h 1383"/>
                  <a:gd name="T48" fmla="*/ 16 w 5677"/>
                  <a:gd name="T49" fmla="*/ 1098 h 1383"/>
                  <a:gd name="T50" fmla="*/ 34 w 5677"/>
                  <a:gd name="T51" fmla="*/ 1064 h 1383"/>
                  <a:gd name="T52" fmla="*/ 62 w 5677"/>
                  <a:gd name="T53" fmla="*/ 1037 h 1383"/>
                  <a:gd name="T54" fmla="*/ 96 w 5677"/>
                  <a:gd name="T55" fmla="*/ 1015 h 1383"/>
                  <a:gd name="T56" fmla="*/ 138 w 5677"/>
                  <a:gd name="T57" fmla="*/ 999 h 1383"/>
                  <a:gd name="T58" fmla="*/ 187 w 5677"/>
                  <a:gd name="T59" fmla="*/ 989 h 1383"/>
                  <a:gd name="T60" fmla="*/ 245 w 5677"/>
                  <a:gd name="T61" fmla="*/ 987 h 1383"/>
                  <a:gd name="T62" fmla="*/ 1218 w 5677"/>
                  <a:gd name="T63" fmla="*/ 987 h 1383"/>
                  <a:gd name="T64" fmla="*/ 1218 w 5677"/>
                  <a:gd name="T65" fmla="*/ 243 h 1383"/>
                  <a:gd name="T66" fmla="*/ 1222 w 5677"/>
                  <a:gd name="T67" fmla="*/ 195 h 1383"/>
                  <a:gd name="T68" fmla="*/ 1236 w 5677"/>
                  <a:gd name="T69" fmla="*/ 149 h 1383"/>
                  <a:gd name="T70" fmla="*/ 1258 w 5677"/>
                  <a:gd name="T71" fmla="*/ 107 h 1383"/>
                  <a:gd name="T72" fmla="*/ 1288 w 5677"/>
                  <a:gd name="T73" fmla="*/ 69 h 1383"/>
                  <a:gd name="T74" fmla="*/ 1326 w 5677"/>
                  <a:gd name="T75" fmla="*/ 40 h 1383"/>
                  <a:gd name="T76" fmla="*/ 1367 w 5677"/>
                  <a:gd name="T77" fmla="*/ 18 h 1383"/>
                  <a:gd name="T78" fmla="*/ 1413 w 5677"/>
                  <a:gd name="T79" fmla="*/ 4 h 1383"/>
                  <a:gd name="T80" fmla="*/ 1461 w 5677"/>
                  <a:gd name="T81" fmla="*/ 0 h 1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77" h="1383">
                    <a:moveTo>
                      <a:pt x="1461" y="0"/>
                    </a:moveTo>
                    <a:lnTo>
                      <a:pt x="1487" y="0"/>
                    </a:lnTo>
                    <a:lnTo>
                      <a:pt x="5293" y="372"/>
                    </a:lnTo>
                    <a:lnTo>
                      <a:pt x="5357" y="384"/>
                    </a:lnTo>
                    <a:lnTo>
                      <a:pt x="5416" y="404"/>
                    </a:lnTo>
                    <a:lnTo>
                      <a:pt x="5472" y="428"/>
                    </a:lnTo>
                    <a:lnTo>
                      <a:pt x="5522" y="458"/>
                    </a:lnTo>
                    <a:lnTo>
                      <a:pt x="5568" y="493"/>
                    </a:lnTo>
                    <a:lnTo>
                      <a:pt x="5607" y="533"/>
                    </a:lnTo>
                    <a:lnTo>
                      <a:pt x="5637" y="579"/>
                    </a:lnTo>
                    <a:lnTo>
                      <a:pt x="5659" y="629"/>
                    </a:lnTo>
                    <a:lnTo>
                      <a:pt x="5673" y="684"/>
                    </a:lnTo>
                    <a:lnTo>
                      <a:pt x="5677" y="742"/>
                    </a:lnTo>
                    <a:lnTo>
                      <a:pt x="5677" y="1383"/>
                    </a:lnTo>
                    <a:lnTo>
                      <a:pt x="245" y="1383"/>
                    </a:lnTo>
                    <a:lnTo>
                      <a:pt x="187" y="1381"/>
                    </a:lnTo>
                    <a:lnTo>
                      <a:pt x="138" y="1371"/>
                    </a:lnTo>
                    <a:lnTo>
                      <a:pt x="96" y="1355"/>
                    </a:lnTo>
                    <a:lnTo>
                      <a:pt x="62" y="1335"/>
                    </a:lnTo>
                    <a:lnTo>
                      <a:pt x="34" y="1305"/>
                    </a:lnTo>
                    <a:lnTo>
                      <a:pt x="16" y="1271"/>
                    </a:lnTo>
                    <a:lnTo>
                      <a:pt x="4" y="1232"/>
                    </a:lnTo>
                    <a:lnTo>
                      <a:pt x="0" y="1186"/>
                    </a:lnTo>
                    <a:lnTo>
                      <a:pt x="4" y="1138"/>
                    </a:lnTo>
                    <a:lnTo>
                      <a:pt x="16" y="1098"/>
                    </a:lnTo>
                    <a:lnTo>
                      <a:pt x="34" y="1064"/>
                    </a:lnTo>
                    <a:lnTo>
                      <a:pt x="62" y="1037"/>
                    </a:lnTo>
                    <a:lnTo>
                      <a:pt x="96" y="1015"/>
                    </a:lnTo>
                    <a:lnTo>
                      <a:pt x="138" y="999"/>
                    </a:lnTo>
                    <a:lnTo>
                      <a:pt x="187" y="989"/>
                    </a:lnTo>
                    <a:lnTo>
                      <a:pt x="245" y="987"/>
                    </a:lnTo>
                    <a:lnTo>
                      <a:pt x="1218" y="987"/>
                    </a:lnTo>
                    <a:lnTo>
                      <a:pt x="1218" y="243"/>
                    </a:lnTo>
                    <a:lnTo>
                      <a:pt x="1222" y="195"/>
                    </a:lnTo>
                    <a:lnTo>
                      <a:pt x="1236" y="149"/>
                    </a:lnTo>
                    <a:lnTo>
                      <a:pt x="1258" y="107"/>
                    </a:lnTo>
                    <a:lnTo>
                      <a:pt x="1288" y="69"/>
                    </a:lnTo>
                    <a:lnTo>
                      <a:pt x="1326" y="40"/>
                    </a:lnTo>
                    <a:lnTo>
                      <a:pt x="1367" y="18"/>
                    </a:lnTo>
                    <a:lnTo>
                      <a:pt x="1413" y="4"/>
                    </a:lnTo>
                    <a:lnTo>
                      <a:pt x="14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6" name="Freeform 49">
              <a:extLst>
                <a:ext uri="{FF2B5EF4-FFF2-40B4-BE49-F238E27FC236}">
                  <a16:creationId xmlns:a16="http://schemas.microsoft.com/office/drawing/2014/main" id="{C5C9A1F8-1C44-4519-9AA8-9918BB488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781" y="1879689"/>
              <a:ext cx="431652" cy="358252"/>
            </a:xfrm>
            <a:custGeom>
              <a:avLst/>
              <a:gdLst>
                <a:gd name="T0" fmla="*/ 2760 w 4934"/>
                <a:gd name="T1" fmla="*/ 2283 h 4095"/>
                <a:gd name="T2" fmla="*/ 2597 w 4934"/>
                <a:gd name="T3" fmla="*/ 2364 h 4095"/>
                <a:gd name="T4" fmla="*/ 2569 w 4934"/>
                <a:gd name="T5" fmla="*/ 2388 h 4095"/>
                <a:gd name="T6" fmla="*/ 2519 w 4934"/>
                <a:gd name="T7" fmla="*/ 2431 h 4095"/>
                <a:gd name="T8" fmla="*/ 2477 w 4934"/>
                <a:gd name="T9" fmla="*/ 2468 h 4095"/>
                <a:gd name="T10" fmla="*/ 2464 w 4934"/>
                <a:gd name="T11" fmla="*/ 2476 h 4095"/>
                <a:gd name="T12" fmla="*/ 2431 w 4934"/>
                <a:gd name="T13" fmla="*/ 2446 h 4095"/>
                <a:gd name="T14" fmla="*/ 2380 w 4934"/>
                <a:gd name="T15" fmla="*/ 2401 h 4095"/>
                <a:gd name="T16" fmla="*/ 2343 w 4934"/>
                <a:gd name="T17" fmla="*/ 2368 h 4095"/>
                <a:gd name="T18" fmla="*/ 2214 w 4934"/>
                <a:gd name="T19" fmla="*/ 2298 h 4095"/>
                <a:gd name="T20" fmla="*/ 2031 w 4934"/>
                <a:gd name="T21" fmla="*/ 2267 h 4095"/>
                <a:gd name="T22" fmla="*/ 1867 w 4934"/>
                <a:gd name="T23" fmla="*/ 2311 h 4095"/>
                <a:gd name="T24" fmla="*/ 1754 w 4934"/>
                <a:gd name="T25" fmla="*/ 2398 h 4095"/>
                <a:gd name="T26" fmla="*/ 1679 w 4934"/>
                <a:gd name="T27" fmla="*/ 2524 h 4095"/>
                <a:gd name="T28" fmla="*/ 1648 w 4934"/>
                <a:gd name="T29" fmla="*/ 2675 h 4095"/>
                <a:gd name="T30" fmla="*/ 1649 w 4934"/>
                <a:gd name="T31" fmla="*/ 2752 h 4095"/>
                <a:gd name="T32" fmla="*/ 1700 w 4934"/>
                <a:gd name="T33" fmla="*/ 2923 h 4095"/>
                <a:gd name="T34" fmla="*/ 1810 w 4934"/>
                <a:gd name="T35" fmla="*/ 3093 h 4095"/>
                <a:gd name="T36" fmla="*/ 1881 w 4934"/>
                <a:gd name="T37" fmla="*/ 3180 h 4095"/>
                <a:gd name="T38" fmla="*/ 1947 w 4934"/>
                <a:gd name="T39" fmla="*/ 3246 h 4095"/>
                <a:gd name="T40" fmla="*/ 2039 w 4934"/>
                <a:gd name="T41" fmla="*/ 3336 h 4095"/>
                <a:gd name="T42" fmla="*/ 2145 w 4934"/>
                <a:gd name="T43" fmla="*/ 3439 h 4095"/>
                <a:gd name="T44" fmla="*/ 2253 w 4934"/>
                <a:gd name="T45" fmla="*/ 3542 h 4095"/>
                <a:gd name="T46" fmla="*/ 2351 w 4934"/>
                <a:gd name="T47" fmla="*/ 3633 h 4095"/>
                <a:gd name="T48" fmla="*/ 2425 w 4934"/>
                <a:gd name="T49" fmla="*/ 3703 h 4095"/>
                <a:gd name="T50" fmla="*/ 2464 w 4934"/>
                <a:gd name="T51" fmla="*/ 3741 h 4095"/>
                <a:gd name="T52" fmla="*/ 2477 w 4934"/>
                <a:gd name="T53" fmla="*/ 3733 h 4095"/>
                <a:gd name="T54" fmla="*/ 2530 w 4934"/>
                <a:gd name="T55" fmla="*/ 3684 h 4095"/>
                <a:gd name="T56" fmla="*/ 2613 w 4934"/>
                <a:gd name="T57" fmla="*/ 3605 h 4095"/>
                <a:gd name="T58" fmla="*/ 2715 w 4934"/>
                <a:gd name="T59" fmla="*/ 3507 h 4095"/>
                <a:gd name="T60" fmla="*/ 2824 w 4934"/>
                <a:gd name="T61" fmla="*/ 3403 h 4095"/>
                <a:gd name="T62" fmla="*/ 2928 w 4934"/>
                <a:gd name="T63" fmla="*/ 3304 h 4095"/>
                <a:gd name="T64" fmla="*/ 3013 w 4934"/>
                <a:gd name="T65" fmla="*/ 3222 h 4095"/>
                <a:gd name="T66" fmla="*/ 3065 w 4934"/>
                <a:gd name="T67" fmla="*/ 3167 h 4095"/>
                <a:gd name="T68" fmla="*/ 3172 w 4934"/>
                <a:gd name="T69" fmla="*/ 3028 h 4095"/>
                <a:gd name="T70" fmla="*/ 3257 w 4934"/>
                <a:gd name="T71" fmla="*/ 2868 h 4095"/>
                <a:gd name="T72" fmla="*/ 3287 w 4934"/>
                <a:gd name="T73" fmla="*/ 2693 h 4095"/>
                <a:gd name="T74" fmla="*/ 3281 w 4934"/>
                <a:gd name="T75" fmla="*/ 2622 h 4095"/>
                <a:gd name="T76" fmla="*/ 3235 w 4934"/>
                <a:gd name="T77" fmla="*/ 2477 h 4095"/>
                <a:gd name="T78" fmla="*/ 3146 w 4934"/>
                <a:gd name="T79" fmla="*/ 2364 h 4095"/>
                <a:gd name="T80" fmla="*/ 3021 w 4934"/>
                <a:gd name="T81" fmla="*/ 2290 h 4095"/>
                <a:gd name="T82" fmla="*/ 2869 w 4934"/>
                <a:gd name="T83" fmla="*/ 2267 h 4095"/>
                <a:gd name="T84" fmla="*/ 4058 w 4934"/>
                <a:gd name="T85" fmla="*/ 4095 h 4095"/>
                <a:gd name="T86" fmla="*/ 2468 w 4934"/>
                <a:gd name="T87" fmla="*/ 973 h 4095"/>
                <a:gd name="T88" fmla="*/ 4660 w 4934"/>
                <a:gd name="T89" fmla="*/ 2359 h 4095"/>
                <a:gd name="T90" fmla="*/ 0 w 4934"/>
                <a:gd name="T91" fmla="*/ 2026 h 4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34" h="4095">
                  <a:moveTo>
                    <a:pt x="2869" y="2267"/>
                  </a:moveTo>
                  <a:lnTo>
                    <a:pt x="2816" y="2271"/>
                  </a:lnTo>
                  <a:lnTo>
                    <a:pt x="2760" y="2283"/>
                  </a:lnTo>
                  <a:lnTo>
                    <a:pt x="2706" y="2301"/>
                  </a:lnTo>
                  <a:lnTo>
                    <a:pt x="2651" y="2328"/>
                  </a:lnTo>
                  <a:lnTo>
                    <a:pt x="2597" y="2364"/>
                  </a:lnTo>
                  <a:lnTo>
                    <a:pt x="2592" y="2368"/>
                  </a:lnTo>
                  <a:lnTo>
                    <a:pt x="2582" y="2376"/>
                  </a:lnTo>
                  <a:lnTo>
                    <a:pt x="2569" y="2388"/>
                  </a:lnTo>
                  <a:lnTo>
                    <a:pt x="2554" y="2401"/>
                  </a:lnTo>
                  <a:lnTo>
                    <a:pt x="2537" y="2416"/>
                  </a:lnTo>
                  <a:lnTo>
                    <a:pt x="2519" y="2431"/>
                  </a:lnTo>
                  <a:lnTo>
                    <a:pt x="2504" y="2446"/>
                  </a:lnTo>
                  <a:lnTo>
                    <a:pt x="2489" y="2459"/>
                  </a:lnTo>
                  <a:lnTo>
                    <a:pt x="2477" y="2468"/>
                  </a:lnTo>
                  <a:lnTo>
                    <a:pt x="2470" y="2476"/>
                  </a:lnTo>
                  <a:lnTo>
                    <a:pt x="2467" y="2479"/>
                  </a:lnTo>
                  <a:lnTo>
                    <a:pt x="2464" y="2476"/>
                  </a:lnTo>
                  <a:lnTo>
                    <a:pt x="2456" y="2468"/>
                  </a:lnTo>
                  <a:lnTo>
                    <a:pt x="2444" y="2459"/>
                  </a:lnTo>
                  <a:lnTo>
                    <a:pt x="2431" y="2446"/>
                  </a:lnTo>
                  <a:lnTo>
                    <a:pt x="2414" y="2431"/>
                  </a:lnTo>
                  <a:lnTo>
                    <a:pt x="2398" y="2416"/>
                  </a:lnTo>
                  <a:lnTo>
                    <a:pt x="2380" y="2401"/>
                  </a:lnTo>
                  <a:lnTo>
                    <a:pt x="2365" y="2388"/>
                  </a:lnTo>
                  <a:lnTo>
                    <a:pt x="2351" y="2376"/>
                  </a:lnTo>
                  <a:lnTo>
                    <a:pt x="2343" y="2368"/>
                  </a:lnTo>
                  <a:lnTo>
                    <a:pt x="2337" y="2364"/>
                  </a:lnTo>
                  <a:lnTo>
                    <a:pt x="2275" y="2325"/>
                  </a:lnTo>
                  <a:lnTo>
                    <a:pt x="2214" y="2298"/>
                  </a:lnTo>
                  <a:lnTo>
                    <a:pt x="2152" y="2278"/>
                  </a:lnTo>
                  <a:lnTo>
                    <a:pt x="2091" y="2268"/>
                  </a:lnTo>
                  <a:lnTo>
                    <a:pt x="2031" y="2267"/>
                  </a:lnTo>
                  <a:lnTo>
                    <a:pt x="1974" y="2274"/>
                  </a:lnTo>
                  <a:lnTo>
                    <a:pt x="1919" y="2289"/>
                  </a:lnTo>
                  <a:lnTo>
                    <a:pt x="1867" y="2311"/>
                  </a:lnTo>
                  <a:lnTo>
                    <a:pt x="1825" y="2335"/>
                  </a:lnTo>
                  <a:lnTo>
                    <a:pt x="1787" y="2364"/>
                  </a:lnTo>
                  <a:lnTo>
                    <a:pt x="1754" y="2398"/>
                  </a:lnTo>
                  <a:lnTo>
                    <a:pt x="1724" y="2435"/>
                  </a:lnTo>
                  <a:lnTo>
                    <a:pt x="1699" y="2479"/>
                  </a:lnTo>
                  <a:lnTo>
                    <a:pt x="1679" y="2524"/>
                  </a:lnTo>
                  <a:lnTo>
                    <a:pt x="1664" y="2572"/>
                  </a:lnTo>
                  <a:lnTo>
                    <a:pt x="1652" y="2622"/>
                  </a:lnTo>
                  <a:lnTo>
                    <a:pt x="1648" y="2675"/>
                  </a:lnTo>
                  <a:lnTo>
                    <a:pt x="1646" y="2684"/>
                  </a:lnTo>
                  <a:lnTo>
                    <a:pt x="1646" y="2693"/>
                  </a:lnTo>
                  <a:lnTo>
                    <a:pt x="1649" y="2752"/>
                  </a:lnTo>
                  <a:lnTo>
                    <a:pt x="1660" y="2811"/>
                  </a:lnTo>
                  <a:lnTo>
                    <a:pt x="1678" y="2868"/>
                  </a:lnTo>
                  <a:lnTo>
                    <a:pt x="1700" y="2923"/>
                  </a:lnTo>
                  <a:lnTo>
                    <a:pt x="1729" y="2977"/>
                  </a:lnTo>
                  <a:lnTo>
                    <a:pt x="1762" y="3028"/>
                  </a:lnTo>
                  <a:lnTo>
                    <a:pt x="1810" y="3093"/>
                  </a:lnTo>
                  <a:lnTo>
                    <a:pt x="1859" y="3156"/>
                  </a:lnTo>
                  <a:lnTo>
                    <a:pt x="1868" y="3167"/>
                  </a:lnTo>
                  <a:lnTo>
                    <a:pt x="1881" y="3180"/>
                  </a:lnTo>
                  <a:lnTo>
                    <a:pt x="1899" y="3199"/>
                  </a:lnTo>
                  <a:lnTo>
                    <a:pt x="1922" y="3222"/>
                  </a:lnTo>
                  <a:lnTo>
                    <a:pt x="1947" y="3246"/>
                  </a:lnTo>
                  <a:lnTo>
                    <a:pt x="1976" y="3274"/>
                  </a:lnTo>
                  <a:lnTo>
                    <a:pt x="2006" y="3304"/>
                  </a:lnTo>
                  <a:lnTo>
                    <a:pt x="2039" y="3336"/>
                  </a:lnTo>
                  <a:lnTo>
                    <a:pt x="2073" y="3370"/>
                  </a:lnTo>
                  <a:lnTo>
                    <a:pt x="2109" y="3404"/>
                  </a:lnTo>
                  <a:lnTo>
                    <a:pt x="2145" y="3439"/>
                  </a:lnTo>
                  <a:lnTo>
                    <a:pt x="2182" y="3473"/>
                  </a:lnTo>
                  <a:lnTo>
                    <a:pt x="2218" y="3507"/>
                  </a:lnTo>
                  <a:lnTo>
                    <a:pt x="2253" y="3542"/>
                  </a:lnTo>
                  <a:lnTo>
                    <a:pt x="2287" y="3573"/>
                  </a:lnTo>
                  <a:lnTo>
                    <a:pt x="2320" y="3605"/>
                  </a:lnTo>
                  <a:lnTo>
                    <a:pt x="2351" y="3633"/>
                  </a:lnTo>
                  <a:lnTo>
                    <a:pt x="2378" y="3660"/>
                  </a:lnTo>
                  <a:lnTo>
                    <a:pt x="2404" y="3684"/>
                  </a:lnTo>
                  <a:lnTo>
                    <a:pt x="2425" y="3703"/>
                  </a:lnTo>
                  <a:lnTo>
                    <a:pt x="2443" y="3720"/>
                  </a:lnTo>
                  <a:lnTo>
                    <a:pt x="2456" y="3733"/>
                  </a:lnTo>
                  <a:lnTo>
                    <a:pt x="2464" y="3741"/>
                  </a:lnTo>
                  <a:lnTo>
                    <a:pt x="2467" y="3744"/>
                  </a:lnTo>
                  <a:lnTo>
                    <a:pt x="2468" y="3741"/>
                  </a:lnTo>
                  <a:lnTo>
                    <a:pt x="2477" y="3733"/>
                  </a:lnTo>
                  <a:lnTo>
                    <a:pt x="2491" y="3720"/>
                  </a:lnTo>
                  <a:lnTo>
                    <a:pt x="2509" y="3703"/>
                  </a:lnTo>
                  <a:lnTo>
                    <a:pt x="2530" y="3684"/>
                  </a:lnTo>
                  <a:lnTo>
                    <a:pt x="2555" y="3660"/>
                  </a:lnTo>
                  <a:lnTo>
                    <a:pt x="2582" y="3633"/>
                  </a:lnTo>
                  <a:lnTo>
                    <a:pt x="2613" y="3605"/>
                  </a:lnTo>
                  <a:lnTo>
                    <a:pt x="2646" y="3573"/>
                  </a:lnTo>
                  <a:lnTo>
                    <a:pt x="2681" y="3542"/>
                  </a:lnTo>
                  <a:lnTo>
                    <a:pt x="2715" y="3507"/>
                  </a:lnTo>
                  <a:lnTo>
                    <a:pt x="2753" y="3473"/>
                  </a:lnTo>
                  <a:lnTo>
                    <a:pt x="2789" y="3439"/>
                  </a:lnTo>
                  <a:lnTo>
                    <a:pt x="2824" y="3403"/>
                  </a:lnTo>
                  <a:lnTo>
                    <a:pt x="2860" y="3370"/>
                  </a:lnTo>
                  <a:lnTo>
                    <a:pt x="2895" y="3336"/>
                  </a:lnTo>
                  <a:lnTo>
                    <a:pt x="2928" y="3304"/>
                  </a:lnTo>
                  <a:lnTo>
                    <a:pt x="2959" y="3274"/>
                  </a:lnTo>
                  <a:lnTo>
                    <a:pt x="2988" y="3246"/>
                  </a:lnTo>
                  <a:lnTo>
                    <a:pt x="3013" y="3222"/>
                  </a:lnTo>
                  <a:lnTo>
                    <a:pt x="3034" y="3199"/>
                  </a:lnTo>
                  <a:lnTo>
                    <a:pt x="3052" y="3180"/>
                  </a:lnTo>
                  <a:lnTo>
                    <a:pt x="3065" y="3167"/>
                  </a:lnTo>
                  <a:lnTo>
                    <a:pt x="3074" y="3156"/>
                  </a:lnTo>
                  <a:lnTo>
                    <a:pt x="3125" y="3093"/>
                  </a:lnTo>
                  <a:lnTo>
                    <a:pt x="3172" y="3028"/>
                  </a:lnTo>
                  <a:lnTo>
                    <a:pt x="3205" y="2977"/>
                  </a:lnTo>
                  <a:lnTo>
                    <a:pt x="3233" y="2923"/>
                  </a:lnTo>
                  <a:lnTo>
                    <a:pt x="3257" y="2868"/>
                  </a:lnTo>
                  <a:lnTo>
                    <a:pt x="3274" y="2811"/>
                  </a:lnTo>
                  <a:lnTo>
                    <a:pt x="3284" y="2752"/>
                  </a:lnTo>
                  <a:lnTo>
                    <a:pt x="3287" y="2693"/>
                  </a:lnTo>
                  <a:lnTo>
                    <a:pt x="3287" y="2684"/>
                  </a:lnTo>
                  <a:lnTo>
                    <a:pt x="3287" y="2675"/>
                  </a:lnTo>
                  <a:lnTo>
                    <a:pt x="3281" y="2622"/>
                  </a:lnTo>
                  <a:lnTo>
                    <a:pt x="3271" y="2572"/>
                  </a:lnTo>
                  <a:lnTo>
                    <a:pt x="3254" y="2524"/>
                  </a:lnTo>
                  <a:lnTo>
                    <a:pt x="3235" y="2477"/>
                  </a:lnTo>
                  <a:lnTo>
                    <a:pt x="3209" y="2435"/>
                  </a:lnTo>
                  <a:lnTo>
                    <a:pt x="3181" y="2398"/>
                  </a:lnTo>
                  <a:lnTo>
                    <a:pt x="3146" y="2364"/>
                  </a:lnTo>
                  <a:lnTo>
                    <a:pt x="3109" y="2335"/>
                  </a:lnTo>
                  <a:lnTo>
                    <a:pt x="3067" y="2311"/>
                  </a:lnTo>
                  <a:lnTo>
                    <a:pt x="3021" y="2290"/>
                  </a:lnTo>
                  <a:lnTo>
                    <a:pt x="2973" y="2277"/>
                  </a:lnTo>
                  <a:lnTo>
                    <a:pt x="2922" y="2268"/>
                  </a:lnTo>
                  <a:lnTo>
                    <a:pt x="2869" y="2267"/>
                  </a:lnTo>
                  <a:close/>
                  <a:moveTo>
                    <a:pt x="2468" y="973"/>
                  </a:moveTo>
                  <a:lnTo>
                    <a:pt x="4058" y="2290"/>
                  </a:lnTo>
                  <a:lnTo>
                    <a:pt x="4058" y="4095"/>
                  </a:lnTo>
                  <a:lnTo>
                    <a:pt x="874" y="4095"/>
                  </a:lnTo>
                  <a:lnTo>
                    <a:pt x="874" y="2286"/>
                  </a:lnTo>
                  <a:lnTo>
                    <a:pt x="2468" y="973"/>
                  </a:lnTo>
                  <a:close/>
                  <a:moveTo>
                    <a:pt x="2467" y="0"/>
                  </a:moveTo>
                  <a:lnTo>
                    <a:pt x="4934" y="2026"/>
                  </a:lnTo>
                  <a:lnTo>
                    <a:pt x="4660" y="2359"/>
                  </a:lnTo>
                  <a:lnTo>
                    <a:pt x="2467" y="558"/>
                  </a:lnTo>
                  <a:lnTo>
                    <a:pt x="274" y="2359"/>
                  </a:lnTo>
                  <a:lnTo>
                    <a:pt x="0" y="2026"/>
                  </a:lnTo>
                  <a:lnTo>
                    <a:pt x="2467" y="0"/>
                  </a:lnTo>
                  <a:close/>
                </a:path>
              </a:pathLst>
            </a:custGeom>
            <a:solidFill>
              <a:srgbClr val="0884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77" name="Group 876">
              <a:extLst>
                <a:ext uri="{FF2B5EF4-FFF2-40B4-BE49-F238E27FC236}">
                  <a16:creationId xmlns:a16="http://schemas.microsoft.com/office/drawing/2014/main" id="{8DAF9EC7-74C7-4147-922A-194219116E9E}"/>
                </a:ext>
              </a:extLst>
            </p:cNvPr>
            <p:cNvGrpSpPr/>
            <p:nvPr/>
          </p:nvGrpSpPr>
          <p:grpSpPr>
            <a:xfrm>
              <a:off x="7363580" y="2496773"/>
              <a:ext cx="567352" cy="550547"/>
              <a:chOff x="9290050" y="939801"/>
              <a:chExt cx="2894013" cy="2808288"/>
            </a:xfrm>
            <a:solidFill>
              <a:srgbClr val="F08831"/>
            </a:solidFill>
          </p:grpSpPr>
          <p:sp>
            <p:nvSpPr>
              <p:cNvPr id="1085" name="Freeform 61">
                <a:extLst>
                  <a:ext uri="{FF2B5EF4-FFF2-40B4-BE49-F238E27FC236}">
                    <a16:creationId xmlns:a16="http://schemas.microsoft.com/office/drawing/2014/main" id="{CCCF4D2D-2972-43B1-A9BB-D5A7040EB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9938" y="1389063"/>
                <a:ext cx="1749425" cy="2079625"/>
              </a:xfrm>
              <a:custGeom>
                <a:avLst/>
                <a:gdLst>
                  <a:gd name="T0" fmla="*/ 1267 w 2203"/>
                  <a:gd name="T1" fmla="*/ 2 h 2621"/>
                  <a:gd name="T2" fmla="*/ 1304 w 2203"/>
                  <a:gd name="T3" fmla="*/ 21 h 2621"/>
                  <a:gd name="T4" fmla="*/ 2136 w 2203"/>
                  <a:gd name="T5" fmla="*/ 783 h 2621"/>
                  <a:gd name="T6" fmla="*/ 2000 w 2203"/>
                  <a:gd name="T7" fmla="*/ 775 h 2621"/>
                  <a:gd name="T8" fmla="*/ 1854 w 2203"/>
                  <a:gd name="T9" fmla="*/ 786 h 2621"/>
                  <a:gd name="T10" fmla="*/ 1713 w 2203"/>
                  <a:gd name="T11" fmla="*/ 815 h 2621"/>
                  <a:gd name="T12" fmla="*/ 1578 w 2203"/>
                  <a:gd name="T13" fmla="*/ 866 h 2621"/>
                  <a:gd name="T14" fmla="*/ 1452 w 2203"/>
                  <a:gd name="T15" fmla="*/ 935 h 2621"/>
                  <a:gd name="T16" fmla="*/ 1335 w 2203"/>
                  <a:gd name="T17" fmla="*/ 1022 h 2621"/>
                  <a:gd name="T18" fmla="*/ 1239 w 2203"/>
                  <a:gd name="T19" fmla="*/ 1118 h 2621"/>
                  <a:gd name="T20" fmla="*/ 1164 w 2203"/>
                  <a:gd name="T21" fmla="*/ 1216 h 2621"/>
                  <a:gd name="T22" fmla="*/ 1130 w 2203"/>
                  <a:gd name="T23" fmla="*/ 1053 h 2621"/>
                  <a:gd name="T24" fmla="*/ 1118 w 2203"/>
                  <a:gd name="T25" fmla="*/ 1009 h 2621"/>
                  <a:gd name="T26" fmla="*/ 1086 w 2203"/>
                  <a:gd name="T27" fmla="*/ 977 h 2621"/>
                  <a:gd name="T28" fmla="*/ 1042 w 2203"/>
                  <a:gd name="T29" fmla="*/ 966 h 2621"/>
                  <a:gd name="T30" fmla="*/ 659 w 2203"/>
                  <a:gd name="T31" fmla="*/ 968 h 2621"/>
                  <a:gd name="T32" fmla="*/ 621 w 2203"/>
                  <a:gd name="T33" fmla="*/ 991 h 2621"/>
                  <a:gd name="T34" fmla="*/ 598 w 2203"/>
                  <a:gd name="T35" fmla="*/ 1030 h 2621"/>
                  <a:gd name="T36" fmla="*/ 595 w 2203"/>
                  <a:gd name="T37" fmla="*/ 1412 h 2621"/>
                  <a:gd name="T38" fmla="*/ 606 w 2203"/>
                  <a:gd name="T39" fmla="*/ 1457 h 2621"/>
                  <a:gd name="T40" fmla="*/ 638 w 2203"/>
                  <a:gd name="T41" fmla="*/ 1489 h 2621"/>
                  <a:gd name="T42" fmla="*/ 683 w 2203"/>
                  <a:gd name="T43" fmla="*/ 1501 h 2621"/>
                  <a:gd name="T44" fmla="*/ 1007 w 2203"/>
                  <a:gd name="T45" fmla="*/ 1577 h 2621"/>
                  <a:gd name="T46" fmla="*/ 987 w 2203"/>
                  <a:gd name="T47" fmla="*/ 1735 h 2621"/>
                  <a:gd name="T48" fmla="*/ 659 w 2203"/>
                  <a:gd name="T49" fmla="*/ 1737 h 2621"/>
                  <a:gd name="T50" fmla="*/ 621 w 2203"/>
                  <a:gd name="T51" fmla="*/ 1761 h 2621"/>
                  <a:gd name="T52" fmla="*/ 598 w 2203"/>
                  <a:gd name="T53" fmla="*/ 1799 h 2621"/>
                  <a:gd name="T54" fmla="*/ 595 w 2203"/>
                  <a:gd name="T55" fmla="*/ 2182 h 2621"/>
                  <a:gd name="T56" fmla="*/ 606 w 2203"/>
                  <a:gd name="T57" fmla="*/ 2226 h 2621"/>
                  <a:gd name="T58" fmla="*/ 638 w 2203"/>
                  <a:gd name="T59" fmla="*/ 2258 h 2621"/>
                  <a:gd name="T60" fmla="*/ 683 w 2203"/>
                  <a:gd name="T61" fmla="*/ 2270 h 2621"/>
                  <a:gd name="T62" fmla="*/ 1061 w 2203"/>
                  <a:gd name="T63" fmla="*/ 2267 h 2621"/>
                  <a:gd name="T64" fmla="*/ 1094 w 2203"/>
                  <a:gd name="T65" fmla="*/ 2251 h 2621"/>
                  <a:gd name="T66" fmla="*/ 1158 w 2203"/>
                  <a:gd name="T67" fmla="*/ 2361 h 2621"/>
                  <a:gd name="T68" fmla="*/ 1237 w 2203"/>
                  <a:gd name="T69" fmla="*/ 2464 h 2621"/>
                  <a:gd name="T70" fmla="*/ 1324 w 2203"/>
                  <a:gd name="T71" fmla="*/ 2550 h 2621"/>
                  <a:gd name="T72" fmla="*/ 1412 w 2203"/>
                  <a:gd name="T73" fmla="*/ 2621 h 2621"/>
                  <a:gd name="T74" fmla="*/ 65 w 2203"/>
                  <a:gd name="T75" fmla="*/ 2617 h 2621"/>
                  <a:gd name="T76" fmla="*/ 26 w 2203"/>
                  <a:gd name="T77" fmla="*/ 2595 h 2621"/>
                  <a:gd name="T78" fmla="*/ 3 w 2203"/>
                  <a:gd name="T79" fmla="*/ 2557 h 2621"/>
                  <a:gd name="T80" fmla="*/ 0 w 2203"/>
                  <a:gd name="T81" fmla="*/ 1087 h 2621"/>
                  <a:gd name="T82" fmla="*/ 8 w 2203"/>
                  <a:gd name="T83" fmla="*/ 1050 h 2621"/>
                  <a:gd name="T84" fmla="*/ 30 w 2203"/>
                  <a:gd name="T85" fmla="*/ 1020 h 2621"/>
                  <a:gd name="T86" fmla="*/ 1208 w 2203"/>
                  <a:gd name="T87" fmla="*/ 8 h 2621"/>
                  <a:gd name="T88" fmla="*/ 1248 w 2203"/>
                  <a:gd name="T89" fmla="*/ 0 h 2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03" h="2621">
                    <a:moveTo>
                      <a:pt x="1248" y="0"/>
                    </a:moveTo>
                    <a:lnTo>
                      <a:pt x="1267" y="2"/>
                    </a:lnTo>
                    <a:lnTo>
                      <a:pt x="1286" y="8"/>
                    </a:lnTo>
                    <a:lnTo>
                      <a:pt x="1304" y="21"/>
                    </a:lnTo>
                    <a:lnTo>
                      <a:pt x="2203" y="794"/>
                    </a:lnTo>
                    <a:lnTo>
                      <a:pt x="2136" y="783"/>
                    </a:lnTo>
                    <a:lnTo>
                      <a:pt x="2069" y="777"/>
                    </a:lnTo>
                    <a:lnTo>
                      <a:pt x="2000" y="775"/>
                    </a:lnTo>
                    <a:lnTo>
                      <a:pt x="1927" y="778"/>
                    </a:lnTo>
                    <a:lnTo>
                      <a:pt x="1854" y="786"/>
                    </a:lnTo>
                    <a:lnTo>
                      <a:pt x="1783" y="798"/>
                    </a:lnTo>
                    <a:lnTo>
                      <a:pt x="1713" y="815"/>
                    </a:lnTo>
                    <a:lnTo>
                      <a:pt x="1644" y="839"/>
                    </a:lnTo>
                    <a:lnTo>
                      <a:pt x="1578" y="866"/>
                    </a:lnTo>
                    <a:lnTo>
                      <a:pt x="1514" y="898"/>
                    </a:lnTo>
                    <a:lnTo>
                      <a:pt x="1452" y="935"/>
                    </a:lnTo>
                    <a:lnTo>
                      <a:pt x="1392" y="977"/>
                    </a:lnTo>
                    <a:lnTo>
                      <a:pt x="1335" y="1022"/>
                    </a:lnTo>
                    <a:lnTo>
                      <a:pt x="1282" y="1073"/>
                    </a:lnTo>
                    <a:lnTo>
                      <a:pt x="1239" y="1118"/>
                    </a:lnTo>
                    <a:lnTo>
                      <a:pt x="1199" y="1166"/>
                    </a:lnTo>
                    <a:lnTo>
                      <a:pt x="1164" y="1216"/>
                    </a:lnTo>
                    <a:lnTo>
                      <a:pt x="1130" y="1268"/>
                    </a:lnTo>
                    <a:lnTo>
                      <a:pt x="1130" y="1053"/>
                    </a:lnTo>
                    <a:lnTo>
                      <a:pt x="1127" y="1030"/>
                    </a:lnTo>
                    <a:lnTo>
                      <a:pt x="1118" y="1009"/>
                    </a:lnTo>
                    <a:lnTo>
                      <a:pt x="1104" y="991"/>
                    </a:lnTo>
                    <a:lnTo>
                      <a:pt x="1086" y="977"/>
                    </a:lnTo>
                    <a:lnTo>
                      <a:pt x="1065" y="968"/>
                    </a:lnTo>
                    <a:lnTo>
                      <a:pt x="1042" y="966"/>
                    </a:lnTo>
                    <a:lnTo>
                      <a:pt x="683" y="966"/>
                    </a:lnTo>
                    <a:lnTo>
                      <a:pt x="659" y="968"/>
                    </a:lnTo>
                    <a:lnTo>
                      <a:pt x="638" y="977"/>
                    </a:lnTo>
                    <a:lnTo>
                      <a:pt x="621" y="991"/>
                    </a:lnTo>
                    <a:lnTo>
                      <a:pt x="606" y="1009"/>
                    </a:lnTo>
                    <a:lnTo>
                      <a:pt x="598" y="1030"/>
                    </a:lnTo>
                    <a:lnTo>
                      <a:pt x="595" y="1053"/>
                    </a:lnTo>
                    <a:lnTo>
                      <a:pt x="595" y="1412"/>
                    </a:lnTo>
                    <a:lnTo>
                      <a:pt x="598" y="1436"/>
                    </a:lnTo>
                    <a:lnTo>
                      <a:pt x="606" y="1457"/>
                    </a:lnTo>
                    <a:lnTo>
                      <a:pt x="621" y="1474"/>
                    </a:lnTo>
                    <a:lnTo>
                      <a:pt x="638" y="1489"/>
                    </a:lnTo>
                    <a:lnTo>
                      <a:pt x="659" y="1498"/>
                    </a:lnTo>
                    <a:lnTo>
                      <a:pt x="683" y="1501"/>
                    </a:lnTo>
                    <a:lnTo>
                      <a:pt x="1026" y="1501"/>
                    </a:lnTo>
                    <a:lnTo>
                      <a:pt x="1007" y="1577"/>
                    </a:lnTo>
                    <a:lnTo>
                      <a:pt x="993" y="1656"/>
                    </a:lnTo>
                    <a:lnTo>
                      <a:pt x="987" y="1735"/>
                    </a:lnTo>
                    <a:lnTo>
                      <a:pt x="683" y="1735"/>
                    </a:lnTo>
                    <a:lnTo>
                      <a:pt x="659" y="1737"/>
                    </a:lnTo>
                    <a:lnTo>
                      <a:pt x="638" y="1746"/>
                    </a:lnTo>
                    <a:lnTo>
                      <a:pt x="621" y="1761"/>
                    </a:lnTo>
                    <a:lnTo>
                      <a:pt x="606" y="1778"/>
                    </a:lnTo>
                    <a:lnTo>
                      <a:pt x="598" y="1799"/>
                    </a:lnTo>
                    <a:lnTo>
                      <a:pt x="595" y="1823"/>
                    </a:lnTo>
                    <a:lnTo>
                      <a:pt x="595" y="2182"/>
                    </a:lnTo>
                    <a:lnTo>
                      <a:pt x="598" y="2205"/>
                    </a:lnTo>
                    <a:lnTo>
                      <a:pt x="606" y="2226"/>
                    </a:lnTo>
                    <a:lnTo>
                      <a:pt x="621" y="2244"/>
                    </a:lnTo>
                    <a:lnTo>
                      <a:pt x="638" y="2258"/>
                    </a:lnTo>
                    <a:lnTo>
                      <a:pt x="659" y="2267"/>
                    </a:lnTo>
                    <a:lnTo>
                      <a:pt x="683" y="2270"/>
                    </a:lnTo>
                    <a:lnTo>
                      <a:pt x="1042" y="2270"/>
                    </a:lnTo>
                    <a:lnTo>
                      <a:pt x="1061" y="2267"/>
                    </a:lnTo>
                    <a:lnTo>
                      <a:pt x="1078" y="2260"/>
                    </a:lnTo>
                    <a:lnTo>
                      <a:pt x="1094" y="2251"/>
                    </a:lnTo>
                    <a:lnTo>
                      <a:pt x="1124" y="2307"/>
                    </a:lnTo>
                    <a:lnTo>
                      <a:pt x="1158" y="2361"/>
                    </a:lnTo>
                    <a:lnTo>
                      <a:pt x="1196" y="2413"/>
                    </a:lnTo>
                    <a:lnTo>
                      <a:pt x="1237" y="2464"/>
                    </a:lnTo>
                    <a:lnTo>
                      <a:pt x="1282" y="2511"/>
                    </a:lnTo>
                    <a:lnTo>
                      <a:pt x="1324" y="2550"/>
                    </a:lnTo>
                    <a:lnTo>
                      <a:pt x="1367" y="2586"/>
                    </a:lnTo>
                    <a:lnTo>
                      <a:pt x="1412" y="2621"/>
                    </a:lnTo>
                    <a:lnTo>
                      <a:pt x="88" y="2621"/>
                    </a:lnTo>
                    <a:lnTo>
                      <a:pt x="65" y="2617"/>
                    </a:lnTo>
                    <a:lnTo>
                      <a:pt x="44" y="2609"/>
                    </a:lnTo>
                    <a:lnTo>
                      <a:pt x="26" y="2595"/>
                    </a:lnTo>
                    <a:lnTo>
                      <a:pt x="12" y="2578"/>
                    </a:lnTo>
                    <a:lnTo>
                      <a:pt x="3" y="2557"/>
                    </a:lnTo>
                    <a:lnTo>
                      <a:pt x="0" y="2533"/>
                    </a:lnTo>
                    <a:lnTo>
                      <a:pt x="0" y="1087"/>
                    </a:lnTo>
                    <a:lnTo>
                      <a:pt x="2" y="1069"/>
                    </a:lnTo>
                    <a:lnTo>
                      <a:pt x="8" y="1050"/>
                    </a:lnTo>
                    <a:lnTo>
                      <a:pt x="17" y="1034"/>
                    </a:lnTo>
                    <a:lnTo>
                      <a:pt x="30" y="1020"/>
                    </a:lnTo>
                    <a:lnTo>
                      <a:pt x="1190" y="21"/>
                    </a:lnTo>
                    <a:lnTo>
                      <a:pt x="1208" y="8"/>
                    </a:lnTo>
                    <a:lnTo>
                      <a:pt x="1227" y="2"/>
                    </a:lnTo>
                    <a:lnTo>
                      <a:pt x="1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6" name="Freeform 62">
                <a:extLst>
                  <a:ext uri="{FF2B5EF4-FFF2-40B4-BE49-F238E27FC236}">
                    <a16:creationId xmlns:a16="http://schemas.microsoft.com/office/drawing/2014/main" id="{FFA477E4-D21B-4FBA-9519-4F4C5BB4E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80688" y="2143126"/>
                <a:ext cx="1603375" cy="1604963"/>
              </a:xfrm>
              <a:custGeom>
                <a:avLst/>
                <a:gdLst>
                  <a:gd name="T0" fmla="*/ 725 w 2021"/>
                  <a:gd name="T1" fmla="*/ 187 h 2022"/>
                  <a:gd name="T2" fmla="*/ 561 w 2021"/>
                  <a:gd name="T3" fmla="*/ 238 h 2022"/>
                  <a:gd name="T4" fmla="*/ 415 w 2021"/>
                  <a:gd name="T5" fmla="*/ 332 h 2022"/>
                  <a:gd name="T6" fmla="*/ 295 w 2021"/>
                  <a:gd name="T7" fmla="*/ 461 h 2022"/>
                  <a:gd name="T8" fmla="*/ 216 w 2021"/>
                  <a:gd name="T9" fmla="*/ 614 h 2022"/>
                  <a:gd name="T10" fmla="*/ 179 w 2021"/>
                  <a:gd name="T11" fmla="*/ 783 h 2022"/>
                  <a:gd name="T12" fmla="*/ 186 w 2021"/>
                  <a:gd name="T13" fmla="*/ 959 h 2022"/>
                  <a:gd name="T14" fmla="*/ 238 w 2021"/>
                  <a:gd name="T15" fmla="*/ 1122 h 2022"/>
                  <a:gd name="T16" fmla="*/ 332 w 2021"/>
                  <a:gd name="T17" fmla="*/ 1269 h 2022"/>
                  <a:gd name="T18" fmla="*/ 461 w 2021"/>
                  <a:gd name="T19" fmla="*/ 1388 h 2022"/>
                  <a:gd name="T20" fmla="*/ 614 w 2021"/>
                  <a:gd name="T21" fmla="*/ 1467 h 2022"/>
                  <a:gd name="T22" fmla="*/ 783 w 2021"/>
                  <a:gd name="T23" fmla="*/ 1505 h 2022"/>
                  <a:gd name="T24" fmla="*/ 959 w 2021"/>
                  <a:gd name="T25" fmla="*/ 1497 h 2022"/>
                  <a:gd name="T26" fmla="*/ 1122 w 2021"/>
                  <a:gd name="T27" fmla="*/ 1445 h 2022"/>
                  <a:gd name="T28" fmla="*/ 1268 w 2021"/>
                  <a:gd name="T29" fmla="*/ 1352 h 2022"/>
                  <a:gd name="T30" fmla="*/ 1312 w 2021"/>
                  <a:gd name="T31" fmla="*/ 1313 h 2022"/>
                  <a:gd name="T32" fmla="*/ 1425 w 2021"/>
                  <a:gd name="T33" fmla="*/ 1161 h 2022"/>
                  <a:gd name="T34" fmla="*/ 1490 w 2021"/>
                  <a:gd name="T35" fmla="*/ 991 h 2022"/>
                  <a:gd name="T36" fmla="*/ 1506 w 2021"/>
                  <a:gd name="T37" fmla="*/ 812 h 2022"/>
                  <a:gd name="T38" fmla="*/ 1474 w 2021"/>
                  <a:gd name="T39" fmla="*/ 634 h 2022"/>
                  <a:gd name="T40" fmla="*/ 1393 w 2021"/>
                  <a:gd name="T41" fmla="*/ 469 h 2022"/>
                  <a:gd name="T42" fmla="*/ 1269 w 2021"/>
                  <a:gd name="T43" fmla="*/ 332 h 2022"/>
                  <a:gd name="T44" fmla="*/ 1122 w 2021"/>
                  <a:gd name="T45" fmla="*/ 238 h 2022"/>
                  <a:gd name="T46" fmla="*/ 959 w 2021"/>
                  <a:gd name="T47" fmla="*/ 187 h 2022"/>
                  <a:gd name="T48" fmla="*/ 841 w 2021"/>
                  <a:gd name="T49" fmla="*/ 0 h 2022"/>
                  <a:gd name="T50" fmla="*/ 1039 w 2021"/>
                  <a:gd name="T51" fmla="*/ 24 h 2022"/>
                  <a:gd name="T52" fmla="*/ 1223 w 2021"/>
                  <a:gd name="T53" fmla="*/ 92 h 2022"/>
                  <a:gd name="T54" fmla="*/ 1387 w 2021"/>
                  <a:gd name="T55" fmla="*/ 201 h 2022"/>
                  <a:gd name="T56" fmla="*/ 1528 w 2021"/>
                  <a:gd name="T57" fmla="*/ 355 h 2022"/>
                  <a:gd name="T58" fmla="*/ 1625 w 2021"/>
                  <a:gd name="T59" fmla="*/ 538 h 2022"/>
                  <a:gd name="T60" fmla="*/ 1675 w 2021"/>
                  <a:gd name="T61" fmla="*/ 733 h 2022"/>
                  <a:gd name="T62" fmla="*/ 1677 w 2021"/>
                  <a:gd name="T63" fmla="*/ 934 h 2022"/>
                  <a:gd name="T64" fmla="*/ 1631 w 2021"/>
                  <a:gd name="T65" fmla="*/ 1131 h 2022"/>
                  <a:gd name="T66" fmla="*/ 1537 w 2021"/>
                  <a:gd name="T67" fmla="*/ 1315 h 2022"/>
                  <a:gd name="T68" fmla="*/ 1591 w 2021"/>
                  <a:gd name="T69" fmla="*/ 1432 h 2022"/>
                  <a:gd name="T70" fmla="*/ 1679 w 2021"/>
                  <a:gd name="T71" fmla="*/ 1446 h 2022"/>
                  <a:gd name="T72" fmla="*/ 1971 w 2021"/>
                  <a:gd name="T73" fmla="*/ 1723 h 2022"/>
                  <a:gd name="T74" fmla="*/ 2016 w 2021"/>
                  <a:gd name="T75" fmla="*/ 1802 h 2022"/>
                  <a:gd name="T76" fmla="*/ 2016 w 2021"/>
                  <a:gd name="T77" fmla="*/ 1892 h 2022"/>
                  <a:gd name="T78" fmla="*/ 1970 w 2021"/>
                  <a:gd name="T79" fmla="*/ 1971 h 2022"/>
                  <a:gd name="T80" fmla="*/ 1899 w 2021"/>
                  <a:gd name="T81" fmla="*/ 2015 h 2022"/>
                  <a:gd name="T82" fmla="*/ 1820 w 2021"/>
                  <a:gd name="T83" fmla="*/ 2020 h 2022"/>
                  <a:gd name="T84" fmla="*/ 1743 w 2021"/>
                  <a:gd name="T85" fmla="*/ 1989 h 2022"/>
                  <a:gd name="T86" fmla="*/ 1462 w 2021"/>
                  <a:gd name="T87" fmla="*/ 1706 h 2022"/>
                  <a:gd name="T88" fmla="*/ 1431 w 2021"/>
                  <a:gd name="T89" fmla="*/ 1621 h 2022"/>
                  <a:gd name="T90" fmla="*/ 1371 w 2021"/>
                  <a:gd name="T91" fmla="*/ 1495 h 2022"/>
                  <a:gd name="T92" fmla="*/ 1190 w 2021"/>
                  <a:gd name="T93" fmla="*/ 1609 h 2022"/>
                  <a:gd name="T94" fmla="*/ 985 w 2021"/>
                  <a:gd name="T95" fmla="*/ 1671 h 2022"/>
                  <a:gd name="T96" fmla="*/ 775 w 2021"/>
                  <a:gd name="T97" fmla="*/ 1681 h 2022"/>
                  <a:gd name="T98" fmla="*/ 580 w 2021"/>
                  <a:gd name="T99" fmla="*/ 1642 h 2022"/>
                  <a:gd name="T100" fmla="*/ 403 w 2021"/>
                  <a:gd name="T101" fmla="*/ 1560 h 2022"/>
                  <a:gd name="T102" fmla="*/ 247 w 2021"/>
                  <a:gd name="T103" fmla="*/ 1436 h 2022"/>
                  <a:gd name="T104" fmla="*/ 124 w 2021"/>
                  <a:gd name="T105" fmla="*/ 1280 h 2022"/>
                  <a:gd name="T106" fmla="*/ 41 w 2021"/>
                  <a:gd name="T107" fmla="*/ 1102 h 2022"/>
                  <a:gd name="T108" fmla="*/ 2 w 2021"/>
                  <a:gd name="T109" fmla="*/ 909 h 2022"/>
                  <a:gd name="T110" fmla="*/ 11 w 2021"/>
                  <a:gd name="T111" fmla="*/ 709 h 2022"/>
                  <a:gd name="T112" fmla="*/ 64 w 2021"/>
                  <a:gd name="T113" fmla="*/ 520 h 2022"/>
                  <a:gd name="T114" fmla="*/ 160 w 2021"/>
                  <a:gd name="T115" fmla="*/ 349 h 2022"/>
                  <a:gd name="T116" fmla="*/ 296 w 2021"/>
                  <a:gd name="T117" fmla="*/ 201 h 2022"/>
                  <a:gd name="T118" fmla="*/ 460 w 2021"/>
                  <a:gd name="T119" fmla="*/ 92 h 2022"/>
                  <a:gd name="T120" fmla="*/ 645 w 2021"/>
                  <a:gd name="T121" fmla="*/ 24 h 2022"/>
                  <a:gd name="T122" fmla="*/ 841 w 2021"/>
                  <a:gd name="T123" fmla="*/ 0 h 20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21" h="2022">
                    <a:moveTo>
                      <a:pt x="841" y="176"/>
                    </a:moveTo>
                    <a:lnTo>
                      <a:pt x="783" y="179"/>
                    </a:lnTo>
                    <a:lnTo>
                      <a:pt x="725" y="187"/>
                    </a:lnTo>
                    <a:lnTo>
                      <a:pt x="669" y="199"/>
                    </a:lnTo>
                    <a:lnTo>
                      <a:pt x="614" y="217"/>
                    </a:lnTo>
                    <a:lnTo>
                      <a:pt x="561" y="238"/>
                    </a:lnTo>
                    <a:lnTo>
                      <a:pt x="510" y="266"/>
                    </a:lnTo>
                    <a:lnTo>
                      <a:pt x="461" y="297"/>
                    </a:lnTo>
                    <a:lnTo>
                      <a:pt x="415" y="332"/>
                    </a:lnTo>
                    <a:lnTo>
                      <a:pt x="372" y="372"/>
                    </a:lnTo>
                    <a:lnTo>
                      <a:pt x="332" y="415"/>
                    </a:lnTo>
                    <a:lnTo>
                      <a:pt x="295" y="461"/>
                    </a:lnTo>
                    <a:lnTo>
                      <a:pt x="264" y="510"/>
                    </a:lnTo>
                    <a:lnTo>
                      <a:pt x="238" y="561"/>
                    </a:lnTo>
                    <a:lnTo>
                      <a:pt x="216" y="614"/>
                    </a:lnTo>
                    <a:lnTo>
                      <a:pt x="199" y="669"/>
                    </a:lnTo>
                    <a:lnTo>
                      <a:pt x="186" y="725"/>
                    </a:lnTo>
                    <a:lnTo>
                      <a:pt x="179" y="783"/>
                    </a:lnTo>
                    <a:lnTo>
                      <a:pt x="176" y="842"/>
                    </a:lnTo>
                    <a:lnTo>
                      <a:pt x="179" y="900"/>
                    </a:lnTo>
                    <a:lnTo>
                      <a:pt x="186" y="959"/>
                    </a:lnTo>
                    <a:lnTo>
                      <a:pt x="199" y="1015"/>
                    </a:lnTo>
                    <a:lnTo>
                      <a:pt x="216" y="1069"/>
                    </a:lnTo>
                    <a:lnTo>
                      <a:pt x="238" y="1122"/>
                    </a:lnTo>
                    <a:lnTo>
                      <a:pt x="264" y="1174"/>
                    </a:lnTo>
                    <a:lnTo>
                      <a:pt x="295" y="1223"/>
                    </a:lnTo>
                    <a:lnTo>
                      <a:pt x="332" y="1269"/>
                    </a:lnTo>
                    <a:lnTo>
                      <a:pt x="372" y="1313"/>
                    </a:lnTo>
                    <a:lnTo>
                      <a:pt x="415" y="1352"/>
                    </a:lnTo>
                    <a:lnTo>
                      <a:pt x="461" y="1388"/>
                    </a:lnTo>
                    <a:lnTo>
                      <a:pt x="510" y="1419"/>
                    </a:lnTo>
                    <a:lnTo>
                      <a:pt x="561" y="1445"/>
                    </a:lnTo>
                    <a:lnTo>
                      <a:pt x="614" y="1467"/>
                    </a:lnTo>
                    <a:lnTo>
                      <a:pt x="669" y="1485"/>
                    </a:lnTo>
                    <a:lnTo>
                      <a:pt x="725" y="1497"/>
                    </a:lnTo>
                    <a:lnTo>
                      <a:pt x="783" y="1505"/>
                    </a:lnTo>
                    <a:lnTo>
                      <a:pt x="841" y="1507"/>
                    </a:lnTo>
                    <a:lnTo>
                      <a:pt x="900" y="1505"/>
                    </a:lnTo>
                    <a:lnTo>
                      <a:pt x="959" y="1497"/>
                    </a:lnTo>
                    <a:lnTo>
                      <a:pt x="1015" y="1485"/>
                    </a:lnTo>
                    <a:lnTo>
                      <a:pt x="1069" y="1467"/>
                    </a:lnTo>
                    <a:lnTo>
                      <a:pt x="1122" y="1445"/>
                    </a:lnTo>
                    <a:lnTo>
                      <a:pt x="1174" y="1419"/>
                    </a:lnTo>
                    <a:lnTo>
                      <a:pt x="1223" y="1388"/>
                    </a:lnTo>
                    <a:lnTo>
                      <a:pt x="1268" y="1352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12" y="1313"/>
                    </a:lnTo>
                    <a:lnTo>
                      <a:pt x="1355" y="1265"/>
                    </a:lnTo>
                    <a:lnTo>
                      <a:pt x="1393" y="1214"/>
                    </a:lnTo>
                    <a:lnTo>
                      <a:pt x="1425" y="1161"/>
                    </a:lnTo>
                    <a:lnTo>
                      <a:pt x="1453" y="1106"/>
                    </a:lnTo>
                    <a:lnTo>
                      <a:pt x="1474" y="1049"/>
                    </a:lnTo>
                    <a:lnTo>
                      <a:pt x="1490" y="991"/>
                    </a:lnTo>
                    <a:lnTo>
                      <a:pt x="1500" y="932"/>
                    </a:lnTo>
                    <a:lnTo>
                      <a:pt x="1506" y="871"/>
                    </a:lnTo>
                    <a:lnTo>
                      <a:pt x="1506" y="812"/>
                    </a:lnTo>
                    <a:lnTo>
                      <a:pt x="1500" y="752"/>
                    </a:lnTo>
                    <a:lnTo>
                      <a:pt x="1490" y="692"/>
                    </a:lnTo>
                    <a:lnTo>
                      <a:pt x="1474" y="634"/>
                    </a:lnTo>
                    <a:lnTo>
                      <a:pt x="1453" y="577"/>
                    </a:lnTo>
                    <a:lnTo>
                      <a:pt x="1425" y="522"/>
                    </a:lnTo>
                    <a:lnTo>
                      <a:pt x="1393" y="469"/>
                    </a:lnTo>
                    <a:lnTo>
                      <a:pt x="1355" y="419"/>
                    </a:lnTo>
                    <a:lnTo>
                      <a:pt x="1312" y="372"/>
                    </a:lnTo>
                    <a:lnTo>
                      <a:pt x="1269" y="332"/>
                    </a:lnTo>
                    <a:lnTo>
                      <a:pt x="1223" y="297"/>
                    </a:lnTo>
                    <a:lnTo>
                      <a:pt x="1174" y="266"/>
                    </a:lnTo>
                    <a:lnTo>
                      <a:pt x="1122" y="238"/>
                    </a:lnTo>
                    <a:lnTo>
                      <a:pt x="1069" y="217"/>
                    </a:lnTo>
                    <a:lnTo>
                      <a:pt x="1015" y="199"/>
                    </a:lnTo>
                    <a:lnTo>
                      <a:pt x="959" y="187"/>
                    </a:lnTo>
                    <a:lnTo>
                      <a:pt x="900" y="179"/>
                    </a:lnTo>
                    <a:lnTo>
                      <a:pt x="841" y="176"/>
                    </a:lnTo>
                    <a:close/>
                    <a:moveTo>
                      <a:pt x="841" y="0"/>
                    </a:moveTo>
                    <a:lnTo>
                      <a:pt x="909" y="4"/>
                    </a:lnTo>
                    <a:lnTo>
                      <a:pt x="974" y="11"/>
                    </a:lnTo>
                    <a:lnTo>
                      <a:pt x="1039" y="24"/>
                    </a:lnTo>
                    <a:lnTo>
                      <a:pt x="1102" y="41"/>
                    </a:lnTo>
                    <a:lnTo>
                      <a:pt x="1164" y="64"/>
                    </a:lnTo>
                    <a:lnTo>
                      <a:pt x="1223" y="92"/>
                    </a:lnTo>
                    <a:lnTo>
                      <a:pt x="1280" y="124"/>
                    </a:lnTo>
                    <a:lnTo>
                      <a:pt x="1336" y="161"/>
                    </a:lnTo>
                    <a:lnTo>
                      <a:pt x="1387" y="201"/>
                    </a:lnTo>
                    <a:lnTo>
                      <a:pt x="1436" y="247"/>
                    </a:lnTo>
                    <a:lnTo>
                      <a:pt x="1485" y="300"/>
                    </a:lnTo>
                    <a:lnTo>
                      <a:pt x="1528" y="355"/>
                    </a:lnTo>
                    <a:lnTo>
                      <a:pt x="1565" y="414"/>
                    </a:lnTo>
                    <a:lnTo>
                      <a:pt x="1599" y="475"/>
                    </a:lnTo>
                    <a:lnTo>
                      <a:pt x="1625" y="538"/>
                    </a:lnTo>
                    <a:lnTo>
                      <a:pt x="1647" y="602"/>
                    </a:lnTo>
                    <a:lnTo>
                      <a:pt x="1664" y="667"/>
                    </a:lnTo>
                    <a:lnTo>
                      <a:pt x="1675" y="733"/>
                    </a:lnTo>
                    <a:lnTo>
                      <a:pt x="1682" y="801"/>
                    </a:lnTo>
                    <a:lnTo>
                      <a:pt x="1682" y="868"/>
                    </a:lnTo>
                    <a:lnTo>
                      <a:pt x="1677" y="934"/>
                    </a:lnTo>
                    <a:lnTo>
                      <a:pt x="1667" y="1001"/>
                    </a:lnTo>
                    <a:lnTo>
                      <a:pt x="1652" y="1067"/>
                    </a:lnTo>
                    <a:lnTo>
                      <a:pt x="1631" y="1131"/>
                    </a:lnTo>
                    <a:lnTo>
                      <a:pt x="1605" y="1194"/>
                    </a:lnTo>
                    <a:lnTo>
                      <a:pt x="1574" y="1256"/>
                    </a:lnTo>
                    <a:lnTo>
                      <a:pt x="1537" y="1315"/>
                    </a:lnTo>
                    <a:lnTo>
                      <a:pt x="1495" y="1371"/>
                    </a:lnTo>
                    <a:lnTo>
                      <a:pt x="1561" y="1436"/>
                    </a:lnTo>
                    <a:lnTo>
                      <a:pt x="1591" y="1432"/>
                    </a:lnTo>
                    <a:lnTo>
                      <a:pt x="1621" y="1431"/>
                    </a:lnTo>
                    <a:lnTo>
                      <a:pt x="1651" y="1436"/>
                    </a:lnTo>
                    <a:lnTo>
                      <a:pt x="1679" y="1446"/>
                    </a:lnTo>
                    <a:lnTo>
                      <a:pt x="1706" y="1462"/>
                    </a:lnTo>
                    <a:lnTo>
                      <a:pt x="1730" y="1482"/>
                    </a:lnTo>
                    <a:lnTo>
                      <a:pt x="1971" y="1723"/>
                    </a:lnTo>
                    <a:lnTo>
                      <a:pt x="1991" y="1747"/>
                    </a:lnTo>
                    <a:lnTo>
                      <a:pt x="2007" y="1774"/>
                    </a:lnTo>
                    <a:lnTo>
                      <a:pt x="2016" y="1802"/>
                    </a:lnTo>
                    <a:lnTo>
                      <a:pt x="2021" y="1832"/>
                    </a:lnTo>
                    <a:lnTo>
                      <a:pt x="2021" y="1862"/>
                    </a:lnTo>
                    <a:lnTo>
                      <a:pt x="2016" y="1892"/>
                    </a:lnTo>
                    <a:lnTo>
                      <a:pt x="2007" y="1919"/>
                    </a:lnTo>
                    <a:lnTo>
                      <a:pt x="1991" y="1947"/>
                    </a:lnTo>
                    <a:lnTo>
                      <a:pt x="1970" y="1971"/>
                    </a:lnTo>
                    <a:lnTo>
                      <a:pt x="1949" y="1989"/>
                    </a:lnTo>
                    <a:lnTo>
                      <a:pt x="1925" y="2003"/>
                    </a:lnTo>
                    <a:lnTo>
                      <a:pt x="1899" y="2015"/>
                    </a:lnTo>
                    <a:lnTo>
                      <a:pt x="1873" y="2020"/>
                    </a:lnTo>
                    <a:lnTo>
                      <a:pt x="1846" y="2022"/>
                    </a:lnTo>
                    <a:lnTo>
                      <a:pt x="1820" y="2020"/>
                    </a:lnTo>
                    <a:lnTo>
                      <a:pt x="1793" y="2015"/>
                    </a:lnTo>
                    <a:lnTo>
                      <a:pt x="1768" y="2003"/>
                    </a:lnTo>
                    <a:lnTo>
                      <a:pt x="1743" y="1989"/>
                    </a:lnTo>
                    <a:lnTo>
                      <a:pt x="1721" y="1970"/>
                    </a:lnTo>
                    <a:lnTo>
                      <a:pt x="1481" y="1730"/>
                    </a:lnTo>
                    <a:lnTo>
                      <a:pt x="1462" y="1706"/>
                    </a:lnTo>
                    <a:lnTo>
                      <a:pt x="1446" y="1678"/>
                    </a:lnTo>
                    <a:lnTo>
                      <a:pt x="1436" y="1651"/>
                    </a:lnTo>
                    <a:lnTo>
                      <a:pt x="1431" y="1621"/>
                    </a:lnTo>
                    <a:lnTo>
                      <a:pt x="1432" y="1591"/>
                    </a:lnTo>
                    <a:lnTo>
                      <a:pt x="1436" y="1561"/>
                    </a:lnTo>
                    <a:lnTo>
                      <a:pt x="1371" y="1495"/>
                    </a:lnTo>
                    <a:lnTo>
                      <a:pt x="1313" y="1538"/>
                    </a:lnTo>
                    <a:lnTo>
                      <a:pt x="1253" y="1576"/>
                    </a:lnTo>
                    <a:lnTo>
                      <a:pt x="1190" y="1609"/>
                    </a:lnTo>
                    <a:lnTo>
                      <a:pt x="1123" y="1635"/>
                    </a:lnTo>
                    <a:lnTo>
                      <a:pt x="1056" y="1656"/>
                    </a:lnTo>
                    <a:lnTo>
                      <a:pt x="985" y="1671"/>
                    </a:lnTo>
                    <a:lnTo>
                      <a:pt x="914" y="1681"/>
                    </a:lnTo>
                    <a:lnTo>
                      <a:pt x="841" y="1683"/>
                    </a:lnTo>
                    <a:lnTo>
                      <a:pt x="775" y="1681"/>
                    </a:lnTo>
                    <a:lnTo>
                      <a:pt x="709" y="1673"/>
                    </a:lnTo>
                    <a:lnTo>
                      <a:pt x="645" y="1660"/>
                    </a:lnTo>
                    <a:lnTo>
                      <a:pt x="580" y="1642"/>
                    </a:lnTo>
                    <a:lnTo>
                      <a:pt x="520" y="1620"/>
                    </a:lnTo>
                    <a:lnTo>
                      <a:pt x="460" y="1592"/>
                    </a:lnTo>
                    <a:lnTo>
                      <a:pt x="403" y="1560"/>
                    </a:lnTo>
                    <a:lnTo>
                      <a:pt x="348" y="1524"/>
                    </a:lnTo>
                    <a:lnTo>
                      <a:pt x="296" y="1482"/>
                    </a:lnTo>
                    <a:lnTo>
                      <a:pt x="247" y="1436"/>
                    </a:lnTo>
                    <a:lnTo>
                      <a:pt x="201" y="1388"/>
                    </a:lnTo>
                    <a:lnTo>
                      <a:pt x="160" y="1336"/>
                    </a:lnTo>
                    <a:lnTo>
                      <a:pt x="124" y="1280"/>
                    </a:lnTo>
                    <a:lnTo>
                      <a:pt x="91" y="1223"/>
                    </a:lnTo>
                    <a:lnTo>
                      <a:pt x="64" y="1164"/>
                    </a:lnTo>
                    <a:lnTo>
                      <a:pt x="41" y="1102"/>
                    </a:lnTo>
                    <a:lnTo>
                      <a:pt x="23" y="1039"/>
                    </a:lnTo>
                    <a:lnTo>
                      <a:pt x="11" y="974"/>
                    </a:lnTo>
                    <a:lnTo>
                      <a:pt x="2" y="909"/>
                    </a:lnTo>
                    <a:lnTo>
                      <a:pt x="0" y="842"/>
                    </a:lnTo>
                    <a:lnTo>
                      <a:pt x="2" y="775"/>
                    </a:lnTo>
                    <a:lnTo>
                      <a:pt x="11" y="709"/>
                    </a:lnTo>
                    <a:lnTo>
                      <a:pt x="23" y="645"/>
                    </a:lnTo>
                    <a:lnTo>
                      <a:pt x="41" y="581"/>
                    </a:lnTo>
                    <a:lnTo>
                      <a:pt x="64" y="520"/>
                    </a:lnTo>
                    <a:lnTo>
                      <a:pt x="91" y="460"/>
                    </a:lnTo>
                    <a:lnTo>
                      <a:pt x="124" y="403"/>
                    </a:lnTo>
                    <a:lnTo>
                      <a:pt x="160" y="349"/>
                    </a:lnTo>
                    <a:lnTo>
                      <a:pt x="201" y="297"/>
                    </a:lnTo>
                    <a:lnTo>
                      <a:pt x="247" y="247"/>
                    </a:lnTo>
                    <a:lnTo>
                      <a:pt x="296" y="201"/>
                    </a:lnTo>
                    <a:lnTo>
                      <a:pt x="348" y="161"/>
                    </a:lnTo>
                    <a:lnTo>
                      <a:pt x="403" y="124"/>
                    </a:lnTo>
                    <a:lnTo>
                      <a:pt x="460" y="92"/>
                    </a:lnTo>
                    <a:lnTo>
                      <a:pt x="520" y="64"/>
                    </a:lnTo>
                    <a:lnTo>
                      <a:pt x="580" y="41"/>
                    </a:lnTo>
                    <a:lnTo>
                      <a:pt x="645" y="24"/>
                    </a:lnTo>
                    <a:lnTo>
                      <a:pt x="709" y="11"/>
                    </a:lnTo>
                    <a:lnTo>
                      <a:pt x="775" y="4"/>
                    </a:lnTo>
                    <a:lnTo>
                      <a:pt x="8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7" name="Freeform 63">
                <a:extLst>
                  <a:ext uri="{FF2B5EF4-FFF2-40B4-BE49-F238E27FC236}">
                    <a16:creationId xmlns:a16="http://schemas.microsoft.com/office/drawing/2014/main" id="{9C642885-2F41-4C60-9DEA-07A85A8D3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939801"/>
                <a:ext cx="2720975" cy="1328738"/>
              </a:xfrm>
              <a:custGeom>
                <a:avLst/>
                <a:gdLst>
                  <a:gd name="T0" fmla="*/ 1715 w 3428"/>
                  <a:gd name="T1" fmla="*/ 0 h 1673"/>
                  <a:gd name="T2" fmla="*/ 1744 w 3428"/>
                  <a:gd name="T3" fmla="*/ 2 h 1673"/>
                  <a:gd name="T4" fmla="*/ 1774 w 3428"/>
                  <a:gd name="T5" fmla="*/ 10 h 1673"/>
                  <a:gd name="T6" fmla="*/ 1803 w 3428"/>
                  <a:gd name="T7" fmla="*/ 23 h 1673"/>
                  <a:gd name="T8" fmla="*/ 1828 w 3428"/>
                  <a:gd name="T9" fmla="*/ 42 h 1673"/>
                  <a:gd name="T10" fmla="*/ 3367 w 3428"/>
                  <a:gd name="T11" fmla="*/ 1365 h 1673"/>
                  <a:gd name="T12" fmla="*/ 3389 w 3428"/>
                  <a:gd name="T13" fmla="*/ 1387 h 1673"/>
                  <a:gd name="T14" fmla="*/ 3406 w 3428"/>
                  <a:gd name="T15" fmla="*/ 1414 h 1673"/>
                  <a:gd name="T16" fmla="*/ 3418 w 3428"/>
                  <a:gd name="T17" fmla="*/ 1441 h 1673"/>
                  <a:gd name="T18" fmla="*/ 3426 w 3428"/>
                  <a:gd name="T19" fmla="*/ 1470 h 1673"/>
                  <a:gd name="T20" fmla="*/ 3428 w 3428"/>
                  <a:gd name="T21" fmla="*/ 1500 h 1673"/>
                  <a:gd name="T22" fmla="*/ 3425 w 3428"/>
                  <a:gd name="T23" fmla="*/ 1530 h 1673"/>
                  <a:gd name="T24" fmla="*/ 3417 w 3428"/>
                  <a:gd name="T25" fmla="*/ 1560 h 1673"/>
                  <a:gd name="T26" fmla="*/ 3404 w 3428"/>
                  <a:gd name="T27" fmla="*/ 1587 h 1673"/>
                  <a:gd name="T28" fmla="*/ 3386 w 3428"/>
                  <a:gd name="T29" fmla="*/ 1613 h 1673"/>
                  <a:gd name="T30" fmla="*/ 3363 w 3428"/>
                  <a:gd name="T31" fmla="*/ 1635 h 1673"/>
                  <a:gd name="T32" fmla="*/ 3337 w 3428"/>
                  <a:gd name="T33" fmla="*/ 1651 h 1673"/>
                  <a:gd name="T34" fmla="*/ 3311 w 3428"/>
                  <a:gd name="T35" fmla="*/ 1665 h 1673"/>
                  <a:gd name="T36" fmla="*/ 3282 w 3428"/>
                  <a:gd name="T37" fmla="*/ 1671 h 1673"/>
                  <a:gd name="T38" fmla="*/ 3252 w 3428"/>
                  <a:gd name="T39" fmla="*/ 1673 h 1673"/>
                  <a:gd name="T40" fmla="*/ 3222 w 3428"/>
                  <a:gd name="T41" fmla="*/ 1671 h 1673"/>
                  <a:gd name="T42" fmla="*/ 3193 w 3428"/>
                  <a:gd name="T43" fmla="*/ 1663 h 1673"/>
                  <a:gd name="T44" fmla="*/ 3164 w 3428"/>
                  <a:gd name="T45" fmla="*/ 1650 h 1673"/>
                  <a:gd name="T46" fmla="*/ 3137 w 3428"/>
                  <a:gd name="T47" fmla="*/ 1631 h 1673"/>
                  <a:gd name="T48" fmla="*/ 1715 w 3428"/>
                  <a:gd name="T49" fmla="*/ 408 h 1673"/>
                  <a:gd name="T50" fmla="*/ 291 w 3428"/>
                  <a:gd name="T51" fmla="*/ 1631 h 1673"/>
                  <a:gd name="T52" fmla="*/ 264 w 3428"/>
                  <a:gd name="T53" fmla="*/ 1650 h 1673"/>
                  <a:gd name="T54" fmla="*/ 237 w 3428"/>
                  <a:gd name="T55" fmla="*/ 1663 h 1673"/>
                  <a:gd name="T56" fmla="*/ 208 w 3428"/>
                  <a:gd name="T57" fmla="*/ 1671 h 1673"/>
                  <a:gd name="T58" fmla="*/ 178 w 3428"/>
                  <a:gd name="T59" fmla="*/ 1673 h 1673"/>
                  <a:gd name="T60" fmla="*/ 148 w 3428"/>
                  <a:gd name="T61" fmla="*/ 1671 h 1673"/>
                  <a:gd name="T62" fmla="*/ 118 w 3428"/>
                  <a:gd name="T63" fmla="*/ 1665 h 1673"/>
                  <a:gd name="T64" fmla="*/ 91 w 3428"/>
                  <a:gd name="T65" fmla="*/ 1652 h 1673"/>
                  <a:gd name="T66" fmla="*/ 65 w 3428"/>
                  <a:gd name="T67" fmla="*/ 1635 h 1673"/>
                  <a:gd name="T68" fmla="*/ 42 w 3428"/>
                  <a:gd name="T69" fmla="*/ 1613 h 1673"/>
                  <a:gd name="T70" fmla="*/ 24 w 3428"/>
                  <a:gd name="T71" fmla="*/ 1587 h 1673"/>
                  <a:gd name="T72" fmla="*/ 11 w 3428"/>
                  <a:gd name="T73" fmla="*/ 1560 h 1673"/>
                  <a:gd name="T74" fmla="*/ 3 w 3428"/>
                  <a:gd name="T75" fmla="*/ 1530 h 1673"/>
                  <a:gd name="T76" fmla="*/ 0 w 3428"/>
                  <a:gd name="T77" fmla="*/ 1500 h 1673"/>
                  <a:gd name="T78" fmla="*/ 2 w 3428"/>
                  <a:gd name="T79" fmla="*/ 1470 h 1673"/>
                  <a:gd name="T80" fmla="*/ 10 w 3428"/>
                  <a:gd name="T81" fmla="*/ 1441 h 1673"/>
                  <a:gd name="T82" fmla="*/ 22 w 3428"/>
                  <a:gd name="T83" fmla="*/ 1414 h 1673"/>
                  <a:gd name="T84" fmla="*/ 39 w 3428"/>
                  <a:gd name="T85" fmla="*/ 1387 h 1673"/>
                  <a:gd name="T86" fmla="*/ 61 w 3428"/>
                  <a:gd name="T87" fmla="*/ 1365 h 1673"/>
                  <a:gd name="T88" fmla="*/ 1600 w 3428"/>
                  <a:gd name="T89" fmla="*/ 42 h 1673"/>
                  <a:gd name="T90" fmla="*/ 1625 w 3428"/>
                  <a:gd name="T91" fmla="*/ 23 h 1673"/>
                  <a:gd name="T92" fmla="*/ 1654 w 3428"/>
                  <a:gd name="T93" fmla="*/ 10 h 1673"/>
                  <a:gd name="T94" fmla="*/ 1684 w 3428"/>
                  <a:gd name="T95" fmla="*/ 2 h 1673"/>
                  <a:gd name="T96" fmla="*/ 1715 w 3428"/>
                  <a:gd name="T97" fmla="*/ 0 h 1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28" h="1673">
                    <a:moveTo>
                      <a:pt x="1715" y="0"/>
                    </a:moveTo>
                    <a:lnTo>
                      <a:pt x="1744" y="2"/>
                    </a:lnTo>
                    <a:lnTo>
                      <a:pt x="1774" y="10"/>
                    </a:lnTo>
                    <a:lnTo>
                      <a:pt x="1803" y="23"/>
                    </a:lnTo>
                    <a:lnTo>
                      <a:pt x="1828" y="42"/>
                    </a:lnTo>
                    <a:lnTo>
                      <a:pt x="3367" y="1365"/>
                    </a:lnTo>
                    <a:lnTo>
                      <a:pt x="3389" y="1387"/>
                    </a:lnTo>
                    <a:lnTo>
                      <a:pt x="3406" y="1414"/>
                    </a:lnTo>
                    <a:lnTo>
                      <a:pt x="3418" y="1441"/>
                    </a:lnTo>
                    <a:lnTo>
                      <a:pt x="3426" y="1470"/>
                    </a:lnTo>
                    <a:lnTo>
                      <a:pt x="3428" y="1500"/>
                    </a:lnTo>
                    <a:lnTo>
                      <a:pt x="3425" y="1530"/>
                    </a:lnTo>
                    <a:lnTo>
                      <a:pt x="3417" y="1560"/>
                    </a:lnTo>
                    <a:lnTo>
                      <a:pt x="3404" y="1587"/>
                    </a:lnTo>
                    <a:lnTo>
                      <a:pt x="3386" y="1613"/>
                    </a:lnTo>
                    <a:lnTo>
                      <a:pt x="3363" y="1635"/>
                    </a:lnTo>
                    <a:lnTo>
                      <a:pt x="3337" y="1651"/>
                    </a:lnTo>
                    <a:lnTo>
                      <a:pt x="3311" y="1665"/>
                    </a:lnTo>
                    <a:lnTo>
                      <a:pt x="3282" y="1671"/>
                    </a:lnTo>
                    <a:lnTo>
                      <a:pt x="3252" y="1673"/>
                    </a:lnTo>
                    <a:lnTo>
                      <a:pt x="3222" y="1671"/>
                    </a:lnTo>
                    <a:lnTo>
                      <a:pt x="3193" y="1663"/>
                    </a:lnTo>
                    <a:lnTo>
                      <a:pt x="3164" y="1650"/>
                    </a:lnTo>
                    <a:lnTo>
                      <a:pt x="3137" y="1631"/>
                    </a:lnTo>
                    <a:lnTo>
                      <a:pt x="1715" y="408"/>
                    </a:lnTo>
                    <a:lnTo>
                      <a:pt x="291" y="1631"/>
                    </a:lnTo>
                    <a:lnTo>
                      <a:pt x="264" y="1650"/>
                    </a:lnTo>
                    <a:lnTo>
                      <a:pt x="237" y="1663"/>
                    </a:lnTo>
                    <a:lnTo>
                      <a:pt x="208" y="1671"/>
                    </a:lnTo>
                    <a:lnTo>
                      <a:pt x="178" y="1673"/>
                    </a:lnTo>
                    <a:lnTo>
                      <a:pt x="148" y="1671"/>
                    </a:lnTo>
                    <a:lnTo>
                      <a:pt x="118" y="1665"/>
                    </a:lnTo>
                    <a:lnTo>
                      <a:pt x="91" y="1652"/>
                    </a:lnTo>
                    <a:lnTo>
                      <a:pt x="65" y="1635"/>
                    </a:lnTo>
                    <a:lnTo>
                      <a:pt x="42" y="1613"/>
                    </a:lnTo>
                    <a:lnTo>
                      <a:pt x="24" y="1587"/>
                    </a:lnTo>
                    <a:lnTo>
                      <a:pt x="11" y="1560"/>
                    </a:lnTo>
                    <a:lnTo>
                      <a:pt x="3" y="1530"/>
                    </a:lnTo>
                    <a:lnTo>
                      <a:pt x="0" y="1500"/>
                    </a:lnTo>
                    <a:lnTo>
                      <a:pt x="2" y="1470"/>
                    </a:lnTo>
                    <a:lnTo>
                      <a:pt x="10" y="1441"/>
                    </a:lnTo>
                    <a:lnTo>
                      <a:pt x="22" y="1414"/>
                    </a:lnTo>
                    <a:lnTo>
                      <a:pt x="39" y="1387"/>
                    </a:lnTo>
                    <a:lnTo>
                      <a:pt x="61" y="1365"/>
                    </a:lnTo>
                    <a:lnTo>
                      <a:pt x="1600" y="42"/>
                    </a:lnTo>
                    <a:lnTo>
                      <a:pt x="1625" y="23"/>
                    </a:lnTo>
                    <a:lnTo>
                      <a:pt x="1654" y="10"/>
                    </a:lnTo>
                    <a:lnTo>
                      <a:pt x="1684" y="2"/>
                    </a:lnTo>
                    <a:lnTo>
                      <a:pt x="17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37CC9993-D0D1-4956-994B-A156013D95CC}"/>
                </a:ext>
              </a:extLst>
            </p:cNvPr>
            <p:cNvGrpSpPr/>
            <p:nvPr/>
          </p:nvGrpSpPr>
          <p:grpSpPr>
            <a:xfrm>
              <a:off x="4459762" y="2482835"/>
              <a:ext cx="495298" cy="314651"/>
              <a:chOff x="9190038" y="984250"/>
              <a:chExt cx="4905375" cy="3116263"/>
            </a:xfrm>
            <a:solidFill>
              <a:srgbClr val="0884BA"/>
            </a:solidFill>
          </p:grpSpPr>
          <p:sp>
            <p:nvSpPr>
              <p:cNvPr id="1081" name="Freeform 68">
                <a:extLst>
                  <a:ext uri="{FF2B5EF4-FFF2-40B4-BE49-F238E27FC236}">
                    <a16:creationId xmlns:a16="http://schemas.microsoft.com/office/drawing/2014/main" id="{69D71FD0-858F-40DE-B1FD-8278C2F5C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2" name="Freeform 69">
                <a:extLst>
                  <a:ext uri="{FF2B5EF4-FFF2-40B4-BE49-F238E27FC236}">
                    <a16:creationId xmlns:a16="http://schemas.microsoft.com/office/drawing/2014/main" id="{C7BF1CFC-182C-4745-A07C-FB12450B6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3" name="Freeform 70">
                <a:extLst>
                  <a:ext uri="{FF2B5EF4-FFF2-40B4-BE49-F238E27FC236}">
                    <a16:creationId xmlns:a16="http://schemas.microsoft.com/office/drawing/2014/main" id="{C5EEB668-FD22-4DA6-8953-1F5261C59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4" name="Freeform 71">
                <a:extLst>
                  <a:ext uri="{FF2B5EF4-FFF2-40B4-BE49-F238E27FC236}">
                    <a16:creationId xmlns:a16="http://schemas.microsoft.com/office/drawing/2014/main" id="{5AD4B3B3-1DF8-4F98-8FCC-A5719E685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9" name="Group 878">
              <a:extLst>
                <a:ext uri="{FF2B5EF4-FFF2-40B4-BE49-F238E27FC236}">
                  <a16:creationId xmlns:a16="http://schemas.microsoft.com/office/drawing/2014/main" id="{21CB871A-DBED-4DF4-BA48-273594F2110F}"/>
                </a:ext>
              </a:extLst>
            </p:cNvPr>
            <p:cNvGrpSpPr/>
            <p:nvPr/>
          </p:nvGrpSpPr>
          <p:grpSpPr>
            <a:xfrm>
              <a:off x="7556602" y="5511723"/>
              <a:ext cx="511847" cy="436298"/>
              <a:chOff x="12072938" y="-400050"/>
              <a:chExt cx="5162550" cy="4400550"/>
            </a:xfrm>
            <a:solidFill>
              <a:srgbClr val="ED5A6D"/>
            </a:solidFill>
          </p:grpSpPr>
          <p:sp>
            <p:nvSpPr>
              <p:cNvPr id="1078" name="Freeform 76">
                <a:extLst>
                  <a:ext uri="{FF2B5EF4-FFF2-40B4-BE49-F238E27FC236}">
                    <a16:creationId xmlns:a16="http://schemas.microsoft.com/office/drawing/2014/main" id="{65436DCD-2BFD-4245-BA82-45274582ED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72938" y="1135062"/>
                <a:ext cx="5162550" cy="2865438"/>
              </a:xfrm>
              <a:custGeom>
                <a:avLst/>
                <a:gdLst>
                  <a:gd name="T0" fmla="*/ 1084 w 6504"/>
                  <a:gd name="T1" fmla="*/ 2305 h 3609"/>
                  <a:gd name="T2" fmla="*/ 5422 w 6504"/>
                  <a:gd name="T3" fmla="*/ 1986 h 3609"/>
                  <a:gd name="T4" fmla="*/ 5783 w 6504"/>
                  <a:gd name="T5" fmla="*/ 1432 h 3609"/>
                  <a:gd name="T6" fmla="*/ 6145 w 6504"/>
                  <a:gd name="T7" fmla="*/ 3248 h 3609"/>
                  <a:gd name="T8" fmla="*/ 5783 w 6504"/>
                  <a:gd name="T9" fmla="*/ 1432 h 3609"/>
                  <a:gd name="T10" fmla="*/ 1084 w 6504"/>
                  <a:gd name="T11" fmla="*/ 1625 h 3609"/>
                  <a:gd name="T12" fmla="*/ 1637 w 6504"/>
                  <a:gd name="T13" fmla="*/ 1542 h 3609"/>
                  <a:gd name="T14" fmla="*/ 1562 w 6504"/>
                  <a:gd name="T15" fmla="*/ 1388 h 3609"/>
                  <a:gd name="T16" fmla="*/ 1455 w 6504"/>
                  <a:gd name="T17" fmla="*/ 1256 h 3609"/>
                  <a:gd name="T18" fmla="*/ 1323 w 6504"/>
                  <a:gd name="T19" fmla="*/ 1150 h 3609"/>
                  <a:gd name="T20" fmla="*/ 1169 w 6504"/>
                  <a:gd name="T21" fmla="*/ 1073 h 3609"/>
                  <a:gd name="T22" fmla="*/ 361 w 6504"/>
                  <a:gd name="T23" fmla="*/ 361 h 3609"/>
                  <a:gd name="T24" fmla="*/ 723 w 6504"/>
                  <a:gd name="T25" fmla="*/ 3248 h 3609"/>
                  <a:gd name="T26" fmla="*/ 361 w 6504"/>
                  <a:gd name="T27" fmla="*/ 361 h 3609"/>
                  <a:gd name="T28" fmla="*/ 904 w 6504"/>
                  <a:gd name="T29" fmla="*/ 0 h 3609"/>
                  <a:gd name="T30" fmla="*/ 983 w 6504"/>
                  <a:gd name="T31" fmla="*/ 17 h 3609"/>
                  <a:gd name="T32" fmla="*/ 1045 w 6504"/>
                  <a:gd name="T33" fmla="*/ 67 h 3609"/>
                  <a:gd name="T34" fmla="*/ 1080 w 6504"/>
                  <a:gd name="T35" fmla="*/ 138 h 3609"/>
                  <a:gd name="T36" fmla="*/ 1084 w 6504"/>
                  <a:gd name="T37" fmla="*/ 682 h 3609"/>
                  <a:gd name="T38" fmla="*/ 1301 w 6504"/>
                  <a:gd name="T39" fmla="*/ 737 h 3609"/>
                  <a:gd name="T40" fmla="*/ 1497 w 6504"/>
                  <a:gd name="T41" fmla="*/ 834 h 3609"/>
                  <a:gd name="T42" fmla="*/ 1670 w 6504"/>
                  <a:gd name="T43" fmla="*/ 962 h 3609"/>
                  <a:gd name="T44" fmla="*/ 1815 w 6504"/>
                  <a:gd name="T45" fmla="*/ 1122 h 3609"/>
                  <a:gd name="T46" fmla="*/ 1929 w 6504"/>
                  <a:gd name="T47" fmla="*/ 1307 h 3609"/>
                  <a:gd name="T48" fmla="*/ 2006 w 6504"/>
                  <a:gd name="T49" fmla="*/ 1514 h 3609"/>
                  <a:gd name="T50" fmla="*/ 5422 w 6504"/>
                  <a:gd name="T51" fmla="*/ 1625 h 3609"/>
                  <a:gd name="T52" fmla="*/ 5428 w 6504"/>
                  <a:gd name="T53" fmla="*/ 1211 h 3609"/>
                  <a:gd name="T54" fmla="*/ 5462 w 6504"/>
                  <a:gd name="T55" fmla="*/ 1140 h 3609"/>
                  <a:gd name="T56" fmla="*/ 5525 w 6504"/>
                  <a:gd name="T57" fmla="*/ 1090 h 3609"/>
                  <a:gd name="T58" fmla="*/ 5604 w 6504"/>
                  <a:gd name="T59" fmla="*/ 1071 h 3609"/>
                  <a:gd name="T60" fmla="*/ 6368 w 6504"/>
                  <a:gd name="T61" fmla="*/ 1077 h 3609"/>
                  <a:gd name="T62" fmla="*/ 6439 w 6504"/>
                  <a:gd name="T63" fmla="*/ 1112 h 3609"/>
                  <a:gd name="T64" fmla="*/ 6488 w 6504"/>
                  <a:gd name="T65" fmla="*/ 1173 h 3609"/>
                  <a:gd name="T66" fmla="*/ 6504 w 6504"/>
                  <a:gd name="T67" fmla="*/ 1252 h 3609"/>
                  <a:gd name="T68" fmla="*/ 6500 w 6504"/>
                  <a:gd name="T69" fmla="*/ 3471 h 3609"/>
                  <a:gd name="T70" fmla="*/ 6465 w 6504"/>
                  <a:gd name="T71" fmla="*/ 3542 h 3609"/>
                  <a:gd name="T72" fmla="*/ 6403 w 6504"/>
                  <a:gd name="T73" fmla="*/ 3591 h 3609"/>
                  <a:gd name="T74" fmla="*/ 6324 w 6504"/>
                  <a:gd name="T75" fmla="*/ 3609 h 3609"/>
                  <a:gd name="T76" fmla="*/ 5560 w 6504"/>
                  <a:gd name="T77" fmla="*/ 3605 h 3609"/>
                  <a:gd name="T78" fmla="*/ 5489 w 6504"/>
                  <a:gd name="T79" fmla="*/ 3570 h 3609"/>
                  <a:gd name="T80" fmla="*/ 5440 w 6504"/>
                  <a:gd name="T81" fmla="*/ 3509 h 3609"/>
                  <a:gd name="T82" fmla="*/ 5422 w 6504"/>
                  <a:gd name="T83" fmla="*/ 3430 h 3609"/>
                  <a:gd name="T84" fmla="*/ 1084 w 6504"/>
                  <a:gd name="T85" fmla="*/ 2666 h 3609"/>
                  <a:gd name="T86" fmla="*/ 1078 w 6504"/>
                  <a:gd name="T87" fmla="*/ 3471 h 3609"/>
                  <a:gd name="T88" fmla="*/ 1045 w 6504"/>
                  <a:gd name="T89" fmla="*/ 3542 h 3609"/>
                  <a:gd name="T90" fmla="*/ 983 w 6504"/>
                  <a:gd name="T91" fmla="*/ 3591 h 3609"/>
                  <a:gd name="T92" fmla="*/ 902 w 6504"/>
                  <a:gd name="T93" fmla="*/ 3609 h 3609"/>
                  <a:gd name="T94" fmla="*/ 138 w 6504"/>
                  <a:gd name="T95" fmla="*/ 3605 h 3609"/>
                  <a:gd name="T96" fmla="*/ 67 w 6504"/>
                  <a:gd name="T97" fmla="*/ 3570 h 3609"/>
                  <a:gd name="T98" fmla="*/ 18 w 6504"/>
                  <a:gd name="T99" fmla="*/ 3509 h 3609"/>
                  <a:gd name="T100" fmla="*/ 0 w 6504"/>
                  <a:gd name="T101" fmla="*/ 3430 h 3609"/>
                  <a:gd name="T102" fmla="*/ 4 w 6504"/>
                  <a:gd name="T103" fmla="*/ 138 h 3609"/>
                  <a:gd name="T104" fmla="*/ 39 w 6504"/>
                  <a:gd name="T105" fmla="*/ 67 h 3609"/>
                  <a:gd name="T106" fmla="*/ 101 w 6504"/>
                  <a:gd name="T107" fmla="*/ 17 h 3609"/>
                  <a:gd name="T108" fmla="*/ 180 w 6504"/>
                  <a:gd name="T109" fmla="*/ 0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504" h="3609">
                    <a:moveTo>
                      <a:pt x="1084" y="1986"/>
                    </a:moveTo>
                    <a:lnTo>
                      <a:pt x="1084" y="2305"/>
                    </a:lnTo>
                    <a:lnTo>
                      <a:pt x="5422" y="2305"/>
                    </a:lnTo>
                    <a:lnTo>
                      <a:pt x="5422" y="1986"/>
                    </a:lnTo>
                    <a:lnTo>
                      <a:pt x="1084" y="1986"/>
                    </a:lnTo>
                    <a:close/>
                    <a:moveTo>
                      <a:pt x="5783" y="1432"/>
                    </a:moveTo>
                    <a:lnTo>
                      <a:pt x="5783" y="3248"/>
                    </a:lnTo>
                    <a:lnTo>
                      <a:pt x="6145" y="3248"/>
                    </a:lnTo>
                    <a:lnTo>
                      <a:pt x="6145" y="1432"/>
                    </a:lnTo>
                    <a:lnTo>
                      <a:pt x="5783" y="1432"/>
                    </a:lnTo>
                    <a:close/>
                    <a:moveTo>
                      <a:pt x="1084" y="1049"/>
                    </a:moveTo>
                    <a:lnTo>
                      <a:pt x="1084" y="1625"/>
                    </a:lnTo>
                    <a:lnTo>
                      <a:pt x="1663" y="1625"/>
                    </a:lnTo>
                    <a:lnTo>
                      <a:pt x="1637" y="1542"/>
                    </a:lnTo>
                    <a:lnTo>
                      <a:pt x="1603" y="1463"/>
                    </a:lnTo>
                    <a:lnTo>
                      <a:pt x="1562" y="1388"/>
                    </a:lnTo>
                    <a:lnTo>
                      <a:pt x="1513" y="1319"/>
                    </a:lnTo>
                    <a:lnTo>
                      <a:pt x="1455" y="1256"/>
                    </a:lnTo>
                    <a:lnTo>
                      <a:pt x="1392" y="1199"/>
                    </a:lnTo>
                    <a:lnTo>
                      <a:pt x="1323" y="1150"/>
                    </a:lnTo>
                    <a:lnTo>
                      <a:pt x="1248" y="1108"/>
                    </a:lnTo>
                    <a:lnTo>
                      <a:pt x="1169" y="1073"/>
                    </a:lnTo>
                    <a:lnTo>
                      <a:pt x="1084" y="1049"/>
                    </a:lnTo>
                    <a:close/>
                    <a:moveTo>
                      <a:pt x="361" y="361"/>
                    </a:moveTo>
                    <a:lnTo>
                      <a:pt x="361" y="3248"/>
                    </a:lnTo>
                    <a:lnTo>
                      <a:pt x="723" y="3248"/>
                    </a:lnTo>
                    <a:lnTo>
                      <a:pt x="723" y="361"/>
                    </a:lnTo>
                    <a:lnTo>
                      <a:pt x="361" y="361"/>
                    </a:lnTo>
                    <a:close/>
                    <a:moveTo>
                      <a:pt x="180" y="0"/>
                    </a:moveTo>
                    <a:lnTo>
                      <a:pt x="904" y="0"/>
                    </a:lnTo>
                    <a:lnTo>
                      <a:pt x="946" y="4"/>
                    </a:lnTo>
                    <a:lnTo>
                      <a:pt x="983" y="17"/>
                    </a:lnTo>
                    <a:lnTo>
                      <a:pt x="1017" y="39"/>
                    </a:lnTo>
                    <a:lnTo>
                      <a:pt x="1045" y="67"/>
                    </a:lnTo>
                    <a:lnTo>
                      <a:pt x="1066" y="100"/>
                    </a:lnTo>
                    <a:lnTo>
                      <a:pt x="1080" y="138"/>
                    </a:lnTo>
                    <a:lnTo>
                      <a:pt x="1084" y="179"/>
                    </a:lnTo>
                    <a:lnTo>
                      <a:pt x="1084" y="682"/>
                    </a:lnTo>
                    <a:lnTo>
                      <a:pt x="1195" y="704"/>
                    </a:lnTo>
                    <a:lnTo>
                      <a:pt x="1301" y="737"/>
                    </a:lnTo>
                    <a:lnTo>
                      <a:pt x="1402" y="781"/>
                    </a:lnTo>
                    <a:lnTo>
                      <a:pt x="1497" y="834"/>
                    </a:lnTo>
                    <a:lnTo>
                      <a:pt x="1586" y="893"/>
                    </a:lnTo>
                    <a:lnTo>
                      <a:pt x="1670" y="962"/>
                    </a:lnTo>
                    <a:lnTo>
                      <a:pt x="1745" y="1039"/>
                    </a:lnTo>
                    <a:lnTo>
                      <a:pt x="1815" y="1122"/>
                    </a:lnTo>
                    <a:lnTo>
                      <a:pt x="1876" y="1213"/>
                    </a:lnTo>
                    <a:lnTo>
                      <a:pt x="1929" y="1307"/>
                    </a:lnTo>
                    <a:lnTo>
                      <a:pt x="1973" y="1410"/>
                    </a:lnTo>
                    <a:lnTo>
                      <a:pt x="2006" y="1514"/>
                    </a:lnTo>
                    <a:lnTo>
                      <a:pt x="2028" y="1625"/>
                    </a:lnTo>
                    <a:lnTo>
                      <a:pt x="5422" y="1625"/>
                    </a:lnTo>
                    <a:lnTo>
                      <a:pt x="5422" y="1252"/>
                    </a:lnTo>
                    <a:lnTo>
                      <a:pt x="5428" y="1211"/>
                    </a:lnTo>
                    <a:lnTo>
                      <a:pt x="5442" y="1173"/>
                    </a:lnTo>
                    <a:lnTo>
                      <a:pt x="5462" y="1140"/>
                    </a:lnTo>
                    <a:lnTo>
                      <a:pt x="5491" y="1112"/>
                    </a:lnTo>
                    <a:lnTo>
                      <a:pt x="5525" y="1090"/>
                    </a:lnTo>
                    <a:lnTo>
                      <a:pt x="5562" y="1077"/>
                    </a:lnTo>
                    <a:lnTo>
                      <a:pt x="5604" y="1071"/>
                    </a:lnTo>
                    <a:lnTo>
                      <a:pt x="6326" y="1071"/>
                    </a:lnTo>
                    <a:lnTo>
                      <a:pt x="6368" y="1077"/>
                    </a:lnTo>
                    <a:lnTo>
                      <a:pt x="6405" y="1090"/>
                    </a:lnTo>
                    <a:lnTo>
                      <a:pt x="6439" y="1112"/>
                    </a:lnTo>
                    <a:lnTo>
                      <a:pt x="6467" y="1140"/>
                    </a:lnTo>
                    <a:lnTo>
                      <a:pt x="6488" y="1173"/>
                    </a:lnTo>
                    <a:lnTo>
                      <a:pt x="6500" y="1211"/>
                    </a:lnTo>
                    <a:lnTo>
                      <a:pt x="6504" y="1252"/>
                    </a:lnTo>
                    <a:lnTo>
                      <a:pt x="6504" y="3430"/>
                    </a:lnTo>
                    <a:lnTo>
                      <a:pt x="6500" y="3471"/>
                    </a:lnTo>
                    <a:lnTo>
                      <a:pt x="6486" y="3509"/>
                    </a:lnTo>
                    <a:lnTo>
                      <a:pt x="6465" y="3542"/>
                    </a:lnTo>
                    <a:lnTo>
                      <a:pt x="6437" y="3570"/>
                    </a:lnTo>
                    <a:lnTo>
                      <a:pt x="6403" y="3591"/>
                    </a:lnTo>
                    <a:lnTo>
                      <a:pt x="6366" y="3605"/>
                    </a:lnTo>
                    <a:lnTo>
                      <a:pt x="6324" y="3609"/>
                    </a:lnTo>
                    <a:lnTo>
                      <a:pt x="5602" y="3609"/>
                    </a:lnTo>
                    <a:lnTo>
                      <a:pt x="5560" y="3605"/>
                    </a:lnTo>
                    <a:lnTo>
                      <a:pt x="5523" y="3591"/>
                    </a:lnTo>
                    <a:lnTo>
                      <a:pt x="5489" y="3570"/>
                    </a:lnTo>
                    <a:lnTo>
                      <a:pt x="5462" y="3542"/>
                    </a:lnTo>
                    <a:lnTo>
                      <a:pt x="5440" y="3509"/>
                    </a:lnTo>
                    <a:lnTo>
                      <a:pt x="5426" y="3471"/>
                    </a:lnTo>
                    <a:lnTo>
                      <a:pt x="5422" y="3430"/>
                    </a:lnTo>
                    <a:lnTo>
                      <a:pt x="5422" y="2666"/>
                    </a:lnTo>
                    <a:lnTo>
                      <a:pt x="1084" y="2666"/>
                    </a:lnTo>
                    <a:lnTo>
                      <a:pt x="1084" y="3430"/>
                    </a:lnTo>
                    <a:lnTo>
                      <a:pt x="1078" y="3471"/>
                    </a:lnTo>
                    <a:lnTo>
                      <a:pt x="1064" y="3509"/>
                    </a:lnTo>
                    <a:lnTo>
                      <a:pt x="1045" y="3542"/>
                    </a:lnTo>
                    <a:lnTo>
                      <a:pt x="1017" y="3570"/>
                    </a:lnTo>
                    <a:lnTo>
                      <a:pt x="983" y="3591"/>
                    </a:lnTo>
                    <a:lnTo>
                      <a:pt x="944" y="3605"/>
                    </a:lnTo>
                    <a:lnTo>
                      <a:pt x="902" y="3609"/>
                    </a:lnTo>
                    <a:lnTo>
                      <a:pt x="180" y="3609"/>
                    </a:lnTo>
                    <a:lnTo>
                      <a:pt x="138" y="3605"/>
                    </a:lnTo>
                    <a:lnTo>
                      <a:pt x="101" y="3591"/>
                    </a:lnTo>
                    <a:lnTo>
                      <a:pt x="67" y="3570"/>
                    </a:lnTo>
                    <a:lnTo>
                      <a:pt x="39" y="3542"/>
                    </a:lnTo>
                    <a:lnTo>
                      <a:pt x="18" y="3509"/>
                    </a:lnTo>
                    <a:lnTo>
                      <a:pt x="4" y="3471"/>
                    </a:lnTo>
                    <a:lnTo>
                      <a:pt x="0" y="3430"/>
                    </a:lnTo>
                    <a:lnTo>
                      <a:pt x="0" y="179"/>
                    </a:lnTo>
                    <a:lnTo>
                      <a:pt x="4" y="138"/>
                    </a:lnTo>
                    <a:lnTo>
                      <a:pt x="18" y="100"/>
                    </a:lnTo>
                    <a:lnTo>
                      <a:pt x="39" y="67"/>
                    </a:lnTo>
                    <a:lnTo>
                      <a:pt x="67" y="39"/>
                    </a:lnTo>
                    <a:lnTo>
                      <a:pt x="101" y="17"/>
                    </a:lnTo>
                    <a:lnTo>
                      <a:pt x="138" y="4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9" name="Freeform 77">
                <a:extLst>
                  <a:ext uri="{FF2B5EF4-FFF2-40B4-BE49-F238E27FC236}">
                    <a16:creationId xmlns:a16="http://schemas.microsoft.com/office/drawing/2014/main" id="{61B4B266-7556-477B-8F04-8D2A6A215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7576" y="820737"/>
                <a:ext cx="568325" cy="644525"/>
              </a:xfrm>
              <a:custGeom>
                <a:avLst/>
                <a:gdLst>
                  <a:gd name="T0" fmla="*/ 571 w 715"/>
                  <a:gd name="T1" fmla="*/ 0 h 813"/>
                  <a:gd name="T2" fmla="*/ 598 w 715"/>
                  <a:gd name="T3" fmla="*/ 154 h 813"/>
                  <a:gd name="T4" fmla="*/ 322 w 715"/>
                  <a:gd name="T5" fmla="*/ 604 h 813"/>
                  <a:gd name="T6" fmla="*/ 687 w 715"/>
                  <a:gd name="T7" fmla="*/ 541 h 813"/>
                  <a:gd name="T8" fmla="*/ 715 w 715"/>
                  <a:gd name="T9" fmla="*/ 704 h 813"/>
                  <a:gd name="T10" fmla="*/ 99 w 715"/>
                  <a:gd name="T11" fmla="*/ 813 h 813"/>
                  <a:gd name="T12" fmla="*/ 71 w 715"/>
                  <a:gd name="T13" fmla="*/ 649 h 813"/>
                  <a:gd name="T14" fmla="*/ 338 w 715"/>
                  <a:gd name="T15" fmla="*/ 209 h 813"/>
                  <a:gd name="T16" fmla="*/ 28 w 715"/>
                  <a:gd name="T17" fmla="*/ 263 h 813"/>
                  <a:gd name="T18" fmla="*/ 0 w 715"/>
                  <a:gd name="T19" fmla="*/ 101 h 813"/>
                  <a:gd name="T20" fmla="*/ 571 w 715"/>
                  <a:gd name="T21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5" h="813">
                    <a:moveTo>
                      <a:pt x="571" y="0"/>
                    </a:moveTo>
                    <a:lnTo>
                      <a:pt x="598" y="154"/>
                    </a:lnTo>
                    <a:lnTo>
                      <a:pt x="322" y="604"/>
                    </a:lnTo>
                    <a:lnTo>
                      <a:pt x="687" y="541"/>
                    </a:lnTo>
                    <a:lnTo>
                      <a:pt x="715" y="704"/>
                    </a:lnTo>
                    <a:lnTo>
                      <a:pt x="99" y="813"/>
                    </a:lnTo>
                    <a:lnTo>
                      <a:pt x="71" y="649"/>
                    </a:lnTo>
                    <a:lnTo>
                      <a:pt x="338" y="209"/>
                    </a:lnTo>
                    <a:lnTo>
                      <a:pt x="28" y="263"/>
                    </a:lnTo>
                    <a:lnTo>
                      <a:pt x="0" y="101"/>
                    </a:lnTo>
                    <a:lnTo>
                      <a:pt x="5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0" name="Freeform 78">
                <a:extLst>
                  <a:ext uri="{FF2B5EF4-FFF2-40B4-BE49-F238E27FC236}">
                    <a16:creationId xmlns:a16="http://schemas.microsoft.com/office/drawing/2014/main" id="{A0976C65-B9DE-4624-B7D3-CA3CCC0BB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7663" y="-400050"/>
                <a:ext cx="830263" cy="923925"/>
              </a:xfrm>
              <a:custGeom>
                <a:avLst/>
                <a:gdLst>
                  <a:gd name="T0" fmla="*/ 246 w 1046"/>
                  <a:gd name="T1" fmla="*/ 0 h 1163"/>
                  <a:gd name="T2" fmla="*/ 1046 w 1046"/>
                  <a:gd name="T3" fmla="*/ 171 h 1163"/>
                  <a:gd name="T4" fmla="*/ 999 w 1046"/>
                  <a:gd name="T5" fmla="*/ 386 h 1163"/>
                  <a:gd name="T6" fmla="*/ 400 w 1046"/>
                  <a:gd name="T7" fmla="*/ 826 h 1163"/>
                  <a:gd name="T8" fmla="*/ 908 w 1046"/>
                  <a:gd name="T9" fmla="*/ 935 h 1163"/>
                  <a:gd name="T10" fmla="*/ 858 w 1046"/>
                  <a:gd name="T11" fmla="*/ 1163 h 1163"/>
                  <a:gd name="T12" fmla="*/ 0 w 1046"/>
                  <a:gd name="T13" fmla="*/ 980 h 1163"/>
                  <a:gd name="T14" fmla="*/ 49 w 1046"/>
                  <a:gd name="T15" fmla="*/ 753 h 1163"/>
                  <a:gd name="T16" fmla="*/ 629 w 1046"/>
                  <a:gd name="T17" fmla="*/ 319 h 1163"/>
                  <a:gd name="T18" fmla="*/ 199 w 1046"/>
                  <a:gd name="T19" fmla="*/ 228 h 1163"/>
                  <a:gd name="T20" fmla="*/ 246 w 1046"/>
                  <a:gd name="T21" fmla="*/ 0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6" h="1163">
                    <a:moveTo>
                      <a:pt x="246" y="0"/>
                    </a:moveTo>
                    <a:lnTo>
                      <a:pt x="1046" y="171"/>
                    </a:lnTo>
                    <a:lnTo>
                      <a:pt x="999" y="386"/>
                    </a:lnTo>
                    <a:lnTo>
                      <a:pt x="400" y="826"/>
                    </a:lnTo>
                    <a:lnTo>
                      <a:pt x="908" y="935"/>
                    </a:lnTo>
                    <a:lnTo>
                      <a:pt x="858" y="1163"/>
                    </a:lnTo>
                    <a:lnTo>
                      <a:pt x="0" y="980"/>
                    </a:lnTo>
                    <a:lnTo>
                      <a:pt x="49" y="753"/>
                    </a:lnTo>
                    <a:lnTo>
                      <a:pt x="629" y="319"/>
                    </a:lnTo>
                    <a:lnTo>
                      <a:pt x="199" y="228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80" name="Freeform 83">
              <a:extLst>
                <a:ext uri="{FF2B5EF4-FFF2-40B4-BE49-F238E27FC236}">
                  <a16:creationId xmlns:a16="http://schemas.microsoft.com/office/drawing/2014/main" id="{FA6B32FF-C173-4257-964A-8F7770AF6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9768" y="2093148"/>
              <a:ext cx="369113" cy="37408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ED5A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1" name="Freeform 83">
              <a:extLst>
                <a:ext uri="{FF2B5EF4-FFF2-40B4-BE49-F238E27FC236}">
                  <a16:creationId xmlns:a16="http://schemas.microsoft.com/office/drawing/2014/main" id="{726A3B23-9E85-4422-A7F4-5DCFFAF3D17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317381" y="3827122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0884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82" name="Group 881">
              <a:extLst>
                <a:ext uri="{FF2B5EF4-FFF2-40B4-BE49-F238E27FC236}">
                  <a16:creationId xmlns:a16="http://schemas.microsoft.com/office/drawing/2014/main" id="{80652A80-F4CA-437B-AA24-A591E9489B4E}"/>
                </a:ext>
              </a:extLst>
            </p:cNvPr>
            <p:cNvGrpSpPr/>
            <p:nvPr/>
          </p:nvGrpSpPr>
          <p:grpSpPr>
            <a:xfrm>
              <a:off x="6937829" y="5451026"/>
              <a:ext cx="584864" cy="496994"/>
              <a:chOff x="8924926" y="-188913"/>
              <a:chExt cx="4945063" cy="4202113"/>
            </a:xfrm>
            <a:solidFill>
              <a:srgbClr val="A466F5"/>
            </a:solidFill>
          </p:grpSpPr>
          <p:sp>
            <p:nvSpPr>
              <p:cNvPr id="1073" name="Freeform 88">
                <a:extLst>
                  <a:ext uri="{FF2B5EF4-FFF2-40B4-BE49-F238E27FC236}">
                    <a16:creationId xmlns:a16="http://schemas.microsoft.com/office/drawing/2014/main" id="{621731AE-FBC6-41BD-A4FE-DE057981F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4" name="Freeform 89">
                <a:extLst>
                  <a:ext uri="{FF2B5EF4-FFF2-40B4-BE49-F238E27FC236}">
                    <a16:creationId xmlns:a16="http://schemas.microsoft.com/office/drawing/2014/main" id="{7E82698E-03DE-464F-98C4-6507569DD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5" name="Freeform 90">
                <a:extLst>
                  <a:ext uri="{FF2B5EF4-FFF2-40B4-BE49-F238E27FC236}">
                    <a16:creationId xmlns:a16="http://schemas.microsoft.com/office/drawing/2014/main" id="{33122EA0-F54E-40A0-8F32-E015F691B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6" name="Freeform 91">
                <a:extLst>
                  <a:ext uri="{FF2B5EF4-FFF2-40B4-BE49-F238E27FC236}">
                    <a16:creationId xmlns:a16="http://schemas.microsoft.com/office/drawing/2014/main" id="{6F565B0C-D286-43AC-959F-14D51FEE4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7" name="Freeform 92">
                <a:extLst>
                  <a:ext uri="{FF2B5EF4-FFF2-40B4-BE49-F238E27FC236}">
                    <a16:creationId xmlns:a16="http://schemas.microsoft.com/office/drawing/2014/main" id="{D9516F37-B70F-412F-88E1-5F0ACBF21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83" name="Freeform 83">
              <a:extLst>
                <a:ext uri="{FF2B5EF4-FFF2-40B4-BE49-F238E27FC236}">
                  <a16:creationId xmlns:a16="http://schemas.microsoft.com/office/drawing/2014/main" id="{376D7DBE-0636-4952-95BE-CD2DF10961AC}"/>
                </a:ext>
              </a:extLst>
            </p:cNvPr>
            <p:cNvSpPr>
              <a:spLocks noEditPoints="1"/>
            </p:cNvSpPr>
            <p:nvPr/>
          </p:nvSpPr>
          <p:spPr bwMode="auto">
            <a:xfrm rot="2821113">
              <a:off x="5525249" y="5627908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088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84" name="Group 883">
              <a:extLst>
                <a:ext uri="{FF2B5EF4-FFF2-40B4-BE49-F238E27FC236}">
                  <a16:creationId xmlns:a16="http://schemas.microsoft.com/office/drawing/2014/main" id="{E2B58222-4A69-4DDD-A034-FB2726E438BD}"/>
                </a:ext>
              </a:extLst>
            </p:cNvPr>
            <p:cNvGrpSpPr/>
            <p:nvPr/>
          </p:nvGrpSpPr>
          <p:grpSpPr>
            <a:xfrm>
              <a:off x="4511903" y="2923795"/>
              <a:ext cx="391015" cy="361623"/>
              <a:chOff x="12188825" y="-731838"/>
              <a:chExt cx="4941888" cy="4570414"/>
            </a:xfrm>
            <a:solidFill>
              <a:srgbClr val="ED5A6D"/>
            </a:solidFill>
          </p:grpSpPr>
          <p:sp>
            <p:nvSpPr>
              <p:cNvPr id="1068" name="Freeform 97">
                <a:extLst>
                  <a:ext uri="{FF2B5EF4-FFF2-40B4-BE49-F238E27FC236}">
                    <a16:creationId xmlns:a16="http://schemas.microsoft.com/office/drawing/2014/main" id="{25847317-1FD9-4D31-AABB-57B2557BA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9" name="Freeform 98">
                <a:extLst>
                  <a:ext uri="{FF2B5EF4-FFF2-40B4-BE49-F238E27FC236}">
                    <a16:creationId xmlns:a16="http://schemas.microsoft.com/office/drawing/2014/main" id="{E6CA53A0-3BD6-4CEC-A333-16EB93F54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0" name="Freeform 99">
                <a:extLst>
                  <a:ext uri="{FF2B5EF4-FFF2-40B4-BE49-F238E27FC236}">
                    <a16:creationId xmlns:a16="http://schemas.microsoft.com/office/drawing/2014/main" id="{6F3A3FD7-F68B-403F-959F-DD5313366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1" name="Freeform 100">
                <a:extLst>
                  <a:ext uri="{FF2B5EF4-FFF2-40B4-BE49-F238E27FC236}">
                    <a16:creationId xmlns:a16="http://schemas.microsoft.com/office/drawing/2014/main" id="{F00783C0-C15F-4A1B-815E-4AB4D188D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2" name="Freeform 101">
                <a:extLst>
                  <a:ext uri="{FF2B5EF4-FFF2-40B4-BE49-F238E27FC236}">
                    <a16:creationId xmlns:a16="http://schemas.microsoft.com/office/drawing/2014/main" id="{7E164722-E8C2-4C84-9659-33BBAB29F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627339D1-5A6D-46BD-A70E-E1B656C111FE}"/>
                </a:ext>
              </a:extLst>
            </p:cNvPr>
            <p:cNvGrpSpPr/>
            <p:nvPr/>
          </p:nvGrpSpPr>
          <p:grpSpPr>
            <a:xfrm>
              <a:off x="4136773" y="5290868"/>
              <a:ext cx="313563" cy="313371"/>
              <a:chOff x="8936038" y="-620713"/>
              <a:chExt cx="5207000" cy="5203826"/>
            </a:xfrm>
            <a:solidFill>
              <a:srgbClr val="22AF9F"/>
            </a:solidFill>
          </p:grpSpPr>
          <p:sp>
            <p:nvSpPr>
              <p:cNvPr id="1065" name="Freeform 106">
                <a:extLst>
                  <a:ext uri="{FF2B5EF4-FFF2-40B4-BE49-F238E27FC236}">
                    <a16:creationId xmlns:a16="http://schemas.microsoft.com/office/drawing/2014/main" id="{3614B16F-426F-4513-9ACA-62419E445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6" name="Freeform 107">
                <a:extLst>
                  <a:ext uri="{FF2B5EF4-FFF2-40B4-BE49-F238E27FC236}">
                    <a16:creationId xmlns:a16="http://schemas.microsoft.com/office/drawing/2014/main" id="{17862FDA-BCAD-409F-A2CA-B2809A5BC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7" name="Freeform 108">
                <a:extLst>
                  <a:ext uri="{FF2B5EF4-FFF2-40B4-BE49-F238E27FC236}">
                    <a16:creationId xmlns:a16="http://schemas.microsoft.com/office/drawing/2014/main" id="{55093401-9D14-47F1-9671-D8CB3E05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6" name="Group 885">
              <a:extLst>
                <a:ext uri="{FF2B5EF4-FFF2-40B4-BE49-F238E27FC236}">
                  <a16:creationId xmlns:a16="http://schemas.microsoft.com/office/drawing/2014/main" id="{CA4E5AAF-EA51-4D01-A8FB-D30CF54A7210}"/>
                </a:ext>
              </a:extLst>
            </p:cNvPr>
            <p:cNvGrpSpPr/>
            <p:nvPr/>
          </p:nvGrpSpPr>
          <p:grpSpPr>
            <a:xfrm rot="16200000">
              <a:off x="6879974" y="2313584"/>
              <a:ext cx="273302" cy="273135"/>
              <a:chOff x="8936038" y="-620713"/>
              <a:chExt cx="5207000" cy="5203826"/>
            </a:xfrm>
            <a:solidFill>
              <a:srgbClr val="0884BA"/>
            </a:solidFill>
          </p:grpSpPr>
          <p:sp>
            <p:nvSpPr>
              <p:cNvPr id="1062" name="Freeform 106">
                <a:extLst>
                  <a:ext uri="{FF2B5EF4-FFF2-40B4-BE49-F238E27FC236}">
                    <a16:creationId xmlns:a16="http://schemas.microsoft.com/office/drawing/2014/main" id="{0EA46015-86DA-4923-A9E2-B95A4E4A2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3" name="Freeform 107">
                <a:extLst>
                  <a:ext uri="{FF2B5EF4-FFF2-40B4-BE49-F238E27FC236}">
                    <a16:creationId xmlns:a16="http://schemas.microsoft.com/office/drawing/2014/main" id="{8791CCFA-1719-49D5-A6BA-7BD4A871C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4" name="Freeform 108">
                <a:extLst>
                  <a:ext uri="{FF2B5EF4-FFF2-40B4-BE49-F238E27FC236}">
                    <a16:creationId xmlns:a16="http://schemas.microsoft.com/office/drawing/2014/main" id="{ADCC0311-12B4-4174-81AE-2193588A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6A6E78EF-96E7-4200-BBFD-398A2A58C912}"/>
                </a:ext>
              </a:extLst>
            </p:cNvPr>
            <p:cNvGrpSpPr/>
            <p:nvPr/>
          </p:nvGrpSpPr>
          <p:grpSpPr>
            <a:xfrm rot="16200000">
              <a:off x="7521683" y="3068251"/>
              <a:ext cx="415164" cy="414910"/>
              <a:chOff x="8936038" y="-620713"/>
              <a:chExt cx="5207000" cy="5203826"/>
            </a:xfrm>
            <a:solidFill>
              <a:srgbClr val="0884BA"/>
            </a:solidFill>
          </p:grpSpPr>
          <p:sp>
            <p:nvSpPr>
              <p:cNvPr id="1059" name="Freeform 106">
                <a:extLst>
                  <a:ext uri="{FF2B5EF4-FFF2-40B4-BE49-F238E27FC236}">
                    <a16:creationId xmlns:a16="http://schemas.microsoft.com/office/drawing/2014/main" id="{96188692-27F8-4D6B-8537-32D8016FD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0" name="Freeform 107">
                <a:extLst>
                  <a:ext uri="{FF2B5EF4-FFF2-40B4-BE49-F238E27FC236}">
                    <a16:creationId xmlns:a16="http://schemas.microsoft.com/office/drawing/2014/main" id="{D3B44165-558B-4C6B-AB36-698B808BD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1" name="Freeform 108">
                <a:extLst>
                  <a:ext uri="{FF2B5EF4-FFF2-40B4-BE49-F238E27FC236}">
                    <a16:creationId xmlns:a16="http://schemas.microsoft.com/office/drawing/2014/main" id="{90187924-731C-469F-A246-09ED598C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8" name="Group 887">
              <a:extLst>
                <a:ext uri="{FF2B5EF4-FFF2-40B4-BE49-F238E27FC236}">
                  <a16:creationId xmlns:a16="http://schemas.microsoft.com/office/drawing/2014/main" id="{4975CD9E-B4E0-4B57-BA2C-FD9318EAC072}"/>
                </a:ext>
              </a:extLst>
            </p:cNvPr>
            <p:cNvGrpSpPr/>
            <p:nvPr/>
          </p:nvGrpSpPr>
          <p:grpSpPr>
            <a:xfrm rot="1159812">
              <a:off x="5502659" y="2008978"/>
              <a:ext cx="289850" cy="289674"/>
              <a:chOff x="8936038" y="-620713"/>
              <a:chExt cx="5207000" cy="5203826"/>
            </a:xfrm>
            <a:solidFill>
              <a:srgbClr val="22AF9F"/>
            </a:solidFill>
          </p:grpSpPr>
          <p:sp>
            <p:nvSpPr>
              <p:cNvPr id="1056" name="Freeform 106">
                <a:extLst>
                  <a:ext uri="{FF2B5EF4-FFF2-40B4-BE49-F238E27FC236}">
                    <a16:creationId xmlns:a16="http://schemas.microsoft.com/office/drawing/2014/main" id="{97A475FF-6746-4CA4-8162-1457B69A2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7" name="Freeform 107">
                <a:extLst>
                  <a:ext uri="{FF2B5EF4-FFF2-40B4-BE49-F238E27FC236}">
                    <a16:creationId xmlns:a16="http://schemas.microsoft.com/office/drawing/2014/main" id="{5595C269-4BA4-49F4-9FF6-0E4880DCB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8" name="Freeform 108">
                <a:extLst>
                  <a:ext uri="{FF2B5EF4-FFF2-40B4-BE49-F238E27FC236}">
                    <a16:creationId xmlns:a16="http://schemas.microsoft.com/office/drawing/2014/main" id="{49B14CEC-4B4E-4F4A-AC3C-E69D0F62B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B516ABBD-C273-49AE-B791-AB737048454F}"/>
                </a:ext>
              </a:extLst>
            </p:cNvPr>
            <p:cNvGrpSpPr/>
            <p:nvPr/>
          </p:nvGrpSpPr>
          <p:grpSpPr>
            <a:xfrm>
              <a:off x="5134932" y="5587998"/>
              <a:ext cx="383815" cy="383581"/>
              <a:chOff x="8272463" y="-169863"/>
              <a:chExt cx="5207000" cy="5203826"/>
            </a:xfrm>
            <a:solidFill>
              <a:srgbClr val="0884BA"/>
            </a:solidFill>
          </p:grpSpPr>
          <p:sp>
            <p:nvSpPr>
              <p:cNvPr id="1053" name="Freeform 113">
                <a:extLst>
                  <a:ext uri="{FF2B5EF4-FFF2-40B4-BE49-F238E27FC236}">
                    <a16:creationId xmlns:a16="http://schemas.microsoft.com/office/drawing/2014/main" id="{9ECD92F0-120F-459F-8101-B59EDCE65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2463" y="-169863"/>
                <a:ext cx="5207000" cy="5203826"/>
              </a:xfrm>
              <a:custGeom>
                <a:avLst/>
                <a:gdLst>
                  <a:gd name="T0" fmla="*/ 205 w 6560"/>
                  <a:gd name="T1" fmla="*/ 0 h 6556"/>
                  <a:gd name="T2" fmla="*/ 251 w 6560"/>
                  <a:gd name="T3" fmla="*/ 6 h 6556"/>
                  <a:gd name="T4" fmla="*/ 295 w 6560"/>
                  <a:gd name="T5" fmla="*/ 22 h 6556"/>
                  <a:gd name="T6" fmla="*/ 333 w 6560"/>
                  <a:gd name="T7" fmla="*/ 46 h 6556"/>
                  <a:gd name="T8" fmla="*/ 365 w 6560"/>
                  <a:gd name="T9" fmla="*/ 78 h 6556"/>
                  <a:gd name="T10" fmla="*/ 389 w 6560"/>
                  <a:gd name="T11" fmla="*/ 116 h 6556"/>
                  <a:gd name="T12" fmla="*/ 405 w 6560"/>
                  <a:gd name="T13" fmla="*/ 157 h 6556"/>
                  <a:gd name="T14" fmla="*/ 411 w 6560"/>
                  <a:gd name="T15" fmla="*/ 205 h 6556"/>
                  <a:gd name="T16" fmla="*/ 411 w 6560"/>
                  <a:gd name="T17" fmla="*/ 6145 h 6556"/>
                  <a:gd name="T18" fmla="*/ 6355 w 6560"/>
                  <a:gd name="T19" fmla="*/ 6145 h 6556"/>
                  <a:gd name="T20" fmla="*/ 6402 w 6560"/>
                  <a:gd name="T21" fmla="*/ 6151 h 6556"/>
                  <a:gd name="T22" fmla="*/ 6444 w 6560"/>
                  <a:gd name="T23" fmla="*/ 6167 h 6556"/>
                  <a:gd name="T24" fmla="*/ 6482 w 6560"/>
                  <a:gd name="T25" fmla="*/ 6191 h 6556"/>
                  <a:gd name="T26" fmla="*/ 6514 w 6560"/>
                  <a:gd name="T27" fmla="*/ 6223 h 6556"/>
                  <a:gd name="T28" fmla="*/ 6538 w 6560"/>
                  <a:gd name="T29" fmla="*/ 6261 h 6556"/>
                  <a:gd name="T30" fmla="*/ 6554 w 6560"/>
                  <a:gd name="T31" fmla="*/ 6305 h 6556"/>
                  <a:gd name="T32" fmla="*/ 6560 w 6560"/>
                  <a:gd name="T33" fmla="*/ 6351 h 6556"/>
                  <a:gd name="T34" fmla="*/ 6554 w 6560"/>
                  <a:gd name="T35" fmla="*/ 6399 h 6556"/>
                  <a:gd name="T36" fmla="*/ 6538 w 6560"/>
                  <a:gd name="T37" fmla="*/ 6440 h 6556"/>
                  <a:gd name="T38" fmla="*/ 6514 w 6560"/>
                  <a:gd name="T39" fmla="*/ 6478 h 6556"/>
                  <a:gd name="T40" fmla="*/ 6482 w 6560"/>
                  <a:gd name="T41" fmla="*/ 6510 h 6556"/>
                  <a:gd name="T42" fmla="*/ 6444 w 6560"/>
                  <a:gd name="T43" fmla="*/ 6536 h 6556"/>
                  <a:gd name="T44" fmla="*/ 6402 w 6560"/>
                  <a:gd name="T45" fmla="*/ 6550 h 6556"/>
                  <a:gd name="T46" fmla="*/ 6355 w 6560"/>
                  <a:gd name="T47" fmla="*/ 6556 h 6556"/>
                  <a:gd name="T48" fmla="*/ 411 w 6560"/>
                  <a:gd name="T49" fmla="*/ 6556 h 6556"/>
                  <a:gd name="T50" fmla="*/ 343 w 6560"/>
                  <a:gd name="T51" fmla="*/ 6550 h 6556"/>
                  <a:gd name="T52" fmla="*/ 281 w 6560"/>
                  <a:gd name="T53" fmla="*/ 6536 h 6556"/>
                  <a:gd name="T54" fmla="*/ 221 w 6560"/>
                  <a:gd name="T55" fmla="*/ 6510 h 6556"/>
                  <a:gd name="T56" fmla="*/ 168 w 6560"/>
                  <a:gd name="T57" fmla="*/ 6476 h 6556"/>
                  <a:gd name="T58" fmla="*/ 120 w 6560"/>
                  <a:gd name="T59" fmla="*/ 6436 h 6556"/>
                  <a:gd name="T60" fmla="*/ 80 w 6560"/>
                  <a:gd name="T61" fmla="*/ 6389 h 6556"/>
                  <a:gd name="T62" fmla="*/ 46 w 6560"/>
                  <a:gd name="T63" fmla="*/ 6335 h 6556"/>
                  <a:gd name="T64" fmla="*/ 22 w 6560"/>
                  <a:gd name="T65" fmla="*/ 6275 h 6556"/>
                  <a:gd name="T66" fmla="*/ 6 w 6560"/>
                  <a:gd name="T67" fmla="*/ 6213 h 6556"/>
                  <a:gd name="T68" fmla="*/ 0 w 6560"/>
                  <a:gd name="T69" fmla="*/ 6145 h 6556"/>
                  <a:gd name="T70" fmla="*/ 0 w 6560"/>
                  <a:gd name="T71" fmla="*/ 205 h 6556"/>
                  <a:gd name="T72" fmla="*/ 6 w 6560"/>
                  <a:gd name="T73" fmla="*/ 157 h 6556"/>
                  <a:gd name="T74" fmla="*/ 20 w 6560"/>
                  <a:gd name="T75" fmla="*/ 116 h 6556"/>
                  <a:gd name="T76" fmla="*/ 46 w 6560"/>
                  <a:gd name="T77" fmla="*/ 78 h 6556"/>
                  <a:gd name="T78" fmla="*/ 78 w 6560"/>
                  <a:gd name="T79" fmla="*/ 46 h 6556"/>
                  <a:gd name="T80" fmla="*/ 116 w 6560"/>
                  <a:gd name="T81" fmla="*/ 22 h 6556"/>
                  <a:gd name="T82" fmla="*/ 158 w 6560"/>
                  <a:gd name="T83" fmla="*/ 6 h 6556"/>
                  <a:gd name="T84" fmla="*/ 205 w 6560"/>
                  <a:gd name="T85" fmla="*/ 0 h 6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60" h="6556">
                    <a:moveTo>
                      <a:pt x="205" y="0"/>
                    </a:moveTo>
                    <a:lnTo>
                      <a:pt x="251" y="6"/>
                    </a:lnTo>
                    <a:lnTo>
                      <a:pt x="295" y="22"/>
                    </a:lnTo>
                    <a:lnTo>
                      <a:pt x="333" y="46"/>
                    </a:lnTo>
                    <a:lnTo>
                      <a:pt x="365" y="78"/>
                    </a:lnTo>
                    <a:lnTo>
                      <a:pt x="389" y="116"/>
                    </a:lnTo>
                    <a:lnTo>
                      <a:pt x="405" y="157"/>
                    </a:lnTo>
                    <a:lnTo>
                      <a:pt x="411" y="205"/>
                    </a:lnTo>
                    <a:lnTo>
                      <a:pt x="411" y="6145"/>
                    </a:lnTo>
                    <a:lnTo>
                      <a:pt x="6355" y="6145"/>
                    </a:lnTo>
                    <a:lnTo>
                      <a:pt x="6402" y="6151"/>
                    </a:lnTo>
                    <a:lnTo>
                      <a:pt x="6444" y="6167"/>
                    </a:lnTo>
                    <a:lnTo>
                      <a:pt x="6482" y="6191"/>
                    </a:lnTo>
                    <a:lnTo>
                      <a:pt x="6514" y="6223"/>
                    </a:lnTo>
                    <a:lnTo>
                      <a:pt x="6538" y="6261"/>
                    </a:lnTo>
                    <a:lnTo>
                      <a:pt x="6554" y="6305"/>
                    </a:lnTo>
                    <a:lnTo>
                      <a:pt x="6560" y="6351"/>
                    </a:lnTo>
                    <a:lnTo>
                      <a:pt x="6554" y="6399"/>
                    </a:lnTo>
                    <a:lnTo>
                      <a:pt x="6538" y="6440"/>
                    </a:lnTo>
                    <a:lnTo>
                      <a:pt x="6514" y="6478"/>
                    </a:lnTo>
                    <a:lnTo>
                      <a:pt x="6482" y="6510"/>
                    </a:lnTo>
                    <a:lnTo>
                      <a:pt x="6444" y="6536"/>
                    </a:lnTo>
                    <a:lnTo>
                      <a:pt x="6402" y="6550"/>
                    </a:lnTo>
                    <a:lnTo>
                      <a:pt x="6355" y="6556"/>
                    </a:lnTo>
                    <a:lnTo>
                      <a:pt x="411" y="6556"/>
                    </a:lnTo>
                    <a:lnTo>
                      <a:pt x="343" y="6550"/>
                    </a:lnTo>
                    <a:lnTo>
                      <a:pt x="281" y="6536"/>
                    </a:lnTo>
                    <a:lnTo>
                      <a:pt x="221" y="6510"/>
                    </a:lnTo>
                    <a:lnTo>
                      <a:pt x="168" y="6476"/>
                    </a:lnTo>
                    <a:lnTo>
                      <a:pt x="120" y="6436"/>
                    </a:lnTo>
                    <a:lnTo>
                      <a:pt x="80" y="6389"/>
                    </a:lnTo>
                    <a:lnTo>
                      <a:pt x="46" y="6335"/>
                    </a:lnTo>
                    <a:lnTo>
                      <a:pt x="22" y="6275"/>
                    </a:lnTo>
                    <a:lnTo>
                      <a:pt x="6" y="6213"/>
                    </a:lnTo>
                    <a:lnTo>
                      <a:pt x="0" y="6145"/>
                    </a:lnTo>
                    <a:lnTo>
                      <a:pt x="0" y="205"/>
                    </a:lnTo>
                    <a:lnTo>
                      <a:pt x="6" y="157"/>
                    </a:lnTo>
                    <a:lnTo>
                      <a:pt x="20" y="116"/>
                    </a:lnTo>
                    <a:lnTo>
                      <a:pt x="46" y="78"/>
                    </a:lnTo>
                    <a:lnTo>
                      <a:pt x="78" y="46"/>
                    </a:lnTo>
                    <a:lnTo>
                      <a:pt x="116" y="22"/>
                    </a:lnTo>
                    <a:lnTo>
                      <a:pt x="158" y="6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4" name="Freeform 114">
                <a:extLst>
                  <a:ext uri="{FF2B5EF4-FFF2-40B4-BE49-F238E27FC236}">
                    <a16:creationId xmlns:a16="http://schemas.microsoft.com/office/drawing/2014/main" id="{2501A74A-A456-4F60-AC3B-584C863BF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155575"/>
                <a:ext cx="4556125" cy="3067051"/>
              </a:xfrm>
              <a:custGeom>
                <a:avLst/>
                <a:gdLst>
                  <a:gd name="T0" fmla="*/ 3883 w 5740"/>
                  <a:gd name="T1" fmla="*/ 0 h 3863"/>
                  <a:gd name="T2" fmla="*/ 3925 w 5740"/>
                  <a:gd name="T3" fmla="*/ 2 h 3863"/>
                  <a:gd name="T4" fmla="*/ 3967 w 5740"/>
                  <a:gd name="T5" fmla="*/ 12 h 3863"/>
                  <a:gd name="T6" fmla="*/ 4005 w 5740"/>
                  <a:gd name="T7" fmla="*/ 32 h 3863"/>
                  <a:gd name="T8" fmla="*/ 4041 w 5740"/>
                  <a:gd name="T9" fmla="*/ 59 h 3863"/>
                  <a:gd name="T10" fmla="*/ 5680 w 5740"/>
                  <a:gd name="T11" fmla="*/ 1698 h 3863"/>
                  <a:gd name="T12" fmla="*/ 5706 w 5740"/>
                  <a:gd name="T13" fmla="*/ 1730 h 3863"/>
                  <a:gd name="T14" fmla="*/ 5724 w 5740"/>
                  <a:gd name="T15" fmla="*/ 1764 h 3863"/>
                  <a:gd name="T16" fmla="*/ 5736 w 5740"/>
                  <a:gd name="T17" fmla="*/ 1804 h 3863"/>
                  <a:gd name="T18" fmla="*/ 5740 w 5740"/>
                  <a:gd name="T19" fmla="*/ 1843 h 3863"/>
                  <a:gd name="T20" fmla="*/ 5740 w 5740"/>
                  <a:gd name="T21" fmla="*/ 2627 h 3863"/>
                  <a:gd name="T22" fmla="*/ 4118 w 5740"/>
                  <a:gd name="T23" fmla="*/ 3637 h 3863"/>
                  <a:gd name="T24" fmla="*/ 2798 w 5740"/>
                  <a:gd name="T25" fmla="*/ 2507 h 3863"/>
                  <a:gd name="T26" fmla="*/ 2764 w 5740"/>
                  <a:gd name="T27" fmla="*/ 2483 h 3863"/>
                  <a:gd name="T28" fmla="*/ 2726 w 5740"/>
                  <a:gd name="T29" fmla="*/ 2467 h 3863"/>
                  <a:gd name="T30" fmla="*/ 2686 w 5740"/>
                  <a:gd name="T31" fmla="*/ 2459 h 3863"/>
                  <a:gd name="T32" fmla="*/ 2646 w 5740"/>
                  <a:gd name="T33" fmla="*/ 2457 h 3863"/>
                  <a:gd name="T34" fmla="*/ 2607 w 5740"/>
                  <a:gd name="T35" fmla="*/ 2465 h 3863"/>
                  <a:gd name="T36" fmla="*/ 2567 w 5740"/>
                  <a:gd name="T37" fmla="*/ 2481 h 3863"/>
                  <a:gd name="T38" fmla="*/ 0 w 5740"/>
                  <a:gd name="T39" fmla="*/ 3863 h 3863"/>
                  <a:gd name="T40" fmla="*/ 0 w 5740"/>
                  <a:gd name="T41" fmla="*/ 1433 h 3863"/>
                  <a:gd name="T42" fmla="*/ 6 w 5740"/>
                  <a:gd name="T43" fmla="*/ 1389 h 3863"/>
                  <a:gd name="T44" fmla="*/ 20 w 5740"/>
                  <a:gd name="T45" fmla="*/ 1347 h 3863"/>
                  <a:gd name="T46" fmla="*/ 42 w 5740"/>
                  <a:gd name="T47" fmla="*/ 1309 h 3863"/>
                  <a:gd name="T48" fmla="*/ 72 w 5740"/>
                  <a:gd name="T49" fmla="*/ 1277 h 3863"/>
                  <a:gd name="T50" fmla="*/ 107 w 5740"/>
                  <a:gd name="T51" fmla="*/ 1253 h 3863"/>
                  <a:gd name="T52" fmla="*/ 149 w 5740"/>
                  <a:gd name="T53" fmla="*/ 1235 h 3863"/>
                  <a:gd name="T54" fmla="*/ 193 w 5740"/>
                  <a:gd name="T55" fmla="*/ 1229 h 3863"/>
                  <a:gd name="T56" fmla="*/ 237 w 5740"/>
                  <a:gd name="T57" fmla="*/ 1231 h 3863"/>
                  <a:gd name="T58" fmla="*/ 279 w 5740"/>
                  <a:gd name="T59" fmla="*/ 1241 h 3863"/>
                  <a:gd name="T60" fmla="*/ 319 w 5740"/>
                  <a:gd name="T61" fmla="*/ 1263 h 3863"/>
                  <a:gd name="T62" fmla="*/ 1422 w 5740"/>
                  <a:gd name="T63" fmla="*/ 1997 h 3863"/>
                  <a:gd name="T64" fmla="*/ 3763 w 5740"/>
                  <a:gd name="T65" fmla="*/ 45 h 3863"/>
                  <a:gd name="T66" fmla="*/ 3801 w 5740"/>
                  <a:gd name="T67" fmla="*/ 22 h 3863"/>
                  <a:gd name="T68" fmla="*/ 3841 w 5740"/>
                  <a:gd name="T69" fmla="*/ 6 h 3863"/>
                  <a:gd name="T70" fmla="*/ 3883 w 5740"/>
                  <a:gd name="T71" fmla="*/ 0 h 3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0" h="3863">
                    <a:moveTo>
                      <a:pt x="3883" y="0"/>
                    </a:moveTo>
                    <a:lnTo>
                      <a:pt x="3925" y="2"/>
                    </a:lnTo>
                    <a:lnTo>
                      <a:pt x="3967" y="12"/>
                    </a:lnTo>
                    <a:lnTo>
                      <a:pt x="4005" y="32"/>
                    </a:lnTo>
                    <a:lnTo>
                      <a:pt x="4041" y="59"/>
                    </a:lnTo>
                    <a:lnTo>
                      <a:pt x="5680" y="1698"/>
                    </a:lnTo>
                    <a:lnTo>
                      <a:pt x="5706" y="1730"/>
                    </a:lnTo>
                    <a:lnTo>
                      <a:pt x="5724" y="1764"/>
                    </a:lnTo>
                    <a:lnTo>
                      <a:pt x="5736" y="1804"/>
                    </a:lnTo>
                    <a:lnTo>
                      <a:pt x="5740" y="1843"/>
                    </a:lnTo>
                    <a:lnTo>
                      <a:pt x="5740" y="2627"/>
                    </a:lnTo>
                    <a:lnTo>
                      <a:pt x="4118" y="3637"/>
                    </a:lnTo>
                    <a:lnTo>
                      <a:pt x="2798" y="2507"/>
                    </a:lnTo>
                    <a:lnTo>
                      <a:pt x="2764" y="2483"/>
                    </a:lnTo>
                    <a:lnTo>
                      <a:pt x="2726" y="2467"/>
                    </a:lnTo>
                    <a:lnTo>
                      <a:pt x="2686" y="2459"/>
                    </a:lnTo>
                    <a:lnTo>
                      <a:pt x="2646" y="2457"/>
                    </a:lnTo>
                    <a:lnTo>
                      <a:pt x="2607" y="2465"/>
                    </a:lnTo>
                    <a:lnTo>
                      <a:pt x="2567" y="2481"/>
                    </a:lnTo>
                    <a:lnTo>
                      <a:pt x="0" y="3863"/>
                    </a:lnTo>
                    <a:lnTo>
                      <a:pt x="0" y="1433"/>
                    </a:lnTo>
                    <a:lnTo>
                      <a:pt x="6" y="1389"/>
                    </a:lnTo>
                    <a:lnTo>
                      <a:pt x="20" y="1347"/>
                    </a:lnTo>
                    <a:lnTo>
                      <a:pt x="42" y="1309"/>
                    </a:lnTo>
                    <a:lnTo>
                      <a:pt x="72" y="1277"/>
                    </a:lnTo>
                    <a:lnTo>
                      <a:pt x="107" y="1253"/>
                    </a:lnTo>
                    <a:lnTo>
                      <a:pt x="149" y="1235"/>
                    </a:lnTo>
                    <a:lnTo>
                      <a:pt x="193" y="1229"/>
                    </a:lnTo>
                    <a:lnTo>
                      <a:pt x="237" y="1231"/>
                    </a:lnTo>
                    <a:lnTo>
                      <a:pt x="279" y="1241"/>
                    </a:lnTo>
                    <a:lnTo>
                      <a:pt x="319" y="1263"/>
                    </a:lnTo>
                    <a:lnTo>
                      <a:pt x="1422" y="1997"/>
                    </a:lnTo>
                    <a:lnTo>
                      <a:pt x="3763" y="45"/>
                    </a:lnTo>
                    <a:lnTo>
                      <a:pt x="3801" y="22"/>
                    </a:lnTo>
                    <a:lnTo>
                      <a:pt x="3841" y="6"/>
                    </a:lnTo>
                    <a:lnTo>
                      <a:pt x="38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5" name="Freeform 115">
                <a:extLst>
                  <a:ext uri="{FF2B5EF4-FFF2-40B4-BE49-F238E27FC236}">
                    <a16:creationId xmlns:a16="http://schemas.microsoft.com/office/drawing/2014/main" id="{45823206-0145-487C-B65A-EB2A5E97E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2465388"/>
                <a:ext cx="4556125" cy="1917700"/>
              </a:xfrm>
              <a:custGeom>
                <a:avLst/>
                <a:gdLst>
                  <a:gd name="T0" fmla="*/ 2639 w 5740"/>
                  <a:gd name="T1" fmla="*/ 0 h 2416"/>
                  <a:gd name="T2" fmla="*/ 3967 w 5740"/>
                  <a:gd name="T3" fmla="*/ 1138 h 2416"/>
                  <a:gd name="T4" fmla="*/ 4003 w 5740"/>
                  <a:gd name="T5" fmla="*/ 1162 h 2416"/>
                  <a:gd name="T6" fmla="*/ 4043 w 5740"/>
                  <a:gd name="T7" fmla="*/ 1178 h 2416"/>
                  <a:gd name="T8" fmla="*/ 4085 w 5740"/>
                  <a:gd name="T9" fmla="*/ 1186 h 2416"/>
                  <a:gd name="T10" fmla="*/ 4128 w 5740"/>
                  <a:gd name="T11" fmla="*/ 1184 h 2416"/>
                  <a:gd name="T12" fmla="*/ 4168 w 5740"/>
                  <a:gd name="T13" fmla="*/ 1174 h 2416"/>
                  <a:gd name="T14" fmla="*/ 4208 w 5740"/>
                  <a:gd name="T15" fmla="*/ 1156 h 2416"/>
                  <a:gd name="T16" fmla="*/ 5740 w 5740"/>
                  <a:gd name="T17" fmla="*/ 199 h 2416"/>
                  <a:gd name="T18" fmla="*/ 5740 w 5740"/>
                  <a:gd name="T19" fmla="*/ 2210 h 2416"/>
                  <a:gd name="T20" fmla="*/ 5734 w 5740"/>
                  <a:gd name="T21" fmla="*/ 2258 h 2416"/>
                  <a:gd name="T22" fmla="*/ 5718 w 5740"/>
                  <a:gd name="T23" fmla="*/ 2300 h 2416"/>
                  <a:gd name="T24" fmla="*/ 5694 w 5740"/>
                  <a:gd name="T25" fmla="*/ 2338 h 2416"/>
                  <a:gd name="T26" fmla="*/ 5662 w 5740"/>
                  <a:gd name="T27" fmla="*/ 2370 h 2416"/>
                  <a:gd name="T28" fmla="*/ 5624 w 5740"/>
                  <a:gd name="T29" fmla="*/ 2394 h 2416"/>
                  <a:gd name="T30" fmla="*/ 5582 w 5740"/>
                  <a:gd name="T31" fmla="*/ 2410 h 2416"/>
                  <a:gd name="T32" fmla="*/ 5535 w 5740"/>
                  <a:gd name="T33" fmla="*/ 2416 h 2416"/>
                  <a:gd name="T34" fmla="*/ 205 w 5740"/>
                  <a:gd name="T35" fmla="*/ 2416 h 2416"/>
                  <a:gd name="T36" fmla="*/ 157 w 5740"/>
                  <a:gd name="T37" fmla="*/ 2410 h 2416"/>
                  <a:gd name="T38" fmla="*/ 115 w 5740"/>
                  <a:gd name="T39" fmla="*/ 2394 h 2416"/>
                  <a:gd name="T40" fmla="*/ 78 w 5740"/>
                  <a:gd name="T41" fmla="*/ 2370 h 2416"/>
                  <a:gd name="T42" fmla="*/ 46 w 5740"/>
                  <a:gd name="T43" fmla="*/ 2338 h 2416"/>
                  <a:gd name="T44" fmla="*/ 22 w 5740"/>
                  <a:gd name="T45" fmla="*/ 2300 h 2416"/>
                  <a:gd name="T46" fmla="*/ 6 w 5740"/>
                  <a:gd name="T47" fmla="*/ 2258 h 2416"/>
                  <a:gd name="T48" fmla="*/ 0 w 5740"/>
                  <a:gd name="T49" fmla="*/ 2210 h 2416"/>
                  <a:gd name="T50" fmla="*/ 0 w 5740"/>
                  <a:gd name="T51" fmla="*/ 1419 h 2416"/>
                  <a:gd name="T52" fmla="*/ 2639 w 5740"/>
                  <a:gd name="T53" fmla="*/ 0 h 2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40" h="2416">
                    <a:moveTo>
                      <a:pt x="2639" y="0"/>
                    </a:moveTo>
                    <a:lnTo>
                      <a:pt x="3967" y="1138"/>
                    </a:lnTo>
                    <a:lnTo>
                      <a:pt x="4003" y="1162"/>
                    </a:lnTo>
                    <a:lnTo>
                      <a:pt x="4043" y="1178"/>
                    </a:lnTo>
                    <a:lnTo>
                      <a:pt x="4085" y="1186"/>
                    </a:lnTo>
                    <a:lnTo>
                      <a:pt x="4128" y="1184"/>
                    </a:lnTo>
                    <a:lnTo>
                      <a:pt x="4168" y="1174"/>
                    </a:lnTo>
                    <a:lnTo>
                      <a:pt x="4208" y="1156"/>
                    </a:lnTo>
                    <a:lnTo>
                      <a:pt x="5740" y="199"/>
                    </a:lnTo>
                    <a:lnTo>
                      <a:pt x="5740" y="2210"/>
                    </a:lnTo>
                    <a:lnTo>
                      <a:pt x="5734" y="2258"/>
                    </a:lnTo>
                    <a:lnTo>
                      <a:pt x="5718" y="2300"/>
                    </a:lnTo>
                    <a:lnTo>
                      <a:pt x="5694" y="2338"/>
                    </a:lnTo>
                    <a:lnTo>
                      <a:pt x="5662" y="2370"/>
                    </a:lnTo>
                    <a:lnTo>
                      <a:pt x="5624" y="2394"/>
                    </a:lnTo>
                    <a:lnTo>
                      <a:pt x="5582" y="2410"/>
                    </a:lnTo>
                    <a:lnTo>
                      <a:pt x="5535" y="2416"/>
                    </a:lnTo>
                    <a:lnTo>
                      <a:pt x="205" y="2416"/>
                    </a:lnTo>
                    <a:lnTo>
                      <a:pt x="157" y="2410"/>
                    </a:lnTo>
                    <a:lnTo>
                      <a:pt x="115" y="2394"/>
                    </a:lnTo>
                    <a:lnTo>
                      <a:pt x="78" y="2370"/>
                    </a:lnTo>
                    <a:lnTo>
                      <a:pt x="46" y="2338"/>
                    </a:lnTo>
                    <a:lnTo>
                      <a:pt x="22" y="2300"/>
                    </a:lnTo>
                    <a:lnTo>
                      <a:pt x="6" y="2258"/>
                    </a:lnTo>
                    <a:lnTo>
                      <a:pt x="0" y="2210"/>
                    </a:lnTo>
                    <a:lnTo>
                      <a:pt x="0" y="1419"/>
                    </a:lnTo>
                    <a:lnTo>
                      <a:pt x="26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0" name="Group 889">
              <a:extLst>
                <a:ext uri="{FF2B5EF4-FFF2-40B4-BE49-F238E27FC236}">
                  <a16:creationId xmlns:a16="http://schemas.microsoft.com/office/drawing/2014/main" id="{CD282270-8D52-4614-BF04-BBBC0C8C555C}"/>
                </a:ext>
              </a:extLst>
            </p:cNvPr>
            <p:cNvGrpSpPr/>
            <p:nvPr/>
          </p:nvGrpSpPr>
          <p:grpSpPr>
            <a:xfrm>
              <a:off x="7679270" y="4251188"/>
              <a:ext cx="391800" cy="505831"/>
              <a:chOff x="10712450" y="96838"/>
              <a:chExt cx="2339975" cy="3021013"/>
            </a:xfrm>
            <a:solidFill>
              <a:srgbClr val="F08831"/>
            </a:solidFill>
          </p:grpSpPr>
          <p:sp>
            <p:nvSpPr>
              <p:cNvPr id="1046" name="Freeform 120">
                <a:extLst>
                  <a:ext uri="{FF2B5EF4-FFF2-40B4-BE49-F238E27FC236}">
                    <a16:creationId xmlns:a16="http://schemas.microsoft.com/office/drawing/2014/main" id="{0572ECFB-B307-4058-B344-EF6CACD27C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7" name="Rectangle 121">
                <a:extLst>
                  <a:ext uri="{FF2B5EF4-FFF2-40B4-BE49-F238E27FC236}">
                    <a16:creationId xmlns:a16="http://schemas.microsoft.com/office/drawing/2014/main" id="{4331F84C-47DC-46D9-927A-25F297B99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" name="Rectangle 122">
                <a:extLst>
                  <a:ext uri="{FF2B5EF4-FFF2-40B4-BE49-F238E27FC236}">
                    <a16:creationId xmlns:a16="http://schemas.microsoft.com/office/drawing/2014/main" id="{CDE0D80F-4291-4B94-AEFE-58F081246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9" name="Rectangle 123">
                <a:extLst>
                  <a:ext uri="{FF2B5EF4-FFF2-40B4-BE49-F238E27FC236}">
                    <a16:creationId xmlns:a16="http://schemas.microsoft.com/office/drawing/2014/main" id="{341B31FB-8A7D-4FD5-BB48-EE8CEB592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0" name="Rectangle 124">
                <a:extLst>
                  <a:ext uri="{FF2B5EF4-FFF2-40B4-BE49-F238E27FC236}">
                    <a16:creationId xmlns:a16="http://schemas.microsoft.com/office/drawing/2014/main" id="{DDD400EF-67B2-420B-AA81-EDA22349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1" name="Freeform 125">
                <a:extLst>
                  <a:ext uri="{FF2B5EF4-FFF2-40B4-BE49-F238E27FC236}">
                    <a16:creationId xmlns:a16="http://schemas.microsoft.com/office/drawing/2014/main" id="{0C5E4979-D86F-4CC2-9A4D-8A4ABB3B5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2" name="Freeform 126">
                <a:extLst>
                  <a:ext uri="{FF2B5EF4-FFF2-40B4-BE49-F238E27FC236}">
                    <a16:creationId xmlns:a16="http://schemas.microsoft.com/office/drawing/2014/main" id="{7A66BB9F-0E0D-4963-B620-772E43D86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3D660DFD-B373-4465-B1F5-4A3E331999A6}"/>
                </a:ext>
              </a:extLst>
            </p:cNvPr>
            <p:cNvGrpSpPr/>
            <p:nvPr/>
          </p:nvGrpSpPr>
          <p:grpSpPr>
            <a:xfrm>
              <a:off x="6877307" y="5175659"/>
              <a:ext cx="497456" cy="376580"/>
              <a:chOff x="-4911725" y="188913"/>
              <a:chExt cx="5207000" cy="3941763"/>
            </a:xfrm>
            <a:solidFill>
              <a:srgbClr val="F08831"/>
            </a:solidFill>
          </p:grpSpPr>
          <p:sp>
            <p:nvSpPr>
              <p:cNvPr id="1044" name="Freeform 33">
                <a:extLst>
                  <a:ext uri="{FF2B5EF4-FFF2-40B4-BE49-F238E27FC236}">
                    <a16:creationId xmlns:a16="http://schemas.microsoft.com/office/drawing/2014/main" id="{77954934-4541-456F-B3D9-2565C1BCD7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5" name="Freeform 34">
                <a:extLst>
                  <a:ext uri="{FF2B5EF4-FFF2-40B4-BE49-F238E27FC236}">
                    <a16:creationId xmlns:a16="http://schemas.microsoft.com/office/drawing/2014/main" id="{187AF7E8-E605-43F2-94F7-EAAC7FC329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9BFC4844-888F-42D4-8486-3D1D18D515A4}"/>
                </a:ext>
              </a:extLst>
            </p:cNvPr>
            <p:cNvGrpSpPr/>
            <p:nvPr/>
          </p:nvGrpSpPr>
          <p:grpSpPr>
            <a:xfrm>
              <a:off x="7686983" y="5268686"/>
              <a:ext cx="359620" cy="228458"/>
              <a:chOff x="9190038" y="984250"/>
              <a:chExt cx="4905375" cy="3116263"/>
            </a:xfrm>
            <a:solidFill>
              <a:srgbClr val="FFB909"/>
            </a:solidFill>
          </p:grpSpPr>
          <p:sp>
            <p:nvSpPr>
              <p:cNvPr id="1040" name="Freeform 68">
                <a:extLst>
                  <a:ext uri="{FF2B5EF4-FFF2-40B4-BE49-F238E27FC236}">
                    <a16:creationId xmlns:a16="http://schemas.microsoft.com/office/drawing/2014/main" id="{A30F65E3-D051-4A79-BE85-2F523CF3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1" name="Freeform 69">
                <a:extLst>
                  <a:ext uri="{FF2B5EF4-FFF2-40B4-BE49-F238E27FC236}">
                    <a16:creationId xmlns:a16="http://schemas.microsoft.com/office/drawing/2014/main" id="{34FCFE3F-8A77-47C4-BEA6-C7E5C17AE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2" name="Freeform 70">
                <a:extLst>
                  <a:ext uri="{FF2B5EF4-FFF2-40B4-BE49-F238E27FC236}">
                    <a16:creationId xmlns:a16="http://schemas.microsoft.com/office/drawing/2014/main" id="{955A3949-171F-4ABC-A047-71C567C6D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3" name="Freeform 71">
                <a:extLst>
                  <a:ext uri="{FF2B5EF4-FFF2-40B4-BE49-F238E27FC236}">
                    <a16:creationId xmlns:a16="http://schemas.microsoft.com/office/drawing/2014/main" id="{B6345191-DB50-45DA-B745-4E4461E45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6B755AF2-AE05-4018-AF77-C662DF4DE7C5}"/>
                </a:ext>
              </a:extLst>
            </p:cNvPr>
            <p:cNvGrpSpPr/>
            <p:nvPr/>
          </p:nvGrpSpPr>
          <p:grpSpPr>
            <a:xfrm>
              <a:off x="7323320" y="4875164"/>
              <a:ext cx="376405" cy="362622"/>
              <a:chOff x="-2330450" y="2897188"/>
              <a:chExt cx="3381375" cy="3257550"/>
            </a:xfrm>
            <a:solidFill>
              <a:srgbClr val="0884BA"/>
            </a:solidFill>
          </p:grpSpPr>
          <p:sp>
            <p:nvSpPr>
              <p:cNvPr id="1037" name="Rectangle 17">
                <a:extLst>
                  <a:ext uri="{FF2B5EF4-FFF2-40B4-BE49-F238E27FC236}">
                    <a16:creationId xmlns:a16="http://schemas.microsoft.com/office/drawing/2014/main" id="{0FAD31C3-AC3C-43A7-AB09-5A573F8BB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8" name="Rectangle 18">
                <a:extLst>
                  <a:ext uri="{FF2B5EF4-FFF2-40B4-BE49-F238E27FC236}">
                    <a16:creationId xmlns:a16="http://schemas.microsoft.com/office/drawing/2014/main" id="{3EC4A6C7-B8A8-4D51-93BF-FDC1BF8A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9" name="Freeform 19">
                <a:extLst>
                  <a:ext uri="{FF2B5EF4-FFF2-40B4-BE49-F238E27FC236}">
                    <a16:creationId xmlns:a16="http://schemas.microsoft.com/office/drawing/2014/main" id="{7EEA55E1-36FF-4F13-84EE-8DB7FFB027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6DBA8C22-CDDC-46AC-8C03-8D4E68BE3692}"/>
                </a:ext>
              </a:extLst>
            </p:cNvPr>
            <p:cNvGrpSpPr/>
            <p:nvPr/>
          </p:nvGrpSpPr>
          <p:grpSpPr>
            <a:xfrm>
              <a:off x="4122370" y="4592335"/>
              <a:ext cx="425882" cy="475831"/>
              <a:chOff x="-1751013" y="4664075"/>
              <a:chExt cx="2057401" cy="2298700"/>
            </a:xfrm>
            <a:solidFill>
              <a:srgbClr val="F08831"/>
            </a:solidFill>
          </p:grpSpPr>
          <p:sp>
            <p:nvSpPr>
              <p:cNvPr id="1032" name="Freeform 24">
                <a:extLst>
                  <a:ext uri="{FF2B5EF4-FFF2-40B4-BE49-F238E27FC236}">
                    <a16:creationId xmlns:a16="http://schemas.microsoft.com/office/drawing/2014/main" id="{3C96991B-D31D-4D02-8FB4-E17E5DA625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51013" y="4664075"/>
                <a:ext cx="2057401" cy="2298700"/>
              </a:xfrm>
              <a:custGeom>
                <a:avLst/>
                <a:gdLst>
                  <a:gd name="T0" fmla="*/ 1945 w 3890"/>
                  <a:gd name="T1" fmla="*/ 280 h 4345"/>
                  <a:gd name="T2" fmla="*/ 269 w 3890"/>
                  <a:gd name="T3" fmla="*/ 980 h 4345"/>
                  <a:gd name="T4" fmla="*/ 269 w 3890"/>
                  <a:gd name="T5" fmla="*/ 4076 h 4345"/>
                  <a:gd name="T6" fmla="*/ 3621 w 3890"/>
                  <a:gd name="T7" fmla="*/ 4076 h 4345"/>
                  <a:gd name="T8" fmla="*/ 3621 w 3890"/>
                  <a:gd name="T9" fmla="*/ 980 h 4345"/>
                  <a:gd name="T10" fmla="*/ 1945 w 3890"/>
                  <a:gd name="T11" fmla="*/ 280 h 4345"/>
                  <a:gd name="T12" fmla="*/ 1945 w 3890"/>
                  <a:gd name="T13" fmla="*/ 0 h 4345"/>
                  <a:gd name="T14" fmla="*/ 1971 w 3890"/>
                  <a:gd name="T15" fmla="*/ 3 h 4345"/>
                  <a:gd name="T16" fmla="*/ 1996 w 3890"/>
                  <a:gd name="T17" fmla="*/ 10 h 4345"/>
                  <a:gd name="T18" fmla="*/ 3807 w 3890"/>
                  <a:gd name="T19" fmla="*/ 765 h 4345"/>
                  <a:gd name="T20" fmla="*/ 3831 w 3890"/>
                  <a:gd name="T21" fmla="*/ 778 h 4345"/>
                  <a:gd name="T22" fmla="*/ 3851 w 3890"/>
                  <a:gd name="T23" fmla="*/ 794 h 4345"/>
                  <a:gd name="T24" fmla="*/ 3867 w 3890"/>
                  <a:gd name="T25" fmla="*/ 815 h 4345"/>
                  <a:gd name="T26" fmla="*/ 3880 w 3890"/>
                  <a:gd name="T27" fmla="*/ 838 h 4345"/>
                  <a:gd name="T28" fmla="*/ 3888 w 3890"/>
                  <a:gd name="T29" fmla="*/ 863 h 4345"/>
                  <a:gd name="T30" fmla="*/ 3890 w 3890"/>
                  <a:gd name="T31" fmla="*/ 890 h 4345"/>
                  <a:gd name="T32" fmla="*/ 3890 w 3890"/>
                  <a:gd name="T33" fmla="*/ 4210 h 4345"/>
                  <a:gd name="T34" fmla="*/ 3886 w 3890"/>
                  <a:gd name="T35" fmla="*/ 4242 h 4345"/>
                  <a:gd name="T36" fmla="*/ 3876 w 3890"/>
                  <a:gd name="T37" fmla="*/ 4270 h 4345"/>
                  <a:gd name="T38" fmla="*/ 3860 w 3890"/>
                  <a:gd name="T39" fmla="*/ 4295 h 4345"/>
                  <a:gd name="T40" fmla="*/ 3839 w 3890"/>
                  <a:gd name="T41" fmla="*/ 4316 h 4345"/>
                  <a:gd name="T42" fmla="*/ 3815 w 3890"/>
                  <a:gd name="T43" fmla="*/ 4332 h 4345"/>
                  <a:gd name="T44" fmla="*/ 3786 w 3890"/>
                  <a:gd name="T45" fmla="*/ 4341 h 4345"/>
                  <a:gd name="T46" fmla="*/ 3756 w 3890"/>
                  <a:gd name="T47" fmla="*/ 4345 h 4345"/>
                  <a:gd name="T48" fmla="*/ 134 w 3890"/>
                  <a:gd name="T49" fmla="*/ 4345 h 4345"/>
                  <a:gd name="T50" fmla="*/ 103 w 3890"/>
                  <a:gd name="T51" fmla="*/ 4341 h 4345"/>
                  <a:gd name="T52" fmla="*/ 76 w 3890"/>
                  <a:gd name="T53" fmla="*/ 4332 h 4345"/>
                  <a:gd name="T54" fmla="*/ 51 w 3890"/>
                  <a:gd name="T55" fmla="*/ 4316 h 4345"/>
                  <a:gd name="T56" fmla="*/ 29 w 3890"/>
                  <a:gd name="T57" fmla="*/ 4295 h 4345"/>
                  <a:gd name="T58" fmla="*/ 14 w 3890"/>
                  <a:gd name="T59" fmla="*/ 4270 h 4345"/>
                  <a:gd name="T60" fmla="*/ 4 w 3890"/>
                  <a:gd name="T61" fmla="*/ 4242 h 4345"/>
                  <a:gd name="T62" fmla="*/ 0 w 3890"/>
                  <a:gd name="T63" fmla="*/ 4210 h 4345"/>
                  <a:gd name="T64" fmla="*/ 0 w 3890"/>
                  <a:gd name="T65" fmla="*/ 890 h 4345"/>
                  <a:gd name="T66" fmla="*/ 3 w 3890"/>
                  <a:gd name="T67" fmla="*/ 863 h 4345"/>
                  <a:gd name="T68" fmla="*/ 11 w 3890"/>
                  <a:gd name="T69" fmla="*/ 838 h 4345"/>
                  <a:gd name="T70" fmla="*/ 23 w 3890"/>
                  <a:gd name="T71" fmla="*/ 815 h 4345"/>
                  <a:gd name="T72" fmla="*/ 39 w 3890"/>
                  <a:gd name="T73" fmla="*/ 794 h 4345"/>
                  <a:gd name="T74" fmla="*/ 60 w 3890"/>
                  <a:gd name="T75" fmla="*/ 778 h 4345"/>
                  <a:gd name="T76" fmla="*/ 82 w 3890"/>
                  <a:gd name="T77" fmla="*/ 765 h 4345"/>
                  <a:gd name="T78" fmla="*/ 1893 w 3890"/>
                  <a:gd name="T79" fmla="*/ 10 h 4345"/>
                  <a:gd name="T80" fmla="*/ 1918 w 3890"/>
                  <a:gd name="T81" fmla="*/ 3 h 4345"/>
                  <a:gd name="T82" fmla="*/ 1945 w 3890"/>
                  <a:gd name="T83" fmla="*/ 0 h 4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90" h="4345">
                    <a:moveTo>
                      <a:pt x="1945" y="280"/>
                    </a:moveTo>
                    <a:lnTo>
                      <a:pt x="269" y="980"/>
                    </a:lnTo>
                    <a:lnTo>
                      <a:pt x="269" y="4076"/>
                    </a:lnTo>
                    <a:lnTo>
                      <a:pt x="3621" y="4076"/>
                    </a:lnTo>
                    <a:lnTo>
                      <a:pt x="3621" y="980"/>
                    </a:lnTo>
                    <a:lnTo>
                      <a:pt x="1945" y="280"/>
                    </a:lnTo>
                    <a:close/>
                    <a:moveTo>
                      <a:pt x="1945" y="0"/>
                    </a:moveTo>
                    <a:lnTo>
                      <a:pt x="1971" y="3"/>
                    </a:lnTo>
                    <a:lnTo>
                      <a:pt x="1996" y="10"/>
                    </a:lnTo>
                    <a:lnTo>
                      <a:pt x="3807" y="765"/>
                    </a:lnTo>
                    <a:lnTo>
                      <a:pt x="3831" y="778"/>
                    </a:lnTo>
                    <a:lnTo>
                      <a:pt x="3851" y="794"/>
                    </a:lnTo>
                    <a:lnTo>
                      <a:pt x="3867" y="815"/>
                    </a:lnTo>
                    <a:lnTo>
                      <a:pt x="3880" y="838"/>
                    </a:lnTo>
                    <a:lnTo>
                      <a:pt x="3888" y="863"/>
                    </a:lnTo>
                    <a:lnTo>
                      <a:pt x="3890" y="890"/>
                    </a:lnTo>
                    <a:lnTo>
                      <a:pt x="3890" y="4210"/>
                    </a:lnTo>
                    <a:lnTo>
                      <a:pt x="3886" y="4242"/>
                    </a:lnTo>
                    <a:lnTo>
                      <a:pt x="3876" y="4270"/>
                    </a:lnTo>
                    <a:lnTo>
                      <a:pt x="3860" y="4295"/>
                    </a:lnTo>
                    <a:lnTo>
                      <a:pt x="3839" y="4316"/>
                    </a:lnTo>
                    <a:lnTo>
                      <a:pt x="3815" y="4332"/>
                    </a:lnTo>
                    <a:lnTo>
                      <a:pt x="3786" y="4341"/>
                    </a:lnTo>
                    <a:lnTo>
                      <a:pt x="3756" y="4345"/>
                    </a:lnTo>
                    <a:lnTo>
                      <a:pt x="134" y="4345"/>
                    </a:lnTo>
                    <a:lnTo>
                      <a:pt x="103" y="4341"/>
                    </a:lnTo>
                    <a:lnTo>
                      <a:pt x="76" y="4332"/>
                    </a:lnTo>
                    <a:lnTo>
                      <a:pt x="51" y="4316"/>
                    </a:lnTo>
                    <a:lnTo>
                      <a:pt x="29" y="4295"/>
                    </a:lnTo>
                    <a:lnTo>
                      <a:pt x="14" y="4270"/>
                    </a:lnTo>
                    <a:lnTo>
                      <a:pt x="4" y="4242"/>
                    </a:lnTo>
                    <a:lnTo>
                      <a:pt x="0" y="4210"/>
                    </a:lnTo>
                    <a:lnTo>
                      <a:pt x="0" y="890"/>
                    </a:lnTo>
                    <a:lnTo>
                      <a:pt x="3" y="863"/>
                    </a:lnTo>
                    <a:lnTo>
                      <a:pt x="11" y="838"/>
                    </a:lnTo>
                    <a:lnTo>
                      <a:pt x="23" y="815"/>
                    </a:lnTo>
                    <a:lnTo>
                      <a:pt x="39" y="794"/>
                    </a:lnTo>
                    <a:lnTo>
                      <a:pt x="60" y="778"/>
                    </a:lnTo>
                    <a:lnTo>
                      <a:pt x="82" y="765"/>
                    </a:lnTo>
                    <a:lnTo>
                      <a:pt x="1893" y="10"/>
                    </a:lnTo>
                    <a:lnTo>
                      <a:pt x="1918" y="3"/>
                    </a:lnTo>
                    <a:lnTo>
                      <a:pt x="19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3" name="Freeform 25">
                <a:extLst>
                  <a:ext uri="{FF2B5EF4-FFF2-40B4-BE49-F238E27FC236}">
                    <a16:creationId xmlns:a16="http://schemas.microsoft.com/office/drawing/2014/main" id="{39D0A1DF-A586-46B1-B137-4543D383A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09700" y="5218113"/>
                <a:ext cx="1374776" cy="841375"/>
              </a:xfrm>
              <a:custGeom>
                <a:avLst/>
                <a:gdLst>
                  <a:gd name="T0" fmla="*/ 2464 w 2597"/>
                  <a:gd name="T1" fmla="*/ 0 h 1588"/>
                  <a:gd name="T2" fmla="*/ 2522 w 2597"/>
                  <a:gd name="T3" fmla="*/ 13 h 1588"/>
                  <a:gd name="T4" fmla="*/ 2568 w 2597"/>
                  <a:gd name="T5" fmla="*/ 50 h 1588"/>
                  <a:gd name="T6" fmla="*/ 2594 w 2597"/>
                  <a:gd name="T7" fmla="*/ 103 h 1588"/>
                  <a:gd name="T8" fmla="*/ 2597 w 2597"/>
                  <a:gd name="T9" fmla="*/ 608 h 1588"/>
                  <a:gd name="T10" fmla="*/ 2584 w 2597"/>
                  <a:gd name="T11" fmla="*/ 668 h 1588"/>
                  <a:gd name="T12" fmla="*/ 2547 w 2597"/>
                  <a:gd name="T13" fmla="*/ 714 h 1588"/>
                  <a:gd name="T14" fmla="*/ 2494 w 2597"/>
                  <a:gd name="T15" fmla="*/ 739 h 1588"/>
                  <a:gd name="T16" fmla="*/ 2433 w 2597"/>
                  <a:gd name="T17" fmla="*/ 739 h 1588"/>
                  <a:gd name="T18" fmla="*/ 2379 w 2597"/>
                  <a:gd name="T19" fmla="*/ 714 h 1588"/>
                  <a:gd name="T20" fmla="*/ 2343 w 2597"/>
                  <a:gd name="T21" fmla="*/ 668 h 1588"/>
                  <a:gd name="T22" fmla="*/ 2329 w 2597"/>
                  <a:gd name="T23" fmla="*/ 608 h 1588"/>
                  <a:gd name="T24" fmla="*/ 1863 w 2597"/>
                  <a:gd name="T25" fmla="*/ 924 h 1588"/>
                  <a:gd name="T26" fmla="*/ 1767 w 2597"/>
                  <a:gd name="T27" fmla="*/ 1000 h 1588"/>
                  <a:gd name="T28" fmla="*/ 1659 w 2597"/>
                  <a:gd name="T29" fmla="*/ 1052 h 1588"/>
                  <a:gd name="T30" fmla="*/ 1544 w 2597"/>
                  <a:gd name="T31" fmla="*/ 1077 h 1588"/>
                  <a:gd name="T32" fmla="*/ 1426 w 2597"/>
                  <a:gd name="T33" fmla="*/ 1077 h 1588"/>
                  <a:gd name="T34" fmla="*/ 1310 w 2597"/>
                  <a:gd name="T35" fmla="*/ 1049 h 1588"/>
                  <a:gd name="T36" fmla="*/ 1201 w 2597"/>
                  <a:gd name="T37" fmla="*/ 996 h 1588"/>
                  <a:gd name="T38" fmla="*/ 1117 w 2597"/>
                  <a:gd name="T39" fmla="*/ 937 h 1588"/>
                  <a:gd name="T40" fmla="*/ 1045 w 2597"/>
                  <a:gd name="T41" fmla="*/ 908 h 1588"/>
                  <a:gd name="T42" fmla="*/ 970 w 2597"/>
                  <a:gd name="T43" fmla="*/ 900 h 1588"/>
                  <a:gd name="T44" fmla="*/ 896 w 2597"/>
                  <a:gd name="T45" fmla="*/ 916 h 1588"/>
                  <a:gd name="T46" fmla="*/ 827 w 2597"/>
                  <a:gd name="T47" fmla="*/ 951 h 1588"/>
                  <a:gd name="T48" fmla="*/ 227 w 2597"/>
                  <a:gd name="T49" fmla="*/ 1548 h 1588"/>
                  <a:gd name="T50" fmla="*/ 183 w 2597"/>
                  <a:gd name="T51" fmla="*/ 1578 h 1588"/>
                  <a:gd name="T52" fmla="*/ 133 w 2597"/>
                  <a:gd name="T53" fmla="*/ 1588 h 1588"/>
                  <a:gd name="T54" fmla="*/ 82 w 2597"/>
                  <a:gd name="T55" fmla="*/ 1578 h 1588"/>
                  <a:gd name="T56" fmla="*/ 38 w 2597"/>
                  <a:gd name="T57" fmla="*/ 1548 h 1588"/>
                  <a:gd name="T58" fmla="*/ 6 w 2597"/>
                  <a:gd name="T59" fmla="*/ 1496 h 1588"/>
                  <a:gd name="T60" fmla="*/ 0 w 2597"/>
                  <a:gd name="T61" fmla="*/ 1438 h 1588"/>
                  <a:gd name="T62" fmla="*/ 18 w 2597"/>
                  <a:gd name="T63" fmla="*/ 1382 h 1588"/>
                  <a:gd name="T64" fmla="*/ 606 w 2597"/>
                  <a:gd name="T65" fmla="*/ 787 h 1588"/>
                  <a:gd name="T66" fmla="*/ 703 w 2597"/>
                  <a:gd name="T67" fmla="*/ 710 h 1588"/>
                  <a:gd name="T68" fmla="*/ 811 w 2597"/>
                  <a:gd name="T69" fmla="*/ 658 h 1588"/>
                  <a:gd name="T70" fmla="*/ 926 w 2597"/>
                  <a:gd name="T71" fmla="*/ 633 h 1588"/>
                  <a:gd name="T72" fmla="*/ 1044 w 2597"/>
                  <a:gd name="T73" fmla="*/ 635 h 1588"/>
                  <a:gd name="T74" fmla="*/ 1160 w 2597"/>
                  <a:gd name="T75" fmla="*/ 661 h 1588"/>
                  <a:gd name="T76" fmla="*/ 1269 w 2597"/>
                  <a:gd name="T77" fmla="*/ 714 h 1588"/>
                  <a:gd name="T78" fmla="*/ 1353 w 2597"/>
                  <a:gd name="T79" fmla="*/ 774 h 1588"/>
                  <a:gd name="T80" fmla="*/ 1425 w 2597"/>
                  <a:gd name="T81" fmla="*/ 803 h 1588"/>
                  <a:gd name="T82" fmla="*/ 1500 w 2597"/>
                  <a:gd name="T83" fmla="*/ 811 h 1588"/>
                  <a:gd name="T84" fmla="*/ 1575 w 2597"/>
                  <a:gd name="T85" fmla="*/ 796 h 1588"/>
                  <a:gd name="T86" fmla="*/ 1643 w 2597"/>
                  <a:gd name="T87" fmla="*/ 759 h 1588"/>
                  <a:gd name="T88" fmla="*/ 2137 w 2597"/>
                  <a:gd name="T89" fmla="*/ 269 h 1588"/>
                  <a:gd name="T90" fmla="*/ 1959 w 2597"/>
                  <a:gd name="T91" fmla="*/ 265 h 1588"/>
                  <a:gd name="T92" fmla="*/ 1906 w 2597"/>
                  <a:gd name="T93" fmla="*/ 238 h 1588"/>
                  <a:gd name="T94" fmla="*/ 1869 w 2597"/>
                  <a:gd name="T95" fmla="*/ 193 h 1588"/>
                  <a:gd name="T96" fmla="*/ 1856 w 2597"/>
                  <a:gd name="T97" fmla="*/ 134 h 1588"/>
                  <a:gd name="T98" fmla="*/ 1869 w 2597"/>
                  <a:gd name="T99" fmla="*/ 74 h 1588"/>
                  <a:gd name="T100" fmla="*/ 1906 w 2597"/>
                  <a:gd name="T101" fmla="*/ 29 h 1588"/>
                  <a:gd name="T102" fmla="*/ 1959 w 2597"/>
                  <a:gd name="T103" fmla="*/ 2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597" h="1588">
                    <a:moveTo>
                      <a:pt x="1990" y="0"/>
                    </a:moveTo>
                    <a:lnTo>
                      <a:pt x="2464" y="0"/>
                    </a:lnTo>
                    <a:lnTo>
                      <a:pt x="2494" y="2"/>
                    </a:lnTo>
                    <a:lnTo>
                      <a:pt x="2522" y="13"/>
                    </a:lnTo>
                    <a:lnTo>
                      <a:pt x="2547" y="29"/>
                    </a:lnTo>
                    <a:lnTo>
                      <a:pt x="2568" y="50"/>
                    </a:lnTo>
                    <a:lnTo>
                      <a:pt x="2584" y="74"/>
                    </a:lnTo>
                    <a:lnTo>
                      <a:pt x="2594" y="103"/>
                    </a:lnTo>
                    <a:lnTo>
                      <a:pt x="2597" y="134"/>
                    </a:lnTo>
                    <a:lnTo>
                      <a:pt x="2597" y="608"/>
                    </a:lnTo>
                    <a:lnTo>
                      <a:pt x="2594" y="640"/>
                    </a:lnTo>
                    <a:lnTo>
                      <a:pt x="2584" y="668"/>
                    </a:lnTo>
                    <a:lnTo>
                      <a:pt x="2568" y="693"/>
                    </a:lnTo>
                    <a:lnTo>
                      <a:pt x="2547" y="714"/>
                    </a:lnTo>
                    <a:lnTo>
                      <a:pt x="2522" y="730"/>
                    </a:lnTo>
                    <a:lnTo>
                      <a:pt x="2494" y="739"/>
                    </a:lnTo>
                    <a:lnTo>
                      <a:pt x="2464" y="743"/>
                    </a:lnTo>
                    <a:lnTo>
                      <a:pt x="2433" y="739"/>
                    </a:lnTo>
                    <a:lnTo>
                      <a:pt x="2404" y="730"/>
                    </a:lnTo>
                    <a:lnTo>
                      <a:pt x="2379" y="714"/>
                    </a:lnTo>
                    <a:lnTo>
                      <a:pt x="2359" y="693"/>
                    </a:lnTo>
                    <a:lnTo>
                      <a:pt x="2343" y="668"/>
                    </a:lnTo>
                    <a:lnTo>
                      <a:pt x="2333" y="640"/>
                    </a:lnTo>
                    <a:lnTo>
                      <a:pt x="2329" y="608"/>
                    </a:lnTo>
                    <a:lnTo>
                      <a:pt x="2329" y="457"/>
                    </a:lnTo>
                    <a:lnTo>
                      <a:pt x="1863" y="924"/>
                    </a:lnTo>
                    <a:lnTo>
                      <a:pt x="1817" y="965"/>
                    </a:lnTo>
                    <a:lnTo>
                      <a:pt x="1767" y="1000"/>
                    </a:lnTo>
                    <a:lnTo>
                      <a:pt x="1714" y="1030"/>
                    </a:lnTo>
                    <a:lnTo>
                      <a:pt x="1659" y="1052"/>
                    </a:lnTo>
                    <a:lnTo>
                      <a:pt x="1602" y="1068"/>
                    </a:lnTo>
                    <a:lnTo>
                      <a:pt x="1544" y="1077"/>
                    </a:lnTo>
                    <a:lnTo>
                      <a:pt x="1484" y="1080"/>
                    </a:lnTo>
                    <a:lnTo>
                      <a:pt x="1426" y="1077"/>
                    </a:lnTo>
                    <a:lnTo>
                      <a:pt x="1368" y="1067"/>
                    </a:lnTo>
                    <a:lnTo>
                      <a:pt x="1310" y="1049"/>
                    </a:lnTo>
                    <a:lnTo>
                      <a:pt x="1254" y="1027"/>
                    </a:lnTo>
                    <a:lnTo>
                      <a:pt x="1201" y="996"/>
                    </a:lnTo>
                    <a:lnTo>
                      <a:pt x="1150" y="959"/>
                    </a:lnTo>
                    <a:lnTo>
                      <a:pt x="1117" y="937"/>
                    </a:lnTo>
                    <a:lnTo>
                      <a:pt x="1082" y="920"/>
                    </a:lnTo>
                    <a:lnTo>
                      <a:pt x="1045" y="908"/>
                    </a:lnTo>
                    <a:lnTo>
                      <a:pt x="1008" y="901"/>
                    </a:lnTo>
                    <a:lnTo>
                      <a:pt x="970" y="900"/>
                    </a:lnTo>
                    <a:lnTo>
                      <a:pt x="932" y="905"/>
                    </a:lnTo>
                    <a:lnTo>
                      <a:pt x="896" y="916"/>
                    </a:lnTo>
                    <a:lnTo>
                      <a:pt x="860" y="930"/>
                    </a:lnTo>
                    <a:lnTo>
                      <a:pt x="827" y="951"/>
                    </a:lnTo>
                    <a:lnTo>
                      <a:pt x="797" y="978"/>
                    </a:lnTo>
                    <a:lnTo>
                      <a:pt x="227" y="1548"/>
                    </a:lnTo>
                    <a:lnTo>
                      <a:pt x="206" y="1565"/>
                    </a:lnTo>
                    <a:lnTo>
                      <a:pt x="183" y="1578"/>
                    </a:lnTo>
                    <a:lnTo>
                      <a:pt x="158" y="1585"/>
                    </a:lnTo>
                    <a:lnTo>
                      <a:pt x="133" y="1588"/>
                    </a:lnTo>
                    <a:lnTo>
                      <a:pt x="107" y="1585"/>
                    </a:lnTo>
                    <a:lnTo>
                      <a:pt x="82" y="1578"/>
                    </a:lnTo>
                    <a:lnTo>
                      <a:pt x="59" y="1565"/>
                    </a:lnTo>
                    <a:lnTo>
                      <a:pt x="38" y="1548"/>
                    </a:lnTo>
                    <a:lnTo>
                      <a:pt x="18" y="1524"/>
                    </a:lnTo>
                    <a:lnTo>
                      <a:pt x="6" y="1496"/>
                    </a:lnTo>
                    <a:lnTo>
                      <a:pt x="0" y="1468"/>
                    </a:lnTo>
                    <a:lnTo>
                      <a:pt x="0" y="1438"/>
                    </a:lnTo>
                    <a:lnTo>
                      <a:pt x="6" y="1410"/>
                    </a:lnTo>
                    <a:lnTo>
                      <a:pt x="18" y="1382"/>
                    </a:lnTo>
                    <a:lnTo>
                      <a:pt x="38" y="1358"/>
                    </a:lnTo>
                    <a:lnTo>
                      <a:pt x="606" y="787"/>
                    </a:lnTo>
                    <a:lnTo>
                      <a:pt x="653" y="746"/>
                    </a:lnTo>
                    <a:lnTo>
                      <a:pt x="703" y="710"/>
                    </a:lnTo>
                    <a:lnTo>
                      <a:pt x="756" y="681"/>
                    </a:lnTo>
                    <a:lnTo>
                      <a:pt x="811" y="658"/>
                    </a:lnTo>
                    <a:lnTo>
                      <a:pt x="868" y="643"/>
                    </a:lnTo>
                    <a:lnTo>
                      <a:pt x="926" y="633"/>
                    </a:lnTo>
                    <a:lnTo>
                      <a:pt x="986" y="631"/>
                    </a:lnTo>
                    <a:lnTo>
                      <a:pt x="1044" y="635"/>
                    </a:lnTo>
                    <a:lnTo>
                      <a:pt x="1103" y="644"/>
                    </a:lnTo>
                    <a:lnTo>
                      <a:pt x="1160" y="661"/>
                    </a:lnTo>
                    <a:lnTo>
                      <a:pt x="1216" y="685"/>
                    </a:lnTo>
                    <a:lnTo>
                      <a:pt x="1269" y="714"/>
                    </a:lnTo>
                    <a:lnTo>
                      <a:pt x="1320" y="751"/>
                    </a:lnTo>
                    <a:lnTo>
                      <a:pt x="1353" y="774"/>
                    </a:lnTo>
                    <a:lnTo>
                      <a:pt x="1388" y="792"/>
                    </a:lnTo>
                    <a:lnTo>
                      <a:pt x="1425" y="803"/>
                    </a:lnTo>
                    <a:lnTo>
                      <a:pt x="1462" y="810"/>
                    </a:lnTo>
                    <a:lnTo>
                      <a:pt x="1500" y="811"/>
                    </a:lnTo>
                    <a:lnTo>
                      <a:pt x="1538" y="806"/>
                    </a:lnTo>
                    <a:lnTo>
                      <a:pt x="1575" y="796"/>
                    </a:lnTo>
                    <a:lnTo>
                      <a:pt x="1610" y="780"/>
                    </a:lnTo>
                    <a:lnTo>
                      <a:pt x="1643" y="759"/>
                    </a:lnTo>
                    <a:lnTo>
                      <a:pt x="1673" y="733"/>
                    </a:lnTo>
                    <a:lnTo>
                      <a:pt x="2137" y="269"/>
                    </a:lnTo>
                    <a:lnTo>
                      <a:pt x="1990" y="269"/>
                    </a:lnTo>
                    <a:lnTo>
                      <a:pt x="1959" y="265"/>
                    </a:lnTo>
                    <a:lnTo>
                      <a:pt x="1931" y="254"/>
                    </a:lnTo>
                    <a:lnTo>
                      <a:pt x="1906" y="238"/>
                    </a:lnTo>
                    <a:lnTo>
                      <a:pt x="1885" y="218"/>
                    </a:lnTo>
                    <a:lnTo>
                      <a:pt x="1869" y="193"/>
                    </a:lnTo>
                    <a:lnTo>
                      <a:pt x="1859" y="164"/>
                    </a:lnTo>
                    <a:lnTo>
                      <a:pt x="1856" y="134"/>
                    </a:lnTo>
                    <a:lnTo>
                      <a:pt x="1859" y="103"/>
                    </a:lnTo>
                    <a:lnTo>
                      <a:pt x="1869" y="74"/>
                    </a:lnTo>
                    <a:lnTo>
                      <a:pt x="1885" y="50"/>
                    </a:lnTo>
                    <a:lnTo>
                      <a:pt x="1906" y="29"/>
                    </a:lnTo>
                    <a:lnTo>
                      <a:pt x="1931" y="13"/>
                    </a:lnTo>
                    <a:lnTo>
                      <a:pt x="1959" y="2"/>
                    </a:lnTo>
                    <a:lnTo>
                      <a:pt x="1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4" name="Freeform 26">
                <a:extLst>
                  <a:ext uri="{FF2B5EF4-FFF2-40B4-BE49-F238E27FC236}">
                    <a16:creationId xmlns:a16="http://schemas.microsoft.com/office/drawing/2014/main" id="{817D205C-CD95-48AD-B82D-E4E49E276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11300" y="6126163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4 h 269"/>
                  <a:gd name="T8" fmla="*/ 2931 w 2982"/>
                  <a:gd name="T9" fmla="*/ 30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4 h 269"/>
                  <a:gd name="T16" fmla="*/ 2982 w 2982"/>
                  <a:gd name="T17" fmla="*/ 135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6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6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5 h 269"/>
                  <a:gd name="T48" fmla="*/ 4 w 2982"/>
                  <a:gd name="T49" fmla="*/ 104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30 h 269"/>
                  <a:gd name="T56" fmla="*/ 75 w 2982"/>
                  <a:gd name="T57" fmla="*/ 14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4"/>
                    </a:lnTo>
                    <a:lnTo>
                      <a:pt x="2931" y="30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4"/>
                    </a:lnTo>
                    <a:lnTo>
                      <a:pt x="2982" y="135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6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6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5"/>
                    </a:lnTo>
                    <a:lnTo>
                      <a:pt x="4" y="104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30"/>
                    </a:lnTo>
                    <a:lnTo>
                      <a:pt x="75" y="14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5" name="Freeform 27">
                <a:extLst>
                  <a:ext uri="{FF2B5EF4-FFF2-40B4-BE49-F238E27FC236}">
                    <a16:creationId xmlns:a16="http://schemas.microsoft.com/office/drawing/2014/main" id="{7E27F9CD-9C03-43FE-B1FC-4FEEF1D44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11300" y="6334125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3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1 h 269"/>
                  <a:gd name="T12" fmla="*/ 2968 w 2982"/>
                  <a:gd name="T13" fmla="*/ 74 h 269"/>
                  <a:gd name="T14" fmla="*/ 2978 w 2982"/>
                  <a:gd name="T15" fmla="*/ 104 h 269"/>
                  <a:gd name="T16" fmla="*/ 2982 w 2982"/>
                  <a:gd name="T17" fmla="*/ 134 h 269"/>
                  <a:gd name="T18" fmla="*/ 2978 w 2982"/>
                  <a:gd name="T19" fmla="*/ 165 h 269"/>
                  <a:gd name="T20" fmla="*/ 2968 w 2982"/>
                  <a:gd name="T21" fmla="*/ 194 h 269"/>
                  <a:gd name="T22" fmla="*/ 2953 w 2982"/>
                  <a:gd name="T23" fmla="*/ 219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9 h 269"/>
                  <a:gd name="T42" fmla="*/ 14 w 2982"/>
                  <a:gd name="T43" fmla="*/ 194 h 269"/>
                  <a:gd name="T44" fmla="*/ 4 w 2982"/>
                  <a:gd name="T45" fmla="*/ 165 h 269"/>
                  <a:gd name="T46" fmla="*/ 0 w 2982"/>
                  <a:gd name="T47" fmla="*/ 134 h 269"/>
                  <a:gd name="T48" fmla="*/ 4 w 2982"/>
                  <a:gd name="T49" fmla="*/ 104 h 269"/>
                  <a:gd name="T50" fmla="*/ 14 w 2982"/>
                  <a:gd name="T51" fmla="*/ 74 h 269"/>
                  <a:gd name="T52" fmla="*/ 30 w 2982"/>
                  <a:gd name="T53" fmla="*/ 51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3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3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1"/>
                    </a:lnTo>
                    <a:lnTo>
                      <a:pt x="2968" y="74"/>
                    </a:lnTo>
                    <a:lnTo>
                      <a:pt x="2978" y="104"/>
                    </a:lnTo>
                    <a:lnTo>
                      <a:pt x="2982" y="134"/>
                    </a:lnTo>
                    <a:lnTo>
                      <a:pt x="2978" y="165"/>
                    </a:lnTo>
                    <a:lnTo>
                      <a:pt x="2968" y="194"/>
                    </a:lnTo>
                    <a:lnTo>
                      <a:pt x="2953" y="219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9"/>
                    </a:lnTo>
                    <a:lnTo>
                      <a:pt x="14" y="194"/>
                    </a:lnTo>
                    <a:lnTo>
                      <a:pt x="4" y="165"/>
                    </a:lnTo>
                    <a:lnTo>
                      <a:pt x="0" y="134"/>
                    </a:lnTo>
                    <a:lnTo>
                      <a:pt x="4" y="104"/>
                    </a:lnTo>
                    <a:lnTo>
                      <a:pt x="14" y="74"/>
                    </a:lnTo>
                    <a:lnTo>
                      <a:pt x="30" y="51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3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6" name="Freeform 28">
                <a:extLst>
                  <a:ext uri="{FF2B5EF4-FFF2-40B4-BE49-F238E27FC236}">
                    <a16:creationId xmlns:a16="http://schemas.microsoft.com/office/drawing/2014/main" id="{B13CEB06-3E1B-4A09-AF1F-A20FE108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11300" y="6542088"/>
                <a:ext cx="1577976" cy="141288"/>
              </a:xfrm>
              <a:custGeom>
                <a:avLst/>
                <a:gdLst>
                  <a:gd name="T0" fmla="*/ 135 w 2982"/>
                  <a:gd name="T1" fmla="*/ 0 h 269"/>
                  <a:gd name="T2" fmla="*/ 2847 w 2982"/>
                  <a:gd name="T3" fmla="*/ 0 h 269"/>
                  <a:gd name="T4" fmla="*/ 2879 w 2982"/>
                  <a:gd name="T5" fmla="*/ 4 h 269"/>
                  <a:gd name="T6" fmla="*/ 2906 w 2982"/>
                  <a:gd name="T7" fmla="*/ 13 h 269"/>
                  <a:gd name="T8" fmla="*/ 2931 w 2982"/>
                  <a:gd name="T9" fmla="*/ 29 h 269"/>
                  <a:gd name="T10" fmla="*/ 2953 w 2982"/>
                  <a:gd name="T11" fmla="*/ 50 h 269"/>
                  <a:gd name="T12" fmla="*/ 2968 w 2982"/>
                  <a:gd name="T13" fmla="*/ 75 h 269"/>
                  <a:gd name="T14" fmla="*/ 2978 w 2982"/>
                  <a:gd name="T15" fmla="*/ 103 h 269"/>
                  <a:gd name="T16" fmla="*/ 2982 w 2982"/>
                  <a:gd name="T17" fmla="*/ 133 h 269"/>
                  <a:gd name="T18" fmla="*/ 2978 w 2982"/>
                  <a:gd name="T19" fmla="*/ 165 h 269"/>
                  <a:gd name="T20" fmla="*/ 2968 w 2982"/>
                  <a:gd name="T21" fmla="*/ 193 h 269"/>
                  <a:gd name="T22" fmla="*/ 2953 w 2982"/>
                  <a:gd name="T23" fmla="*/ 218 h 269"/>
                  <a:gd name="T24" fmla="*/ 2931 w 2982"/>
                  <a:gd name="T25" fmla="*/ 239 h 269"/>
                  <a:gd name="T26" fmla="*/ 2906 w 2982"/>
                  <a:gd name="T27" fmla="*/ 255 h 269"/>
                  <a:gd name="T28" fmla="*/ 2879 w 2982"/>
                  <a:gd name="T29" fmla="*/ 265 h 269"/>
                  <a:gd name="T30" fmla="*/ 2847 w 2982"/>
                  <a:gd name="T31" fmla="*/ 269 h 269"/>
                  <a:gd name="T32" fmla="*/ 135 w 2982"/>
                  <a:gd name="T33" fmla="*/ 269 h 269"/>
                  <a:gd name="T34" fmla="*/ 104 w 2982"/>
                  <a:gd name="T35" fmla="*/ 265 h 269"/>
                  <a:gd name="T36" fmla="*/ 75 w 2982"/>
                  <a:gd name="T37" fmla="*/ 255 h 269"/>
                  <a:gd name="T38" fmla="*/ 50 w 2982"/>
                  <a:gd name="T39" fmla="*/ 239 h 269"/>
                  <a:gd name="T40" fmla="*/ 30 w 2982"/>
                  <a:gd name="T41" fmla="*/ 218 h 269"/>
                  <a:gd name="T42" fmla="*/ 14 w 2982"/>
                  <a:gd name="T43" fmla="*/ 193 h 269"/>
                  <a:gd name="T44" fmla="*/ 4 w 2982"/>
                  <a:gd name="T45" fmla="*/ 165 h 269"/>
                  <a:gd name="T46" fmla="*/ 0 w 2982"/>
                  <a:gd name="T47" fmla="*/ 133 h 269"/>
                  <a:gd name="T48" fmla="*/ 4 w 2982"/>
                  <a:gd name="T49" fmla="*/ 103 h 269"/>
                  <a:gd name="T50" fmla="*/ 14 w 2982"/>
                  <a:gd name="T51" fmla="*/ 75 h 269"/>
                  <a:gd name="T52" fmla="*/ 30 w 2982"/>
                  <a:gd name="T53" fmla="*/ 50 h 269"/>
                  <a:gd name="T54" fmla="*/ 50 w 2982"/>
                  <a:gd name="T55" fmla="*/ 29 h 269"/>
                  <a:gd name="T56" fmla="*/ 75 w 2982"/>
                  <a:gd name="T57" fmla="*/ 13 h 269"/>
                  <a:gd name="T58" fmla="*/ 104 w 2982"/>
                  <a:gd name="T59" fmla="*/ 4 h 269"/>
                  <a:gd name="T60" fmla="*/ 135 w 2982"/>
                  <a:gd name="T61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82" h="269">
                    <a:moveTo>
                      <a:pt x="135" y="0"/>
                    </a:moveTo>
                    <a:lnTo>
                      <a:pt x="2847" y="0"/>
                    </a:lnTo>
                    <a:lnTo>
                      <a:pt x="2879" y="4"/>
                    </a:lnTo>
                    <a:lnTo>
                      <a:pt x="2906" y="13"/>
                    </a:lnTo>
                    <a:lnTo>
                      <a:pt x="2931" y="29"/>
                    </a:lnTo>
                    <a:lnTo>
                      <a:pt x="2953" y="50"/>
                    </a:lnTo>
                    <a:lnTo>
                      <a:pt x="2968" y="75"/>
                    </a:lnTo>
                    <a:lnTo>
                      <a:pt x="2978" y="103"/>
                    </a:lnTo>
                    <a:lnTo>
                      <a:pt x="2982" y="133"/>
                    </a:lnTo>
                    <a:lnTo>
                      <a:pt x="2978" y="165"/>
                    </a:lnTo>
                    <a:lnTo>
                      <a:pt x="2968" y="193"/>
                    </a:lnTo>
                    <a:lnTo>
                      <a:pt x="2953" y="218"/>
                    </a:lnTo>
                    <a:lnTo>
                      <a:pt x="2931" y="239"/>
                    </a:lnTo>
                    <a:lnTo>
                      <a:pt x="2906" y="255"/>
                    </a:lnTo>
                    <a:lnTo>
                      <a:pt x="2879" y="265"/>
                    </a:lnTo>
                    <a:lnTo>
                      <a:pt x="2847" y="269"/>
                    </a:lnTo>
                    <a:lnTo>
                      <a:pt x="135" y="269"/>
                    </a:lnTo>
                    <a:lnTo>
                      <a:pt x="104" y="265"/>
                    </a:lnTo>
                    <a:lnTo>
                      <a:pt x="75" y="255"/>
                    </a:lnTo>
                    <a:lnTo>
                      <a:pt x="50" y="239"/>
                    </a:lnTo>
                    <a:lnTo>
                      <a:pt x="30" y="218"/>
                    </a:lnTo>
                    <a:lnTo>
                      <a:pt x="14" y="193"/>
                    </a:lnTo>
                    <a:lnTo>
                      <a:pt x="4" y="165"/>
                    </a:lnTo>
                    <a:lnTo>
                      <a:pt x="0" y="133"/>
                    </a:lnTo>
                    <a:lnTo>
                      <a:pt x="4" y="103"/>
                    </a:lnTo>
                    <a:lnTo>
                      <a:pt x="14" y="75"/>
                    </a:lnTo>
                    <a:lnTo>
                      <a:pt x="30" y="50"/>
                    </a:lnTo>
                    <a:lnTo>
                      <a:pt x="50" y="29"/>
                    </a:lnTo>
                    <a:lnTo>
                      <a:pt x="75" y="13"/>
                    </a:lnTo>
                    <a:lnTo>
                      <a:pt x="104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D5B19E00-21C4-4931-BD37-AFEA44E607C4}"/>
                </a:ext>
              </a:extLst>
            </p:cNvPr>
            <p:cNvGrpSpPr/>
            <p:nvPr/>
          </p:nvGrpSpPr>
          <p:grpSpPr>
            <a:xfrm>
              <a:off x="7156376" y="4152219"/>
              <a:ext cx="413657" cy="410755"/>
              <a:chOff x="11641138" y="-1143000"/>
              <a:chExt cx="5205413" cy="5168900"/>
            </a:xfrm>
            <a:solidFill>
              <a:srgbClr val="ED5A6D"/>
            </a:solidFill>
          </p:grpSpPr>
          <p:sp>
            <p:nvSpPr>
              <p:cNvPr id="1028" name="Freeform 131">
                <a:extLst>
                  <a:ext uri="{FF2B5EF4-FFF2-40B4-BE49-F238E27FC236}">
                    <a16:creationId xmlns:a16="http://schemas.microsoft.com/office/drawing/2014/main" id="{F47AA54C-226C-4E77-9967-8E954965A7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1138" y="-1143000"/>
                <a:ext cx="5205413" cy="5168900"/>
              </a:xfrm>
              <a:custGeom>
                <a:avLst/>
                <a:gdLst>
                  <a:gd name="T0" fmla="*/ 271 w 6558"/>
                  <a:gd name="T1" fmla="*/ 5902 h 6512"/>
                  <a:gd name="T2" fmla="*/ 271 w 6558"/>
                  <a:gd name="T3" fmla="*/ 5928 h 6512"/>
                  <a:gd name="T4" fmla="*/ 575 w 6558"/>
                  <a:gd name="T5" fmla="*/ 6236 h 6512"/>
                  <a:gd name="T6" fmla="*/ 603 w 6558"/>
                  <a:gd name="T7" fmla="*/ 6242 h 6512"/>
                  <a:gd name="T8" fmla="*/ 2849 w 6558"/>
                  <a:gd name="T9" fmla="*/ 4010 h 6512"/>
                  <a:gd name="T10" fmla="*/ 2511 w 6558"/>
                  <a:gd name="T11" fmla="*/ 3664 h 6512"/>
                  <a:gd name="T12" fmla="*/ 3983 w 6558"/>
                  <a:gd name="T13" fmla="*/ 294 h 6512"/>
                  <a:gd name="T14" fmla="*/ 3414 w 6558"/>
                  <a:gd name="T15" fmla="*/ 473 h 6512"/>
                  <a:gd name="T16" fmla="*/ 2933 w 6558"/>
                  <a:gd name="T17" fmla="*/ 805 h 6512"/>
                  <a:gd name="T18" fmla="*/ 2569 w 6558"/>
                  <a:gd name="T19" fmla="*/ 1258 h 6512"/>
                  <a:gd name="T20" fmla="*/ 2348 w 6558"/>
                  <a:gd name="T21" fmla="*/ 1808 h 6512"/>
                  <a:gd name="T22" fmla="*/ 2300 w 6558"/>
                  <a:gd name="T23" fmla="*/ 2420 h 6512"/>
                  <a:gd name="T24" fmla="*/ 2437 w 6558"/>
                  <a:gd name="T25" fmla="*/ 3005 h 6512"/>
                  <a:gd name="T26" fmla="*/ 2734 w 6558"/>
                  <a:gd name="T27" fmla="*/ 3509 h 6512"/>
                  <a:gd name="T28" fmla="*/ 3160 w 6558"/>
                  <a:gd name="T29" fmla="*/ 3907 h 6512"/>
                  <a:gd name="T30" fmla="*/ 3689 w 6558"/>
                  <a:gd name="T31" fmla="*/ 4165 h 6512"/>
                  <a:gd name="T32" fmla="*/ 4292 w 6558"/>
                  <a:gd name="T33" fmla="*/ 4259 h 6512"/>
                  <a:gd name="T34" fmla="*/ 4893 w 6558"/>
                  <a:gd name="T35" fmla="*/ 4165 h 6512"/>
                  <a:gd name="T36" fmla="*/ 5422 w 6558"/>
                  <a:gd name="T37" fmla="*/ 3907 h 6512"/>
                  <a:gd name="T38" fmla="*/ 5848 w 6558"/>
                  <a:gd name="T39" fmla="*/ 3509 h 6512"/>
                  <a:gd name="T40" fmla="*/ 6144 w 6558"/>
                  <a:gd name="T41" fmla="*/ 3005 h 6512"/>
                  <a:gd name="T42" fmla="*/ 6281 w 6558"/>
                  <a:gd name="T43" fmla="*/ 2420 h 6512"/>
                  <a:gd name="T44" fmla="*/ 6234 w 6558"/>
                  <a:gd name="T45" fmla="*/ 1808 h 6512"/>
                  <a:gd name="T46" fmla="*/ 6015 w 6558"/>
                  <a:gd name="T47" fmla="*/ 1258 h 6512"/>
                  <a:gd name="T48" fmla="*/ 5649 w 6558"/>
                  <a:gd name="T49" fmla="*/ 805 h 6512"/>
                  <a:gd name="T50" fmla="*/ 5167 w 6558"/>
                  <a:gd name="T51" fmla="*/ 473 h 6512"/>
                  <a:gd name="T52" fmla="*/ 4598 w 6558"/>
                  <a:gd name="T53" fmla="*/ 294 h 6512"/>
                  <a:gd name="T54" fmla="*/ 4459 w 6558"/>
                  <a:gd name="T55" fmla="*/ 6 h 6512"/>
                  <a:gd name="T56" fmla="*/ 5098 w 6558"/>
                  <a:gd name="T57" fmla="*/ 149 h 6512"/>
                  <a:gd name="T58" fmla="*/ 5655 w 6558"/>
                  <a:gd name="T59" fmla="*/ 457 h 6512"/>
                  <a:gd name="T60" fmla="*/ 6100 w 6558"/>
                  <a:gd name="T61" fmla="*/ 902 h 6512"/>
                  <a:gd name="T62" fmla="*/ 6409 w 6558"/>
                  <a:gd name="T63" fmla="*/ 1459 h 6512"/>
                  <a:gd name="T64" fmla="*/ 6552 w 6558"/>
                  <a:gd name="T65" fmla="*/ 2094 h 6512"/>
                  <a:gd name="T66" fmla="*/ 6502 w 6558"/>
                  <a:gd name="T67" fmla="*/ 2760 h 6512"/>
                  <a:gd name="T68" fmla="*/ 6273 w 6558"/>
                  <a:gd name="T69" fmla="*/ 3360 h 6512"/>
                  <a:gd name="T70" fmla="*/ 5893 w 6558"/>
                  <a:gd name="T71" fmla="*/ 3865 h 6512"/>
                  <a:gd name="T72" fmla="*/ 5388 w 6558"/>
                  <a:gd name="T73" fmla="*/ 4245 h 6512"/>
                  <a:gd name="T74" fmla="*/ 4787 w 6558"/>
                  <a:gd name="T75" fmla="*/ 4473 h 6512"/>
                  <a:gd name="T76" fmla="*/ 4125 w 6558"/>
                  <a:gd name="T77" fmla="*/ 4521 h 6512"/>
                  <a:gd name="T78" fmla="*/ 3492 w 6558"/>
                  <a:gd name="T79" fmla="*/ 4384 h 6512"/>
                  <a:gd name="T80" fmla="*/ 816 w 6558"/>
                  <a:gd name="T81" fmla="*/ 6421 h 6512"/>
                  <a:gd name="T82" fmla="*/ 645 w 6558"/>
                  <a:gd name="T83" fmla="*/ 6508 h 6512"/>
                  <a:gd name="T84" fmla="*/ 456 w 6558"/>
                  <a:gd name="T85" fmla="*/ 6480 h 6512"/>
                  <a:gd name="T86" fmla="*/ 54 w 6558"/>
                  <a:gd name="T87" fmla="*/ 6093 h 6512"/>
                  <a:gd name="T88" fmla="*/ 0 w 6558"/>
                  <a:gd name="T89" fmla="*/ 5888 h 6512"/>
                  <a:gd name="T90" fmla="*/ 90 w 6558"/>
                  <a:gd name="T91" fmla="*/ 5695 h 6512"/>
                  <a:gd name="T92" fmla="*/ 2157 w 6558"/>
                  <a:gd name="T93" fmla="*/ 3027 h 6512"/>
                  <a:gd name="T94" fmla="*/ 2029 w 6558"/>
                  <a:gd name="T95" fmla="*/ 2422 h 6512"/>
                  <a:gd name="T96" fmla="*/ 2079 w 6558"/>
                  <a:gd name="T97" fmla="*/ 1769 h 6512"/>
                  <a:gd name="T98" fmla="*/ 2308 w 6558"/>
                  <a:gd name="T99" fmla="*/ 1168 h 6512"/>
                  <a:gd name="T100" fmla="*/ 2688 w 6558"/>
                  <a:gd name="T101" fmla="*/ 664 h 6512"/>
                  <a:gd name="T102" fmla="*/ 3193 w 6558"/>
                  <a:gd name="T103" fmla="*/ 284 h 6512"/>
                  <a:gd name="T104" fmla="*/ 3794 w 6558"/>
                  <a:gd name="T105" fmla="*/ 56 h 6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58" h="6512">
                    <a:moveTo>
                      <a:pt x="2507" y="3662"/>
                    </a:moveTo>
                    <a:lnTo>
                      <a:pt x="281" y="5886"/>
                    </a:lnTo>
                    <a:lnTo>
                      <a:pt x="275" y="5894"/>
                    </a:lnTo>
                    <a:lnTo>
                      <a:pt x="271" y="5902"/>
                    </a:lnTo>
                    <a:lnTo>
                      <a:pt x="269" y="5908"/>
                    </a:lnTo>
                    <a:lnTo>
                      <a:pt x="269" y="5916"/>
                    </a:lnTo>
                    <a:lnTo>
                      <a:pt x="269" y="5922"/>
                    </a:lnTo>
                    <a:lnTo>
                      <a:pt x="271" y="5928"/>
                    </a:lnTo>
                    <a:lnTo>
                      <a:pt x="275" y="5936"/>
                    </a:lnTo>
                    <a:lnTo>
                      <a:pt x="281" y="5944"/>
                    </a:lnTo>
                    <a:lnTo>
                      <a:pt x="567" y="6230"/>
                    </a:lnTo>
                    <a:lnTo>
                      <a:pt x="575" y="6236"/>
                    </a:lnTo>
                    <a:lnTo>
                      <a:pt x="583" y="6240"/>
                    </a:lnTo>
                    <a:lnTo>
                      <a:pt x="589" y="6242"/>
                    </a:lnTo>
                    <a:lnTo>
                      <a:pt x="597" y="6242"/>
                    </a:lnTo>
                    <a:lnTo>
                      <a:pt x="603" y="6242"/>
                    </a:lnTo>
                    <a:lnTo>
                      <a:pt x="609" y="6240"/>
                    </a:lnTo>
                    <a:lnTo>
                      <a:pt x="617" y="6236"/>
                    </a:lnTo>
                    <a:lnTo>
                      <a:pt x="625" y="6230"/>
                    </a:lnTo>
                    <a:lnTo>
                      <a:pt x="2849" y="4010"/>
                    </a:lnTo>
                    <a:lnTo>
                      <a:pt x="2758" y="3931"/>
                    </a:lnTo>
                    <a:lnTo>
                      <a:pt x="2670" y="3845"/>
                    </a:lnTo>
                    <a:lnTo>
                      <a:pt x="2589" y="3758"/>
                    </a:lnTo>
                    <a:lnTo>
                      <a:pt x="2511" y="3664"/>
                    </a:lnTo>
                    <a:lnTo>
                      <a:pt x="2507" y="3662"/>
                    </a:lnTo>
                    <a:close/>
                    <a:moveTo>
                      <a:pt x="4292" y="270"/>
                    </a:moveTo>
                    <a:lnTo>
                      <a:pt x="4135" y="276"/>
                    </a:lnTo>
                    <a:lnTo>
                      <a:pt x="3983" y="294"/>
                    </a:lnTo>
                    <a:lnTo>
                      <a:pt x="3834" y="324"/>
                    </a:lnTo>
                    <a:lnTo>
                      <a:pt x="3689" y="364"/>
                    </a:lnTo>
                    <a:lnTo>
                      <a:pt x="3550" y="413"/>
                    </a:lnTo>
                    <a:lnTo>
                      <a:pt x="3414" y="473"/>
                    </a:lnTo>
                    <a:lnTo>
                      <a:pt x="3285" y="542"/>
                    </a:lnTo>
                    <a:lnTo>
                      <a:pt x="3160" y="622"/>
                    </a:lnTo>
                    <a:lnTo>
                      <a:pt x="3042" y="709"/>
                    </a:lnTo>
                    <a:lnTo>
                      <a:pt x="2933" y="805"/>
                    </a:lnTo>
                    <a:lnTo>
                      <a:pt x="2829" y="908"/>
                    </a:lnTo>
                    <a:lnTo>
                      <a:pt x="2734" y="1017"/>
                    </a:lnTo>
                    <a:lnTo>
                      <a:pt x="2646" y="1135"/>
                    </a:lnTo>
                    <a:lnTo>
                      <a:pt x="2569" y="1258"/>
                    </a:lnTo>
                    <a:lnTo>
                      <a:pt x="2497" y="1389"/>
                    </a:lnTo>
                    <a:lnTo>
                      <a:pt x="2437" y="1522"/>
                    </a:lnTo>
                    <a:lnTo>
                      <a:pt x="2388" y="1663"/>
                    </a:lnTo>
                    <a:lnTo>
                      <a:pt x="2348" y="1808"/>
                    </a:lnTo>
                    <a:lnTo>
                      <a:pt x="2318" y="1955"/>
                    </a:lnTo>
                    <a:lnTo>
                      <a:pt x="2300" y="2108"/>
                    </a:lnTo>
                    <a:lnTo>
                      <a:pt x="2294" y="2263"/>
                    </a:lnTo>
                    <a:lnTo>
                      <a:pt x="2300" y="2420"/>
                    </a:lnTo>
                    <a:lnTo>
                      <a:pt x="2318" y="2571"/>
                    </a:lnTo>
                    <a:lnTo>
                      <a:pt x="2348" y="2720"/>
                    </a:lnTo>
                    <a:lnTo>
                      <a:pt x="2388" y="2866"/>
                    </a:lnTo>
                    <a:lnTo>
                      <a:pt x="2437" y="3005"/>
                    </a:lnTo>
                    <a:lnTo>
                      <a:pt x="2497" y="3140"/>
                    </a:lnTo>
                    <a:lnTo>
                      <a:pt x="2569" y="3269"/>
                    </a:lnTo>
                    <a:lnTo>
                      <a:pt x="2646" y="3392"/>
                    </a:lnTo>
                    <a:lnTo>
                      <a:pt x="2734" y="3509"/>
                    </a:lnTo>
                    <a:lnTo>
                      <a:pt x="2829" y="3621"/>
                    </a:lnTo>
                    <a:lnTo>
                      <a:pt x="2933" y="3724"/>
                    </a:lnTo>
                    <a:lnTo>
                      <a:pt x="3042" y="3819"/>
                    </a:lnTo>
                    <a:lnTo>
                      <a:pt x="3160" y="3907"/>
                    </a:lnTo>
                    <a:lnTo>
                      <a:pt x="3285" y="3984"/>
                    </a:lnTo>
                    <a:lnTo>
                      <a:pt x="3414" y="4054"/>
                    </a:lnTo>
                    <a:lnTo>
                      <a:pt x="3550" y="4116"/>
                    </a:lnTo>
                    <a:lnTo>
                      <a:pt x="3689" y="4165"/>
                    </a:lnTo>
                    <a:lnTo>
                      <a:pt x="3834" y="4205"/>
                    </a:lnTo>
                    <a:lnTo>
                      <a:pt x="3983" y="4235"/>
                    </a:lnTo>
                    <a:lnTo>
                      <a:pt x="4135" y="4251"/>
                    </a:lnTo>
                    <a:lnTo>
                      <a:pt x="4292" y="4259"/>
                    </a:lnTo>
                    <a:lnTo>
                      <a:pt x="4447" y="4251"/>
                    </a:lnTo>
                    <a:lnTo>
                      <a:pt x="4598" y="4235"/>
                    </a:lnTo>
                    <a:lnTo>
                      <a:pt x="4747" y="4205"/>
                    </a:lnTo>
                    <a:lnTo>
                      <a:pt x="4893" y="4165"/>
                    </a:lnTo>
                    <a:lnTo>
                      <a:pt x="5032" y="4116"/>
                    </a:lnTo>
                    <a:lnTo>
                      <a:pt x="5167" y="4054"/>
                    </a:lnTo>
                    <a:lnTo>
                      <a:pt x="5297" y="3984"/>
                    </a:lnTo>
                    <a:lnTo>
                      <a:pt x="5422" y="3907"/>
                    </a:lnTo>
                    <a:lnTo>
                      <a:pt x="5539" y="3819"/>
                    </a:lnTo>
                    <a:lnTo>
                      <a:pt x="5649" y="3724"/>
                    </a:lnTo>
                    <a:lnTo>
                      <a:pt x="5752" y="3621"/>
                    </a:lnTo>
                    <a:lnTo>
                      <a:pt x="5848" y="3509"/>
                    </a:lnTo>
                    <a:lnTo>
                      <a:pt x="5935" y="3392"/>
                    </a:lnTo>
                    <a:lnTo>
                      <a:pt x="6015" y="3269"/>
                    </a:lnTo>
                    <a:lnTo>
                      <a:pt x="6084" y="3140"/>
                    </a:lnTo>
                    <a:lnTo>
                      <a:pt x="6144" y="3005"/>
                    </a:lnTo>
                    <a:lnTo>
                      <a:pt x="6194" y="2866"/>
                    </a:lnTo>
                    <a:lnTo>
                      <a:pt x="6234" y="2720"/>
                    </a:lnTo>
                    <a:lnTo>
                      <a:pt x="6264" y="2571"/>
                    </a:lnTo>
                    <a:lnTo>
                      <a:pt x="6281" y="2420"/>
                    </a:lnTo>
                    <a:lnTo>
                      <a:pt x="6287" y="2263"/>
                    </a:lnTo>
                    <a:lnTo>
                      <a:pt x="6281" y="2108"/>
                    </a:lnTo>
                    <a:lnTo>
                      <a:pt x="6264" y="1955"/>
                    </a:lnTo>
                    <a:lnTo>
                      <a:pt x="6234" y="1808"/>
                    </a:lnTo>
                    <a:lnTo>
                      <a:pt x="6194" y="1663"/>
                    </a:lnTo>
                    <a:lnTo>
                      <a:pt x="6144" y="1522"/>
                    </a:lnTo>
                    <a:lnTo>
                      <a:pt x="6084" y="1389"/>
                    </a:lnTo>
                    <a:lnTo>
                      <a:pt x="6015" y="1258"/>
                    </a:lnTo>
                    <a:lnTo>
                      <a:pt x="5935" y="1135"/>
                    </a:lnTo>
                    <a:lnTo>
                      <a:pt x="5848" y="1017"/>
                    </a:lnTo>
                    <a:lnTo>
                      <a:pt x="5752" y="908"/>
                    </a:lnTo>
                    <a:lnTo>
                      <a:pt x="5649" y="805"/>
                    </a:lnTo>
                    <a:lnTo>
                      <a:pt x="5539" y="709"/>
                    </a:lnTo>
                    <a:lnTo>
                      <a:pt x="5422" y="622"/>
                    </a:lnTo>
                    <a:lnTo>
                      <a:pt x="5297" y="542"/>
                    </a:lnTo>
                    <a:lnTo>
                      <a:pt x="5167" y="473"/>
                    </a:lnTo>
                    <a:lnTo>
                      <a:pt x="5032" y="413"/>
                    </a:lnTo>
                    <a:lnTo>
                      <a:pt x="4893" y="364"/>
                    </a:lnTo>
                    <a:lnTo>
                      <a:pt x="4747" y="324"/>
                    </a:lnTo>
                    <a:lnTo>
                      <a:pt x="4598" y="294"/>
                    </a:lnTo>
                    <a:lnTo>
                      <a:pt x="4447" y="276"/>
                    </a:lnTo>
                    <a:lnTo>
                      <a:pt x="4292" y="270"/>
                    </a:lnTo>
                    <a:close/>
                    <a:moveTo>
                      <a:pt x="4292" y="0"/>
                    </a:moveTo>
                    <a:lnTo>
                      <a:pt x="4459" y="6"/>
                    </a:lnTo>
                    <a:lnTo>
                      <a:pt x="4626" y="24"/>
                    </a:lnTo>
                    <a:lnTo>
                      <a:pt x="4787" y="56"/>
                    </a:lnTo>
                    <a:lnTo>
                      <a:pt x="4944" y="95"/>
                    </a:lnTo>
                    <a:lnTo>
                      <a:pt x="5098" y="149"/>
                    </a:lnTo>
                    <a:lnTo>
                      <a:pt x="5245" y="211"/>
                    </a:lnTo>
                    <a:lnTo>
                      <a:pt x="5388" y="284"/>
                    </a:lnTo>
                    <a:lnTo>
                      <a:pt x="5523" y="366"/>
                    </a:lnTo>
                    <a:lnTo>
                      <a:pt x="5655" y="457"/>
                    </a:lnTo>
                    <a:lnTo>
                      <a:pt x="5778" y="556"/>
                    </a:lnTo>
                    <a:lnTo>
                      <a:pt x="5893" y="664"/>
                    </a:lnTo>
                    <a:lnTo>
                      <a:pt x="6001" y="779"/>
                    </a:lnTo>
                    <a:lnTo>
                      <a:pt x="6100" y="902"/>
                    </a:lnTo>
                    <a:lnTo>
                      <a:pt x="6192" y="1031"/>
                    </a:lnTo>
                    <a:lnTo>
                      <a:pt x="6273" y="1168"/>
                    </a:lnTo>
                    <a:lnTo>
                      <a:pt x="6347" y="1312"/>
                    </a:lnTo>
                    <a:lnTo>
                      <a:pt x="6409" y="1459"/>
                    </a:lnTo>
                    <a:lnTo>
                      <a:pt x="6461" y="1612"/>
                    </a:lnTo>
                    <a:lnTo>
                      <a:pt x="6502" y="1769"/>
                    </a:lnTo>
                    <a:lnTo>
                      <a:pt x="6532" y="1930"/>
                    </a:lnTo>
                    <a:lnTo>
                      <a:pt x="6552" y="2094"/>
                    </a:lnTo>
                    <a:lnTo>
                      <a:pt x="6558" y="2263"/>
                    </a:lnTo>
                    <a:lnTo>
                      <a:pt x="6552" y="2432"/>
                    </a:lnTo>
                    <a:lnTo>
                      <a:pt x="6532" y="2597"/>
                    </a:lnTo>
                    <a:lnTo>
                      <a:pt x="6502" y="2760"/>
                    </a:lnTo>
                    <a:lnTo>
                      <a:pt x="6461" y="2917"/>
                    </a:lnTo>
                    <a:lnTo>
                      <a:pt x="6409" y="3070"/>
                    </a:lnTo>
                    <a:lnTo>
                      <a:pt x="6347" y="3217"/>
                    </a:lnTo>
                    <a:lnTo>
                      <a:pt x="6273" y="3360"/>
                    </a:lnTo>
                    <a:lnTo>
                      <a:pt x="6192" y="3496"/>
                    </a:lnTo>
                    <a:lnTo>
                      <a:pt x="6100" y="3625"/>
                    </a:lnTo>
                    <a:lnTo>
                      <a:pt x="6001" y="3748"/>
                    </a:lnTo>
                    <a:lnTo>
                      <a:pt x="5893" y="3865"/>
                    </a:lnTo>
                    <a:lnTo>
                      <a:pt x="5778" y="3972"/>
                    </a:lnTo>
                    <a:lnTo>
                      <a:pt x="5655" y="4072"/>
                    </a:lnTo>
                    <a:lnTo>
                      <a:pt x="5523" y="4163"/>
                    </a:lnTo>
                    <a:lnTo>
                      <a:pt x="5388" y="4245"/>
                    </a:lnTo>
                    <a:lnTo>
                      <a:pt x="5245" y="4318"/>
                    </a:lnTo>
                    <a:lnTo>
                      <a:pt x="5098" y="4380"/>
                    </a:lnTo>
                    <a:lnTo>
                      <a:pt x="4944" y="4431"/>
                    </a:lnTo>
                    <a:lnTo>
                      <a:pt x="4787" y="4473"/>
                    </a:lnTo>
                    <a:lnTo>
                      <a:pt x="4626" y="4503"/>
                    </a:lnTo>
                    <a:lnTo>
                      <a:pt x="4459" y="4521"/>
                    </a:lnTo>
                    <a:lnTo>
                      <a:pt x="4292" y="4529"/>
                    </a:lnTo>
                    <a:lnTo>
                      <a:pt x="4125" y="4521"/>
                    </a:lnTo>
                    <a:lnTo>
                      <a:pt x="3959" y="4503"/>
                    </a:lnTo>
                    <a:lnTo>
                      <a:pt x="3800" y="4475"/>
                    </a:lnTo>
                    <a:lnTo>
                      <a:pt x="3643" y="4433"/>
                    </a:lnTo>
                    <a:lnTo>
                      <a:pt x="3492" y="4384"/>
                    </a:lnTo>
                    <a:lnTo>
                      <a:pt x="3347" y="4322"/>
                    </a:lnTo>
                    <a:lnTo>
                      <a:pt x="3205" y="4251"/>
                    </a:lnTo>
                    <a:lnTo>
                      <a:pt x="3070" y="4171"/>
                    </a:lnTo>
                    <a:lnTo>
                      <a:pt x="816" y="6421"/>
                    </a:lnTo>
                    <a:lnTo>
                      <a:pt x="778" y="6454"/>
                    </a:lnTo>
                    <a:lnTo>
                      <a:pt x="736" y="6480"/>
                    </a:lnTo>
                    <a:lnTo>
                      <a:pt x="690" y="6498"/>
                    </a:lnTo>
                    <a:lnTo>
                      <a:pt x="645" y="6508"/>
                    </a:lnTo>
                    <a:lnTo>
                      <a:pt x="597" y="6512"/>
                    </a:lnTo>
                    <a:lnTo>
                      <a:pt x="549" y="6508"/>
                    </a:lnTo>
                    <a:lnTo>
                      <a:pt x="501" y="6498"/>
                    </a:lnTo>
                    <a:lnTo>
                      <a:pt x="456" y="6480"/>
                    </a:lnTo>
                    <a:lnTo>
                      <a:pt x="414" y="6454"/>
                    </a:lnTo>
                    <a:lnTo>
                      <a:pt x="376" y="6421"/>
                    </a:lnTo>
                    <a:lnTo>
                      <a:pt x="90" y="6135"/>
                    </a:lnTo>
                    <a:lnTo>
                      <a:pt x="54" y="6093"/>
                    </a:lnTo>
                    <a:lnTo>
                      <a:pt x="26" y="6045"/>
                    </a:lnTo>
                    <a:lnTo>
                      <a:pt x="8" y="5993"/>
                    </a:lnTo>
                    <a:lnTo>
                      <a:pt x="0" y="5942"/>
                    </a:lnTo>
                    <a:lnTo>
                      <a:pt x="0" y="5888"/>
                    </a:lnTo>
                    <a:lnTo>
                      <a:pt x="8" y="5836"/>
                    </a:lnTo>
                    <a:lnTo>
                      <a:pt x="26" y="5785"/>
                    </a:lnTo>
                    <a:lnTo>
                      <a:pt x="54" y="5737"/>
                    </a:lnTo>
                    <a:lnTo>
                      <a:pt x="90" y="5695"/>
                    </a:lnTo>
                    <a:lnTo>
                      <a:pt x="2352" y="3436"/>
                    </a:lnTo>
                    <a:lnTo>
                      <a:pt x="2278" y="3305"/>
                    </a:lnTo>
                    <a:lnTo>
                      <a:pt x="2213" y="3168"/>
                    </a:lnTo>
                    <a:lnTo>
                      <a:pt x="2157" y="3027"/>
                    </a:lnTo>
                    <a:lnTo>
                      <a:pt x="2109" y="2881"/>
                    </a:lnTo>
                    <a:lnTo>
                      <a:pt x="2073" y="2732"/>
                    </a:lnTo>
                    <a:lnTo>
                      <a:pt x="2045" y="2579"/>
                    </a:lnTo>
                    <a:lnTo>
                      <a:pt x="2029" y="2422"/>
                    </a:lnTo>
                    <a:lnTo>
                      <a:pt x="2024" y="2263"/>
                    </a:lnTo>
                    <a:lnTo>
                      <a:pt x="2029" y="2094"/>
                    </a:lnTo>
                    <a:lnTo>
                      <a:pt x="2049" y="1930"/>
                    </a:lnTo>
                    <a:lnTo>
                      <a:pt x="2079" y="1769"/>
                    </a:lnTo>
                    <a:lnTo>
                      <a:pt x="2121" y="1612"/>
                    </a:lnTo>
                    <a:lnTo>
                      <a:pt x="2173" y="1459"/>
                    </a:lnTo>
                    <a:lnTo>
                      <a:pt x="2234" y="1310"/>
                    </a:lnTo>
                    <a:lnTo>
                      <a:pt x="2308" y="1168"/>
                    </a:lnTo>
                    <a:lnTo>
                      <a:pt x="2390" y="1031"/>
                    </a:lnTo>
                    <a:lnTo>
                      <a:pt x="2481" y="902"/>
                    </a:lnTo>
                    <a:lnTo>
                      <a:pt x="2581" y="779"/>
                    </a:lnTo>
                    <a:lnTo>
                      <a:pt x="2688" y="664"/>
                    </a:lnTo>
                    <a:lnTo>
                      <a:pt x="2805" y="556"/>
                    </a:lnTo>
                    <a:lnTo>
                      <a:pt x="2927" y="457"/>
                    </a:lnTo>
                    <a:lnTo>
                      <a:pt x="3058" y="366"/>
                    </a:lnTo>
                    <a:lnTo>
                      <a:pt x="3193" y="284"/>
                    </a:lnTo>
                    <a:lnTo>
                      <a:pt x="3337" y="211"/>
                    </a:lnTo>
                    <a:lnTo>
                      <a:pt x="3484" y="149"/>
                    </a:lnTo>
                    <a:lnTo>
                      <a:pt x="3637" y="95"/>
                    </a:lnTo>
                    <a:lnTo>
                      <a:pt x="3794" y="56"/>
                    </a:lnTo>
                    <a:lnTo>
                      <a:pt x="3956" y="24"/>
                    </a:lnTo>
                    <a:lnTo>
                      <a:pt x="4123" y="6"/>
                    </a:lnTo>
                    <a:lnTo>
                      <a:pt x="42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9" name="Freeform 132">
                <a:extLst>
                  <a:ext uri="{FF2B5EF4-FFF2-40B4-BE49-F238E27FC236}">
                    <a16:creationId xmlns:a16="http://schemas.microsoft.com/office/drawing/2014/main" id="{1A062D80-3328-4641-9F2C-F38043D7A1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35075" y="-511175"/>
                <a:ext cx="2319338" cy="2092325"/>
              </a:xfrm>
              <a:custGeom>
                <a:avLst/>
                <a:gdLst>
                  <a:gd name="T0" fmla="*/ 497 w 2923"/>
                  <a:gd name="T1" fmla="*/ 1148 h 2635"/>
                  <a:gd name="T2" fmla="*/ 559 w 2923"/>
                  <a:gd name="T3" fmla="*/ 1154 h 2635"/>
                  <a:gd name="T4" fmla="*/ 619 w 2923"/>
                  <a:gd name="T5" fmla="*/ 1188 h 2635"/>
                  <a:gd name="T6" fmla="*/ 653 w 2923"/>
                  <a:gd name="T7" fmla="*/ 1248 h 2635"/>
                  <a:gd name="T8" fmla="*/ 659 w 2923"/>
                  <a:gd name="T9" fmla="*/ 2365 h 2635"/>
                  <a:gd name="T10" fmla="*/ 2264 w 2923"/>
                  <a:gd name="T11" fmla="*/ 1284 h 2635"/>
                  <a:gd name="T12" fmla="*/ 2284 w 2923"/>
                  <a:gd name="T13" fmla="*/ 1216 h 2635"/>
                  <a:gd name="T14" fmla="*/ 2332 w 2923"/>
                  <a:gd name="T15" fmla="*/ 1168 h 2635"/>
                  <a:gd name="T16" fmla="*/ 2400 w 2923"/>
                  <a:gd name="T17" fmla="*/ 1148 h 2635"/>
                  <a:gd name="T18" fmla="*/ 1460 w 2923"/>
                  <a:gd name="T19" fmla="*/ 314 h 2635"/>
                  <a:gd name="T20" fmla="*/ 1492 w 2923"/>
                  <a:gd name="T21" fmla="*/ 4 h 2635"/>
                  <a:gd name="T22" fmla="*/ 1550 w 2923"/>
                  <a:gd name="T23" fmla="*/ 34 h 2635"/>
                  <a:gd name="T24" fmla="*/ 2899 w 2923"/>
                  <a:gd name="T25" fmla="*/ 1206 h 2635"/>
                  <a:gd name="T26" fmla="*/ 2923 w 2923"/>
                  <a:gd name="T27" fmla="*/ 1268 h 2635"/>
                  <a:gd name="T28" fmla="*/ 2915 w 2923"/>
                  <a:gd name="T29" fmla="*/ 1331 h 2635"/>
                  <a:gd name="T30" fmla="*/ 2879 w 2923"/>
                  <a:gd name="T31" fmla="*/ 1385 h 2635"/>
                  <a:gd name="T32" fmla="*/ 2821 w 2923"/>
                  <a:gd name="T33" fmla="*/ 1415 h 2635"/>
                  <a:gd name="T34" fmla="*/ 2535 w 2923"/>
                  <a:gd name="T35" fmla="*/ 1419 h 2635"/>
                  <a:gd name="T36" fmla="*/ 2531 w 2923"/>
                  <a:gd name="T37" fmla="*/ 2536 h 2635"/>
                  <a:gd name="T38" fmla="*/ 2495 w 2923"/>
                  <a:gd name="T39" fmla="*/ 2595 h 2635"/>
                  <a:gd name="T40" fmla="*/ 2435 w 2923"/>
                  <a:gd name="T41" fmla="*/ 2629 h 2635"/>
                  <a:gd name="T42" fmla="*/ 523 w 2923"/>
                  <a:gd name="T43" fmla="*/ 2635 h 2635"/>
                  <a:gd name="T44" fmla="*/ 454 w 2923"/>
                  <a:gd name="T45" fmla="*/ 2617 h 2635"/>
                  <a:gd name="T46" fmla="*/ 406 w 2923"/>
                  <a:gd name="T47" fmla="*/ 2567 h 2635"/>
                  <a:gd name="T48" fmla="*/ 388 w 2923"/>
                  <a:gd name="T49" fmla="*/ 2500 h 2635"/>
                  <a:gd name="T50" fmla="*/ 133 w 2923"/>
                  <a:gd name="T51" fmla="*/ 1419 h 2635"/>
                  <a:gd name="T52" fmla="*/ 70 w 2923"/>
                  <a:gd name="T53" fmla="*/ 1405 h 2635"/>
                  <a:gd name="T54" fmla="*/ 22 w 2923"/>
                  <a:gd name="T55" fmla="*/ 1361 h 2635"/>
                  <a:gd name="T56" fmla="*/ 0 w 2923"/>
                  <a:gd name="T57" fmla="*/ 1299 h 2635"/>
                  <a:gd name="T58" fmla="*/ 8 w 2923"/>
                  <a:gd name="T59" fmla="*/ 1236 h 2635"/>
                  <a:gd name="T60" fmla="*/ 46 w 2923"/>
                  <a:gd name="T61" fmla="*/ 1182 h 2635"/>
                  <a:gd name="T62" fmla="*/ 1401 w 2923"/>
                  <a:gd name="T63" fmla="*/ 16 h 2635"/>
                  <a:gd name="T64" fmla="*/ 1460 w 2923"/>
                  <a:gd name="T65" fmla="*/ 0 h 2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23" h="2635">
                    <a:moveTo>
                      <a:pt x="1460" y="314"/>
                    </a:moveTo>
                    <a:lnTo>
                      <a:pt x="497" y="1148"/>
                    </a:lnTo>
                    <a:lnTo>
                      <a:pt x="523" y="1148"/>
                    </a:lnTo>
                    <a:lnTo>
                      <a:pt x="559" y="1154"/>
                    </a:lnTo>
                    <a:lnTo>
                      <a:pt x="591" y="1168"/>
                    </a:lnTo>
                    <a:lnTo>
                      <a:pt x="619" y="1188"/>
                    </a:lnTo>
                    <a:lnTo>
                      <a:pt x="639" y="1216"/>
                    </a:lnTo>
                    <a:lnTo>
                      <a:pt x="653" y="1248"/>
                    </a:lnTo>
                    <a:lnTo>
                      <a:pt x="659" y="1284"/>
                    </a:lnTo>
                    <a:lnTo>
                      <a:pt x="659" y="2365"/>
                    </a:lnTo>
                    <a:lnTo>
                      <a:pt x="2264" y="2365"/>
                    </a:lnTo>
                    <a:lnTo>
                      <a:pt x="2264" y="1284"/>
                    </a:lnTo>
                    <a:lnTo>
                      <a:pt x="2270" y="1248"/>
                    </a:lnTo>
                    <a:lnTo>
                      <a:pt x="2284" y="1216"/>
                    </a:lnTo>
                    <a:lnTo>
                      <a:pt x="2304" y="1188"/>
                    </a:lnTo>
                    <a:lnTo>
                      <a:pt x="2332" y="1168"/>
                    </a:lnTo>
                    <a:lnTo>
                      <a:pt x="2364" y="1154"/>
                    </a:lnTo>
                    <a:lnTo>
                      <a:pt x="2400" y="1148"/>
                    </a:lnTo>
                    <a:lnTo>
                      <a:pt x="2425" y="1148"/>
                    </a:lnTo>
                    <a:lnTo>
                      <a:pt x="1460" y="314"/>
                    </a:lnTo>
                    <a:close/>
                    <a:moveTo>
                      <a:pt x="1460" y="0"/>
                    </a:moveTo>
                    <a:lnTo>
                      <a:pt x="1492" y="4"/>
                    </a:lnTo>
                    <a:lnTo>
                      <a:pt x="1522" y="16"/>
                    </a:lnTo>
                    <a:lnTo>
                      <a:pt x="1550" y="34"/>
                    </a:lnTo>
                    <a:lnTo>
                      <a:pt x="2877" y="1182"/>
                    </a:lnTo>
                    <a:lnTo>
                      <a:pt x="2899" y="1206"/>
                    </a:lnTo>
                    <a:lnTo>
                      <a:pt x="2915" y="1236"/>
                    </a:lnTo>
                    <a:lnTo>
                      <a:pt x="2923" y="1268"/>
                    </a:lnTo>
                    <a:lnTo>
                      <a:pt x="2923" y="1299"/>
                    </a:lnTo>
                    <a:lnTo>
                      <a:pt x="2915" y="1331"/>
                    </a:lnTo>
                    <a:lnTo>
                      <a:pt x="2901" y="1361"/>
                    </a:lnTo>
                    <a:lnTo>
                      <a:pt x="2879" y="1385"/>
                    </a:lnTo>
                    <a:lnTo>
                      <a:pt x="2853" y="1405"/>
                    </a:lnTo>
                    <a:lnTo>
                      <a:pt x="2821" y="1415"/>
                    </a:lnTo>
                    <a:lnTo>
                      <a:pt x="2790" y="1419"/>
                    </a:lnTo>
                    <a:lnTo>
                      <a:pt x="2535" y="1419"/>
                    </a:lnTo>
                    <a:lnTo>
                      <a:pt x="2535" y="2500"/>
                    </a:lnTo>
                    <a:lnTo>
                      <a:pt x="2531" y="2536"/>
                    </a:lnTo>
                    <a:lnTo>
                      <a:pt x="2517" y="2567"/>
                    </a:lnTo>
                    <a:lnTo>
                      <a:pt x="2495" y="2595"/>
                    </a:lnTo>
                    <a:lnTo>
                      <a:pt x="2469" y="2617"/>
                    </a:lnTo>
                    <a:lnTo>
                      <a:pt x="2435" y="2629"/>
                    </a:lnTo>
                    <a:lnTo>
                      <a:pt x="2400" y="2635"/>
                    </a:lnTo>
                    <a:lnTo>
                      <a:pt x="523" y="2635"/>
                    </a:lnTo>
                    <a:lnTo>
                      <a:pt x="488" y="2629"/>
                    </a:lnTo>
                    <a:lnTo>
                      <a:pt x="454" y="2617"/>
                    </a:lnTo>
                    <a:lnTo>
                      <a:pt x="428" y="2595"/>
                    </a:lnTo>
                    <a:lnTo>
                      <a:pt x="406" y="2567"/>
                    </a:lnTo>
                    <a:lnTo>
                      <a:pt x="392" y="2536"/>
                    </a:lnTo>
                    <a:lnTo>
                      <a:pt x="388" y="2500"/>
                    </a:lnTo>
                    <a:lnTo>
                      <a:pt x="388" y="1419"/>
                    </a:lnTo>
                    <a:lnTo>
                      <a:pt x="133" y="1419"/>
                    </a:lnTo>
                    <a:lnTo>
                      <a:pt x="101" y="1415"/>
                    </a:lnTo>
                    <a:lnTo>
                      <a:pt x="70" y="1405"/>
                    </a:lnTo>
                    <a:lnTo>
                      <a:pt x="44" y="1385"/>
                    </a:lnTo>
                    <a:lnTo>
                      <a:pt x="22" y="1361"/>
                    </a:lnTo>
                    <a:lnTo>
                      <a:pt x="8" y="1331"/>
                    </a:lnTo>
                    <a:lnTo>
                      <a:pt x="0" y="1299"/>
                    </a:lnTo>
                    <a:lnTo>
                      <a:pt x="0" y="1268"/>
                    </a:lnTo>
                    <a:lnTo>
                      <a:pt x="8" y="1236"/>
                    </a:lnTo>
                    <a:lnTo>
                      <a:pt x="24" y="1206"/>
                    </a:lnTo>
                    <a:lnTo>
                      <a:pt x="46" y="1182"/>
                    </a:lnTo>
                    <a:lnTo>
                      <a:pt x="1373" y="34"/>
                    </a:lnTo>
                    <a:lnTo>
                      <a:pt x="1401" y="16"/>
                    </a:lnTo>
                    <a:lnTo>
                      <a:pt x="1431" y="4"/>
                    </a:lnTo>
                    <a:lnTo>
                      <a:pt x="1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0" name="Freeform 133">
                <a:extLst>
                  <a:ext uri="{FF2B5EF4-FFF2-40B4-BE49-F238E27FC236}">
                    <a16:creationId xmlns:a16="http://schemas.microsoft.com/office/drawing/2014/main" id="{0189FCA9-5E39-4E47-85CA-F212970D8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8488" y="1046163"/>
                <a:ext cx="698500" cy="214313"/>
              </a:xfrm>
              <a:custGeom>
                <a:avLst/>
                <a:gdLst>
                  <a:gd name="T0" fmla="*/ 135 w 879"/>
                  <a:gd name="T1" fmla="*/ 0 h 270"/>
                  <a:gd name="T2" fmla="*/ 744 w 879"/>
                  <a:gd name="T3" fmla="*/ 0 h 270"/>
                  <a:gd name="T4" fmla="*/ 780 w 879"/>
                  <a:gd name="T5" fmla="*/ 4 h 270"/>
                  <a:gd name="T6" fmla="*/ 812 w 879"/>
                  <a:gd name="T7" fmla="*/ 18 h 270"/>
                  <a:gd name="T8" fmla="*/ 840 w 879"/>
                  <a:gd name="T9" fmla="*/ 38 h 270"/>
                  <a:gd name="T10" fmla="*/ 861 w 879"/>
                  <a:gd name="T11" fmla="*/ 66 h 270"/>
                  <a:gd name="T12" fmla="*/ 875 w 879"/>
                  <a:gd name="T13" fmla="*/ 100 h 270"/>
                  <a:gd name="T14" fmla="*/ 879 w 879"/>
                  <a:gd name="T15" fmla="*/ 135 h 270"/>
                  <a:gd name="T16" fmla="*/ 875 w 879"/>
                  <a:gd name="T17" fmla="*/ 171 h 270"/>
                  <a:gd name="T18" fmla="*/ 861 w 879"/>
                  <a:gd name="T19" fmla="*/ 203 h 270"/>
                  <a:gd name="T20" fmla="*/ 840 w 879"/>
                  <a:gd name="T21" fmla="*/ 231 h 270"/>
                  <a:gd name="T22" fmla="*/ 812 w 879"/>
                  <a:gd name="T23" fmla="*/ 251 h 270"/>
                  <a:gd name="T24" fmla="*/ 780 w 879"/>
                  <a:gd name="T25" fmla="*/ 265 h 270"/>
                  <a:gd name="T26" fmla="*/ 744 w 879"/>
                  <a:gd name="T27" fmla="*/ 270 h 270"/>
                  <a:gd name="T28" fmla="*/ 135 w 879"/>
                  <a:gd name="T29" fmla="*/ 270 h 270"/>
                  <a:gd name="T30" fmla="*/ 99 w 879"/>
                  <a:gd name="T31" fmla="*/ 265 h 270"/>
                  <a:gd name="T32" fmla="*/ 68 w 879"/>
                  <a:gd name="T33" fmla="*/ 251 h 270"/>
                  <a:gd name="T34" fmla="*/ 40 w 879"/>
                  <a:gd name="T35" fmla="*/ 231 h 270"/>
                  <a:gd name="T36" fmla="*/ 18 w 879"/>
                  <a:gd name="T37" fmla="*/ 203 h 270"/>
                  <a:gd name="T38" fmla="*/ 4 w 879"/>
                  <a:gd name="T39" fmla="*/ 171 h 270"/>
                  <a:gd name="T40" fmla="*/ 0 w 879"/>
                  <a:gd name="T41" fmla="*/ 135 h 270"/>
                  <a:gd name="T42" fmla="*/ 4 w 879"/>
                  <a:gd name="T43" fmla="*/ 100 h 270"/>
                  <a:gd name="T44" fmla="*/ 18 w 879"/>
                  <a:gd name="T45" fmla="*/ 66 h 270"/>
                  <a:gd name="T46" fmla="*/ 40 w 879"/>
                  <a:gd name="T47" fmla="*/ 38 h 270"/>
                  <a:gd name="T48" fmla="*/ 68 w 879"/>
                  <a:gd name="T49" fmla="*/ 18 h 270"/>
                  <a:gd name="T50" fmla="*/ 99 w 879"/>
                  <a:gd name="T51" fmla="*/ 4 h 270"/>
                  <a:gd name="T52" fmla="*/ 135 w 879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79" h="270">
                    <a:moveTo>
                      <a:pt x="135" y="0"/>
                    </a:moveTo>
                    <a:lnTo>
                      <a:pt x="744" y="0"/>
                    </a:lnTo>
                    <a:lnTo>
                      <a:pt x="780" y="4"/>
                    </a:lnTo>
                    <a:lnTo>
                      <a:pt x="812" y="18"/>
                    </a:lnTo>
                    <a:lnTo>
                      <a:pt x="840" y="38"/>
                    </a:lnTo>
                    <a:lnTo>
                      <a:pt x="861" y="66"/>
                    </a:lnTo>
                    <a:lnTo>
                      <a:pt x="875" y="100"/>
                    </a:lnTo>
                    <a:lnTo>
                      <a:pt x="879" y="135"/>
                    </a:lnTo>
                    <a:lnTo>
                      <a:pt x="875" y="171"/>
                    </a:lnTo>
                    <a:lnTo>
                      <a:pt x="861" y="203"/>
                    </a:lnTo>
                    <a:lnTo>
                      <a:pt x="840" y="231"/>
                    </a:lnTo>
                    <a:lnTo>
                      <a:pt x="812" y="251"/>
                    </a:lnTo>
                    <a:lnTo>
                      <a:pt x="780" y="265"/>
                    </a:lnTo>
                    <a:lnTo>
                      <a:pt x="744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8" y="251"/>
                    </a:lnTo>
                    <a:lnTo>
                      <a:pt x="40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40" y="38"/>
                    </a:lnTo>
                    <a:lnTo>
                      <a:pt x="68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1" name="Freeform 134">
                <a:extLst>
                  <a:ext uri="{FF2B5EF4-FFF2-40B4-BE49-F238E27FC236}">
                    <a16:creationId xmlns:a16="http://schemas.microsoft.com/office/drawing/2014/main" id="{8657792B-52C6-43B9-97B2-9731EED79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4938" y="1046163"/>
                <a:ext cx="236538" cy="214313"/>
              </a:xfrm>
              <a:custGeom>
                <a:avLst/>
                <a:gdLst>
                  <a:gd name="T0" fmla="*/ 135 w 298"/>
                  <a:gd name="T1" fmla="*/ 0 h 270"/>
                  <a:gd name="T2" fmla="*/ 163 w 298"/>
                  <a:gd name="T3" fmla="*/ 0 h 270"/>
                  <a:gd name="T4" fmla="*/ 199 w 298"/>
                  <a:gd name="T5" fmla="*/ 4 h 270"/>
                  <a:gd name="T6" fmla="*/ 230 w 298"/>
                  <a:gd name="T7" fmla="*/ 18 h 270"/>
                  <a:gd name="T8" fmla="*/ 258 w 298"/>
                  <a:gd name="T9" fmla="*/ 38 h 270"/>
                  <a:gd name="T10" fmla="*/ 278 w 298"/>
                  <a:gd name="T11" fmla="*/ 66 h 270"/>
                  <a:gd name="T12" fmla="*/ 292 w 298"/>
                  <a:gd name="T13" fmla="*/ 100 h 270"/>
                  <a:gd name="T14" fmla="*/ 298 w 298"/>
                  <a:gd name="T15" fmla="*/ 135 h 270"/>
                  <a:gd name="T16" fmla="*/ 292 w 298"/>
                  <a:gd name="T17" fmla="*/ 171 h 270"/>
                  <a:gd name="T18" fmla="*/ 278 w 298"/>
                  <a:gd name="T19" fmla="*/ 203 h 270"/>
                  <a:gd name="T20" fmla="*/ 258 w 298"/>
                  <a:gd name="T21" fmla="*/ 231 h 270"/>
                  <a:gd name="T22" fmla="*/ 230 w 298"/>
                  <a:gd name="T23" fmla="*/ 251 h 270"/>
                  <a:gd name="T24" fmla="*/ 199 w 298"/>
                  <a:gd name="T25" fmla="*/ 265 h 270"/>
                  <a:gd name="T26" fmla="*/ 163 w 298"/>
                  <a:gd name="T27" fmla="*/ 270 h 270"/>
                  <a:gd name="T28" fmla="*/ 135 w 298"/>
                  <a:gd name="T29" fmla="*/ 270 h 270"/>
                  <a:gd name="T30" fmla="*/ 99 w 298"/>
                  <a:gd name="T31" fmla="*/ 265 h 270"/>
                  <a:gd name="T32" fmla="*/ 67 w 298"/>
                  <a:gd name="T33" fmla="*/ 251 h 270"/>
                  <a:gd name="T34" fmla="*/ 39 w 298"/>
                  <a:gd name="T35" fmla="*/ 231 h 270"/>
                  <a:gd name="T36" fmla="*/ 18 w 298"/>
                  <a:gd name="T37" fmla="*/ 203 h 270"/>
                  <a:gd name="T38" fmla="*/ 4 w 298"/>
                  <a:gd name="T39" fmla="*/ 171 h 270"/>
                  <a:gd name="T40" fmla="*/ 0 w 298"/>
                  <a:gd name="T41" fmla="*/ 135 h 270"/>
                  <a:gd name="T42" fmla="*/ 4 w 298"/>
                  <a:gd name="T43" fmla="*/ 100 h 270"/>
                  <a:gd name="T44" fmla="*/ 18 w 298"/>
                  <a:gd name="T45" fmla="*/ 66 h 270"/>
                  <a:gd name="T46" fmla="*/ 39 w 298"/>
                  <a:gd name="T47" fmla="*/ 38 h 270"/>
                  <a:gd name="T48" fmla="*/ 67 w 298"/>
                  <a:gd name="T49" fmla="*/ 18 h 270"/>
                  <a:gd name="T50" fmla="*/ 99 w 298"/>
                  <a:gd name="T51" fmla="*/ 4 h 270"/>
                  <a:gd name="T52" fmla="*/ 135 w 298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8" h="270">
                    <a:moveTo>
                      <a:pt x="135" y="0"/>
                    </a:moveTo>
                    <a:lnTo>
                      <a:pt x="163" y="0"/>
                    </a:lnTo>
                    <a:lnTo>
                      <a:pt x="199" y="4"/>
                    </a:lnTo>
                    <a:lnTo>
                      <a:pt x="230" y="18"/>
                    </a:lnTo>
                    <a:lnTo>
                      <a:pt x="258" y="38"/>
                    </a:lnTo>
                    <a:lnTo>
                      <a:pt x="278" y="66"/>
                    </a:lnTo>
                    <a:lnTo>
                      <a:pt x="292" y="100"/>
                    </a:lnTo>
                    <a:lnTo>
                      <a:pt x="298" y="135"/>
                    </a:lnTo>
                    <a:lnTo>
                      <a:pt x="292" y="171"/>
                    </a:lnTo>
                    <a:lnTo>
                      <a:pt x="278" y="203"/>
                    </a:lnTo>
                    <a:lnTo>
                      <a:pt x="258" y="231"/>
                    </a:lnTo>
                    <a:lnTo>
                      <a:pt x="230" y="251"/>
                    </a:lnTo>
                    <a:lnTo>
                      <a:pt x="199" y="265"/>
                    </a:lnTo>
                    <a:lnTo>
                      <a:pt x="163" y="270"/>
                    </a:lnTo>
                    <a:lnTo>
                      <a:pt x="135" y="270"/>
                    </a:lnTo>
                    <a:lnTo>
                      <a:pt x="99" y="265"/>
                    </a:lnTo>
                    <a:lnTo>
                      <a:pt x="67" y="251"/>
                    </a:lnTo>
                    <a:lnTo>
                      <a:pt x="39" y="231"/>
                    </a:lnTo>
                    <a:lnTo>
                      <a:pt x="18" y="203"/>
                    </a:lnTo>
                    <a:lnTo>
                      <a:pt x="4" y="171"/>
                    </a:lnTo>
                    <a:lnTo>
                      <a:pt x="0" y="135"/>
                    </a:lnTo>
                    <a:lnTo>
                      <a:pt x="4" y="100"/>
                    </a:lnTo>
                    <a:lnTo>
                      <a:pt x="18" y="66"/>
                    </a:lnTo>
                    <a:lnTo>
                      <a:pt x="39" y="38"/>
                    </a:lnTo>
                    <a:lnTo>
                      <a:pt x="67" y="18"/>
                    </a:lnTo>
                    <a:lnTo>
                      <a:pt x="99" y="4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6" name="Group 895">
              <a:extLst>
                <a:ext uri="{FF2B5EF4-FFF2-40B4-BE49-F238E27FC236}">
                  <a16:creationId xmlns:a16="http://schemas.microsoft.com/office/drawing/2014/main" id="{3B52DA9B-1F1B-4321-8D30-0DDD1377130D}"/>
                </a:ext>
              </a:extLst>
            </p:cNvPr>
            <p:cNvGrpSpPr/>
            <p:nvPr/>
          </p:nvGrpSpPr>
          <p:grpSpPr>
            <a:xfrm>
              <a:off x="3524828" y="3266223"/>
              <a:ext cx="446851" cy="381608"/>
              <a:chOff x="2709863" y="2032000"/>
              <a:chExt cx="4033838" cy="3444875"/>
            </a:xfrm>
            <a:solidFill>
              <a:srgbClr val="A466F5"/>
            </a:solidFill>
          </p:grpSpPr>
          <p:sp>
            <p:nvSpPr>
              <p:cNvPr id="1026" name="Freeform 48">
                <a:extLst>
                  <a:ext uri="{FF2B5EF4-FFF2-40B4-BE49-F238E27FC236}">
                    <a16:creationId xmlns:a16="http://schemas.microsoft.com/office/drawing/2014/main" id="{32C35F39-630C-4449-BBA6-CAF19D2B6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09863" y="2032000"/>
                <a:ext cx="4033838" cy="3444875"/>
              </a:xfrm>
              <a:custGeom>
                <a:avLst/>
                <a:gdLst>
                  <a:gd name="T0" fmla="*/ 2330 w 5082"/>
                  <a:gd name="T1" fmla="*/ 1326 h 4341"/>
                  <a:gd name="T2" fmla="*/ 2035 w 5082"/>
                  <a:gd name="T3" fmla="*/ 1416 h 4341"/>
                  <a:gd name="T4" fmla="*/ 1778 w 5082"/>
                  <a:gd name="T5" fmla="*/ 1572 h 4341"/>
                  <a:gd name="T6" fmla="*/ 1565 w 5082"/>
                  <a:gd name="T7" fmla="*/ 1784 h 4341"/>
                  <a:gd name="T8" fmla="*/ 1409 w 5082"/>
                  <a:gd name="T9" fmla="*/ 2045 h 4341"/>
                  <a:gd name="T10" fmla="*/ 1320 w 5082"/>
                  <a:gd name="T11" fmla="*/ 2340 h 4341"/>
                  <a:gd name="T12" fmla="*/ 1306 w 5082"/>
                  <a:gd name="T13" fmla="*/ 2659 h 4341"/>
                  <a:gd name="T14" fmla="*/ 1372 w 5082"/>
                  <a:gd name="T15" fmla="*/ 2965 h 4341"/>
                  <a:gd name="T16" fmla="*/ 1506 w 5082"/>
                  <a:gd name="T17" fmla="*/ 3237 h 4341"/>
                  <a:gd name="T18" fmla="*/ 1701 w 5082"/>
                  <a:gd name="T19" fmla="*/ 3466 h 4341"/>
                  <a:gd name="T20" fmla="*/ 1944 w 5082"/>
                  <a:gd name="T21" fmla="*/ 3643 h 4341"/>
                  <a:gd name="T22" fmla="*/ 2228 w 5082"/>
                  <a:gd name="T23" fmla="*/ 3757 h 4341"/>
                  <a:gd name="T24" fmla="*/ 2541 w 5082"/>
                  <a:gd name="T25" fmla="*/ 3796 h 4341"/>
                  <a:gd name="T26" fmla="*/ 2854 w 5082"/>
                  <a:gd name="T27" fmla="*/ 3757 h 4341"/>
                  <a:gd name="T28" fmla="*/ 3138 w 5082"/>
                  <a:gd name="T29" fmla="*/ 3643 h 4341"/>
                  <a:gd name="T30" fmla="*/ 3381 w 5082"/>
                  <a:gd name="T31" fmla="*/ 3466 h 4341"/>
                  <a:gd name="T32" fmla="*/ 3575 w 5082"/>
                  <a:gd name="T33" fmla="*/ 3237 h 4341"/>
                  <a:gd name="T34" fmla="*/ 3711 w 5082"/>
                  <a:gd name="T35" fmla="*/ 2965 h 4341"/>
                  <a:gd name="T36" fmla="*/ 3776 w 5082"/>
                  <a:gd name="T37" fmla="*/ 2659 h 4341"/>
                  <a:gd name="T38" fmla="*/ 3762 w 5082"/>
                  <a:gd name="T39" fmla="*/ 2340 h 4341"/>
                  <a:gd name="T40" fmla="*/ 3673 w 5082"/>
                  <a:gd name="T41" fmla="*/ 2045 h 4341"/>
                  <a:gd name="T42" fmla="*/ 3517 w 5082"/>
                  <a:gd name="T43" fmla="*/ 1784 h 4341"/>
                  <a:gd name="T44" fmla="*/ 3306 w 5082"/>
                  <a:gd name="T45" fmla="*/ 1572 h 4341"/>
                  <a:gd name="T46" fmla="*/ 3047 w 5082"/>
                  <a:gd name="T47" fmla="*/ 1416 h 4341"/>
                  <a:gd name="T48" fmla="*/ 2752 w 5082"/>
                  <a:gd name="T49" fmla="*/ 1326 h 4341"/>
                  <a:gd name="T50" fmla="*/ 3764 w 5082"/>
                  <a:gd name="T51" fmla="*/ 0 h 4341"/>
                  <a:gd name="T52" fmla="*/ 3868 w 5082"/>
                  <a:gd name="T53" fmla="*/ 33 h 4341"/>
                  <a:gd name="T54" fmla="*/ 3938 w 5082"/>
                  <a:gd name="T55" fmla="*/ 117 h 4341"/>
                  <a:gd name="T56" fmla="*/ 3952 w 5082"/>
                  <a:gd name="T57" fmla="*/ 1043 h 4341"/>
                  <a:gd name="T58" fmla="*/ 5059 w 5082"/>
                  <a:gd name="T59" fmla="*/ 1916 h 4341"/>
                  <a:gd name="T60" fmla="*/ 5082 w 5082"/>
                  <a:gd name="T61" fmla="*/ 2021 h 4341"/>
                  <a:gd name="T62" fmla="*/ 5043 w 5082"/>
                  <a:gd name="T63" fmla="*/ 2125 h 4341"/>
                  <a:gd name="T64" fmla="*/ 4960 w 5082"/>
                  <a:gd name="T65" fmla="*/ 2187 h 4341"/>
                  <a:gd name="T66" fmla="*/ 4864 w 5082"/>
                  <a:gd name="T67" fmla="*/ 2196 h 4341"/>
                  <a:gd name="T68" fmla="*/ 4780 w 5082"/>
                  <a:gd name="T69" fmla="*/ 2159 h 4341"/>
                  <a:gd name="T70" fmla="*/ 4545 w 5082"/>
                  <a:gd name="T71" fmla="*/ 4191 h 4341"/>
                  <a:gd name="T72" fmla="*/ 4494 w 5082"/>
                  <a:gd name="T73" fmla="*/ 4285 h 4341"/>
                  <a:gd name="T74" fmla="*/ 4399 w 5082"/>
                  <a:gd name="T75" fmla="*/ 4338 h 4341"/>
                  <a:gd name="T76" fmla="*/ 660 w 5082"/>
                  <a:gd name="T77" fmla="*/ 4338 h 4341"/>
                  <a:gd name="T78" fmla="*/ 564 w 5082"/>
                  <a:gd name="T79" fmla="*/ 4285 h 4341"/>
                  <a:gd name="T80" fmla="*/ 513 w 5082"/>
                  <a:gd name="T81" fmla="*/ 4191 h 4341"/>
                  <a:gd name="T82" fmla="*/ 304 w 5082"/>
                  <a:gd name="T83" fmla="*/ 2159 h 4341"/>
                  <a:gd name="T84" fmla="*/ 200 w 5082"/>
                  <a:gd name="T85" fmla="*/ 2198 h 4341"/>
                  <a:gd name="T86" fmla="*/ 96 w 5082"/>
                  <a:gd name="T87" fmla="*/ 2175 h 4341"/>
                  <a:gd name="T88" fmla="*/ 19 w 5082"/>
                  <a:gd name="T89" fmla="*/ 2093 h 4341"/>
                  <a:gd name="T90" fmla="*/ 2 w 5082"/>
                  <a:gd name="T91" fmla="*/ 1986 h 4341"/>
                  <a:gd name="T92" fmla="*/ 46 w 5082"/>
                  <a:gd name="T93" fmla="*/ 1887 h 4341"/>
                  <a:gd name="T94" fmla="*/ 2456 w 5082"/>
                  <a:gd name="T95" fmla="*/ 21 h 4341"/>
                  <a:gd name="T96" fmla="*/ 2558 w 5082"/>
                  <a:gd name="T97" fmla="*/ 2 h 4341"/>
                  <a:gd name="T98" fmla="*/ 2657 w 5082"/>
                  <a:gd name="T99" fmla="*/ 41 h 4341"/>
                  <a:gd name="T100" fmla="*/ 3579 w 5082"/>
                  <a:gd name="T101" fmla="*/ 152 h 4341"/>
                  <a:gd name="T102" fmla="*/ 3631 w 5082"/>
                  <a:gd name="T103" fmla="*/ 56 h 4341"/>
                  <a:gd name="T104" fmla="*/ 3725 w 5082"/>
                  <a:gd name="T105" fmla="*/ 5 h 4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82" h="4341">
                    <a:moveTo>
                      <a:pt x="2541" y="1308"/>
                    </a:moveTo>
                    <a:lnTo>
                      <a:pt x="2435" y="1312"/>
                    </a:lnTo>
                    <a:lnTo>
                      <a:pt x="2330" y="1326"/>
                    </a:lnTo>
                    <a:lnTo>
                      <a:pt x="2228" y="1348"/>
                    </a:lnTo>
                    <a:lnTo>
                      <a:pt x="2131" y="1377"/>
                    </a:lnTo>
                    <a:lnTo>
                      <a:pt x="2035" y="1416"/>
                    </a:lnTo>
                    <a:lnTo>
                      <a:pt x="1944" y="1461"/>
                    </a:lnTo>
                    <a:lnTo>
                      <a:pt x="1859" y="1513"/>
                    </a:lnTo>
                    <a:lnTo>
                      <a:pt x="1778" y="1572"/>
                    </a:lnTo>
                    <a:lnTo>
                      <a:pt x="1701" y="1637"/>
                    </a:lnTo>
                    <a:lnTo>
                      <a:pt x="1630" y="1709"/>
                    </a:lnTo>
                    <a:lnTo>
                      <a:pt x="1565" y="1784"/>
                    </a:lnTo>
                    <a:lnTo>
                      <a:pt x="1506" y="1867"/>
                    </a:lnTo>
                    <a:lnTo>
                      <a:pt x="1454" y="1953"/>
                    </a:lnTo>
                    <a:lnTo>
                      <a:pt x="1409" y="2045"/>
                    </a:lnTo>
                    <a:lnTo>
                      <a:pt x="1372" y="2139"/>
                    </a:lnTo>
                    <a:lnTo>
                      <a:pt x="1341" y="2238"/>
                    </a:lnTo>
                    <a:lnTo>
                      <a:pt x="1320" y="2340"/>
                    </a:lnTo>
                    <a:lnTo>
                      <a:pt x="1306" y="2444"/>
                    </a:lnTo>
                    <a:lnTo>
                      <a:pt x="1301" y="2553"/>
                    </a:lnTo>
                    <a:lnTo>
                      <a:pt x="1306" y="2659"/>
                    </a:lnTo>
                    <a:lnTo>
                      <a:pt x="1320" y="2765"/>
                    </a:lnTo>
                    <a:lnTo>
                      <a:pt x="1341" y="2867"/>
                    </a:lnTo>
                    <a:lnTo>
                      <a:pt x="1372" y="2965"/>
                    </a:lnTo>
                    <a:lnTo>
                      <a:pt x="1409" y="3061"/>
                    </a:lnTo>
                    <a:lnTo>
                      <a:pt x="1454" y="3150"/>
                    </a:lnTo>
                    <a:lnTo>
                      <a:pt x="1506" y="3237"/>
                    </a:lnTo>
                    <a:lnTo>
                      <a:pt x="1565" y="3319"/>
                    </a:lnTo>
                    <a:lnTo>
                      <a:pt x="1630" y="3397"/>
                    </a:lnTo>
                    <a:lnTo>
                      <a:pt x="1701" y="3466"/>
                    </a:lnTo>
                    <a:lnTo>
                      <a:pt x="1778" y="3533"/>
                    </a:lnTo>
                    <a:lnTo>
                      <a:pt x="1859" y="3592"/>
                    </a:lnTo>
                    <a:lnTo>
                      <a:pt x="1944" y="3643"/>
                    </a:lnTo>
                    <a:lnTo>
                      <a:pt x="2035" y="3689"/>
                    </a:lnTo>
                    <a:lnTo>
                      <a:pt x="2131" y="3726"/>
                    </a:lnTo>
                    <a:lnTo>
                      <a:pt x="2228" y="3757"/>
                    </a:lnTo>
                    <a:lnTo>
                      <a:pt x="2330" y="3779"/>
                    </a:lnTo>
                    <a:lnTo>
                      <a:pt x="2435" y="3791"/>
                    </a:lnTo>
                    <a:lnTo>
                      <a:pt x="2541" y="3796"/>
                    </a:lnTo>
                    <a:lnTo>
                      <a:pt x="2647" y="3791"/>
                    </a:lnTo>
                    <a:lnTo>
                      <a:pt x="2752" y="3779"/>
                    </a:lnTo>
                    <a:lnTo>
                      <a:pt x="2854" y="3757"/>
                    </a:lnTo>
                    <a:lnTo>
                      <a:pt x="2953" y="3726"/>
                    </a:lnTo>
                    <a:lnTo>
                      <a:pt x="3047" y="3689"/>
                    </a:lnTo>
                    <a:lnTo>
                      <a:pt x="3138" y="3643"/>
                    </a:lnTo>
                    <a:lnTo>
                      <a:pt x="3224" y="3592"/>
                    </a:lnTo>
                    <a:lnTo>
                      <a:pt x="3306" y="3533"/>
                    </a:lnTo>
                    <a:lnTo>
                      <a:pt x="3381" y="3466"/>
                    </a:lnTo>
                    <a:lnTo>
                      <a:pt x="3452" y="3397"/>
                    </a:lnTo>
                    <a:lnTo>
                      <a:pt x="3517" y="3319"/>
                    </a:lnTo>
                    <a:lnTo>
                      <a:pt x="3575" y="3237"/>
                    </a:lnTo>
                    <a:lnTo>
                      <a:pt x="3628" y="3150"/>
                    </a:lnTo>
                    <a:lnTo>
                      <a:pt x="3673" y="3061"/>
                    </a:lnTo>
                    <a:lnTo>
                      <a:pt x="3711" y="2965"/>
                    </a:lnTo>
                    <a:lnTo>
                      <a:pt x="3740" y="2867"/>
                    </a:lnTo>
                    <a:lnTo>
                      <a:pt x="3762" y="2765"/>
                    </a:lnTo>
                    <a:lnTo>
                      <a:pt x="3776" y="2659"/>
                    </a:lnTo>
                    <a:lnTo>
                      <a:pt x="3781" y="2553"/>
                    </a:lnTo>
                    <a:lnTo>
                      <a:pt x="3776" y="2444"/>
                    </a:lnTo>
                    <a:lnTo>
                      <a:pt x="3762" y="2340"/>
                    </a:lnTo>
                    <a:lnTo>
                      <a:pt x="3740" y="2238"/>
                    </a:lnTo>
                    <a:lnTo>
                      <a:pt x="3711" y="2139"/>
                    </a:lnTo>
                    <a:lnTo>
                      <a:pt x="3673" y="2045"/>
                    </a:lnTo>
                    <a:lnTo>
                      <a:pt x="3628" y="1953"/>
                    </a:lnTo>
                    <a:lnTo>
                      <a:pt x="3575" y="1867"/>
                    </a:lnTo>
                    <a:lnTo>
                      <a:pt x="3517" y="1784"/>
                    </a:lnTo>
                    <a:lnTo>
                      <a:pt x="3452" y="1709"/>
                    </a:lnTo>
                    <a:lnTo>
                      <a:pt x="3381" y="1637"/>
                    </a:lnTo>
                    <a:lnTo>
                      <a:pt x="3306" y="1572"/>
                    </a:lnTo>
                    <a:lnTo>
                      <a:pt x="3224" y="1513"/>
                    </a:lnTo>
                    <a:lnTo>
                      <a:pt x="3138" y="1461"/>
                    </a:lnTo>
                    <a:lnTo>
                      <a:pt x="3047" y="1416"/>
                    </a:lnTo>
                    <a:lnTo>
                      <a:pt x="2953" y="1377"/>
                    </a:lnTo>
                    <a:lnTo>
                      <a:pt x="2854" y="1348"/>
                    </a:lnTo>
                    <a:lnTo>
                      <a:pt x="2752" y="1326"/>
                    </a:lnTo>
                    <a:lnTo>
                      <a:pt x="2647" y="1312"/>
                    </a:lnTo>
                    <a:lnTo>
                      <a:pt x="2541" y="1308"/>
                    </a:lnTo>
                    <a:close/>
                    <a:moveTo>
                      <a:pt x="3764" y="0"/>
                    </a:moveTo>
                    <a:lnTo>
                      <a:pt x="3801" y="5"/>
                    </a:lnTo>
                    <a:lnTo>
                      <a:pt x="3836" y="16"/>
                    </a:lnTo>
                    <a:lnTo>
                      <a:pt x="3868" y="33"/>
                    </a:lnTo>
                    <a:lnTo>
                      <a:pt x="3896" y="56"/>
                    </a:lnTo>
                    <a:lnTo>
                      <a:pt x="3919" y="84"/>
                    </a:lnTo>
                    <a:lnTo>
                      <a:pt x="3938" y="117"/>
                    </a:lnTo>
                    <a:lnTo>
                      <a:pt x="3949" y="152"/>
                    </a:lnTo>
                    <a:lnTo>
                      <a:pt x="3952" y="189"/>
                    </a:lnTo>
                    <a:lnTo>
                      <a:pt x="3952" y="1043"/>
                    </a:lnTo>
                    <a:lnTo>
                      <a:pt x="5009" y="1860"/>
                    </a:lnTo>
                    <a:lnTo>
                      <a:pt x="5037" y="1887"/>
                    </a:lnTo>
                    <a:lnTo>
                      <a:pt x="5059" y="1916"/>
                    </a:lnTo>
                    <a:lnTo>
                      <a:pt x="5073" y="1950"/>
                    </a:lnTo>
                    <a:lnTo>
                      <a:pt x="5080" y="1986"/>
                    </a:lnTo>
                    <a:lnTo>
                      <a:pt x="5082" y="2021"/>
                    </a:lnTo>
                    <a:lnTo>
                      <a:pt x="5077" y="2057"/>
                    </a:lnTo>
                    <a:lnTo>
                      <a:pt x="5063" y="2093"/>
                    </a:lnTo>
                    <a:lnTo>
                      <a:pt x="5043" y="2125"/>
                    </a:lnTo>
                    <a:lnTo>
                      <a:pt x="5019" y="2152"/>
                    </a:lnTo>
                    <a:lnTo>
                      <a:pt x="4991" y="2172"/>
                    </a:lnTo>
                    <a:lnTo>
                      <a:pt x="4960" y="2187"/>
                    </a:lnTo>
                    <a:lnTo>
                      <a:pt x="4928" y="2196"/>
                    </a:lnTo>
                    <a:lnTo>
                      <a:pt x="4894" y="2200"/>
                    </a:lnTo>
                    <a:lnTo>
                      <a:pt x="4864" y="2196"/>
                    </a:lnTo>
                    <a:lnTo>
                      <a:pt x="4835" y="2189"/>
                    </a:lnTo>
                    <a:lnTo>
                      <a:pt x="4806" y="2176"/>
                    </a:lnTo>
                    <a:lnTo>
                      <a:pt x="4780" y="2159"/>
                    </a:lnTo>
                    <a:lnTo>
                      <a:pt x="4550" y="1981"/>
                    </a:lnTo>
                    <a:lnTo>
                      <a:pt x="4550" y="4152"/>
                    </a:lnTo>
                    <a:lnTo>
                      <a:pt x="4545" y="4191"/>
                    </a:lnTo>
                    <a:lnTo>
                      <a:pt x="4534" y="4227"/>
                    </a:lnTo>
                    <a:lnTo>
                      <a:pt x="4518" y="4258"/>
                    </a:lnTo>
                    <a:lnTo>
                      <a:pt x="4494" y="4285"/>
                    </a:lnTo>
                    <a:lnTo>
                      <a:pt x="4467" y="4309"/>
                    </a:lnTo>
                    <a:lnTo>
                      <a:pt x="4434" y="4327"/>
                    </a:lnTo>
                    <a:lnTo>
                      <a:pt x="4399" y="4338"/>
                    </a:lnTo>
                    <a:lnTo>
                      <a:pt x="4360" y="4341"/>
                    </a:lnTo>
                    <a:lnTo>
                      <a:pt x="698" y="4341"/>
                    </a:lnTo>
                    <a:lnTo>
                      <a:pt x="660" y="4338"/>
                    </a:lnTo>
                    <a:lnTo>
                      <a:pt x="624" y="4327"/>
                    </a:lnTo>
                    <a:lnTo>
                      <a:pt x="594" y="4309"/>
                    </a:lnTo>
                    <a:lnTo>
                      <a:pt x="564" y="4285"/>
                    </a:lnTo>
                    <a:lnTo>
                      <a:pt x="543" y="4258"/>
                    </a:lnTo>
                    <a:lnTo>
                      <a:pt x="524" y="4227"/>
                    </a:lnTo>
                    <a:lnTo>
                      <a:pt x="513" y="4191"/>
                    </a:lnTo>
                    <a:lnTo>
                      <a:pt x="510" y="4152"/>
                    </a:lnTo>
                    <a:lnTo>
                      <a:pt x="510" y="2000"/>
                    </a:lnTo>
                    <a:lnTo>
                      <a:pt x="304" y="2159"/>
                    </a:lnTo>
                    <a:lnTo>
                      <a:pt x="271" y="2179"/>
                    </a:lnTo>
                    <a:lnTo>
                      <a:pt x="236" y="2193"/>
                    </a:lnTo>
                    <a:lnTo>
                      <a:pt x="200" y="2198"/>
                    </a:lnTo>
                    <a:lnTo>
                      <a:pt x="163" y="2198"/>
                    </a:lnTo>
                    <a:lnTo>
                      <a:pt x="130" y="2189"/>
                    </a:lnTo>
                    <a:lnTo>
                      <a:pt x="96" y="2175"/>
                    </a:lnTo>
                    <a:lnTo>
                      <a:pt x="65" y="2153"/>
                    </a:lnTo>
                    <a:lnTo>
                      <a:pt x="39" y="2125"/>
                    </a:lnTo>
                    <a:lnTo>
                      <a:pt x="19" y="2093"/>
                    </a:lnTo>
                    <a:lnTo>
                      <a:pt x="6" y="2059"/>
                    </a:lnTo>
                    <a:lnTo>
                      <a:pt x="0" y="2021"/>
                    </a:lnTo>
                    <a:lnTo>
                      <a:pt x="2" y="1986"/>
                    </a:lnTo>
                    <a:lnTo>
                      <a:pt x="9" y="1950"/>
                    </a:lnTo>
                    <a:lnTo>
                      <a:pt x="25" y="1916"/>
                    </a:lnTo>
                    <a:lnTo>
                      <a:pt x="46" y="1887"/>
                    </a:lnTo>
                    <a:lnTo>
                      <a:pt x="74" y="1860"/>
                    </a:lnTo>
                    <a:lnTo>
                      <a:pt x="2427" y="41"/>
                    </a:lnTo>
                    <a:lnTo>
                      <a:pt x="2456" y="21"/>
                    </a:lnTo>
                    <a:lnTo>
                      <a:pt x="2490" y="8"/>
                    </a:lnTo>
                    <a:lnTo>
                      <a:pt x="2524" y="2"/>
                    </a:lnTo>
                    <a:lnTo>
                      <a:pt x="2558" y="2"/>
                    </a:lnTo>
                    <a:lnTo>
                      <a:pt x="2593" y="8"/>
                    </a:lnTo>
                    <a:lnTo>
                      <a:pt x="2626" y="21"/>
                    </a:lnTo>
                    <a:lnTo>
                      <a:pt x="2657" y="41"/>
                    </a:lnTo>
                    <a:lnTo>
                      <a:pt x="3575" y="752"/>
                    </a:lnTo>
                    <a:lnTo>
                      <a:pt x="3575" y="189"/>
                    </a:lnTo>
                    <a:lnTo>
                      <a:pt x="3579" y="152"/>
                    </a:lnTo>
                    <a:lnTo>
                      <a:pt x="3589" y="117"/>
                    </a:lnTo>
                    <a:lnTo>
                      <a:pt x="3608" y="84"/>
                    </a:lnTo>
                    <a:lnTo>
                      <a:pt x="3631" y="56"/>
                    </a:lnTo>
                    <a:lnTo>
                      <a:pt x="3659" y="33"/>
                    </a:lnTo>
                    <a:lnTo>
                      <a:pt x="3690" y="16"/>
                    </a:lnTo>
                    <a:lnTo>
                      <a:pt x="3725" y="5"/>
                    </a:lnTo>
                    <a:lnTo>
                      <a:pt x="37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7" name="Freeform 49">
                <a:extLst>
                  <a:ext uri="{FF2B5EF4-FFF2-40B4-BE49-F238E27FC236}">
                    <a16:creationId xmlns:a16="http://schemas.microsoft.com/office/drawing/2014/main" id="{2E057DA6-22D2-4185-8FA7-B71CC9FDC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701" y="3317875"/>
                <a:ext cx="792163" cy="1455738"/>
              </a:xfrm>
              <a:custGeom>
                <a:avLst/>
                <a:gdLst>
                  <a:gd name="T0" fmla="*/ 610 w 997"/>
                  <a:gd name="T1" fmla="*/ 0 h 1833"/>
                  <a:gd name="T2" fmla="*/ 671 w 997"/>
                  <a:gd name="T3" fmla="*/ 201 h 1833"/>
                  <a:gd name="T4" fmla="*/ 777 w 997"/>
                  <a:gd name="T5" fmla="*/ 218 h 1833"/>
                  <a:gd name="T6" fmla="*/ 863 w 997"/>
                  <a:gd name="T7" fmla="*/ 241 h 1833"/>
                  <a:gd name="T8" fmla="*/ 934 w 997"/>
                  <a:gd name="T9" fmla="*/ 271 h 1833"/>
                  <a:gd name="T10" fmla="*/ 845 w 997"/>
                  <a:gd name="T11" fmla="*/ 516 h 1833"/>
                  <a:gd name="T12" fmla="*/ 785 w 997"/>
                  <a:gd name="T13" fmla="*/ 491 h 1833"/>
                  <a:gd name="T14" fmla="*/ 705 w 997"/>
                  <a:gd name="T15" fmla="*/ 466 h 1833"/>
                  <a:gd name="T16" fmla="*/ 604 w 997"/>
                  <a:gd name="T17" fmla="*/ 451 h 1833"/>
                  <a:gd name="T18" fmla="*/ 503 w 997"/>
                  <a:gd name="T19" fmla="*/ 451 h 1833"/>
                  <a:gd name="T20" fmla="*/ 433 w 997"/>
                  <a:gd name="T21" fmla="*/ 468 h 1833"/>
                  <a:gd name="T22" fmla="*/ 387 w 997"/>
                  <a:gd name="T23" fmla="*/ 497 h 1833"/>
                  <a:gd name="T24" fmla="*/ 362 w 997"/>
                  <a:gd name="T25" fmla="*/ 533 h 1833"/>
                  <a:gd name="T26" fmla="*/ 355 w 997"/>
                  <a:gd name="T27" fmla="*/ 574 h 1833"/>
                  <a:gd name="T28" fmla="*/ 367 w 997"/>
                  <a:gd name="T29" fmla="*/ 621 h 1833"/>
                  <a:gd name="T30" fmla="*/ 404 w 997"/>
                  <a:gd name="T31" fmla="*/ 663 h 1833"/>
                  <a:gd name="T32" fmla="*/ 469 w 997"/>
                  <a:gd name="T33" fmla="*/ 703 h 1833"/>
                  <a:gd name="T34" fmla="*/ 564 w 997"/>
                  <a:gd name="T35" fmla="*/ 745 h 1833"/>
                  <a:gd name="T36" fmla="*/ 698 w 997"/>
                  <a:gd name="T37" fmla="*/ 797 h 1833"/>
                  <a:gd name="T38" fmla="*/ 822 w 997"/>
                  <a:gd name="T39" fmla="*/ 862 h 1833"/>
                  <a:gd name="T40" fmla="*/ 910 w 997"/>
                  <a:gd name="T41" fmla="*/ 938 h 1833"/>
                  <a:gd name="T42" fmla="*/ 967 w 997"/>
                  <a:gd name="T43" fmla="*/ 1027 h 1833"/>
                  <a:gd name="T44" fmla="*/ 994 w 997"/>
                  <a:gd name="T45" fmla="*/ 1130 h 1833"/>
                  <a:gd name="T46" fmla="*/ 994 w 997"/>
                  <a:gd name="T47" fmla="*/ 1242 h 1833"/>
                  <a:gd name="T48" fmla="*/ 967 w 997"/>
                  <a:gd name="T49" fmla="*/ 1344 h 1833"/>
                  <a:gd name="T50" fmla="*/ 913 w 997"/>
                  <a:gd name="T51" fmla="*/ 1434 h 1833"/>
                  <a:gd name="T52" fmla="*/ 832 w 997"/>
                  <a:gd name="T53" fmla="*/ 1510 h 1833"/>
                  <a:gd name="T54" fmla="*/ 728 w 997"/>
                  <a:gd name="T55" fmla="*/ 1567 h 1833"/>
                  <a:gd name="T56" fmla="*/ 600 w 997"/>
                  <a:gd name="T57" fmla="*/ 1604 h 1833"/>
                  <a:gd name="T58" fmla="*/ 379 w 997"/>
                  <a:gd name="T59" fmla="*/ 1833 h 1833"/>
                  <a:gd name="T60" fmla="*/ 305 w 997"/>
                  <a:gd name="T61" fmla="*/ 1614 h 1833"/>
                  <a:gd name="T62" fmla="*/ 165 w 997"/>
                  <a:gd name="T63" fmla="*/ 1587 h 1833"/>
                  <a:gd name="T64" fmla="*/ 46 w 997"/>
                  <a:gd name="T65" fmla="*/ 1547 h 1833"/>
                  <a:gd name="T66" fmla="*/ 66 w 997"/>
                  <a:gd name="T67" fmla="*/ 1260 h 1833"/>
                  <a:gd name="T68" fmla="*/ 173 w 997"/>
                  <a:gd name="T69" fmla="*/ 1308 h 1833"/>
                  <a:gd name="T70" fmla="*/ 297 w 997"/>
                  <a:gd name="T71" fmla="*/ 1346 h 1833"/>
                  <a:gd name="T72" fmla="*/ 438 w 997"/>
                  <a:gd name="T73" fmla="*/ 1360 h 1833"/>
                  <a:gd name="T74" fmla="*/ 526 w 997"/>
                  <a:gd name="T75" fmla="*/ 1350 h 1833"/>
                  <a:gd name="T76" fmla="*/ 594 w 997"/>
                  <a:gd name="T77" fmla="*/ 1324 h 1833"/>
                  <a:gd name="T78" fmla="*/ 637 w 997"/>
                  <a:gd name="T79" fmla="*/ 1279 h 1833"/>
                  <a:gd name="T80" fmla="*/ 652 w 997"/>
                  <a:gd name="T81" fmla="*/ 1220 h 1833"/>
                  <a:gd name="T82" fmla="*/ 638 w 997"/>
                  <a:gd name="T83" fmla="*/ 1161 h 1833"/>
                  <a:gd name="T84" fmla="*/ 597 w 997"/>
                  <a:gd name="T85" fmla="*/ 1112 h 1833"/>
                  <a:gd name="T86" fmla="*/ 523 w 997"/>
                  <a:gd name="T87" fmla="*/ 1067 h 1833"/>
                  <a:gd name="T88" fmla="*/ 415 w 997"/>
                  <a:gd name="T89" fmla="*/ 1024 h 1833"/>
                  <a:gd name="T90" fmla="*/ 302 w 997"/>
                  <a:gd name="T91" fmla="*/ 980 h 1833"/>
                  <a:gd name="T92" fmla="*/ 205 w 997"/>
                  <a:gd name="T93" fmla="*/ 931 h 1833"/>
                  <a:gd name="T94" fmla="*/ 125 w 997"/>
                  <a:gd name="T95" fmla="*/ 870 h 1833"/>
                  <a:gd name="T96" fmla="*/ 63 w 997"/>
                  <a:gd name="T97" fmla="*/ 799 h 1833"/>
                  <a:gd name="T98" fmla="*/ 26 w 997"/>
                  <a:gd name="T99" fmla="*/ 714 h 1833"/>
                  <a:gd name="T100" fmla="*/ 12 w 997"/>
                  <a:gd name="T101" fmla="*/ 613 h 1833"/>
                  <a:gd name="T102" fmla="*/ 26 w 997"/>
                  <a:gd name="T103" fmla="*/ 509 h 1833"/>
                  <a:gd name="T104" fmla="*/ 66 w 997"/>
                  <a:gd name="T105" fmla="*/ 418 h 1833"/>
                  <a:gd name="T106" fmla="*/ 129 w 997"/>
                  <a:gd name="T107" fmla="*/ 337 h 1833"/>
                  <a:gd name="T108" fmla="*/ 217 w 997"/>
                  <a:gd name="T109" fmla="*/ 274 h 1833"/>
                  <a:gd name="T110" fmla="*/ 328 w 997"/>
                  <a:gd name="T111" fmla="*/ 229 h 1833"/>
                  <a:gd name="T112" fmla="*/ 390 w 997"/>
                  <a:gd name="T113" fmla="*/ 0 h 1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7" h="1833">
                    <a:moveTo>
                      <a:pt x="390" y="0"/>
                    </a:moveTo>
                    <a:lnTo>
                      <a:pt x="610" y="0"/>
                    </a:lnTo>
                    <a:lnTo>
                      <a:pt x="610" y="198"/>
                    </a:lnTo>
                    <a:lnTo>
                      <a:pt x="671" y="201"/>
                    </a:lnTo>
                    <a:lnTo>
                      <a:pt x="726" y="209"/>
                    </a:lnTo>
                    <a:lnTo>
                      <a:pt x="777" y="218"/>
                    </a:lnTo>
                    <a:lnTo>
                      <a:pt x="823" y="229"/>
                    </a:lnTo>
                    <a:lnTo>
                      <a:pt x="863" y="241"/>
                    </a:lnTo>
                    <a:lnTo>
                      <a:pt x="900" y="257"/>
                    </a:lnTo>
                    <a:lnTo>
                      <a:pt x="934" y="271"/>
                    </a:lnTo>
                    <a:lnTo>
                      <a:pt x="869" y="525"/>
                    </a:lnTo>
                    <a:lnTo>
                      <a:pt x="845" y="516"/>
                    </a:lnTo>
                    <a:lnTo>
                      <a:pt x="817" y="503"/>
                    </a:lnTo>
                    <a:lnTo>
                      <a:pt x="785" y="491"/>
                    </a:lnTo>
                    <a:lnTo>
                      <a:pt x="746" y="478"/>
                    </a:lnTo>
                    <a:lnTo>
                      <a:pt x="705" y="466"/>
                    </a:lnTo>
                    <a:lnTo>
                      <a:pt x="657" y="457"/>
                    </a:lnTo>
                    <a:lnTo>
                      <a:pt x="604" y="451"/>
                    </a:lnTo>
                    <a:lnTo>
                      <a:pt x="547" y="449"/>
                    </a:lnTo>
                    <a:lnTo>
                      <a:pt x="503" y="451"/>
                    </a:lnTo>
                    <a:lnTo>
                      <a:pt x="464" y="458"/>
                    </a:lnTo>
                    <a:lnTo>
                      <a:pt x="433" y="468"/>
                    </a:lnTo>
                    <a:lnTo>
                      <a:pt x="407" y="480"/>
                    </a:lnTo>
                    <a:lnTo>
                      <a:pt x="387" y="497"/>
                    </a:lnTo>
                    <a:lnTo>
                      <a:pt x="371" y="514"/>
                    </a:lnTo>
                    <a:lnTo>
                      <a:pt x="362" y="533"/>
                    </a:lnTo>
                    <a:lnTo>
                      <a:pt x="356" y="554"/>
                    </a:lnTo>
                    <a:lnTo>
                      <a:pt x="355" y="574"/>
                    </a:lnTo>
                    <a:lnTo>
                      <a:pt x="358" y="598"/>
                    </a:lnTo>
                    <a:lnTo>
                      <a:pt x="367" y="621"/>
                    </a:lnTo>
                    <a:lnTo>
                      <a:pt x="382" y="643"/>
                    </a:lnTo>
                    <a:lnTo>
                      <a:pt x="404" y="663"/>
                    </a:lnTo>
                    <a:lnTo>
                      <a:pt x="433" y="683"/>
                    </a:lnTo>
                    <a:lnTo>
                      <a:pt x="469" y="703"/>
                    </a:lnTo>
                    <a:lnTo>
                      <a:pt x="513" y="723"/>
                    </a:lnTo>
                    <a:lnTo>
                      <a:pt x="564" y="745"/>
                    </a:lnTo>
                    <a:lnTo>
                      <a:pt x="623" y="768"/>
                    </a:lnTo>
                    <a:lnTo>
                      <a:pt x="698" y="797"/>
                    </a:lnTo>
                    <a:lnTo>
                      <a:pt x="765" y="828"/>
                    </a:lnTo>
                    <a:lnTo>
                      <a:pt x="822" y="862"/>
                    </a:lnTo>
                    <a:lnTo>
                      <a:pt x="869" y="898"/>
                    </a:lnTo>
                    <a:lnTo>
                      <a:pt x="910" y="938"/>
                    </a:lnTo>
                    <a:lnTo>
                      <a:pt x="942" y="980"/>
                    </a:lnTo>
                    <a:lnTo>
                      <a:pt x="967" y="1027"/>
                    </a:lnTo>
                    <a:lnTo>
                      <a:pt x="984" y="1076"/>
                    </a:lnTo>
                    <a:lnTo>
                      <a:pt x="994" y="1130"/>
                    </a:lnTo>
                    <a:lnTo>
                      <a:pt x="997" y="1188"/>
                    </a:lnTo>
                    <a:lnTo>
                      <a:pt x="994" y="1242"/>
                    </a:lnTo>
                    <a:lnTo>
                      <a:pt x="984" y="1295"/>
                    </a:lnTo>
                    <a:lnTo>
                      <a:pt x="967" y="1344"/>
                    </a:lnTo>
                    <a:lnTo>
                      <a:pt x="942" y="1391"/>
                    </a:lnTo>
                    <a:lnTo>
                      <a:pt x="913" y="1434"/>
                    </a:lnTo>
                    <a:lnTo>
                      <a:pt x="876" y="1474"/>
                    </a:lnTo>
                    <a:lnTo>
                      <a:pt x="832" y="1510"/>
                    </a:lnTo>
                    <a:lnTo>
                      <a:pt x="783" y="1541"/>
                    </a:lnTo>
                    <a:lnTo>
                      <a:pt x="728" y="1567"/>
                    </a:lnTo>
                    <a:lnTo>
                      <a:pt x="666" y="1589"/>
                    </a:lnTo>
                    <a:lnTo>
                      <a:pt x="600" y="1604"/>
                    </a:lnTo>
                    <a:lnTo>
                      <a:pt x="600" y="1833"/>
                    </a:lnTo>
                    <a:lnTo>
                      <a:pt x="379" y="1833"/>
                    </a:lnTo>
                    <a:lnTo>
                      <a:pt x="379" y="1620"/>
                    </a:lnTo>
                    <a:lnTo>
                      <a:pt x="305" y="1614"/>
                    </a:lnTo>
                    <a:lnTo>
                      <a:pt x="233" y="1603"/>
                    </a:lnTo>
                    <a:lnTo>
                      <a:pt x="165" y="1587"/>
                    </a:lnTo>
                    <a:lnTo>
                      <a:pt x="102" y="1569"/>
                    </a:lnTo>
                    <a:lnTo>
                      <a:pt x="46" y="1547"/>
                    </a:lnTo>
                    <a:lnTo>
                      <a:pt x="0" y="1522"/>
                    </a:lnTo>
                    <a:lnTo>
                      <a:pt x="66" y="1260"/>
                    </a:lnTo>
                    <a:lnTo>
                      <a:pt x="117" y="1285"/>
                    </a:lnTo>
                    <a:lnTo>
                      <a:pt x="173" y="1308"/>
                    </a:lnTo>
                    <a:lnTo>
                      <a:pt x="233" y="1329"/>
                    </a:lnTo>
                    <a:lnTo>
                      <a:pt x="297" y="1346"/>
                    </a:lnTo>
                    <a:lnTo>
                      <a:pt x="367" y="1355"/>
                    </a:lnTo>
                    <a:lnTo>
                      <a:pt x="438" y="1360"/>
                    </a:lnTo>
                    <a:lnTo>
                      <a:pt x="484" y="1356"/>
                    </a:lnTo>
                    <a:lnTo>
                      <a:pt x="526" y="1350"/>
                    </a:lnTo>
                    <a:lnTo>
                      <a:pt x="561" y="1339"/>
                    </a:lnTo>
                    <a:lnTo>
                      <a:pt x="594" y="1324"/>
                    </a:lnTo>
                    <a:lnTo>
                      <a:pt x="618" y="1304"/>
                    </a:lnTo>
                    <a:lnTo>
                      <a:pt x="637" y="1279"/>
                    </a:lnTo>
                    <a:lnTo>
                      <a:pt x="649" y="1251"/>
                    </a:lnTo>
                    <a:lnTo>
                      <a:pt x="652" y="1220"/>
                    </a:lnTo>
                    <a:lnTo>
                      <a:pt x="649" y="1189"/>
                    </a:lnTo>
                    <a:lnTo>
                      <a:pt x="638" y="1161"/>
                    </a:lnTo>
                    <a:lnTo>
                      <a:pt x="621" y="1135"/>
                    </a:lnTo>
                    <a:lnTo>
                      <a:pt x="597" y="1112"/>
                    </a:lnTo>
                    <a:lnTo>
                      <a:pt x="563" y="1089"/>
                    </a:lnTo>
                    <a:lnTo>
                      <a:pt x="523" y="1067"/>
                    </a:lnTo>
                    <a:lnTo>
                      <a:pt x="473" y="1045"/>
                    </a:lnTo>
                    <a:lnTo>
                      <a:pt x="415" y="1024"/>
                    </a:lnTo>
                    <a:lnTo>
                      <a:pt x="358" y="1003"/>
                    </a:lnTo>
                    <a:lnTo>
                      <a:pt x="302" y="980"/>
                    </a:lnTo>
                    <a:lnTo>
                      <a:pt x="251" y="957"/>
                    </a:lnTo>
                    <a:lnTo>
                      <a:pt x="205" y="931"/>
                    </a:lnTo>
                    <a:lnTo>
                      <a:pt x="162" y="901"/>
                    </a:lnTo>
                    <a:lnTo>
                      <a:pt x="125" y="870"/>
                    </a:lnTo>
                    <a:lnTo>
                      <a:pt x="91" y="836"/>
                    </a:lnTo>
                    <a:lnTo>
                      <a:pt x="63" y="799"/>
                    </a:lnTo>
                    <a:lnTo>
                      <a:pt x="42" y="757"/>
                    </a:lnTo>
                    <a:lnTo>
                      <a:pt x="26" y="714"/>
                    </a:lnTo>
                    <a:lnTo>
                      <a:pt x="15" y="666"/>
                    </a:lnTo>
                    <a:lnTo>
                      <a:pt x="12" y="613"/>
                    </a:lnTo>
                    <a:lnTo>
                      <a:pt x="15" y="560"/>
                    </a:lnTo>
                    <a:lnTo>
                      <a:pt x="26" y="509"/>
                    </a:lnTo>
                    <a:lnTo>
                      <a:pt x="43" y="461"/>
                    </a:lnTo>
                    <a:lnTo>
                      <a:pt x="66" y="418"/>
                    </a:lnTo>
                    <a:lnTo>
                      <a:pt x="96" y="376"/>
                    </a:lnTo>
                    <a:lnTo>
                      <a:pt x="129" y="337"/>
                    </a:lnTo>
                    <a:lnTo>
                      <a:pt x="171" y="305"/>
                    </a:lnTo>
                    <a:lnTo>
                      <a:pt x="217" y="274"/>
                    </a:lnTo>
                    <a:lnTo>
                      <a:pt x="270" y="249"/>
                    </a:lnTo>
                    <a:lnTo>
                      <a:pt x="328" y="229"/>
                    </a:lnTo>
                    <a:lnTo>
                      <a:pt x="390" y="214"/>
                    </a:lnTo>
                    <a:lnTo>
                      <a:pt x="3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95C1F5F6-80B6-4DA7-AA3A-910D6EC06626}"/>
                </a:ext>
              </a:extLst>
            </p:cNvPr>
            <p:cNvGrpSpPr/>
            <p:nvPr/>
          </p:nvGrpSpPr>
          <p:grpSpPr>
            <a:xfrm>
              <a:off x="6501526" y="3017895"/>
              <a:ext cx="776295" cy="776115"/>
              <a:chOff x="9959975" y="-528638"/>
              <a:chExt cx="6842125" cy="6840538"/>
            </a:xfrm>
            <a:solidFill>
              <a:srgbClr val="ED5A6D"/>
            </a:solidFill>
          </p:grpSpPr>
          <p:sp>
            <p:nvSpPr>
              <p:cNvPr id="1018" name="Freeform 139">
                <a:extLst>
                  <a:ext uri="{FF2B5EF4-FFF2-40B4-BE49-F238E27FC236}">
                    <a16:creationId xmlns:a16="http://schemas.microsoft.com/office/drawing/2014/main" id="{4FE24EA4-13E7-46B4-A356-828B81F98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9" name="Freeform 140">
                <a:extLst>
                  <a:ext uri="{FF2B5EF4-FFF2-40B4-BE49-F238E27FC236}">
                    <a16:creationId xmlns:a16="http://schemas.microsoft.com/office/drawing/2014/main" id="{D9AAB6CC-F54F-4407-868B-C577C4AB0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0" name="Freeform 141">
                <a:extLst>
                  <a:ext uri="{FF2B5EF4-FFF2-40B4-BE49-F238E27FC236}">
                    <a16:creationId xmlns:a16="http://schemas.microsoft.com/office/drawing/2014/main" id="{4C3E4570-8E38-4365-9457-EBBECF56EC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1" name="Freeform 142">
                <a:extLst>
                  <a:ext uri="{FF2B5EF4-FFF2-40B4-BE49-F238E27FC236}">
                    <a16:creationId xmlns:a16="http://schemas.microsoft.com/office/drawing/2014/main" id="{B8BD2587-2207-4EDD-9CCB-1A9FC4F0B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2" name="Freeform 143">
                <a:extLst>
                  <a:ext uri="{FF2B5EF4-FFF2-40B4-BE49-F238E27FC236}">
                    <a16:creationId xmlns:a16="http://schemas.microsoft.com/office/drawing/2014/main" id="{25BCDA8B-8896-4FBD-9624-F3712CF7E5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3" name="Freeform 144">
                <a:extLst>
                  <a:ext uri="{FF2B5EF4-FFF2-40B4-BE49-F238E27FC236}">
                    <a16:creationId xmlns:a16="http://schemas.microsoft.com/office/drawing/2014/main" id="{179F4FF1-0811-42E9-AA10-0E76A235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4" name="Freeform 145">
                <a:extLst>
                  <a:ext uri="{FF2B5EF4-FFF2-40B4-BE49-F238E27FC236}">
                    <a16:creationId xmlns:a16="http://schemas.microsoft.com/office/drawing/2014/main" id="{914F9330-1709-4EBB-A2AB-BAB1C28A5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5" name="Freeform 146">
                <a:extLst>
                  <a:ext uri="{FF2B5EF4-FFF2-40B4-BE49-F238E27FC236}">
                    <a16:creationId xmlns:a16="http://schemas.microsoft.com/office/drawing/2014/main" id="{A9C14FBA-BB59-4AE1-9078-C1EE5E118C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FF4341AE-BDC1-4972-BF6B-096BA2551B03}"/>
                </a:ext>
              </a:extLst>
            </p:cNvPr>
            <p:cNvGrpSpPr/>
            <p:nvPr/>
          </p:nvGrpSpPr>
          <p:grpSpPr>
            <a:xfrm>
              <a:off x="3969147" y="2922056"/>
              <a:ext cx="500560" cy="500444"/>
              <a:chOff x="9959975" y="-528638"/>
              <a:chExt cx="6842125" cy="6840538"/>
            </a:xfrm>
            <a:solidFill>
              <a:srgbClr val="F08831"/>
            </a:solidFill>
          </p:grpSpPr>
          <p:sp>
            <p:nvSpPr>
              <p:cNvPr id="1010" name="Freeform 139">
                <a:extLst>
                  <a:ext uri="{FF2B5EF4-FFF2-40B4-BE49-F238E27FC236}">
                    <a16:creationId xmlns:a16="http://schemas.microsoft.com/office/drawing/2014/main" id="{DEB808A0-D415-46CF-A60C-3C4D757C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95300" y="2949575"/>
                <a:ext cx="396875" cy="738188"/>
              </a:xfrm>
              <a:custGeom>
                <a:avLst/>
                <a:gdLst>
                  <a:gd name="T0" fmla="*/ 0 w 250"/>
                  <a:gd name="T1" fmla="*/ 0 h 465"/>
                  <a:gd name="T2" fmla="*/ 250 w 250"/>
                  <a:gd name="T3" fmla="*/ 0 h 465"/>
                  <a:gd name="T4" fmla="*/ 250 w 250"/>
                  <a:gd name="T5" fmla="*/ 49 h 465"/>
                  <a:gd name="T6" fmla="*/ 61 w 250"/>
                  <a:gd name="T7" fmla="*/ 49 h 465"/>
                  <a:gd name="T8" fmla="*/ 61 w 250"/>
                  <a:gd name="T9" fmla="*/ 204 h 465"/>
                  <a:gd name="T10" fmla="*/ 236 w 250"/>
                  <a:gd name="T11" fmla="*/ 204 h 465"/>
                  <a:gd name="T12" fmla="*/ 236 w 250"/>
                  <a:gd name="T13" fmla="*/ 254 h 465"/>
                  <a:gd name="T14" fmla="*/ 61 w 250"/>
                  <a:gd name="T15" fmla="*/ 254 h 465"/>
                  <a:gd name="T16" fmla="*/ 61 w 250"/>
                  <a:gd name="T17" fmla="*/ 465 h 465"/>
                  <a:gd name="T18" fmla="*/ 0 w 250"/>
                  <a:gd name="T19" fmla="*/ 465 h 465"/>
                  <a:gd name="T20" fmla="*/ 0 w 250"/>
                  <a:gd name="T21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0" h="465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61" y="49"/>
                    </a:lnTo>
                    <a:lnTo>
                      <a:pt x="61" y="204"/>
                    </a:lnTo>
                    <a:lnTo>
                      <a:pt x="236" y="204"/>
                    </a:lnTo>
                    <a:lnTo>
                      <a:pt x="236" y="254"/>
                    </a:lnTo>
                    <a:lnTo>
                      <a:pt x="61" y="254"/>
                    </a:lnTo>
                    <a:lnTo>
                      <a:pt x="61" y="465"/>
                    </a:lnTo>
                    <a:lnTo>
                      <a:pt x="0" y="4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1" name="Freeform 140">
                <a:extLst>
                  <a:ext uri="{FF2B5EF4-FFF2-40B4-BE49-F238E27FC236}">
                    <a16:creationId xmlns:a16="http://schemas.microsoft.com/office/drawing/2014/main" id="{943B1700-547B-412E-8BF5-5111001468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685838" y="2936875"/>
                <a:ext cx="674688" cy="760413"/>
              </a:xfrm>
              <a:custGeom>
                <a:avLst/>
                <a:gdLst>
                  <a:gd name="T0" fmla="*/ 181 w 425"/>
                  <a:gd name="T1" fmla="*/ 52 h 479"/>
                  <a:gd name="T2" fmla="*/ 130 w 425"/>
                  <a:gd name="T3" fmla="*/ 77 h 479"/>
                  <a:gd name="T4" fmla="*/ 93 w 425"/>
                  <a:gd name="T5" fmla="*/ 120 h 479"/>
                  <a:gd name="T6" fmla="*/ 71 w 425"/>
                  <a:gd name="T7" fmla="*/ 177 h 479"/>
                  <a:gd name="T8" fmla="*/ 63 w 425"/>
                  <a:gd name="T9" fmla="*/ 242 h 479"/>
                  <a:gd name="T10" fmla="*/ 71 w 425"/>
                  <a:gd name="T11" fmla="*/ 306 h 479"/>
                  <a:gd name="T12" fmla="*/ 95 w 425"/>
                  <a:gd name="T13" fmla="*/ 361 h 479"/>
                  <a:gd name="T14" fmla="*/ 131 w 425"/>
                  <a:gd name="T15" fmla="*/ 404 h 479"/>
                  <a:gd name="T16" fmla="*/ 183 w 425"/>
                  <a:gd name="T17" fmla="*/ 428 h 479"/>
                  <a:gd name="T18" fmla="*/ 243 w 425"/>
                  <a:gd name="T19" fmla="*/ 428 h 479"/>
                  <a:gd name="T20" fmla="*/ 293 w 425"/>
                  <a:gd name="T21" fmla="*/ 404 h 479"/>
                  <a:gd name="T22" fmla="*/ 331 w 425"/>
                  <a:gd name="T23" fmla="*/ 361 h 479"/>
                  <a:gd name="T24" fmla="*/ 353 w 425"/>
                  <a:gd name="T25" fmla="*/ 305 h 479"/>
                  <a:gd name="T26" fmla="*/ 361 w 425"/>
                  <a:gd name="T27" fmla="*/ 238 h 479"/>
                  <a:gd name="T28" fmla="*/ 355 w 425"/>
                  <a:gd name="T29" fmla="*/ 183 h 479"/>
                  <a:gd name="T30" fmla="*/ 337 w 425"/>
                  <a:gd name="T31" fmla="*/ 132 h 479"/>
                  <a:gd name="T32" fmla="*/ 308 w 425"/>
                  <a:gd name="T33" fmla="*/ 89 h 479"/>
                  <a:gd name="T34" fmla="*/ 266 w 425"/>
                  <a:gd name="T35" fmla="*/ 60 h 479"/>
                  <a:gd name="T36" fmla="*/ 213 w 425"/>
                  <a:gd name="T37" fmla="*/ 50 h 479"/>
                  <a:gd name="T38" fmla="*/ 252 w 425"/>
                  <a:gd name="T39" fmla="*/ 2 h 479"/>
                  <a:gd name="T40" fmla="*/ 316 w 425"/>
                  <a:gd name="T41" fmla="*/ 25 h 479"/>
                  <a:gd name="T42" fmla="*/ 367 w 425"/>
                  <a:gd name="T43" fmla="*/ 65 h 479"/>
                  <a:gd name="T44" fmla="*/ 403 w 425"/>
                  <a:gd name="T45" fmla="*/ 123 h 479"/>
                  <a:gd name="T46" fmla="*/ 422 w 425"/>
                  <a:gd name="T47" fmla="*/ 195 h 479"/>
                  <a:gd name="T48" fmla="*/ 421 w 425"/>
                  <a:gd name="T49" fmla="*/ 280 h 479"/>
                  <a:gd name="T50" fmla="*/ 400 w 425"/>
                  <a:gd name="T51" fmla="*/ 359 h 479"/>
                  <a:gd name="T52" fmla="*/ 361 w 425"/>
                  <a:gd name="T53" fmla="*/ 418 h 479"/>
                  <a:gd name="T54" fmla="*/ 307 w 425"/>
                  <a:gd name="T55" fmla="*/ 457 h 479"/>
                  <a:gd name="T56" fmla="*/ 244 w 425"/>
                  <a:gd name="T57" fmla="*/ 476 h 479"/>
                  <a:gd name="T58" fmla="*/ 169 w 425"/>
                  <a:gd name="T59" fmla="*/ 476 h 479"/>
                  <a:gd name="T60" fmla="*/ 100 w 425"/>
                  <a:gd name="T61" fmla="*/ 450 h 479"/>
                  <a:gd name="T62" fmla="*/ 46 w 425"/>
                  <a:gd name="T63" fmla="*/ 401 h 479"/>
                  <a:gd name="T64" fmla="*/ 12 w 425"/>
                  <a:gd name="T65" fmla="*/ 330 h 479"/>
                  <a:gd name="T66" fmla="*/ 0 w 425"/>
                  <a:gd name="T67" fmla="*/ 243 h 479"/>
                  <a:gd name="T68" fmla="*/ 11 w 425"/>
                  <a:gd name="T69" fmla="*/ 162 h 479"/>
                  <a:gd name="T70" fmla="*/ 40 w 425"/>
                  <a:gd name="T71" fmla="*/ 94 h 479"/>
                  <a:gd name="T72" fmla="*/ 86 w 425"/>
                  <a:gd name="T73" fmla="*/ 43 h 479"/>
                  <a:gd name="T74" fmla="*/ 146 w 425"/>
                  <a:gd name="T75" fmla="*/ 12 h 479"/>
                  <a:gd name="T76" fmla="*/ 215 w 425"/>
                  <a:gd name="T7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5" h="479">
                    <a:moveTo>
                      <a:pt x="213" y="50"/>
                    </a:moveTo>
                    <a:lnTo>
                      <a:pt x="181" y="52"/>
                    </a:lnTo>
                    <a:lnTo>
                      <a:pt x="154" y="61"/>
                    </a:lnTo>
                    <a:lnTo>
                      <a:pt x="130" y="77"/>
                    </a:lnTo>
                    <a:lnTo>
                      <a:pt x="110" y="97"/>
                    </a:lnTo>
                    <a:lnTo>
                      <a:pt x="93" y="120"/>
                    </a:lnTo>
                    <a:lnTo>
                      <a:pt x="80" y="147"/>
                    </a:lnTo>
                    <a:lnTo>
                      <a:pt x="71" y="177"/>
                    </a:lnTo>
                    <a:lnTo>
                      <a:pt x="66" y="209"/>
                    </a:lnTo>
                    <a:lnTo>
                      <a:pt x="63" y="242"/>
                    </a:lnTo>
                    <a:lnTo>
                      <a:pt x="66" y="275"/>
                    </a:lnTo>
                    <a:lnTo>
                      <a:pt x="71" y="306"/>
                    </a:lnTo>
                    <a:lnTo>
                      <a:pt x="82" y="335"/>
                    </a:lnTo>
                    <a:lnTo>
                      <a:pt x="95" y="361"/>
                    </a:lnTo>
                    <a:lnTo>
                      <a:pt x="112" y="385"/>
                    </a:lnTo>
                    <a:lnTo>
                      <a:pt x="131" y="404"/>
                    </a:lnTo>
                    <a:lnTo>
                      <a:pt x="155" y="419"/>
                    </a:lnTo>
                    <a:lnTo>
                      <a:pt x="183" y="428"/>
                    </a:lnTo>
                    <a:lnTo>
                      <a:pt x="213" y="431"/>
                    </a:lnTo>
                    <a:lnTo>
                      <a:pt x="243" y="428"/>
                    </a:lnTo>
                    <a:lnTo>
                      <a:pt x="269" y="419"/>
                    </a:lnTo>
                    <a:lnTo>
                      <a:pt x="293" y="404"/>
                    </a:lnTo>
                    <a:lnTo>
                      <a:pt x="314" y="385"/>
                    </a:lnTo>
                    <a:lnTo>
                      <a:pt x="331" y="361"/>
                    </a:lnTo>
                    <a:lnTo>
                      <a:pt x="344" y="335"/>
                    </a:lnTo>
                    <a:lnTo>
                      <a:pt x="353" y="305"/>
                    </a:lnTo>
                    <a:lnTo>
                      <a:pt x="359" y="272"/>
                    </a:lnTo>
                    <a:lnTo>
                      <a:pt x="361" y="238"/>
                    </a:lnTo>
                    <a:lnTo>
                      <a:pt x="359" y="211"/>
                    </a:lnTo>
                    <a:lnTo>
                      <a:pt x="355" y="183"/>
                    </a:lnTo>
                    <a:lnTo>
                      <a:pt x="348" y="156"/>
                    </a:lnTo>
                    <a:lnTo>
                      <a:pt x="337" y="132"/>
                    </a:lnTo>
                    <a:lnTo>
                      <a:pt x="324" y="109"/>
                    </a:lnTo>
                    <a:lnTo>
                      <a:pt x="308" y="89"/>
                    </a:lnTo>
                    <a:lnTo>
                      <a:pt x="289" y="72"/>
                    </a:lnTo>
                    <a:lnTo>
                      <a:pt x="266" y="60"/>
                    </a:lnTo>
                    <a:lnTo>
                      <a:pt x="241" y="52"/>
                    </a:lnTo>
                    <a:lnTo>
                      <a:pt x="213" y="50"/>
                    </a:lnTo>
                    <a:close/>
                    <a:moveTo>
                      <a:pt x="215" y="0"/>
                    </a:moveTo>
                    <a:lnTo>
                      <a:pt x="252" y="2"/>
                    </a:lnTo>
                    <a:lnTo>
                      <a:pt x="286" y="12"/>
                    </a:lnTo>
                    <a:lnTo>
                      <a:pt x="316" y="25"/>
                    </a:lnTo>
                    <a:lnTo>
                      <a:pt x="344" y="43"/>
                    </a:lnTo>
                    <a:lnTo>
                      <a:pt x="367" y="65"/>
                    </a:lnTo>
                    <a:lnTo>
                      <a:pt x="387" y="93"/>
                    </a:lnTo>
                    <a:lnTo>
                      <a:pt x="403" y="123"/>
                    </a:lnTo>
                    <a:lnTo>
                      <a:pt x="414" y="158"/>
                    </a:lnTo>
                    <a:lnTo>
                      <a:pt x="422" y="195"/>
                    </a:lnTo>
                    <a:lnTo>
                      <a:pt x="425" y="236"/>
                    </a:lnTo>
                    <a:lnTo>
                      <a:pt x="421" y="280"/>
                    </a:lnTo>
                    <a:lnTo>
                      <a:pt x="413" y="322"/>
                    </a:lnTo>
                    <a:lnTo>
                      <a:pt x="400" y="359"/>
                    </a:lnTo>
                    <a:lnTo>
                      <a:pt x="383" y="390"/>
                    </a:lnTo>
                    <a:lnTo>
                      <a:pt x="361" y="418"/>
                    </a:lnTo>
                    <a:lnTo>
                      <a:pt x="336" y="440"/>
                    </a:lnTo>
                    <a:lnTo>
                      <a:pt x="307" y="457"/>
                    </a:lnTo>
                    <a:lnTo>
                      <a:pt x="277" y="470"/>
                    </a:lnTo>
                    <a:lnTo>
                      <a:pt x="244" y="476"/>
                    </a:lnTo>
                    <a:lnTo>
                      <a:pt x="209" y="479"/>
                    </a:lnTo>
                    <a:lnTo>
                      <a:pt x="169" y="476"/>
                    </a:lnTo>
                    <a:lnTo>
                      <a:pt x="133" y="466"/>
                    </a:lnTo>
                    <a:lnTo>
                      <a:pt x="100" y="450"/>
                    </a:lnTo>
                    <a:lnTo>
                      <a:pt x="71" y="428"/>
                    </a:lnTo>
                    <a:lnTo>
                      <a:pt x="46" y="401"/>
                    </a:lnTo>
                    <a:lnTo>
                      <a:pt x="27" y="368"/>
                    </a:lnTo>
                    <a:lnTo>
                      <a:pt x="12" y="330"/>
                    </a:lnTo>
                    <a:lnTo>
                      <a:pt x="3" y="289"/>
                    </a:lnTo>
                    <a:lnTo>
                      <a:pt x="0" y="243"/>
                    </a:lnTo>
                    <a:lnTo>
                      <a:pt x="3" y="202"/>
                    </a:lnTo>
                    <a:lnTo>
                      <a:pt x="11" y="162"/>
                    </a:lnTo>
                    <a:lnTo>
                      <a:pt x="23" y="127"/>
                    </a:lnTo>
                    <a:lnTo>
                      <a:pt x="40" y="94"/>
                    </a:lnTo>
                    <a:lnTo>
                      <a:pt x="61" y="67"/>
                    </a:lnTo>
                    <a:lnTo>
                      <a:pt x="86" y="43"/>
                    </a:lnTo>
                    <a:lnTo>
                      <a:pt x="114" y="25"/>
                    </a:lnTo>
                    <a:lnTo>
                      <a:pt x="146" y="12"/>
                    </a:lnTo>
                    <a:lnTo>
                      <a:pt x="18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2" name="Freeform 141">
                <a:extLst>
                  <a:ext uri="{FF2B5EF4-FFF2-40B4-BE49-F238E27FC236}">
                    <a16:creationId xmlns:a16="http://schemas.microsoft.com/office/drawing/2014/main" id="{7FD3C8E9-6CC5-4B5A-A518-E40EB6EC6A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82763" y="2943225"/>
                <a:ext cx="481013" cy="744538"/>
              </a:xfrm>
              <a:custGeom>
                <a:avLst/>
                <a:gdLst>
                  <a:gd name="T0" fmla="*/ 93 w 303"/>
                  <a:gd name="T1" fmla="*/ 47 h 469"/>
                  <a:gd name="T2" fmla="*/ 60 w 303"/>
                  <a:gd name="T3" fmla="*/ 52 h 469"/>
                  <a:gd name="T4" fmla="*/ 122 w 303"/>
                  <a:gd name="T5" fmla="*/ 221 h 469"/>
                  <a:gd name="T6" fmla="*/ 177 w 303"/>
                  <a:gd name="T7" fmla="*/ 211 h 469"/>
                  <a:gd name="T8" fmla="*/ 214 w 303"/>
                  <a:gd name="T9" fmla="*/ 179 h 469"/>
                  <a:gd name="T10" fmla="*/ 227 w 303"/>
                  <a:gd name="T11" fmla="*/ 133 h 469"/>
                  <a:gd name="T12" fmla="*/ 216 w 303"/>
                  <a:gd name="T13" fmla="*/ 90 h 469"/>
                  <a:gd name="T14" fmla="*/ 187 w 303"/>
                  <a:gd name="T15" fmla="*/ 63 h 469"/>
                  <a:gd name="T16" fmla="*/ 146 w 303"/>
                  <a:gd name="T17" fmla="*/ 48 h 469"/>
                  <a:gd name="T18" fmla="*/ 115 w 303"/>
                  <a:gd name="T19" fmla="*/ 0 h 469"/>
                  <a:gd name="T20" fmla="*/ 182 w 303"/>
                  <a:gd name="T21" fmla="*/ 6 h 469"/>
                  <a:gd name="T22" fmla="*/ 231 w 303"/>
                  <a:gd name="T23" fmla="*/ 25 h 469"/>
                  <a:gd name="T24" fmla="*/ 265 w 303"/>
                  <a:gd name="T25" fmla="*/ 56 h 469"/>
                  <a:gd name="T26" fmla="*/ 283 w 303"/>
                  <a:gd name="T27" fmla="*/ 101 h 469"/>
                  <a:gd name="T28" fmla="*/ 283 w 303"/>
                  <a:gd name="T29" fmla="*/ 156 h 469"/>
                  <a:gd name="T30" fmla="*/ 261 w 303"/>
                  <a:gd name="T31" fmla="*/ 203 h 469"/>
                  <a:gd name="T32" fmla="*/ 222 w 303"/>
                  <a:gd name="T33" fmla="*/ 234 h 469"/>
                  <a:gd name="T34" fmla="*/ 199 w 303"/>
                  <a:gd name="T35" fmla="*/ 247 h 469"/>
                  <a:gd name="T36" fmla="*/ 235 w 303"/>
                  <a:gd name="T37" fmla="*/ 271 h 469"/>
                  <a:gd name="T38" fmla="*/ 260 w 303"/>
                  <a:gd name="T39" fmla="*/ 314 h 469"/>
                  <a:gd name="T40" fmla="*/ 275 w 303"/>
                  <a:gd name="T41" fmla="*/ 377 h 469"/>
                  <a:gd name="T42" fmla="*/ 290 w 303"/>
                  <a:gd name="T43" fmla="*/ 435 h 469"/>
                  <a:gd name="T44" fmla="*/ 303 w 303"/>
                  <a:gd name="T45" fmla="*/ 469 h 469"/>
                  <a:gd name="T46" fmla="*/ 236 w 303"/>
                  <a:gd name="T47" fmla="*/ 457 h 469"/>
                  <a:gd name="T48" fmla="*/ 224 w 303"/>
                  <a:gd name="T49" fmla="*/ 417 h 469"/>
                  <a:gd name="T50" fmla="*/ 210 w 303"/>
                  <a:gd name="T51" fmla="*/ 357 h 469"/>
                  <a:gd name="T52" fmla="*/ 191 w 303"/>
                  <a:gd name="T53" fmla="*/ 306 h 469"/>
                  <a:gd name="T54" fmla="*/ 161 w 303"/>
                  <a:gd name="T55" fmla="*/ 277 h 469"/>
                  <a:gd name="T56" fmla="*/ 117 w 303"/>
                  <a:gd name="T57" fmla="*/ 267 h 469"/>
                  <a:gd name="T58" fmla="*/ 60 w 303"/>
                  <a:gd name="T59" fmla="*/ 469 h 469"/>
                  <a:gd name="T60" fmla="*/ 0 w 303"/>
                  <a:gd name="T61" fmla="*/ 10 h 469"/>
                  <a:gd name="T62" fmla="*/ 74 w 303"/>
                  <a:gd name="T63" fmla="*/ 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3" h="469">
                    <a:moveTo>
                      <a:pt x="119" y="47"/>
                    </a:moveTo>
                    <a:lnTo>
                      <a:pt x="93" y="47"/>
                    </a:lnTo>
                    <a:lnTo>
                      <a:pt x="74" y="50"/>
                    </a:lnTo>
                    <a:lnTo>
                      <a:pt x="60" y="52"/>
                    </a:lnTo>
                    <a:lnTo>
                      <a:pt x="60" y="221"/>
                    </a:lnTo>
                    <a:lnTo>
                      <a:pt x="122" y="221"/>
                    </a:lnTo>
                    <a:lnTo>
                      <a:pt x="151" y="218"/>
                    </a:lnTo>
                    <a:lnTo>
                      <a:pt x="177" y="211"/>
                    </a:lnTo>
                    <a:lnTo>
                      <a:pt x="198" y="198"/>
                    </a:lnTo>
                    <a:lnTo>
                      <a:pt x="214" y="179"/>
                    </a:lnTo>
                    <a:lnTo>
                      <a:pt x="223" y="158"/>
                    </a:lnTo>
                    <a:lnTo>
                      <a:pt x="227" y="133"/>
                    </a:lnTo>
                    <a:lnTo>
                      <a:pt x="224" y="110"/>
                    </a:lnTo>
                    <a:lnTo>
                      <a:pt x="216" y="90"/>
                    </a:lnTo>
                    <a:lnTo>
                      <a:pt x="205" y="74"/>
                    </a:lnTo>
                    <a:lnTo>
                      <a:pt x="187" y="63"/>
                    </a:lnTo>
                    <a:lnTo>
                      <a:pt x="168" y="53"/>
                    </a:lnTo>
                    <a:lnTo>
                      <a:pt x="146" y="48"/>
                    </a:lnTo>
                    <a:lnTo>
                      <a:pt x="119" y="47"/>
                    </a:lnTo>
                    <a:close/>
                    <a:moveTo>
                      <a:pt x="115" y="0"/>
                    </a:moveTo>
                    <a:lnTo>
                      <a:pt x="151" y="1"/>
                    </a:lnTo>
                    <a:lnTo>
                      <a:pt x="182" y="6"/>
                    </a:lnTo>
                    <a:lnTo>
                      <a:pt x="208" y="13"/>
                    </a:lnTo>
                    <a:lnTo>
                      <a:pt x="231" y="25"/>
                    </a:lnTo>
                    <a:lnTo>
                      <a:pt x="249" y="38"/>
                    </a:lnTo>
                    <a:lnTo>
                      <a:pt x="265" y="56"/>
                    </a:lnTo>
                    <a:lnTo>
                      <a:pt x="277" y="77"/>
                    </a:lnTo>
                    <a:lnTo>
                      <a:pt x="283" y="101"/>
                    </a:lnTo>
                    <a:lnTo>
                      <a:pt x="286" y="127"/>
                    </a:lnTo>
                    <a:lnTo>
                      <a:pt x="283" y="156"/>
                    </a:lnTo>
                    <a:lnTo>
                      <a:pt x="274" y="180"/>
                    </a:lnTo>
                    <a:lnTo>
                      <a:pt x="261" y="203"/>
                    </a:lnTo>
                    <a:lnTo>
                      <a:pt x="242" y="220"/>
                    </a:lnTo>
                    <a:lnTo>
                      <a:pt x="222" y="234"/>
                    </a:lnTo>
                    <a:lnTo>
                      <a:pt x="199" y="245"/>
                    </a:lnTo>
                    <a:lnTo>
                      <a:pt x="199" y="247"/>
                    </a:lnTo>
                    <a:lnTo>
                      <a:pt x="219" y="256"/>
                    </a:lnTo>
                    <a:lnTo>
                      <a:pt x="235" y="271"/>
                    </a:lnTo>
                    <a:lnTo>
                      <a:pt x="248" y="290"/>
                    </a:lnTo>
                    <a:lnTo>
                      <a:pt x="260" y="314"/>
                    </a:lnTo>
                    <a:lnTo>
                      <a:pt x="267" y="340"/>
                    </a:lnTo>
                    <a:lnTo>
                      <a:pt x="275" y="377"/>
                    </a:lnTo>
                    <a:lnTo>
                      <a:pt x="283" y="408"/>
                    </a:lnTo>
                    <a:lnTo>
                      <a:pt x="290" y="435"/>
                    </a:lnTo>
                    <a:lnTo>
                      <a:pt x="296" y="454"/>
                    </a:lnTo>
                    <a:lnTo>
                      <a:pt x="303" y="469"/>
                    </a:lnTo>
                    <a:lnTo>
                      <a:pt x="241" y="469"/>
                    </a:lnTo>
                    <a:lnTo>
                      <a:pt x="236" y="457"/>
                    </a:lnTo>
                    <a:lnTo>
                      <a:pt x="231" y="440"/>
                    </a:lnTo>
                    <a:lnTo>
                      <a:pt x="224" y="417"/>
                    </a:lnTo>
                    <a:lnTo>
                      <a:pt x="218" y="390"/>
                    </a:lnTo>
                    <a:lnTo>
                      <a:pt x="210" y="357"/>
                    </a:lnTo>
                    <a:lnTo>
                      <a:pt x="202" y="328"/>
                    </a:lnTo>
                    <a:lnTo>
                      <a:pt x="191" y="306"/>
                    </a:lnTo>
                    <a:lnTo>
                      <a:pt x="178" y="289"/>
                    </a:lnTo>
                    <a:lnTo>
                      <a:pt x="161" y="277"/>
                    </a:lnTo>
                    <a:lnTo>
                      <a:pt x="142" y="270"/>
                    </a:lnTo>
                    <a:lnTo>
                      <a:pt x="117" y="267"/>
                    </a:lnTo>
                    <a:lnTo>
                      <a:pt x="60" y="267"/>
                    </a:lnTo>
                    <a:lnTo>
                      <a:pt x="60" y="469"/>
                    </a:lnTo>
                    <a:lnTo>
                      <a:pt x="0" y="469"/>
                    </a:lnTo>
                    <a:lnTo>
                      <a:pt x="0" y="10"/>
                    </a:lnTo>
                    <a:lnTo>
                      <a:pt x="34" y="5"/>
                    </a:lnTo>
                    <a:lnTo>
                      <a:pt x="74" y="1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3" name="Freeform 142">
                <a:extLst>
                  <a:ext uri="{FF2B5EF4-FFF2-40B4-BE49-F238E27FC236}">
                    <a16:creationId xmlns:a16="http://schemas.microsoft.com/office/drawing/2014/main" id="{BC23D647-A2C0-42C5-BCE7-FD6ECC16E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33363" y="4051300"/>
                <a:ext cx="447675" cy="758825"/>
              </a:xfrm>
              <a:custGeom>
                <a:avLst/>
                <a:gdLst>
                  <a:gd name="T0" fmla="*/ 194 w 282"/>
                  <a:gd name="T1" fmla="*/ 1 h 478"/>
                  <a:gd name="T2" fmla="*/ 245 w 282"/>
                  <a:gd name="T3" fmla="*/ 14 h 478"/>
                  <a:gd name="T4" fmla="*/ 247 w 282"/>
                  <a:gd name="T5" fmla="*/ 70 h 478"/>
                  <a:gd name="T6" fmla="*/ 212 w 282"/>
                  <a:gd name="T7" fmla="*/ 57 h 478"/>
                  <a:gd name="T8" fmla="*/ 159 w 282"/>
                  <a:gd name="T9" fmla="*/ 49 h 478"/>
                  <a:gd name="T10" fmla="*/ 113 w 282"/>
                  <a:gd name="T11" fmla="*/ 57 h 478"/>
                  <a:gd name="T12" fmla="*/ 85 w 282"/>
                  <a:gd name="T13" fmla="*/ 78 h 478"/>
                  <a:gd name="T14" fmla="*/ 72 w 282"/>
                  <a:gd name="T15" fmla="*/ 104 h 478"/>
                  <a:gd name="T16" fmla="*/ 74 w 282"/>
                  <a:gd name="T17" fmla="*/ 139 h 478"/>
                  <a:gd name="T18" fmla="*/ 93 w 282"/>
                  <a:gd name="T19" fmla="*/ 170 h 478"/>
                  <a:gd name="T20" fmla="*/ 134 w 282"/>
                  <a:gd name="T21" fmla="*/ 196 h 478"/>
                  <a:gd name="T22" fmla="*/ 194 w 282"/>
                  <a:gd name="T23" fmla="*/ 221 h 478"/>
                  <a:gd name="T24" fmla="*/ 243 w 282"/>
                  <a:gd name="T25" fmla="*/ 252 h 478"/>
                  <a:gd name="T26" fmla="*/ 271 w 282"/>
                  <a:gd name="T27" fmla="*/ 293 h 478"/>
                  <a:gd name="T28" fmla="*/ 282 w 282"/>
                  <a:gd name="T29" fmla="*/ 344 h 478"/>
                  <a:gd name="T30" fmla="*/ 274 w 282"/>
                  <a:gd name="T31" fmla="*/ 390 h 478"/>
                  <a:gd name="T32" fmla="*/ 250 w 282"/>
                  <a:gd name="T33" fmla="*/ 429 h 478"/>
                  <a:gd name="T34" fmla="*/ 210 w 282"/>
                  <a:gd name="T35" fmla="*/ 459 h 478"/>
                  <a:gd name="T36" fmla="*/ 154 w 282"/>
                  <a:gd name="T37" fmla="*/ 476 h 478"/>
                  <a:gd name="T38" fmla="*/ 85 w 282"/>
                  <a:gd name="T39" fmla="*/ 476 h 478"/>
                  <a:gd name="T40" fmla="*/ 24 w 282"/>
                  <a:gd name="T41" fmla="*/ 461 h 478"/>
                  <a:gd name="T42" fmla="*/ 16 w 282"/>
                  <a:gd name="T43" fmla="*/ 398 h 478"/>
                  <a:gd name="T44" fmla="*/ 64 w 282"/>
                  <a:gd name="T45" fmla="*/ 420 h 478"/>
                  <a:gd name="T46" fmla="*/ 123 w 282"/>
                  <a:gd name="T47" fmla="*/ 429 h 478"/>
                  <a:gd name="T48" fmla="*/ 176 w 282"/>
                  <a:gd name="T49" fmla="*/ 419 h 478"/>
                  <a:gd name="T50" fmla="*/ 209 w 282"/>
                  <a:gd name="T51" fmla="*/ 391 h 478"/>
                  <a:gd name="T52" fmla="*/ 220 w 282"/>
                  <a:gd name="T53" fmla="*/ 349 h 478"/>
                  <a:gd name="T54" fmla="*/ 207 w 282"/>
                  <a:gd name="T55" fmla="*/ 305 h 478"/>
                  <a:gd name="T56" fmla="*/ 167 w 282"/>
                  <a:gd name="T57" fmla="*/ 272 h 478"/>
                  <a:gd name="T58" fmla="*/ 102 w 282"/>
                  <a:gd name="T59" fmla="*/ 245 h 478"/>
                  <a:gd name="T60" fmla="*/ 53 w 282"/>
                  <a:gd name="T61" fmla="*/ 214 h 478"/>
                  <a:gd name="T62" fmla="*/ 21 w 282"/>
                  <a:gd name="T63" fmla="*/ 175 h 478"/>
                  <a:gd name="T64" fmla="*/ 11 w 282"/>
                  <a:gd name="T65" fmla="*/ 125 h 478"/>
                  <a:gd name="T66" fmla="*/ 24 w 282"/>
                  <a:gd name="T67" fmla="*/ 69 h 478"/>
                  <a:gd name="T68" fmla="*/ 63 w 282"/>
                  <a:gd name="T69" fmla="*/ 26 h 478"/>
                  <a:gd name="T70" fmla="*/ 123 w 282"/>
                  <a:gd name="T71" fmla="*/ 2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2" h="478">
                    <a:moveTo>
                      <a:pt x="160" y="0"/>
                    </a:moveTo>
                    <a:lnTo>
                      <a:pt x="194" y="1"/>
                    </a:lnTo>
                    <a:lnTo>
                      <a:pt x="222" y="6"/>
                    </a:lnTo>
                    <a:lnTo>
                      <a:pt x="245" y="14"/>
                    </a:lnTo>
                    <a:lnTo>
                      <a:pt x="264" y="22"/>
                    </a:lnTo>
                    <a:lnTo>
                      <a:pt x="247" y="70"/>
                    </a:lnTo>
                    <a:lnTo>
                      <a:pt x="232" y="64"/>
                    </a:lnTo>
                    <a:lnTo>
                      <a:pt x="212" y="57"/>
                    </a:lnTo>
                    <a:lnTo>
                      <a:pt x="188" y="51"/>
                    </a:lnTo>
                    <a:lnTo>
                      <a:pt x="159" y="49"/>
                    </a:lnTo>
                    <a:lnTo>
                      <a:pt x="134" y="51"/>
                    </a:lnTo>
                    <a:lnTo>
                      <a:pt x="113" y="57"/>
                    </a:lnTo>
                    <a:lnTo>
                      <a:pt x="97" y="67"/>
                    </a:lnTo>
                    <a:lnTo>
                      <a:pt x="85" y="78"/>
                    </a:lnTo>
                    <a:lnTo>
                      <a:pt x="78" y="91"/>
                    </a:lnTo>
                    <a:lnTo>
                      <a:pt x="72" y="104"/>
                    </a:lnTo>
                    <a:lnTo>
                      <a:pt x="71" y="119"/>
                    </a:lnTo>
                    <a:lnTo>
                      <a:pt x="74" y="139"/>
                    </a:lnTo>
                    <a:lnTo>
                      <a:pt x="80" y="156"/>
                    </a:lnTo>
                    <a:lnTo>
                      <a:pt x="93" y="170"/>
                    </a:lnTo>
                    <a:lnTo>
                      <a:pt x="110" y="183"/>
                    </a:lnTo>
                    <a:lnTo>
                      <a:pt x="134" y="196"/>
                    </a:lnTo>
                    <a:lnTo>
                      <a:pt x="163" y="208"/>
                    </a:lnTo>
                    <a:lnTo>
                      <a:pt x="194" y="221"/>
                    </a:lnTo>
                    <a:lnTo>
                      <a:pt x="222" y="237"/>
                    </a:lnTo>
                    <a:lnTo>
                      <a:pt x="243" y="252"/>
                    </a:lnTo>
                    <a:lnTo>
                      <a:pt x="260" y="272"/>
                    </a:lnTo>
                    <a:lnTo>
                      <a:pt x="271" y="293"/>
                    </a:lnTo>
                    <a:lnTo>
                      <a:pt x="279" y="317"/>
                    </a:lnTo>
                    <a:lnTo>
                      <a:pt x="282" y="344"/>
                    </a:lnTo>
                    <a:lnTo>
                      <a:pt x="279" y="368"/>
                    </a:lnTo>
                    <a:lnTo>
                      <a:pt x="274" y="390"/>
                    </a:lnTo>
                    <a:lnTo>
                      <a:pt x="264" y="411"/>
                    </a:lnTo>
                    <a:lnTo>
                      <a:pt x="250" y="429"/>
                    </a:lnTo>
                    <a:lnTo>
                      <a:pt x="232" y="446"/>
                    </a:lnTo>
                    <a:lnTo>
                      <a:pt x="210" y="459"/>
                    </a:lnTo>
                    <a:lnTo>
                      <a:pt x="184" y="470"/>
                    </a:lnTo>
                    <a:lnTo>
                      <a:pt x="154" y="476"/>
                    </a:lnTo>
                    <a:lnTo>
                      <a:pt x="119" y="478"/>
                    </a:lnTo>
                    <a:lnTo>
                      <a:pt x="85" y="476"/>
                    </a:lnTo>
                    <a:lnTo>
                      <a:pt x="53" y="470"/>
                    </a:lnTo>
                    <a:lnTo>
                      <a:pt x="24" y="461"/>
                    </a:lnTo>
                    <a:lnTo>
                      <a:pt x="0" y="449"/>
                    </a:lnTo>
                    <a:lnTo>
                      <a:pt x="16" y="398"/>
                    </a:lnTo>
                    <a:lnTo>
                      <a:pt x="38" y="410"/>
                    </a:lnTo>
                    <a:lnTo>
                      <a:pt x="64" y="420"/>
                    </a:lnTo>
                    <a:lnTo>
                      <a:pt x="93" y="427"/>
                    </a:lnTo>
                    <a:lnTo>
                      <a:pt x="123" y="429"/>
                    </a:lnTo>
                    <a:lnTo>
                      <a:pt x="152" y="427"/>
                    </a:lnTo>
                    <a:lnTo>
                      <a:pt x="176" y="419"/>
                    </a:lnTo>
                    <a:lnTo>
                      <a:pt x="194" y="407"/>
                    </a:lnTo>
                    <a:lnTo>
                      <a:pt x="209" y="391"/>
                    </a:lnTo>
                    <a:lnTo>
                      <a:pt x="218" y="372"/>
                    </a:lnTo>
                    <a:lnTo>
                      <a:pt x="220" y="349"/>
                    </a:lnTo>
                    <a:lnTo>
                      <a:pt x="218" y="326"/>
                    </a:lnTo>
                    <a:lnTo>
                      <a:pt x="207" y="305"/>
                    </a:lnTo>
                    <a:lnTo>
                      <a:pt x="190" y="288"/>
                    </a:lnTo>
                    <a:lnTo>
                      <a:pt x="167" y="272"/>
                    </a:lnTo>
                    <a:lnTo>
                      <a:pt x="133" y="256"/>
                    </a:lnTo>
                    <a:lnTo>
                      <a:pt x="102" y="245"/>
                    </a:lnTo>
                    <a:lnTo>
                      <a:pt x="75" y="230"/>
                    </a:lnTo>
                    <a:lnTo>
                      <a:pt x="53" y="214"/>
                    </a:lnTo>
                    <a:lnTo>
                      <a:pt x="34" y="196"/>
                    </a:lnTo>
                    <a:lnTo>
                      <a:pt x="21" y="175"/>
                    </a:lnTo>
                    <a:lnTo>
                      <a:pt x="13" y="152"/>
                    </a:lnTo>
                    <a:lnTo>
                      <a:pt x="11" y="125"/>
                    </a:lnTo>
                    <a:lnTo>
                      <a:pt x="13" y="95"/>
                    </a:lnTo>
                    <a:lnTo>
                      <a:pt x="24" y="69"/>
                    </a:lnTo>
                    <a:lnTo>
                      <a:pt x="41" y="46"/>
                    </a:lnTo>
                    <a:lnTo>
                      <a:pt x="63" y="26"/>
                    </a:lnTo>
                    <a:lnTo>
                      <a:pt x="91" y="12"/>
                    </a:lnTo>
                    <a:lnTo>
                      <a:pt x="123" y="2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4" name="Freeform 143">
                <a:extLst>
                  <a:ext uri="{FF2B5EF4-FFF2-40B4-BE49-F238E27FC236}">
                    <a16:creationId xmlns:a16="http://schemas.microsoft.com/office/drawing/2014/main" id="{2CE40EAB-A3F8-4341-A809-CB8F2FECBB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55650" y="4064000"/>
                <a:ext cx="615950" cy="735013"/>
              </a:xfrm>
              <a:custGeom>
                <a:avLst/>
                <a:gdLst>
                  <a:gd name="T0" fmla="*/ 191 w 388"/>
                  <a:gd name="T1" fmla="*/ 52 h 463"/>
                  <a:gd name="T2" fmla="*/ 168 w 388"/>
                  <a:gd name="T3" fmla="*/ 136 h 463"/>
                  <a:gd name="T4" fmla="*/ 122 w 388"/>
                  <a:gd name="T5" fmla="*/ 271 h 463"/>
                  <a:gd name="T6" fmla="*/ 262 w 388"/>
                  <a:gd name="T7" fmla="*/ 271 h 463"/>
                  <a:gd name="T8" fmla="*/ 216 w 388"/>
                  <a:gd name="T9" fmla="*/ 137 h 463"/>
                  <a:gd name="T10" fmla="*/ 203 w 388"/>
                  <a:gd name="T11" fmla="*/ 93 h 463"/>
                  <a:gd name="T12" fmla="*/ 193 w 388"/>
                  <a:gd name="T13" fmla="*/ 52 h 463"/>
                  <a:gd name="T14" fmla="*/ 191 w 388"/>
                  <a:gd name="T15" fmla="*/ 52 h 463"/>
                  <a:gd name="T16" fmla="*/ 157 w 388"/>
                  <a:gd name="T17" fmla="*/ 0 h 463"/>
                  <a:gd name="T18" fmla="*/ 229 w 388"/>
                  <a:gd name="T19" fmla="*/ 0 h 463"/>
                  <a:gd name="T20" fmla="*/ 388 w 388"/>
                  <a:gd name="T21" fmla="*/ 463 h 463"/>
                  <a:gd name="T22" fmla="*/ 324 w 388"/>
                  <a:gd name="T23" fmla="*/ 463 h 463"/>
                  <a:gd name="T24" fmla="*/ 274 w 388"/>
                  <a:gd name="T25" fmla="*/ 318 h 463"/>
                  <a:gd name="T26" fmla="*/ 110 w 388"/>
                  <a:gd name="T27" fmla="*/ 318 h 463"/>
                  <a:gd name="T28" fmla="*/ 62 w 388"/>
                  <a:gd name="T29" fmla="*/ 463 h 463"/>
                  <a:gd name="T30" fmla="*/ 0 w 388"/>
                  <a:gd name="T31" fmla="*/ 463 h 463"/>
                  <a:gd name="T32" fmla="*/ 157 w 388"/>
                  <a:gd name="T3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8" h="463">
                    <a:moveTo>
                      <a:pt x="191" y="52"/>
                    </a:moveTo>
                    <a:lnTo>
                      <a:pt x="168" y="136"/>
                    </a:lnTo>
                    <a:lnTo>
                      <a:pt x="122" y="271"/>
                    </a:lnTo>
                    <a:lnTo>
                      <a:pt x="262" y="271"/>
                    </a:lnTo>
                    <a:lnTo>
                      <a:pt x="216" y="137"/>
                    </a:lnTo>
                    <a:lnTo>
                      <a:pt x="203" y="93"/>
                    </a:lnTo>
                    <a:lnTo>
                      <a:pt x="193" y="52"/>
                    </a:lnTo>
                    <a:lnTo>
                      <a:pt x="191" y="52"/>
                    </a:lnTo>
                    <a:close/>
                    <a:moveTo>
                      <a:pt x="157" y="0"/>
                    </a:moveTo>
                    <a:lnTo>
                      <a:pt x="229" y="0"/>
                    </a:lnTo>
                    <a:lnTo>
                      <a:pt x="388" y="463"/>
                    </a:lnTo>
                    <a:lnTo>
                      <a:pt x="324" y="463"/>
                    </a:lnTo>
                    <a:lnTo>
                      <a:pt x="274" y="318"/>
                    </a:lnTo>
                    <a:lnTo>
                      <a:pt x="110" y="318"/>
                    </a:lnTo>
                    <a:lnTo>
                      <a:pt x="62" y="463"/>
                    </a:lnTo>
                    <a:lnTo>
                      <a:pt x="0" y="463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5" name="Freeform 144">
                <a:extLst>
                  <a:ext uri="{FF2B5EF4-FFF2-40B4-BE49-F238E27FC236}">
                    <a16:creationId xmlns:a16="http://schemas.microsoft.com/office/drawing/2014/main" id="{0BA21652-D289-4508-94E3-83C473A27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9550" y="4064000"/>
                <a:ext cx="411163" cy="735013"/>
              </a:xfrm>
              <a:custGeom>
                <a:avLst/>
                <a:gdLst>
                  <a:gd name="T0" fmla="*/ 0 w 259"/>
                  <a:gd name="T1" fmla="*/ 0 h 463"/>
                  <a:gd name="T2" fmla="*/ 60 w 259"/>
                  <a:gd name="T3" fmla="*/ 0 h 463"/>
                  <a:gd name="T4" fmla="*/ 60 w 259"/>
                  <a:gd name="T5" fmla="*/ 413 h 463"/>
                  <a:gd name="T6" fmla="*/ 259 w 259"/>
                  <a:gd name="T7" fmla="*/ 413 h 463"/>
                  <a:gd name="T8" fmla="*/ 259 w 259"/>
                  <a:gd name="T9" fmla="*/ 463 h 463"/>
                  <a:gd name="T10" fmla="*/ 0 w 259"/>
                  <a:gd name="T11" fmla="*/ 463 h 463"/>
                  <a:gd name="T12" fmla="*/ 0 w 259"/>
                  <a:gd name="T13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463">
                    <a:moveTo>
                      <a:pt x="0" y="0"/>
                    </a:moveTo>
                    <a:lnTo>
                      <a:pt x="60" y="0"/>
                    </a:lnTo>
                    <a:lnTo>
                      <a:pt x="60" y="413"/>
                    </a:lnTo>
                    <a:lnTo>
                      <a:pt x="259" y="413"/>
                    </a:lnTo>
                    <a:lnTo>
                      <a:pt x="259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6" name="Freeform 145">
                <a:extLst>
                  <a:ext uri="{FF2B5EF4-FFF2-40B4-BE49-F238E27FC236}">
                    <a16:creationId xmlns:a16="http://schemas.microsoft.com/office/drawing/2014/main" id="{80987D06-BBDA-4B30-9A23-35101677C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7075" y="4064000"/>
                <a:ext cx="414338" cy="735013"/>
              </a:xfrm>
              <a:custGeom>
                <a:avLst/>
                <a:gdLst>
                  <a:gd name="T0" fmla="*/ 0 w 261"/>
                  <a:gd name="T1" fmla="*/ 0 h 463"/>
                  <a:gd name="T2" fmla="*/ 250 w 261"/>
                  <a:gd name="T3" fmla="*/ 0 h 463"/>
                  <a:gd name="T4" fmla="*/ 250 w 261"/>
                  <a:gd name="T5" fmla="*/ 49 h 463"/>
                  <a:gd name="T6" fmla="*/ 59 w 261"/>
                  <a:gd name="T7" fmla="*/ 49 h 463"/>
                  <a:gd name="T8" fmla="*/ 59 w 261"/>
                  <a:gd name="T9" fmla="*/ 196 h 463"/>
                  <a:gd name="T10" fmla="*/ 240 w 261"/>
                  <a:gd name="T11" fmla="*/ 196 h 463"/>
                  <a:gd name="T12" fmla="*/ 240 w 261"/>
                  <a:gd name="T13" fmla="*/ 246 h 463"/>
                  <a:gd name="T14" fmla="*/ 59 w 261"/>
                  <a:gd name="T15" fmla="*/ 246 h 463"/>
                  <a:gd name="T16" fmla="*/ 59 w 261"/>
                  <a:gd name="T17" fmla="*/ 413 h 463"/>
                  <a:gd name="T18" fmla="*/ 261 w 261"/>
                  <a:gd name="T19" fmla="*/ 413 h 463"/>
                  <a:gd name="T20" fmla="*/ 261 w 261"/>
                  <a:gd name="T21" fmla="*/ 463 h 463"/>
                  <a:gd name="T22" fmla="*/ 0 w 261"/>
                  <a:gd name="T23" fmla="*/ 463 h 463"/>
                  <a:gd name="T24" fmla="*/ 0 w 261"/>
                  <a:gd name="T2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1" h="463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9"/>
                    </a:lnTo>
                    <a:lnTo>
                      <a:pt x="59" y="49"/>
                    </a:lnTo>
                    <a:lnTo>
                      <a:pt x="59" y="196"/>
                    </a:lnTo>
                    <a:lnTo>
                      <a:pt x="240" y="196"/>
                    </a:lnTo>
                    <a:lnTo>
                      <a:pt x="240" y="246"/>
                    </a:lnTo>
                    <a:lnTo>
                      <a:pt x="59" y="246"/>
                    </a:lnTo>
                    <a:lnTo>
                      <a:pt x="59" y="413"/>
                    </a:lnTo>
                    <a:lnTo>
                      <a:pt x="261" y="413"/>
                    </a:lnTo>
                    <a:lnTo>
                      <a:pt x="261" y="463"/>
                    </a:lnTo>
                    <a:lnTo>
                      <a:pt x="0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7" name="Freeform 146">
                <a:extLst>
                  <a:ext uri="{FF2B5EF4-FFF2-40B4-BE49-F238E27FC236}">
                    <a16:creationId xmlns:a16="http://schemas.microsoft.com/office/drawing/2014/main" id="{A7FF9D94-9A71-4F47-9EE1-A2D8A2F3C9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59975" y="-528638"/>
                <a:ext cx="6842125" cy="6840538"/>
              </a:xfrm>
              <a:custGeom>
                <a:avLst/>
                <a:gdLst>
                  <a:gd name="T0" fmla="*/ 1531 w 4310"/>
                  <a:gd name="T1" fmla="*/ 2002 h 4309"/>
                  <a:gd name="T2" fmla="*/ 1531 w 4310"/>
                  <a:gd name="T3" fmla="*/ 3556 h 4309"/>
                  <a:gd name="T4" fmla="*/ 3592 w 4310"/>
                  <a:gd name="T5" fmla="*/ 3556 h 4309"/>
                  <a:gd name="T6" fmla="*/ 3592 w 4310"/>
                  <a:gd name="T7" fmla="*/ 2002 h 4309"/>
                  <a:gd name="T8" fmla="*/ 1531 w 4310"/>
                  <a:gd name="T9" fmla="*/ 2002 h 4309"/>
                  <a:gd name="T10" fmla="*/ 1953 w 4310"/>
                  <a:gd name="T11" fmla="*/ 1417 h 4309"/>
                  <a:gd name="T12" fmla="*/ 1953 w 4310"/>
                  <a:gd name="T13" fmla="*/ 1795 h 4309"/>
                  <a:gd name="T14" fmla="*/ 3195 w 4310"/>
                  <a:gd name="T15" fmla="*/ 1795 h 4309"/>
                  <a:gd name="T16" fmla="*/ 3195 w 4310"/>
                  <a:gd name="T17" fmla="*/ 1417 h 4309"/>
                  <a:gd name="T18" fmla="*/ 1953 w 4310"/>
                  <a:gd name="T19" fmla="*/ 1417 h 4309"/>
                  <a:gd name="T20" fmla="*/ 673 w 4310"/>
                  <a:gd name="T21" fmla="*/ 0 h 4309"/>
                  <a:gd name="T22" fmla="*/ 1002 w 4310"/>
                  <a:gd name="T23" fmla="*/ 257 h 4309"/>
                  <a:gd name="T24" fmla="*/ 1002 w 4310"/>
                  <a:gd name="T25" fmla="*/ 759 h 4309"/>
                  <a:gd name="T26" fmla="*/ 4053 w 4310"/>
                  <a:gd name="T27" fmla="*/ 759 h 4309"/>
                  <a:gd name="T28" fmla="*/ 4310 w 4310"/>
                  <a:gd name="T29" fmla="*/ 1088 h 4309"/>
                  <a:gd name="T30" fmla="*/ 4053 w 4310"/>
                  <a:gd name="T31" fmla="*/ 1417 h 4309"/>
                  <a:gd name="T32" fmla="*/ 3443 w 4310"/>
                  <a:gd name="T33" fmla="*/ 1417 h 4309"/>
                  <a:gd name="T34" fmla="*/ 3443 w 4310"/>
                  <a:gd name="T35" fmla="*/ 1795 h 4309"/>
                  <a:gd name="T36" fmla="*/ 3782 w 4310"/>
                  <a:gd name="T37" fmla="*/ 1795 h 4309"/>
                  <a:gd name="T38" fmla="*/ 3782 w 4310"/>
                  <a:gd name="T39" fmla="*/ 3746 h 4309"/>
                  <a:gd name="T40" fmla="*/ 1317 w 4310"/>
                  <a:gd name="T41" fmla="*/ 3746 h 4309"/>
                  <a:gd name="T42" fmla="*/ 1317 w 4310"/>
                  <a:gd name="T43" fmla="*/ 1795 h 4309"/>
                  <a:gd name="T44" fmla="*/ 1706 w 4310"/>
                  <a:gd name="T45" fmla="*/ 1795 h 4309"/>
                  <a:gd name="T46" fmla="*/ 1706 w 4310"/>
                  <a:gd name="T47" fmla="*/ 1417 h 4309"/>
                  <a:gd name="T48" fmla="*/ 1002 w 4310"/>
                  <a:gd name="T49" fmla="*/ 1417 h 4309"/>
                  <a:gd name="T50" fmla="*/ 1002 w 4310"/>
                  <a:gd name="T51" fmla="*/ 4309 h 4309"/>
                  <a:gd name="T52" fmla="*/ 345 w 4310"/>
                  <a:gd name="T53" fmla="*/ 4309 h 4309"/>
                  <a:gd name="T54" fmla="*/ 345 w 4310"/>
                  <a:gd name="T55" fmla="*/ 1417 h 4309"/>
                  <a:gd name="T56" fmla="*/ 0 w 4310"/>
                  <a:gd name="T57" fmla="*/ 1417 h 4309"/>
                  <a:gd name="T58" fmla="*/ 0 w 4310"/>
                  <a:gd name="T59" fmla="*/ 759 h 4309"/>
                  <a:gd name="T60" fmla="*/ 345 w 4310"/>
                  <a:gd name="T61" fmla="*/ 759 h 4309"/>
                  <a:gd name="T62" fmla="*/ 345 w 4310"/>
                  <a:gd name="T63" fmla="*/ 257 h 4309"/>
                  <a:gd name="T64" fmla="*/ 673 w 4310"/>
                  <a:gd name="T65" fmla="*/ 0 h 4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10" h="4309">
                    <a:moveTo>
                      <a:pt x="1531" y="2002"/>
                    </a:moveTo>
                    <a:lnTo>
                      <a:pt x="1531" y="3556"/>
                    </a:lnTo>
                    <a:lnTo>
                      <a:pt x="3592" y="3556"/>
                    </a:lnTo>
                    <a:lnTo>
                      <a:pt x="3592" y="2002"/>
                    </a:lnTo>
                    <a:lnTo>
                      <a:pt x="1531" y="2002"/>
                    </a:lnTo>
                    <a:close/>
                    <a:moveTo>
                      <a:pt x="1953" y="1417"/>
                    </a:moveTo>
                    <a:lnTo>
                      <a:pt x="1953" y="1795"/>
                    </a:lnTo>
                    <a:lnTo>
                      <a:pt x="3195" y="1795"/>
                    </a:lnTo>
                    <a:lnTo>
                      <a:pt x="3195" y="1417"/>
                    </a:lnTo>
                    <a:lnTo>
                      <a:pt x="1953" y="1417"/>
                    </a:lnTo>
                    <a:close/>
                    <a:moveTo>
                      <a:pt x="673" y="0"/>
                    </a:moveTo>
                    <a:lnTo>
                      <a:pt x="1002" y="257"/>
                    </a:lnTo>
                    <a:lnTo>
                      <a:pt x="1002" y="759"/>
                    </a:lnTo>
                    <a:lnTo>
                      <a:pt x="4053" y="759"/>
                    </a:lnTo>
                    <a:lnTo>
                      <a:pt x="4310" y="1088"/>
                    </a:lnTo>
                    <a:lnTo>
                      <a:pt x="4053" y="1417"/>
                    </a:lnTo>
                    <a:lnTo>
                      <a:pt x="3443" y="1417"/>
                    </a:lnTo>
                    <a:lnTo>
                      <a:pt x="3443" y="1795"/>
                    </a:lnTo>
                    <a:lnTo>
                      <a:pt x="3782" y="1795"/>
                    </a:lnTo>
                    <a:lnTo>
                      <a:pt x="3782" y="3746"/>
                    </a:lnTo>
                    <a:lnTo>
                      <a:pt x="1317" y="3746"/>
                    </a:lnTo>
                    <a:lnTo>
                      <a:pt x="1317" y="1795"/>
                    </a:lnTo>
                    <a:lnTo>
                      <a:pt x="1706" y="1795"/>
                    </a:lnTo>
                    <a:lnTo>
                      <a:pt x="1706" y="1417"/>
                    </a:lnTo>
                    <a:lnTo>
                      <a:pt x="1002" y="1417"/>
                    </a:lnTo>
                    <a:lnTo>
                      <a:pt x="1002" y="4309"/>
                    </a:lnTo>
                    <a:lnTo>
                      <a:pt x="345" y="4309"/>
                    </a:lnTo>
                    <a:lnTo>
                      <a:pt x="345" y="1417"/>
                    </a:lnTo>
                    <a:lnTo>
                      <a:pt x="0" y="1417"/>
                    </a:lnTo>
                    <a:lnTo>
                      <a:pt x="0" y="759"/>
                    </a:lnTo>
                    <a:lnTo>
                      <a:pt x="345" y="759"/>
                    </a:lnTo>
                    <a:lnTo>
                      <a:pt x="345" y="257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99" name="Freeform 54">
              <a:extLst>
                <a:ext uri="{FF2B5EF4-FFF2-40B4-BE49-F238E27FC236}">
                  <a16:creationId xmlns:a16="http://schemas.microsoft.com/office/drawing/2014/main" id="{F2F4C33F-28AE-48A4-AA85-26DCE0B7A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455" y="3944713"/>
              <a:ext cx="558631" cy="595325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A466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Freeform 54">
              <a:extLst>
                <a:ext uri="{FF2B5EF4-FFF2-40B4-BE49-F238E27FC236}">
                  <a16:creationId xmlns:a16="http://schemas.microsoft.com/office/drawing/2014/main" id="{AFC0293D-48AB-4292-AC01-E594EF835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02583" y="3703418"/>
              <a:ext cx="463815" cy="494282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A466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C575E443-3375-4173-B0BA-32C622B419D0}"/>
                </a:ext>
              </a:extLst>
            </p:cNvPr>
            <p:cNvGrpSpPr/>
            <p:nvPr/>
          </p:nvGrpSpPr>
          <p:grpSpPr>
            <a:xfrm flipH="1">
              <a:off x="5094080" y="2273192"/>
              <a:ext cx="463572" cy="356159"/>
              <a:chOff x="2781300" y="1214438"/>
              <a:chExt cx="5207000" cy="4000500"/>
            </a:xfrm>
            <a:solidFill>
              <a:srgbClr val="ED5A6D"/>
            </a:solidFill>
          </p:grpSpPr>
          <p:sp>
            <p:nvSpPr>
              <p:cNvPr id="1008" name="Freeform 59">
                <a:extLst>
                  <a:ext uri="{FF2B5EF4-FFF2-40B4-BE49-F238E27FC236}">
                    <a16:creationId xmlns:a16="http://schemas.microsoft.com/office/drawing/2014/main" id="{EE482582-83F4-429F-BCB4-B838DB1D26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1300" y="1214438"/>
                <a:ext cx="5207000" cy="4000500"/>
              </a:xfrm>
              <a:custGeom>
                <a:avLst/>
                <a:gdLst>
                  <a:gd name="T0" fmla="*/ 6176 w 6560"/>
                  <a:gd name="T1" fmla="*/ 2223 h 5040"/>
                  <a:gd name="T2" fmla="*/ 3233 w 6560"/>
                  <a:gd name="T3" fmla="*/ 263 h 5040"/>
                  <a:gd name="T4" fmla="*/ 2748 w 6560"/>
                  <a:gd name="T5" fmla="*/ 364 h 5040"/>
                  <a:gd name="T6" fmla="*/ 2151 w 6560"/>
                  <a:gd name="T7" fmla="*/ 487 h 5040"/>
                  <a:gd name="T8" fmla="*/ 1518 w 6560"/>
                  <a:gd name="T9" fmla="*/ 615 h 5040"/>
                  <a:gd name="T10" fmla="*/ 923 w 6560"/>
                  <a:gd name="T11" fmla="*/ 730 h 5040"/>
                  <a:gd name="T12" fmla="*/ 491 w 6560"/>
                  <a:gd name="T13" fmla="*/ 812 h 5040"/>
                  <a:gd name="T14" fmla="*/ 310 w 6560"/>
                  <a:gd name="T15" fmla="*/ 947 h 5040"/>
                  <a:gd name="T16" fmla="*/ 239 w 6560"/>
                  <a:gd name="T17" fmla="*/ 1166 h 5040"/>
                  <a:gd name="T18" fmla="*/ 3460 w 6560"/>
                  <a:gd name="T19" fmla="*/ 507 h 5040"/>
                  <a:gd name="T20" fmla="*/ 3510 w 6560"/>
                  <a:gd name="T21" fmla="*/ 378 h 5040"/>
                  <a:gd name="T22" fmla="*/ 3432 w 6560"/>
                  <a:gd name="T23" fmla="*/ 259 h 5040"/>
                  <a:gd name="T24" fmla="*/ 3404 w 6560"/>
                  <a:gd name="T25" fmla="*/ 4 h 5040"/>
                  <a:gd name="T26" fmla="*/ 3625 w 6560"/>
                  <a:gd name="T27" fmla="*/ 105 h 5040"/>
                  <a:gd name="T28" fmla="*/ 3745 w 6560"/>
                  <a:gd name="T29" fmla="*/ 322 h 5040"/>
                  <a:gd name="T30" fmla="*/ 3711 w 6560"/>
                  <a:gd name="T31" fmla="*/ 563 h 5040"/>
                  <a:gd name="T32" fmla="*/ 3542 w 6560"/>
                  <a:gd name="T33" fmla="*/ 740 h 5040"/>
                  <a:gd name="T34" fmla="*/ 2973 w 6560"/>
                  <a:gd name="T35" fmla="*/ 1970 h 5040"/>
                  <a:gd name="T36" fmla="*/ 3076 w 6560"/>
                  <a:gd name="T37" fmla="*/ 2028 h 5040"/>
                  <a:gd name="T38" fmla="*/ 3078 w 6560"/>
                  <a:gd name="T39" fmla="*/ 2147 h 5040"/>
                  <a:gd name="T40" fmla="*/ 1932 w 6560"/>
                  <a:gd name="T41" fmla="*/ 2513 h 5040"/>
                  <a:gd name="T42" fmla="*/ 5370 w 6560"/>
                  <a:gd name="T43" fmla="*/ 1984 h 5040"/>
                  <a:gd name="T44" fmla="*/ 6303 w 6560"/>
                  <a:gd name="T45" fmla="*/ 1582 h 5040"/>
                  <a:gd name="T46" fmla="*/ 6198 w 6560"/>
                  <a:gd name="T47" fmla="*/ 1520 h 5040"/>
                  <a:gd name="T48" fmla="*/ 3339 w 6560"/>
                  <a:gd name="T49" fmla="*/ 2091 h 5040"/>
                  <a:gd name="T50" fmla="*/ 3253 w 6560"/>
                  <a:gd name="T51" fmla="*/ 2010 h 5040"/>
                  <a:gd name="T52" fmla="*/ 3281 w 6560"/>
                  <a:gd name="T53" fmla="*/ 1892 h 5040"/>
                  <a:gd name="T54" fmla="*/ 5370 w 6560"/>
                  <a:gd name="T55" fmla="*/ 1281 h 5040"/>
                  <a:gd name="T56" fmla="*/ 6381 w 6560"/>
                  <a:gd name="T57" fmla="*/ 1331 h 5040"/>
                  <a:gd name="T58" fmla="*/ 6536 w 6560"/>
                  <a:gd name="T59" fmla="*/ 1518 h 5040"/>
                  <a:gd name="T60" fmla="*/ 6554 w 6560"/>
                  <a:gd name="T61" fmla="*/ 2141 h 5040"/>
                  <a:gd name="T62" fmla="*/ 6441 w 6560"/>
                  <a:gd name="T63" fmla="*/ 2223 h 5040"/>
                  <a:gd name="T64" fmla="*/ 6393 w 6560"/>
                  <a:gd name="T65" fmla="*/ 2557 h 5040"/>
                  <a:gd name="T66" fmla="*/ 5577 w 6560"/>
                  <a:gd name="T67" fmla="*/ 2607 h 5040"/>
                  <a:gd name="T68" fmla="*/ 5464 w 6560"/>
                  <a:gd name="T69" fmla="*/ 2523 h 5040"/>
                  <a:gd name="T70" fmla="*/ 1932 w 6560"/>
                  <a:gd name="T71" fmla="*/ 4248 h 5040"/>
                  <a:gd name="T72" fmla="*/ 1882 w 6560"/>
                  <a:gd name="T73" fmla="*/ 5016 h 5040"/>
                  <a:gd name="T74" fmla="*/ 82 w 6560"/>
                  <a:gd name="T75" fmla="*/ 5034 h 5040"/>
                  <a:gd name="T76" fmla="*/ 0 w 6560"/>
                  <a:gd name="T77" fmla="*/ 4921 h 5040"/>
                  <a:gd name="T78" fmla="*/ 50 w 6560"/>
                  <a:gd name="T79" fmla="*/ 2223 h 5040"/>
                  <a:gd name="T80" fmla="*/ 191 w 6560"/>
                  <a:gd name="T81" fmla="*/ 2223 h 5040"/>
                  <a:gd name="T82" fmla="*/ 239 w 6560"/>
                  <a:gd name="T83" fmla="*/ 4801 h 5040"/>
                  <a:gd name="T84" fmla="*/ 239 w 6560"/>
                  <a:gd name="T85" fmla="*/ 1904 h 5040"/>
                  <a:gd name="T86" fmla="*/ 157 w 6560"/>
                  <a:gd name="T87" fmla="*/ 2018 h 5040"/>
                  <a:gd name="T88" fmla="*/ 24 w 6560"/>
                  <a:gd name="T89" fmla="*/ 1974 h 5040"/>
                  <a:gd name="T90" fmla="*/ 6 w 6560"/>
                  <a:gd name="T91" fmla="*/ 1086 h 5040"/>
                  <a:gd name="T92" fmla="*/ 119 w 6560"/>
                  <a:gd name="T93" fmla="*/ 800 h 5040"/>
                  <a:gd name="T94" fmla="*/ 356 w 6560"/>
                  <a:gd name="T95" fmla="*/ 609 h 5040"/>
                  <a:gd name="T96" fmla="*/ 748 w 6560"/>
                  <a:gd name="T97" fmla="*/ 519 h 5040"/>
                  <a:gd name="T98" fmla="*/ 1319 w 6560"/>
                  <a:gd name="T99" fmla="*/ 410 h 5040"/>
                  <a:gd name="T100" fmla="*/ 1948 w 6560"/>
                  <a:gd name="T101" fmla="*/ 284 h 5040"/>
                  <a:gd name="T102" fmla="*/ 2559 w 6560"/>
                  <a:gd name="T103" fmla="*/ 159 h 5040"/>
                  <a:gd name="T104" fmla="*/ 3078 w 6560"/>
                  <a:gd name="T105" fmla="*/ 52 h 5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0" h="5040">
                    <a:moveTo>
                      <a:pt x="5698" y="2223"/>
                    </a:moveTo>
                    <a:lnTo>
                      <a:pt x="5698" y="2368"/>
                    </a:lnTo>
                    <a:lnTo>
                      <a:pt x="6176" y="2368"/>
                    </a:lnTo>
                    <a:lnTo>
                      <a:pt x="6176" y="2223"/>
                    </a:lnTo>
                    <a:lnTo>
                      <a:pt x="5698" y="2223"/>
                    </a:lnTo>
                    <a:close/>
                    <a:moveTo>
                      <a:pt x="3365" y="241"/>
                    </a:moveTo>
                    <a:lnTo>
                      <a:pt x="3327" y="243"/>
                    </a:lnTo>
                    <a:lnTo>
                      <a:pt x="3233" y="263"/>
                    </a:lnTo>
                    <a:lnTo>
                      <a:pt x="3126" y="284"/>
                    </a:lnTo>
                    <a:lnTo>
                      <a:pt x="3008" y="310"/>
                    </a:lnTo>
                    <a:lnTo>
                      <a:pt x="2883" y="336"/>
                    </a:lnTo>
                    <a:lnTo>
                      <a:pt x="2748" y="364"/>
                    </a:lnTo>
                    <a:lnTo>
                      <a:pt x="2606" y="394"/>
                    </a:lnTo>
                    <a:lnTo>
                      <a:pt x="2459" y="424"/>
                    </a:lnTo>
                    <a:lnTo>
                      <a:pt x="2306" y="456"/>
                    </a:lnTo>
                    <a:lnTo>
                      <a:pt x="2151" y="487"/>
                    </a:lnTo>
                    <a:lnTo>
                      <a:pt x="1994" y="519"/>
                    </a:lnTo>
                    <a:lnTo>
                      <a:pt x="1834" y="551"/>
                    </a:lnTo>
                    <a:lnTo>
                      <a:pt x="1675" y="583"/>
                    </a:lnTo>
                    <a:lnTo>
                      <a:pt x="1518" y="615"/>
                    </a:lnTo>
                    <a:lnTo>
                      <a:pt x="1363" y="645"/>
                    </a:lnTo>
                    <a:lnTo>
                      <a:pt x="1212" y="674"/>
                    </a:lnTo>
                    <a:lnTo>
                      <a:pt x="1064" y="702"/>
                    </a:lnTo>
                    <a:lnTo>
                      <a:pt x="923" y="730"/>
                    </a:lnTo>
                    <a:lnTo>
                      <a:pt x="790" y="754"/>
                    </a:lnTo>
                    <a:lnTo>
                      <a:pt x="665" y="778"/>
                    </a:lnTo>
                    <a:lnTo>
                      <a:pt x="549" y="798"/>
                    </a:lnTo>
                    <a:lnTo>
                      <a:pt x="491" y="812"/>
                    </a:lnTo>
                    <a:lnTo>
                      <a:pt x="438" y="836"/>
                    </a:lnTo>
                    <a:lnTo>
                      <a:pt x="390" y="866"/>
                    </a:lnTo>
                    <a:lnTo>
                      <a:pt x="346" y="903"/>
                    </a:lnTo>
                    <a:lnTo>
                      <a:pt x="310" y="947"/>
                    </a:lnTo>
                    <a:lnTo>
                      <a:pt x="281" y="997"/>
                    </a:lnTo>
                    <a:lnTo>
                      <a:pt x="259" y="1049"/>
                    </a:lnTo>
                    <a:lnTo>
                      <a:pt x="245" y="1106"/>
                    </a:lnTo>
                    <a:lnTo>
                      <a:pt x="239" y="1166"/>
                    </a:lnTo>
                    <a:lnTo>
                      <a:pt x="239" y="1393"/>
                    </a:lnTo>
                    <a:lnTo>
                      <a:pt x="1783" y="1393"/>
                    </a:lnTo>
                    <a:lnTo>
                      <a:pt x="3430" y="527"/>
                    </a:lnTo>
                    <a:lnTo>
                      <a:pt x="3460" y="507"/>
                    </a:lnTo>
                    <a:lnTo>
                      <a:pt x="3484" y="479"/>
                    </a:lnTo>
                    <a:lnTo>
                      <a:pt x="3500" y="448"/>
                    </a:lnTo>
                    <a:lnTo>
                      <a:pt x="3510" y="414"/>
                    </a:lnTo>
                    <a:lnTo>
                      <a:pt x="3510" y="378"/>
                    </a:lnTo>
                    <a:lnTo>
                      <a:pt x="3502" y="340"/>
                    </a:lnTo>
                    <a:lnTo>
                      <a:pt x="3486" y="308"/>
                    </a:lnTo>
                    <a:lnTo>
                      <a:pt x="3462" y="281"/>
                    </a:lnTo>
                    <a:lnTo>
                      <a:pt x="3432" y="259"/>
                    </a:lnTo>
                    <a:lnTo>
                      <a:pt x="3400" y="245"/>
                    </a:lnTo>
                    <a:lnTo>
                      <a:pt x="3365" y="241"/>
                    </a:lnTo>
                    <a:close/>
                    <a:moveTo>
                      <a:pt x="3341" y="0"/>
                    </a:moveTo>
                    <a:lnTo>
                      <a:pt x="3404" y="4"/>
                    </a:lnTo>
                    <a:lnTo>
                      <a:pt x="3464" y="16"/>
                    </a:lnTo>
                    <a:lnTo>
                      <a:pt x="3522" y="36"/>
                    </a:lnTo>
                    <a:lnTo>
                      <a:pt x="3575" y="66"/>
                    </a:lnTo>
                    <a:lnTo>
                      <a:pt x="3625" y="105"/>
                    </a:lnTo>
                    <a:lnTo>
                      <a:pt x="3667" y="149"/>
                    </a:lnTo>
                    <a:lnTo>
                      <a:pt x="3701" y="203"/>
                    </a:lnTo>
                    <a:lnTo>
                      <a:pt x="3729" y="261"/>
                    </a:lnTo>
                    <a:lnTo>
                      <a:pt x="3745" y="322"/>
                    </a:lnTo>
                    <a:lnTo>
                      <a:pt x="3751" y="384"/>
                    </a:lnTo>
                    <a:lnTo>
                      <a:pt x="3747" y="446"/>
                    </a:lnTo>
                    <a:lnTo>
                      <a:pt x="3733" y="505"/>
                    </a:lnTo>
                    <a:lnTo>
                      <a:pt x="3711" y="563"/>
                    </a:lnTo>
                    <a:lnTo>
                      <a:pt x="3681" y="617"/>
                    </a:lnTo>
                    <a:lnTo>
                      <a:pt x="3641" y="665"/>
                    </a:lnTo>
                    <a:lnTo>
                      <a:pt x="3595" y="704"/>
                    </a:lnTo>
                    <a:lnTo>
                      <a:pt x="3542" y="740"/>
                    </a:lnTo>
                    <a:lnTo>
                      <a:pt x="1932" y="1586"/>
                    </a:lnTo>
                    <a:lnTo>
                      <a:pt x="1932" y="2264"/>
                    </a:lnTo>
                    <a:lnTo>
                      <a:pt x="2941" y="1974"/>
                    </a:lnTo>
                    <a:lnTo>
                      <a:pt x="2973" y="1970"/>
                    </a:lnTo>
                    <a:lnTo>
                      <a:pt x="3002" y="1974"/>
                    </a:lnTo>
                    <a:lnTo>
                      <a:pt x="3032" y="1984"/>
                    </a:lnTo>
                    <a:lnTo>
                      <a:pt x="3056" y="2004"/>
                    </a:lnTo>
                    <a:lnTo>
                      <a:pt x="3076" y="2028"/>
                    </a:lnTo>
                    <a:lnTo>
                      <a:pt x="3088" y="2055"/>
                    </a:lnTo>
                    <a:lnTo>
                      <a:pt x="3094" y="2087"/>
                    </a:lnTo>
                    <a:lnTo>
                      <a:pt x="3090" y="2119"/>
                    </a:lnTo>
                    <a:lnTo>
                      <a:pt x="3078" y="2147"/>
                    </a:lnTo>
                    <a:lnTo>
                      <a:pt x="3060" y="2173"/>
                    </a:lnTo>
                    <a:lnTo>
                      <a:pt x="3036" y="2191"/>
                    </a:lnTo>
                    <a:lnTo>
                      <a:pt x="3006" y="2205"/>
                    </a:lnTo>
                    <a:lnTo>
                      <a:pt x="1932" y="2513"/>
                    </a:lnTo>
                    <a:lnTo>
                      <a:pt x="1932" y="3970"/>
                    </a:lnTo>
                    <a:lnTo>
                      <a:pt x="5310" y="2000"/>
                    </a:lnTo>
                    <a:lnTo>
                      <a:pt x="5338" y="1988"/>
                    </a:lnTo>
                    <a:lnTo>
                      <a:pt x="5370" y="1984"/>
                    </a:lnTo>
                    <a:lnTo>
                      <a:pt x="6319" y="1984"/>
                    </a:lnTo>
                    <a:lnTo>
                      <a:pt x="6319" y="1644"/>
                    </a:lnTo>
                    <a:lnTo>
                      <a:pt x="6315" y="1612"/>
                    </a:lnTo>
                    <a:lnTo>
                      <a:pt x="6303" y="1582"/>
                    </a:lnTo>
                    <a:lnTo>
                      <a:pt x="6283" y="1556"/>
                    </a:lnTo>
                    <a:lnTo>
                      <a:pt x="6260" y="1538"/>
                    </a:lnTo>
                    <a:lnTo>
                      <a:pt x="6230" y="1526"/>
                    </a:lnTo>
                    <a:lnTo>
                      <a:pt x="6198" y="1520"/>
                    </a:lnTo>
                    <a:lnTo>
                      <a:pt x="5388" y="1520"/>
                    </a:lnTo>
                    <a:lnTo>
                      <a:pt x="3402" y="2091"/>
                    </a:lnTo>
                    <a:lnTo>
                      <a:pt x="3371" y="2095"/>
                    </a:lnTo>
                    <a:lnTo>
                      <a:pt x="3339" y="2091"/>
                    </a:lnTo>
                    <a:lnTo>
                      <a:pt x="3311" y="2081"/>
                    </a:lnTo>
                    <a:lnTo>
                      <a:pt x="3287" y="2063"/>
                    </a:lnTo>
                    <a:lnTo>
                      <a:pt x="3267" y="2038"/>
                    </a:lnTo>
                    <a:lnTo>
                      <a:pt x="3253" y="2010"/>
                    </a:lnTo>
                    <a:lnTo>
                      <a:pt x="3249" y="1978"/>
                    </a:lnTo>
                    <a:lnTo>
                      <a:pt x="3253" y="1946"/>
                    </a:lnTo>
                    <a:lnTo>
                      <a:pt x="3263" y="1918"/>
                    </a:lnTo>
                    <a:lnTo>
                      <a:pt x="3281" y="1892"/>
                    </a:lnTo>
                    <a:lnTo>
                      <a:pt x="3307" y="1874"/>
                    </a:lnTo>
                    <a:lnTo>
                      <a:pt x="3335" y="1860"/>
                    </a:lnTo>
                    <a:lnTo>
                      <a:pt x="5338" y="1285"/>
                    </a:lnTo>
                    <a:lnTo>
                      <a:pt x="5370" y="1281"/>
                    </a:lnTo>
                    <a:lnTo>
                      <a:pt x="6198" y="1281"/>
                    </a:lnTo>
                    <a:lnTo>
                      <a:pt x="6264" y="1287"/>
                    </a:lnTo>
                    <a:lnTo>
                      <a:pt x="6323" y="1305"/>
                    </a:lnTo>
                    <a:lnTo>
                      <a:pt x="6381" y="1331"/>
                    </a:lnTo>
                    <a:lnTo>
                      <a:pt x="6431" y="1367"/>
                    </a:lnTo>
                    <a:lnTo>
                      <a:pt x="6474" y="1411"/>
                    </a:lnTo>
                    <a:lnTo>
                      <a:pt x="6510" y="1460"/>
                    </a:lnTo>
                    <a:lnTo>
                      <a:pt x="6536" y="1518"/>
                    </a:lnTo>
                    <a:lnTo>
                      <a:pt x="6554" y="1578"/>
                    </a:lnTo>
                    <a:lnTo>
                      <a:pt x="6560" y="1644"/>
                    </a:lnTo>
                    <a:lnTo>
                      <a:pt x="6560" y="2103"/>
                    </a:lnTo>
                    <a:lnTo>
                      <a:pt x="6554" y="2141"/>
                    </a:lnTo>
                    <a:lnTo>
                      <a:pt x="6536" y="2175"/>
                    </a:lnTo>
                    <a:lnTo>
                      <a:pt x="6510" y="2201"/>
                    </a:lnTo>
                    <a:lnTo>
                      <a:pt x="6478" y="2217"/>
                    </a:lnTo>
                    <a:lnTo>
                      <a:pt x="6441" y="2223"/>
                    </a:lnTo>
                    <a:lnTo>
                      <a:pt x="6417" y="2223"/>
                    </a:lnTo>
                    <a:lnTo>
                      <a:pt x="6417" y="2487"/>
                    </a:lnTo>
                    <a:lnTo>
                      <a:pt x="6411" y="2523"/>
                    </a:lnTo>
                    <a:lnTo>
                      <a:pt x="6393" y="2557"/>
                    </a:lnTo>
                    <a:lnTo>
                      <a:pt x="6367" y="2583"/>
                    </a:lnTo>
                    <a:lnTo>
                      <a:pt x="6333" y="2601"/>
                    </a:lnTo>
                    <a:lnTo>
                      <a:pt x="6295" y="2607"/>
                    </a:lnTo>
                    <a:lnTo>
                      <a:pt x="5577" y="2607"/>
                    </a:lnTo>
                    <a:lnTo>
                      <a:pt x="5539" y="2601"/>
                    </a:lnTo>
                    <a:lnTo>
                      <a:pt x="5507" y="2583"/>
                    </a:lnTo>
                    <a:lnTo>
                      <a:pt x="5482" y="2557"/>
                    </a:lnTo>
                    <a:lnTo>
                      <a:pt x="5464" y="2523"/>
                    </a:lnTo>
                    <a:lnTo>
                      <a:pt x="5458" y="2487"/>
                    </a:lnTo>
                    <a:lnTo>
                      <a:pt x="5458" y="2223"/>
                    </a:lnTo>
                    <a:lnTo>
                      <a:pt x="5402" y="2223"/>
                    </a:lnTo>
                    <a:lnTo>
                      <a:pt x="1932" y="4248"/>
                    </a:lnTo>
                    <a:lnTo>
                      <a:pt x="1932" y="4921"/>
                    </a:lnTo>
                    <a:lnTo>
                      <a:pt x="1926" y="4959"/>
                    </a:lnTo>
                    <a:lnTo>
                      <a:pt x="1908" y="4990"/>
                    </a:lnTo>
                    <a:lnTo>
                      <a:pt x="1882" y="5016"/>
                    </a:lnTo>
                    <a:lnTo>
                      <a:pt x="1848" y="5034"/>
                    </a:lnTo>
                    <a:lnTo>
                      <a:pt x="1811" y="5040"/>
                    </a:lnTo>
                    <a:lnTo>
                      <a:pt x="119" y="5040"/>
                    </a:lnTo>
                    <a:lnTo>
                      <a:pt x="82" y="5034"/>
                    </a:lnTo>
                    <a:lnTo>
                      <a:pt x="50" y="5016"/>
                    </a:lnTo>
                    <a:lnTo>
                      <a:pt x="24" y="4990"/>
                    </a:lnTo>
                    <a:lnTo>
                      <a:pt x="6" y="4959"/>
                    </a:lnTo>
                    <a:lnTo>
                      <a:pt x="0" y="4921"/>
                    </a:lnTo>
                    <a:lnTo>
                      <a:pt x="0" y="2320"/>
                    </a:lnTo>
                    <a:lnTo>
                      <a:pt x="6" y="2282"/>
                    </a:lnTo>
                    <a:lnTo>
                      <a:pt x="24" y="2248"/>
                    </a:lnTo>
                    <a:lnTo>
                      <a:pt x="50" y="2223"/>
                    </a:lnTo>
                    <a:lnTo>
                      <a:pt x="82" y="2205"/>
                    </a:lnTo>
                    <a:lnTo>
                      <a:pt x="119" y="2199"/>
                    </a:lnTo>
                    <a:lnTo>
                      <a:pt x="157" y="2205"/>
                    </a:lnTo>
                    <a:lnTo>
                      <a:pt x="191" y="2223"/>
                    </a:lnTo>
                    <a:lnTo>
                      <a:pt x="217" y="2248"/>
                    </a:lnTo>
                    <a:lnTo>
                      <a:pt x="233" y="2282"/>
                    </a:lnTo>
                    <a:lnTo>
                      <a:pt x="239" y="2320"/>
                    </a:lnTo>
                    <a:lnTo>
                      <a:pt x="239" y="4801"/>
                    </a:lnTo>
                    <a:lnTo>
                      <a:pt x="1691" y="4801"/>
                    </a:lnTo>
                    <a:lnTo>
                      <a:pt x="1691" y="1634"/>
                    </a:lnTo>
                    <a:lnTo>
                      <a:pt x="239" y="1634"/>
                    </a:lnTo>
                    <a:lnTo>
                      <a:pt x="239" y="1904"/>
                    </a:lnTo>
                    <a:lnTo>
                      <a:pt x="233" y="1942"/>
                    </a:lnTo>
                    <a:lnTo>
                      <a:pt x="217" y="1974"/>
                    </a:lnTo>
                    <a:lnTo>
                      <a:pt x="191" y="2002"/>
                    </a:lnTo>
                    <a:lnTo>
                      <a:pt x="157" y="2018"/>
                    </a:lnTo>
                    <a:lnTo>
                      <a:pt x="119" y="2024"/>
                    </a:lnTo>
                    <a:lnTo>
                      <a:pt x="82" y="2018"/>
                    </a:lnTo>
                    <a:lnTo>
                      <a:pt x="50" y="2002"/>
                    </a:lnTo>
                    <a:lnTo>
                      <a:pt x="24" y="1974"/>
                    </a:lnTo>
                    <a:lnTo>
                      <a:pt x="6" y="1942"/>
                    </a:lnTo>
                    <a:lnTo>
                      <a:pt x="0" y="1904"/>
                    </a:lnTo>
                    <a:lnTo>
                      <a:pt x="0" y="1166"/>
                    </a:lnTo>
                    <a:lnTo>
                      <a:pt x="6" y="1086"/>
                    </a:lnTo>
                    <a:lnTo>
                      <a:pt x="20" y="1009"/>
                    </a:lnTo>
                    <a:lnTo>
                      <a:pt x="46" y="935"/>
                    </a:lnTo>
                    <a:lnTo>
                      <a:pt x="78" y="866"/>
                    </a:lnTo>
                    <a:lnTo>
                      <a:pt x="119" y="800"/>
                    </a:lnTo>
                    <a:lnTo>
                      <a:pt x="169" y="742"/>
                    </a:lnTo>
                    <a:lnTo>
                      <a:pt x="225" y="690"/>
                    </a:lnTo>
                    <a:lnTo>
                      <a:pt x="289" y="645"/>
                    </a:lnTo>
                    <a:lnTo>
                      <a:pt x="356" y="609"/>
                    </a:lnTo>
                    <a:lnTo>
                      <a:pt x="430" y="581"/>
                    </a:lnTo>
                    <a:lnTo>
                      <a:pt x="509" y="561"/>
                    </a:lnTo>
                    <a:lnTo>
                      <a:pt x="625" y="541"/>
                    </a:lnTo>
                    <a:lnTo>
                      <a:pt x="748" y="519"/>
                    </a:lnTo>
                    <a:lnTo>
                      <a:pt x="881" y="493"/>
                    </a:lnTo>
                    <a:lnTo>
                      <a:pt x="1021" y="468"/>
                    </a:lnTo>
                    <a:lnTo>
                      <a:pt x="1168" y="440"/>
                    </a:lnTo>
                    <a:lnTo>
                      <a:pt x="1319" y="410"/>
                    </a:lnTo>
                    <a:lnTo>
                      <a:pt x="1472" y="380"/>
                    </a:lnTo>
                    <a:lnTo>
                      <a:pt x="1630" y="348"/>
                    </a:lnTo>
                    <a:lnTo>
                      <a:pt x="1789" y="316"/>
                    </a:lnTo>
                    <a:lnTo>
                      <a:pt x="1948" y="284"/>
                    </a:lnTo>
                    <a:lnTo>
                      <a:pt x="2105" y="253"/>
                    </a:lnTo>
                    <a:lnTo>
                      <a:pt x="2260" y="221"/>
                    </a:lnTo>
                    <a:lnTo>
                      <a:pt x="2412" y="189"/>
                    </a:lnTo>
                    <a:lnTo>
                      <a:pt x="2559" y="159"/>
                    </a:lnTo>
                    <a:lnTo>
                      <a:pt x="2700" y="129"/>
                    </a:lnTo>
                    <a:lnTo>
                      <a:pt x="2833" y="101"/>
                    </a:lnTo>
                    <a:lnTo>
                      <a:pt x="2961" y="76"/>
                    </a:lnTo>
                    <a:lnTo>
                      <a:pt x="3078" y="52"/>
                    </a:lnTo>
                    <a:lnTo>
                      <a:pt x="3184" y="28"/>
                    </a:lnTo>
                    <a:lnTo>
                      <a:pt x="3277" y="8"/>
                    </a:lnTo>
                    <a:lnTo>
                      <a:pt x="3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9" name="Freeform 60">
                <a:extLst>
                  <a:ext uri="{FF2B5EF4-FFF2-40B4-BE49-F238E27FC236}">
                    <a16:creationId xmlns:a16="http://schemas.microsoft.com/office/drawing/2014/main" id="{483DEDB9-A582-4C9E-8A91-00854159B9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1675" y="3548063"/>
                <a:ext cx="884238" cy="1027113"/>
              </a:xfrm>
              <a:custGeom>
                <a:avLst/>
                <a:gdLst>
                  <a:gd name="T0" fmla="*/ 332 w 1114"/>
                  <a:gd name="T1" fmla="*/ 513 h 1293"/>
                  <a:gd name="T2" fmla="*/ 269 w 1114"/>
                  <a:gd name="T3" fmla="*/ 605 h 1293"/>
                  <a:gd name="T4" fmla="*/ 241 w 1114"/>
                  <a:gd name="T5" fmla="*/ 710 h 1293"/>
                  <a:gd name="T6" fmla="*/ 251 w 1114"/>
                  <a:gd name="T7" fmla="*/ 818 h 1293"/>
                  <a:gd name="T8" fmla="*/ 297 w 1114"/>
                  <a:gd name="T9" fmla="*/ 917 h 1293"/>
                  <a:gd name="T10" fmla="*/ 376 w 1114"/>
                  <a:gd name="T11" fmla="*/ 997 h 1293"/>
                  <a:gd name="T12" fmla="*/ 476 w 1114"/>
                  <a:gd name="T13" fmla="*/ 1043 h 1293"/>
                  <a:gd name="T14" fmla="*/ 585 w 1114"/>
                  <a:gd name="T15" fmla="*/ 1052 h 1293"/>
                  <a:gd name="T16" fmla="*/ 689 w 1114"/>
                  <a:gd name="T17" fmla="*/ 1025 h 1293"/>
                  <a:gd name="T18" fmla="*/ 782 w 1114"/>
                  <a:gd name="T19" fmla="*/ 961 h 1293"/>
                  <a:gd name="T20" fmla="*/ 846 w 1114"/>
                  <a:gd name="T21" fmla="*/ 869 h 1293"/>
                  <a:gd name="T22" fmla="*/ 874 w 1114"/>
                  <a:gd name="T23" fmla="*/ 764 h 1293"/>
                  <a:gd name="T24" fmla="*/ 864 w 1114"/>
                  <a:gd name="T25" fmla="*/ 657 h 1293"/>
                  <a:gd name="T26" fmla="*/ 818 w 1114"/>
                  <a:gd name="T27" fmla="*/ 557 h 1293"/>
                  <a:gd name="T28" fmla="*/ 557 w 1114"/>
                  <a:gd name="T29" fmla="*/ 288 h 1293"/>
                  <a:gd name="T30" fmla="*/ 587 w 1114"/>
                  <a:gd name="T31" fmla="*/ 4 h 1293"/>
                  <a:gd name="T32" fmla="*/ 643 w 1114"/>
                  <a:gd name="T33" fmla="*/ 34 h 1293"/>
                  <a:gd name="T34" fmla="*/ 1001 w 1114"/>
                  <a:gd name="T35" fmla="*/ 400 h 1293"/>
                  <a:gd name="T36" fmla="*/ 1073 w 1114"/>
                  <a:gd name="T37" fmla="*/ 527 h 1293"/>
                  <a:gd name="T38" fmla="*/ 1108 w 1114"/>
                  <a:gd name="T39" fmla="*/ 666 h 1293"/>
                  <a:gd name="T40" fmla="*/ 1108 w 1114"/>
                  <a:gd name="T41" fmla="*/ 808 h 1293"/>
                  <a:gd name="T42" fmla="*/ 1073 w 1114"/>
                  <a:gd name="T43" fmla="*/ 947 h 1293"/>
                  <a:gd name="T44" fmla="*/ 1001 w 1114"/>
                  <a:gd name="T45" fmla="*/ 1074 h 1293"/>
                  <a:gd name="T46" fmla="*/ 894 w 1114"/>
                  <a:gd name="T47" fmla="*/ 1180 h 1293"/>
                  <a:gd name="T48" fmla="*/ 766 w 1114"/>
                  <a:gd name="T49" fmla="*/ 1251 h 1293"/>
                  <a:gd name="T50" fmla="*/ 629 w 1114"/>
                  <a:gd name="T51" fmla="*/ 1289 h 1293"/>
                  <a:gd name="T52" fmla="*/ 486 w 1114"/>
                  <a:gd name="T53" fmla="*/ 1289 h 1293"/>
                  <a:gd name="T54" fmla="*/ 348 w 1114"/>
                  <a:gd name="T55" fmla="*/ 1251 h 1293"/>
                  <a:gd name="T56" fmla="*/ 221 w 1114"/>
                  <a:gd name="T57" fmla="*/ 1180 h 1293"/>
                  <a:gd name="T58" fmla="*/ 114 w 1114"/>
                  <a:gd name="T59" fmla="*/ 1074 h 1293"/>
                  <a:gd name="T60" fmla="*/ 42 w 1114"/>
                  <a:gd name="T61" fmla="*/ 947 h 1293"/>
                  <a:gd name="T62" fmla="*/ 6 w 1114"/>
                  <a:gd name="T63" fmla="*/ 808 h 1293"/>
                  <a:gd name="T64" fmla="*/ 6 w 1114"/>
                  <a:gd name="T65" fmla="*/ 666 h 1293"/>
                  <a:gd name="T66" fmla="*/ 42 w 1114"/>
                  <a:gd name="T67" fmla="*/ 527 h 1293"/>
                  <a:gd name="T68" fmla="*/ 114 w 1114"/>
                  <a:gd name="T69" fmla="*/ 400 h 1293"/>
                  <a:gd name="T70" fmla="*/ 472 w 1114"/>
                  <a:gd name="T71" fmla="*/ 34 h 1293"/>
                  <a:gd name="T72" fmla="*/ 527 w 1114"/>
                  <a:gd name="T73" fmla="*/ 4 h 1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14" h="1293">
                    <a:moveTo>
                      <a:pt x="557" y="288"/>
                    </a:moveTo>
                    <a:lnTo>
                      <a:pt x="332" y="513"/>
                    </a:lnTo>
                    <a:lnTo>
                      <a:pt x="297" y="557"/>
                    </a:lnTo>
                    <a:lnTo>
                      <a:pt x="269" y="605"/>
                    </a:lnTo>
                    <a:lnTo>
                      <a:pt x="251" y="657"/>
                    </a:lnTo>
                    <a:lnTo>
                      <a:pt x="241" y="710"/>
                    </a:lnTo>
                    <a:lnTo>
                      <a:pt x="241" y="764"/>
                    </a:lnTo>
                    <a:lnTo>
                      <a:pt x="251" y="818"/>
                    </a:lnTo>
                    <a:lnTo>
                      <a:pt x="269" y="869"/>
                    </a:lnTo>
                    <a:lnTo>
                      <a:pt x="297" y="917"/>
                    </a:lnTo>
                    <a:lnTo>
                      <a:pt x="332" y="961"/>
                    </a:lnTo>
                    <a:lnTo>
                      <a:pt x="376" y="997"/>
                    </a:lnTo>
                    <a:lnTo>
                      <a:pt x="426" y="1025"/>
                    </a:lnTo>
                    <a:lnTo>
                      <a:pt x="476" y="1043"/>
                    </a:lnTo>
                    <a:lnTo>
                      <a:pt x="529" y="1052"/>
                    </a:lnTo>
                    <a:lnTo>
                      <a:pt x="585" y="1052"/>
                    </a:lnTo>
                    <a:lnTo>
                      <a:pt x="637" y="1043"/>
                    </a:lnTo>
                    <a:lnTo>
                      <a:pt x="689" y="1025"/>
                    </a:lnTo>
                    <a:lnTo>
                      <a:pt x="738" y="997"/>
                    </a:lnTo>
                    <a:lnTo>
                      <a:pt x="782" y="961"/>
                    </a:lnTo>
                    <a:lnTo>
                      <a:pt x="818" y="917"/>
                    </a:lnTo>
                    <a:lnTo>
                      <a:pt x="846" y="869"/>
                    </a:lnTo>
                    <a:lnTo>
                      <a:pt x="864" y="818"/>
                    </a:lnTo>
                    <a:lnTo>
                      <a:pt x="874" y="764"/>
                    </a:lnTo>
                    <a:lnTo>
                      <a:pt x="874" y="710"/>
                    </a:lnTo>
                    <a:lnTo>
                      <a:pt x="864" y="657"/>
                    </a:lnTo>
                    <a:lnTo>
                      <a:pt x="846" y="605"/>
                    </a:lnTo>
                    <a:lnTo>
                      <a:pt x="818" y="557"/>
                    </a:lnTo>
                    <a:lnTo>
                      <a:pt x="782" y="513"/>
                    </a:lnTo>
                    <a:lnTo>
                      <a:pt x="557" y="288"/>
                    </a:lnTo>
                    <a:close/>
                    <a:moveTo>
                      <a:pt x="557" y="0"/>
                    </a:moveTo>
                    <a:lnTo>
                      <a:pt x="587" y="4"/>
                    </a:lnTo>
                    <a:lnTo>
                      <a:pt x="617" y="14"/>
                    </a:lnTo>
                    <a:lnTo>
                      <a:pt x="643" y="34"/>
                    </a:lnTo>
                    <a:lnTo>
                      <a:pt x="951" y="344"/>
                    </a:lnTo>
                    <a:lnTo>
                      <a:pt x="1001" y="400"/>
                    </a:lnTo>
                    <a:lnTo>
                      <a:pt x="1041" y="462"/>
                    </a:lnTo>
                    <a:lnTo>
                      <a:pt x="1073" y="527"/>
                    </a:lnTo>
                    <a:lnTo>
                      <a:pt x="1094" y="595"/>
                    </a:lnTo>
                    <a:lnTo>
                      <a:pt x="1108" y="666"/>
                    </a:lnTo>
                    <a:lnTo>
                      <a:pt x="1114" y="736"/>
                    </a:lnTo>
                    <a:lnTo>
                      <a:pt x="1108" y="808"/>
                    </a:lnTo>
                    <a:lnTo>
                      <a:pt x="1094" y="877"/>
                    </a:lnTo>
                    <a:lnTo>
                      <a:pt x="1073" y="947"/>
                    </a:lnTo>
                    <a:lnTo>
                      <a:pt x="1041" y="1013"/>
                    </a:lnTo>
                    <a:lnTo>
                      <a:pt x="1001" y="1074"/>
                    </a:lnTo>
                    <a:lnTo>
                      <a:pt x="951" y="1130"/>
                    </a:lnTo>
                    <a:lnTo>
                      <a:pt x="894" y="1180"/>
                    </a:lnTo>
                    <a:lnTo>
                      <a:pt x="832" y="1222"/>
                    </a:lnTo>
                    <a:lnTo>
                      <a:pt x="766" y="1251"/>
                    </a:lnTo>
                    <a:lnTo>
                      <a:pt x="699" y="1275"/>
                    </a:lnTo>
                    <a:lnTo>
                      <a:pt x="629" y="1289"/>
                    </a:lnTo>
                    <a:lnTo>
                      <a:pt x="557" y="1293"/>
                    </a:lnTo>
                    <a:lnTo>
                      <a:pt x="486" y="1289"/>
                    </a:lnTo>
                    <a:lnTo>
                      <a:pt x="416" y="1275"/>
                    </a:lnTo>
                    <a:lnTo>
                      <a:pt x="348" y="1251"/>
                    </a:lnTo>
                    <a:lnTo>
                      <a:pt x="283" y="1222"/>
                    </a:lnTo>
                    <a:lnTo>
                      <a:pt x="221" y="1180"/>
                    </a:lnTo>
                    <a:lnTo>
                      <a:pt x="163" y="1130"/>
                    </a:lnTo>
                    <a:lnTo>
                      <a:pt x="114" y="1074"/>
                    </a:lnTo>
                    <a:lnTo>
                      <a:pt x="74" y="1013"/>
                    </a:lnTo>
                    <a:lnTo>
                      <a:pt x="42" y="947"/>
                    </a:lnTo>
                    <a:lnTo>
                      <a:pt x="18" y="877"/>
                    </a:lnTo>
                    <a:lnTo>
                      <a:pt x="6" y="808"/>
                    </a:lnTo>
                    <a:lnTo>
                      <a:pt x="0" y="736"/>
                    </a:lnTo>
                    <a:lnTo>
                      <a:pt x="6" y="666"/>
                    </a:lnTo>
                    <a:lnTo>
                      <a:pt x="18" y="595"/>
                    </a:lnTo>
                    <a:lnTo>
                      <a:pt x="42" y="527"/>
                    </a:lnTo>
                    <a:lnTo>
                      <a:pt x="74" y="462"/>
                    </a:lnTo>
                    <a:lnTo>
                      <a:pt x="114" y="400"/>
                    </a:lnTo>
                    <a:lnTo>
                      <a:pt x="163" y="344"/>
                    </a:lnTo>
                    <a:lnTo>
                      <a:pt x="472" y="34"/>
                    </a:lnTo>
                    <a:lnTo>
                      <a:pt x="498" y="14"/>
                    </a:lnTo>
                    <a:lnTo>
                      <a:pt x="527" y="4"/>
                    </a:lnTo>
                    <a:lnTo>
                      <a:pt x="5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2" name="Group 901">
              <a:extLst>
                <a:ext uri="{FF2B5EF4-FFF2-40B4-BE49-F238E27FC236}">
                  <a16:creationId xmlns:a16="http://schemas.microsoft.com/office/drawing/2014/main" id="{559294FE-4C20-4E43-B490-98AFBF89B287}"/>
                </a:ext>
              </a:extLst>
            </p:cNvPr>
            <p:cNvGrpSpPr/>
            <p:nvPr/>
          </p:nvGrpSpPr>
          <p:grpSpPr>
            <a:xfrm>
              <a:off x="4930258" y="2677653"/>
              <a:ext cx="454380" cy="396088"/>
              <a:chOff x="8831263" y="1998663"/>
              <a:chExt cx="2895600" cy="2524125"/>
            </a:xfrm>
            <a:solidFill>
              <a:srgbClr val="22AF9F"/>
            </a:solidFill>
          </p:grpSpPr>
          <p:sp>
            <p:nvSpPr>
              <p:cNvPr id="1006" name="Freeform 65">
                <a:extLst>
                  <a:ext uri="{FF2B5EF4-FFF2-40B4-BE49-F238E27FC236}">
                    <a16:creationId xmlns:a16="http://schemas.microsoft.com/office/drawing/2014/main" id="{83C00C6E-A6B0-4016-AF42-DCFDCF50C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7" name="Freeform 66">
                <a:extLst>
                  <a:ext uri="{FF2B5EF4-FFF2-40B4-BE49-F238E27FC236}">
                    <a16:creationId xmlns:a16="http://schemas.microsoft.com/office/drawing/2014/main" id="{F7D83711-F0EB-4F08-9843-94DF231424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3" name="Freeform 71">
              <a:extLst>
                <a:ext uri="{FF2B5EF4-FFF2-40B4-BE49-F238E27FC236}">
                  <a16:creationId xmlns:a16="http://schemas.microsoft.com/office/drawing/2014/main" id="{B00913E0-9EFA-44B6-9933-05EF167550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443" y="5146681"/>
              <a:ext cx="449274" cy="448988"/>
            </a:xfrm>
            <a:custGeom>
              <a:avLst/>
              <a:gdLst>
                <a:gd name="T0" fmla="*/ 2750 w 6282"/>
                <a:gd name="T1" fmla="*/ 3754 h 6279"/>
                <a:gd name="T2" fmla="*/ 3546 w 6282"/>
                <a:gd name="T3" fmla="*/ 3722 h 6279"/>
                <a:gd name="T4" fmla="*/ 3414 w 6282"/>
                <a:gd name="T5" fmla="*/ 3275 h 6279"/>
                <a:gd name="T6" fmla="*/ 3483 w 6282"/>
                <a:gd name="T7" fmla="*/ 3021 h 6279"/>
                <a:gd name="T8" fmla="*/ 3546 w 6282"/>
                <a:gd name="T9" fmla="*/ 2629 h 6279"/>
                <a:gd name="T10" fmla="*/ 2285 w 6282"/>
                <a:gd name="T11" fmla="*/ 2461 h 6279"/>
                <a:gd name="T12" fmla="*/ 1527 w 6282"/>
                <a:gd name="T13" fmla="*/ 2459 h 6279"/>
                <a:gd name="T14" fmla="*/ 1385 w 6282"/>
                <a:gd name="T15" fmla="*/ 3754 h 6279"/>
                <a:gd name="T16" fmla="*/ 1639 w 6282"/>
                <a:gd name="T17" fmla="*/ 3685 h 6279"/>
                <a:gd name="T18" fmla="*/ 2423 w 6282"/>
                <a:gd name="T19" fmla="*/ 3777 h 6279"/>
                <a:gd name="T20" fmla="*/ 2322 w 6282"/>
                <a:gd name="T21" fmla="*/ 2456 h 6279"/>
                <a:gd name="T22" fmla="*/ 4114 w 6282"/>
                <a:gd name="T23" fmla="*/ 3750 h 6279"/>
                <a:gd name="T24" fmla="*/ 4507 w 6282"/>
                <a:gd name="T25" fmla="*/ 3298 h 6279"/>
                <a:gd name="T26" fmla="*/ 4878 w 6282"/>
                <a:gd name="T27" fmla="*/ 3779 h 6279"/>
                <a:gd name="T28" fmla="*/ 5050 w 6282"/>
                <a:gd name="T29" fmla="*/ 2456 h 6279"/>
                <a:gd name="T30" fmla="*/ 4580 w 6282"/>
                <a:gd name="T31" fmla="*/ 2757 h 6279"/>
                <a:gd name="T32" fmla="*/ 4093 w 6282"/>
                <a:gd name="T33" fmla="*/ 2561 h 6279"/>
                <a:gd name="T34" fmla="*/ 3357 w 6282"/>
                <a:gd name="T35" fmla="*/ 76 h 6279"/>
                <a:gd name="T36" fmla="*/ 3720 w 6282"/>
                <a:gd name="T37" fmla="*/ 502 h 6279"/>
                <a:gd name="T38" fmla="*/ 4205 w 6282"/>
                <a:gd name="T39" fmla="*/ 470 h 6279"/>
                <a:gd name="T40" fmla="*/ 4756 w 6282"/>
                <a:gd name="T41" fmla="*/ 450 h 6279"/>
                <a:gd name="T42" fmla="*/ 4932 w 6282"/>
                <a:gd name="T43" fmla="*/ 955 h 6279"/>
                <a:gd name="T44" fmla="*/ 5060 w 6282"/>
                <a:gd name="T45" fmla="*/ 1302 h 6279"/>
                <a:gd name="T46" fmla="*/ 5558 w 6282"/>
                <a:gd name="T47" fmla="*/ 1382 h 6279"/>
                <a:gd name="T48" fmla="*/ 5904 w 6282"/>
                <a:gd name="T49" fmla="*/ 1728 h 6279"/>
                <a:gd name="T50" fmla="*/ 5730 w 6282"/>
                <a:gd name="T51" fmla="*/ 2268 h 6279"/>
                <a:gd name="T52" fmla="*/ 5812 w 6282"/>
                <a:gd name="T53" fmla="*/ 2589 h 6279"/>
                <a:gd name="T54" fmla="*/ 6237 w 6282"/>
                <a:gd name="T55" fmla="*/ 2973 h 6279"/>
                <a:gd name="T56" fmla="*/ 6076 w 6282"/>
                <a:gd name="T57" fmla="*/ 3487 h 6279"/>
                <a:gd name="T58" fmla="*/ 5703 w 6282"/>
                <a:gd name="T59" fmla="*/ 3798 h 6279"/>
                <a:gd name="T60" fmla="*/ 5812 w 6282"/>
                <a:gd name="T61" fmla="*/ 4201 h 6279"/>
                <a:gd name="T62" fmla="*/ 5831 w 6282"/>
                <a:gd name="T63" fmla="*/ 4751 h 6279"/>
                <a:gd name="T64" fmla="*/ 5327 w 6282"/>
                <a:gd name="T65" fmla="*/ 4929 h 6279"/>
                <a:gd name="T66" fmla="*/ 4979 w 6282"/>
                <a:gd name="T67" fmla="*/ 5057 h 6279"/>
                <a:gd name="T68" fmla="*/ 4899 w 6282"/>
                <a:gd name="T69" fmla="*/ 5553 h 6279"/>
                <a:gd name="T70" fmla="*/ 4563 w 6282"/>
                <a:gd name="T71" fmla="*/ 5895 h 6279"/>
                <a:gd name="T72" fmla="*/ 3984 w 6282"/>
                <a:gd name="T73" fmla="*/ 5715 h 6279"/>
                <a:gd name="T74" fmla="*/ 3606 w 6282"/>
                <a:gd name="T75" fmla="*/ 5922 h 6279"/>
                <a:gd name="T76" fmla="*/ 3141 w 6282"/>
                <a:gd name="T77" fmla="*/ 6279 h 6279"/>
                <a:gd name="T78" fmla="*/ 2677 w 6282"/>
                <a:gd name="T79" fmla="*/ 5922 h 6279"/>
                <a:gd name="T80" fmla="*/ 2333 w 6282"/>
                <a:gd name="T81" fmla="*/ 5708 h 6279"/>
                <a:gd name="T82" fmla="*/ 1720 w 6282"/>
                <a:gd name="T83" fmla="*/ 5895 h 6279"/>
                <a:gd name="T84" fmla="*/ 1383 w 6282"/>
                <a:gd name="T85" fmla="*/ 5553 h 6279"/>
                <a:gd name="T86" fmla="*/ 1303 w 6282"/>
                <a:gd name="T87" fmla="*/ 5057 h 6279"/>
                <a:gd name="T88" fmla="*/ 955 w 6282"/>
                <a:gd name="T89" fmla="*/ 4929 h 6279"/>
                <a:gd name="T90" fmla="*/ 451 w 6282"/>
                <a:gd name="T91" fmla="*/ 4753 h 6279"/>
                <a:gd name="T92" fmla="*/ 472 w 6282"/>
                <a:gd name="T93" fmla="*/ 4201 h 6279"/>
                <a:gd name="T94" fmla="*/ 581 w 6282"/>
                <a:gd name="T95" fmla="*/ 3798 h 6279"/>
                <a:gd name="T96" fmla="*/ 206 w 6282"/>
                <a:gd name="T97" fmla="*/ 3487 h 6279"/>
                <a:gd name="T98" fmla="*/ 46 w 6282"/>
                <a:gd name="T99" fmla="*/ 2973 h 6279"/>
                <a:gd name="T100" fmla="*/ 470 w 6282"/>
                <a:gd name="T101" fmla="*/ 2589 h 6279"/>
                <a:gd name="T102" fmla="*/ 552 w 6282"/>
                <a:gd name="T103" fmla="*/ 2270 h 6279"/>
                <a:gd name="T104" fmla="*/ 378 w 6282"/>
                <a:gd name="T105" fmla="*/ 1728 h 6279"/>
                <a:gd name="T106" fmla="*/ 724 w 6282"/>
                <a:gd name="T107" fmla="*/ 1382 h 6279"/>
                <a:gd name="T108" fmla="*/ 1223 w 6282"/>
                <a:gd name="T109" fmla="*/ 1302 h 6279"/>
                <a:gd name="T110" fmla="*/ 1351 w 6282"/>
                <a:gd name="T111" fmla="*/ 955 h 6279"/>
                <a:gd name="T112" fmla="*/ 1527 w 6282"/>
                <a:gd name="T113" fmla="*/ 450 h 6279"/>
                <a:gd name="T114" fmla="*/ 2077 w 6282"/>
                <a:gd name="T115" fmla="*/ 470 h 6279"/>
                <a:gd name="T116" fmla="*/ 2541 w 6282"/>
                <a:gd name="T117" fmla="*/ 521 h 6279"/>
                <a:gd name="T118" fmla="*/ 2927 w 6282"/>
                <a:gd name="T119" fmla="*/ 76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82" h="6279">
                  <a:moveTo>
                    <a:pt x="2868" y="2456"/>
                  </a:moveTo>
                  <a:lnTo>
                    <a:pt x="2832" y="2461"/>
                  </a:lnTo>
                  <a:lnTo>
                    <a:pt x="2799" y="2475"/>
                  </a:lnTo>
                  <a:lnTo>
                    <a:pt x="2772" y="2496"/>
                  </a:lnTo>
                  <a:lnTo>
                    <a:pt x="2750" y="2524"/>
                  </a:lnTo>
                  <a:lnTo>
                    <a:pt x="2736" y="2557"/>
                  </a:lnTo>
                  <a:lnTo>
                    <a:pt x="2732" y="2593"/>
                  </a:lnTo>
                  <a:lnTo>
                    <a:pt x="2732" y="3685"/>
                  </a:lnTo>
                  <a:lnTo>
                    <a:pt x="2736" y="3722"/>
                  </a:lnTo>
                  <a:lnTo>
                    <a:pt x="2750" y="3754"/>
                  </a:lnTo>
                  <a:lnTo>
                    <a:pt x="2772" y="3781"/>
                  </a:lnTo>
                  <a:lnTo>
                    <a:pt x="2799" y="3802"/>
                  </a:lnTo>
                  <a:lnTo>
                    <a:pt x="2832" y="3817"/>
                  </a:lnTo>
                  <a:lnTo>
                    <a:pt x="2868" y="3821"/>
                  </a:lnTo>
                  <a:lnTo>
                    <a:pt x="3414" y="3821"/>
                  </a:lnTo>
                  <a:lnTo>
                    <a:pt x="3451" y="3817"/>
                  </a:lnTo>
                  <a:lnTo>
                    <a:pt x="3483" y="3802"/>
                  </a:lnTo>
                  <a:lnTo>
                    <a:pt x="3512" y="3781"/>
                  </a:lnTo>
                  <a:lnTo>
                    <a:pt x="3533" y="3754"/>
                  </a:lnTo>
                  <a:lnTo>
                    <a:pt x="3546" y="3722"/>
                  </a:lnTo>
                  <a:lnTo>
                    <a:pt x="3550" y="3685"/>
                  </a:lnTo>
                  <a:lnTo>
                    <a:pt x="3546" y="3649"/>
                  </a:lnTo>
                  <a:lnTo>
                    <a:pt x="3533" y="3617"/>
                  </a:lnTo>
                  <a:lnTo>
                    <a:pt x="3512" y="3588"/>
                  </a:lnTo>
                  <a:lnTo>
                    <a:pt x="3483" y="3567"/>
                  </a:lnTo>
                  <a:lnTo>
                    <a:pt x="3451" y="3554"/>
                  </a:lnTo>
                  <a:lnTo>
                    <a:pt x="3414" y="3548"/>
                  </a:lnTo>
                  <a:lnTo>
                    <a:pt x="3006" y="3548"/>
                  </a:lnTo>
                  <a:lnTo>
                    <a:pt x="3006" y="3275"/>
                  </a:lnTo>
                  <a:lnTo>
                    <a:pt x="3414" y="3275"/>
                  </a:lnTo>
                  <a:lnTo>
                    <a:pt x="3451" y="3271"/>
                  </a:lnTo>
                  <a:lnTo>
                    <a:pt x="3483" y="3256"/>
                  </a:lnTo>
                  <a:lnTo>
                    <a:pt x="3512" y="3235"/>
                  </a:lnTo>
                  <a:lnTo>
                    <a:pt x="3533" y="3208"/>
                  </a:lnTo>
                  <a:lnTo>
                    <a:pt x="3546" y="3176"/>
                  </a:lnTo>
                  <a:lnTo>
                    <a:pt x="3550" y="3139"/>
                  </a:lnTo>
                  <a:lnTo>
                    <a:pt x="3546" y="3103"/>
                  </a:lnTo>
                  <a:lnTo>
                    <a:pt x="3533" y="3070"/>
                  </a:lnTo>
                  <a:lnTo>
                    <a:pt x="3512" y="3042"/>
                  </a:lnTo>
                  <a:lnTo>
                    <a:pt x="3483" y="3021"/>
                  </a:lnTo>
                  <a:lnTo>
                    <a:pt x="3451" y="3007"/>
                  </a:lnTo>
                  <a:lnTo>
                    <a:pt x="3414" y="3002"/>
                  </a:lnTo>
                  <a:lnTo>
                    <a:pt x="3006" y="3002"/>
                  </a:lnTo>
                  <a:lnTo>
                    <a:pt x="3006" y="2729"/>
                  </a:lnTo>
                  <a:lnTo>
                    <a:pt x="3414" y="2729"/>
                  </a:lnTo>
                  <a:lnTo>
                    <a:pt x="3451" y="2725"/>
                  </a:lnTo>
                  <a:lnTo>
                    <a:pt x="3483" y="2711"/>
                  </a:lnTo>
                  <a:lnTo>
                    <a:pt x="3512" y="2689"/>
                  </a:lnTo>
                  <a:lnTo>
                    <a:pt x="3533" y="2662"/>
                  </a:lnTo>
                  <a:lnTo>
                    <a:pt x="3546" y="2629"/>
                  </a:lnTo>
                  <a:lnTo>
                    <a:pt x="3550" y="2593"/>
                  </a:lnTo>
                  <a:lnTo>
                    <a:pt x="3546" y="2557"/>
                  </a:lnTo>
                  <a:lnTo>
                    <a:pt x="3533" y="2524"/>
                  </a:lnTo>
                  <a:lnTo>
                    <a:pt x="3512" y="2496"/>
                  </a:lnTo>
                  <a:lnTo>
                    <a:pt x="3483" y="2475"/>
                  </a:lnTo>
                  <a:lnTo>
                    <a:pt x="3451" y="2461"/>
                  </a:lnTo>
                  <a:lnTo>
                    <a:pt x="3414" y="2456"/>
                  </a:lnTo>
                  <a:lnTo>
                    <a:pt x="2868" y="2456"/>
                  </a:lnTo>
                  <a:close/>
                  <a:moveTo>
                    <a:pt x="2322" y="2456"/>
                  </a:moveTo>
                  <a:lnTo>
                    <a:pt x="2285" y="2461"/>
                  </a:lnTo>
                  <a:lnTo>
                    <a:pt x="2253" y="2475"/>
                  </a:lnTo>
                  <a:lnTo>
                    <a:pt x="2226" y="2496"/>
                  </a:lnTo>
                  <a:lnTo>
                    <a:pt x="2203" y="2524"/>
                  </a:lnTo>
                  <a:lnTo>
                    <a:pt x="2190" y="2557"/>
                  </a:lnTo>
                  <a:lnTo>
                    <a:pt x="2186" y="2593"/>
                  </a:lnTo>
                  <a:lnTo>
                    <a:pt x="2186" y="3275"/>
                  </a:lnTo>
                  <a:lnTo>
                    <a:pt x="1613" y="2511"/>
                  </a:lnTo>
                  <a:lnTo>
                    <a:pt x="1588" y="2486"/>
                  </a:lnTo>
                  <a:lnTo>
                    <a:pt x="1559" y="2469"/>
                  </a:lnTo>
                  <a:lnTo>
                    <a:pt x="1527" y="2459"/>
                  </a:lnTo>
                  <a:lnTo>
                    <a:pt x="1492" y="2457"/>
                  </a:lnTo>
                  <a:lnTo>
                    <a:pt x="1460" y="2463"/>
                  </a:lnTo>
                  <a:lnTo>
                    <a:pt x="1429" y="2478"/>
                  </a:lnTo>
                  <a:lnTo>
                    <a:pt x="1403" y="2499"/>
                  </a:lnTo>
                  <a:lnTo>
                    <a:pt x="1383" y="2528"/>
                  </a:lnTo>
                  <a:lnTo>
                    <a:pt x="1370" y="2559"/>
                  </a:lnTo>
                  <a:lnTo>
                    <a:pt x="1366" y="2593"/>
                  </a:lnTo>
                  <a:lnTo>
                    <a:pt x="1366" y="3685"/>
                  </a:lnTo>
                  <a:lnTo>
                    <a:pt x="1370" y="3722"/>
                  </a:lnTo>
                  <a:lnTo>
                    <a:pt x="1385" y="3754"/>
                  </a:lnTo>
                  <a:lnTo>
                    <a:pt x="1406" y="3781"/>
                  </a:lnTo>
                  <a:lnTo>
                    <a:pt x="1433" y="3802"/>
                  </a:lnTo>
                  <a:lnTo>
                    <a:pt x="1466" y="3817"/>
                  </a:lnTo>
                  <a:lnTo>
                    <a:pt x="1502" y="3821"/>
                  </a:lnTo>
                  <a:lnTo>
                    <a:pt x="1538" y="3817"/>
                  </a:lnTo>
                  <a:lnTo>
                    <a:pt x="1571" y="3802"/>
                  </a:lnTo>
                  <a:lnTo>
                    <a:pt x="1599" y="3781"/>
                  </a:lnTo>
                  <a:lnTo>
                    <a:pt x="1620" y="3754"/>
                  </a:lnTo>
                  <a:lnTo>
                    <a:pt x="1634" y="3722"/>
                  </a:lnTo>
                  <a:lnTo>
                    <a:pt x="1639" y="3685"/>
                  </a:lnTo>
                  <a:lnTo>
                    <a:pt x="1639" y="3002"/>
                  </a:lnTo>
                  <a:lnTo>
                    <a:pt x="2213" y="3768"/>
                  </a:lnTo>
                  <a:lnTo>
                    <a:pt x="2236" y="3790"/>
                  </a:lnTo>
                  <a:lnTo>
                    <a:pt x="2262" y="3808"/>
                  </a:lnTo>
                  <a:lnTo>
                    <a:pt x="2291" y="3817"/>
                  </a:lnTo>
                  <a:lnTo>
                    <a:pt x="2322" y="3821"/>
                  </a:lnTo>
                  <a:lnTo>
                    <a:pt x="2344" y="3819"/>
                  </a:lnTo>
                  <a:lnTo>
                    <a:pt x="2365" y="3813"/>
                  </a:lnTo>
                  <a:lnTo>
                    <a:pt x="2396" y="3800"/>
                  </a:lnTo>
                  <a:lnTo>
                    <a:pt x="2423" y="3777"/>
                  </a:lnTo>
                  <a:lnTo>
                    <a:pt x="2442" y="3750"/>
                  </a:lnTo>
                  <a:lnTo>
                    <a:pt x="2453" y="3720"/>
                  </a:lnTo>
                  <a:lnTo>
                    <a:pt x="2459" y="3685"/>
                  </a:lnTo>
                  <a:lnTo>
                    <a:pt x="2459" y="2593"/>
                  </a:lnTo>
                  <a:lnTo>
                    <a:pt x="2453" y="2557"/>
                  </a:lnTo>
                  <a:lnTo>
                    <a:pt x="2440" y="2524"/>
                  </a:lnTo>
                  <a:lnTo>
                    <a:pt x="2419" y="2496"/>
                  </a:lnTo>
                  <a:lnTo>
                    <a:pt x="2390" y="2475"/>
                  </a:lnTo>
                  <a:lnTo>
                    <a:pt x="2358" y="2461"/>
                  </a:lnTo>
                  <a:lnTo>
                    <a:pt x="2322" y="2456"/>
                  </a:lnTo>
                  <a:close/>
                  <a:moveTo>
                    <a:pt x="3963" y="2456"/>
                  </a:moveTo>
                  <a:lnTo>
                    <a:pt x="3928" y="2461"/>
                  </a:lnTo>
                  <a:lnTo>
                    <a:pt x="3894" y="2475"/>
                  </a:lnTo>
                  <a:lnTo>
                    <a:pt x="3865" y="2496"/>
                  </a:lnTo>
                  <a:lnTo>
                    <a:pt x="3844" y="2522"/>
                  </a:lnTo>
                  <a:lnTo>
                    <a:pt x="3829" y="2555"/>
                  </a:lnTo>
                  <a:lnTo>
                    <a:pt x="3823" y="2589"/>
                  </a:lnTo>
                  <a:lnTo>
                    <a:pt x="3829" y="2626"/>
                  </a:lnTo>
                  <a:lnTo>
                    <a:pt x="4102" y="3718"/>
                  </a:lnTo>
                  <a:lnTo>
                    <a:pt x="4114" y="3750"/>
                  </a:lnTo>
                  <a:lnTo>
                    <a:pt x="4135" y="3779"/>
                  </a:lnTo>
                  <a:lnTo>
                    <a:pt x="4162" y="3800"/>
                  </a:lnTo>
                  <a:lnTo>
                    <a:pt x="4194" y="3815"/>
                  </a:lnTo>
                  <a:lnTo>
                    <a:pt x="4228" y="3821"/>
                  </a:lnTo>
                  <a:lnTo>
                    <a:pt x="4267" y="3817"/>
                  </a:lnTo>
                  <a:lnTo>
                    <a:pt x="4301" y="3806"/>
                  </a:lnTo>
                  <a:lnTo>
                    <a:pt x="4328" y="3787"/>
                  </a:lnTo>
                  <a:lnTo>
                    <a:pt x="4349" y="3760"/>
                  </a:lnTo>
                  <a:lnTo>
                    <a:pt x="4364" y="3727"/>
                  </a:lnTo>
                  <a:lnTo>
                    <a:pt x="4507" y="3298"/>
                  </a:lnTo>
                  <a:lnTo>
                    <a:pt x="4651" y="3727"/>
                  </a:lnTo>
                  <a:lnTo>
                    <a:pt x="4666" y="3758"/>
                  </a:lnTo>
                  <a:lnTo>
                    <a:pt x="4687" y="3785"/>
                  </a:lnTo>
                  <a:lnTo>
                    <a:pt x="4714" y="3804"/>
                  </a:lnTo>
                  <a:lnTo>
                    <a:pt x="4746" y="3817"/>
                  </a:lnTo>
                  <a:lnTo>
                    <a:pt x="4781" y="3821"/>
                  </a:lnTo>
                  <a:lnTo>
                    <a:pt x="4784" y="3821"/>
                  </a:lnTo>
                  <a:lnTo>
                    <a:pt x="4821" y="3815"/>
                  </a:lnTo>
                  <a:lnTo>
                    <a:pt x="4851" y="3800"/>
                  </a:lnTo>
                  <a:lnTo>
                    <a:pt x="4878" y="3779"/>
                  </a:lnTo>
                  <a:lnTo>
                    <a:pt x="4899" y="3750"/>
                  </a:lnTo>
                  <a:lnTo>
                    <a:pt x="4912" y="3718"/>
                  </a:lnTo>
                  <a:lnTo>
                    <a:pt x="5186" y="2626"/>
                  </a:lnTo>
                  <a:lnTo>
                    <a:pt x="5189" y="2589"/>
                  </a:lnTo>
                  <a:lnTo>
                    <a:pt x="5184" y="2555"/>
                  </a:lnTo>
                  <a:lnTo>
                    <a:pt x="5170" y="2522"/>
                  </a:lnTo>
                  <a:lnTo>
                    <a:pt x="5149" y="2496"/>
                  </a:lnTo>
                  <a:lnTo>
                    <a:pt x="5121" y="2475"/>
                  </a:lnTo>
                  <a:lnTo>
                    <a:pt x="5086" y="2461"/>
                  </a:lnTo>
                  <a:lnTo>
                    <a:pt x="5050" y="2456"/>
                  </a:lnTo>
                  <a:lnTo>
                    <a:pt x="5014" y="2461"/>
                  </a:lnTo>
                  <a:lnTo>
                    <a:pt x="4983" y="2477"/>
                  </a:lnTo>
                  <a:lnTo>
                    <a:pt x="4954" y="2498"/>
                  </a:lnTo>
                  <a:lnTo>
                    <a:pt x="4933" y="2526"/>
                  </a:lnTo>
                  <a:lnTo>
                    <a:pt x="4920" y="2561"/>
                  </a:lnTo>
                  <a:lnTo>
                    <a:pt x="4761" y="3197"/>
                  </a:lnTo>
                  <a:lnTo>
                    <a:pt x="4637" y="2822"/>
                  </a:lnTo>
                  <a:lnTo>
                    <a:pt x="4622" y="2795"/>
                  </a:lnTo>
                  <a:lnTo>
                    <a:pt x="4603" y="2773"/>
                  </a:lnTo>
                  <a:lnTo>
                    <a:pt x="4580" y="2757"/>
                  </a:lnTo>
                  <a:lnTo>
                    <a:pt x="4551" y="2746"/>
                  </a:lnTo>
                  <a:lnTo>
                    <a:pt x="4523" y="2740"/>
                  </a:lnTo>
                  <a:lnTo>
                    <a:pt x="4492" y="2740"/>
                  </a:lnTo>
                  <a:lnTo>
                    <a:pt x="4461" y="2746"/>
                  </a:lnTo>
                  <a:lnTo>
                    <a:pt x="4435" y="2757"/>
                  </a:lnTo>
                  <a:lnTo>
                    <a:pt x="4410" y="2773"/>
                  </a:lnTo>
                  <a:lnTo>
                    <a:pt x="4391" y="2795"/>
                  </a:lnTo>
                  <a:lnTo>
                    <a:pt x="4377" y="2822"/>
                  </a:lnTo>
                  <a:lnTo>
                    <a:pt x="4253" y="3197"/>
                  </a:lnTo>
                  <a:lnTo>
                    <a:pt x="4093" y="2561"/>
                  </a:lnTo>
                  <a:lnTo>
                    <a:pt x="4079" y="2526"/>
                  </a:lnTo>
                  <a:lnTo>
                    <a:pt x="4058" y="2498"/>
                  </a:lnTo>
                  <a:lnTo>
                    <a:pt x="4030" y="2475"/>
                  </a:lnTo>
                  <a:lnTo>
                    <a:pt x="3999" y="2461"/>
                  </a:lnTo>
                  <a:lnTo>
                    <a:pt x="3963" y="2456"/>
                  </a:lnTo>
                  <a:close/>
                  <a:moveTo>
                    <a:pt x="3141" y="0"/>
                  </a:moveTo>
                  <a:lnTo>
                    <a:pt x="3200" y="5"/>
                  </a:lnTo>
                  <a:lnTo>
                    <a:pt x="3256" y="21"/>
                  </a:lnTo>
                  <a:lnTo>
                    <a:pt x="3307" y="46"/>
                  </a:lnTo>
                  <a:lnTo>
                    <a:pt x="3357" y="76"/>
                  </a:lnTo>
                  <a:lnTo>
                    <a:pt x="3403" y="114"/>
                  </a:lnTo>
                  <a:lnTo>
                    <a:pt x="3447" y="158"/>
                  </a:lnTo>
                  <a:lnTo>
                    <a:pt x="3489" y="206"/>
                  </a:lnTo>
                  <a:lnTo>
                    <a:pt x="3529" y="256"/>
                  </a:lnTo>
                  <a:lnTo>
                    <a:pt x="3567" y="305"/>
                  </a:lnTo>
                  <a:lnTo>
                    <a:pt x="3606" y="357"/>
                  </a:lnTo>
                  <a:lnTo>
                    <a:pt x="3632" y="393"/>
                  </a:lnTo>
                  <a:lnTo>
                    <a:pt x="3661" y="431"/>
                  </a:lnTo>
                  <a:lnTo>
                    <a:pt x="3691" y="468"/>
                  </a:lnTo>
                  <a:lnTo>
                    <a:pt x="3720" y="502"/>
                  </a:lnTo>
                  <a:lnTo>
                    <a:pt x="3749" y="534"/>
                  </a:lnTo>
                  <a:lnTo>
                    <a:pt x="3776" y="559"/>
                  </a:lnTo>
                  <a:lnTo>
                    <a:pt x="3800" y="578"/>
                  </a:lnTo>
                  <a:lnTo>
                    <a:pt x="3825" y="590"/>
                  </a:lnTo>
                  <a:lnTo>
                    <a:pt x="3884" y="584"/>
                  </a:lnTo>
                  <a:lnTo>
                    <a:pt x="3948" y="569"/>
                  </a:lnTo>
                  <a:lnTo>
                    <a:pt x="4012" y="548"/>
                  </a:lnTo>
                  <a:lnTo>
                    <a:pt x="4079" y="523"/>
                  </a:lnTo>
                  <a:lnTo>
                    <a:pt x="4146" y="494"/>
                  </a:lnTo>
                  <a:lnTo>
                    <a:pt x="4205" y="470"/>
                  </a:lnTo>
                  <a:lnTo>
                    <a:pt x="4267" y="447"/>
                  </a:lnTo>
                  <a:lnTo>
                    <a:pt x="4328" y="426"/>
                  </a:lnTo>
                  <a:lnTo>
                    <a:pt x="4387" y="406"/>
                  </a:lnTo>
                  <a:lnTo>
                    <a:pt x="4448" y="393"/>
                  </a:lnTo>
                  <a:lnTo>
                    <a:pt x="4505" y="384"/>
                  </a:lnTo>
                  <a:lnTo>
                    <a:pt x="4561" y="382"/>
                  </a:lnTo>
                  <a:lnTo>
                    <a:pt x="4614" y="385"/>
                  </a:lnTo>
                  <a:lnTo>
                    <a:pt x="4666" y="399"/>
                  </a:lnTo>
                  <a:lnTo>
                    <a:pt x="4712" y="420"/>
                  </a:lnTo>
                  <a:lnTo>
                    <a:pt x="4756" y="450"/>
                  </a:lnTo>
                  <a:lnTo>
                    <a:pt x="4792" y="485"/>
                  </a:lnTo>
                  <a:lnTo>
                    <a:pt x="4823" y="525"/>
                  </a:lnTo>
                  <a:lnTo>
                    <a:pt x="4847" y="571"/>
                  </a:lnTo>
                  <a:lnTo>
                    <a:pt x="4868" y="618"/>
                  </a:lnTo>
                  <a:lnTo>
                    <a:pt x="4886" y="670"/>
                  </a:lnTo>
                  <a:lnTo>
                    <a:pt x="4899" y="723"/>
                  </a:lnTo>
                  <a:lnTo>
                    <a:pt x="4909" y="779"/>
                  </a:lnTo>
                  <a:lnTo>
                    <a:pt x="4918" y="836"/>
                  </a:lnTo>
                  <a:lnTo>
                    <a:pt x="4926" y="895"/>
                  </a:lnTo>
                  <a:lnTo>
                    <a:pt x="4932" y="955"/>
                  </a:lnTo>
                  <a:lnTo>
                    <a:pt x="4937" y="1000"/>
                  </a:lnTo>
                  <a:lnTo>
                    <a:pt x="4943" y="1048"/>
                  </a:lnTo>
                  <a:lnTo>
                    <a:pt x="4951" y="1096"/>
                  </a:lnTo>
                  <a:lnTo>
                    <a:pt x="4958" y="1142"/>
                  </a:lnTo>
                  <a:lnTo>
                    <a:pt x="4968" y="1184"/>
                  </a:lnTo>
                  <a:lnTo>
                    <a:pt x="4979" y="1220"/>
                  </a:lnTo>
                  <a:lnTo>
                    <a:pt x="4993" y="1251"/>
                  </a:lnTo>
                  <a:lnTo>
                    <a:pt x="5008" y="1273"/>
                  </a:lnTo>
                  <a:lnTo>
                    <a:pt x="5029" y="1289"/>
                  </a:lnTo>
                  <a:lnTo>
                    <a:pt x="5060" y="1302"/>
                  </a:lnTo>
                  <a:lnTo>
                    <a:pt x="5098" y="1314"/>
                  </a:lnTo>
                  <a:lnTo>
                    <a:pt x="5140" y="1323"/>
                  </a:lnTo>
                  <a:lnTo>
                    <a:pt x="5184" y="1331"/>
                  </a:lnTo>
                  <a:lnTo>
                    <a:pt x="5231" y="1338"/>
                  </a:lnTo>
                  <a:lnTo>
                    <a:pt x="5281" y="1344"/>
                  </a:lnTo>
                  <a:lnTo>
                    <a:pt x="5327" y="1348"/>
                  </a:lnTo>
                  <a:lnTo>
                    <a:pt x="5386" y="1356"/>
                  </a:lnTo>
                  <a:lnTo>
                    <a:pt x="5444" y="1363"/>
                  </a:lnTo>
                  <a:lnTo>
                    <a:pt x="5501" y="1371"/>
                  </a:lnTo>
                  <a:lnTo>
                    <a:pt x="5558" y="1382"/>
                  </a:lnTo>
                  <a:lnTo>
                    <a:pt x="5612" y="1396"/>
                  </a:lnTo>
                  <a:lnTo>
                    <a:pt x="5663" y="1413"/>
                  </a:lnTo>
                  <a:lnTo>
                    <a:pt x="5711" y="1434"/>
                  </a:lnTo>
                  <a:lnTo>
                    <a:pt x="5755" y="1459"/>
                  </a:lnTo>
                  <a:lnTo>
                    <a:pt x="5797" y="1489"/>
                  </a:lnTo>
                  <a:lnTo>
                    <a:pt x="5831" y="1526"/>
                  </a:lnTo>
                  <a:lnTo>
                    <a:pt x="5862" y="1569"/>
                  </a:lnTo>
                  <a:lnTo>
                    <a:pt x="5885" y="1621"/>
                  </a:lnTo>
                  <a:lnTo>
                    <a:pt x="5898" y="1673"/>
                  </a:lnTo>
                  <a:lnTo>
                    <a:pt x="5904" y="1728"/>
                  </a:lnTo>
                  <a:lnTo>
                    <a:pt x="5902" y="1785"/>
                  </a:lnTo>
                  <a:lnTo>
                    <a:pt x="5893" y="1843"/>
                  </a:lnTo>
                  <a:lnTo>
                    <a:pt x="5877" y="1900"/>
                  </a:lnTo>
                  <a:lnTo>
                    <a:pt x="5858" y="1959"/>
                  </a:lnTo>
                  <a:lnTo>
                    <a:pt x="5835" y="2016"/>
                  </a:lnTo>
                  <a:lnTo>
                    <a:pt x="5810" y="2076"/>
                  </a:lnTo>
                  <a:lnTo>
                    <a:pt x="5786" y="2135"/>
                  </a:lnTo>
                  <a:lnTo>
                    <a:pt x="5766" y="2179"/>
                  </a:lnTo>
                  <a:lnTo>
                    <a:pt x="5747" y="2224"/>
                  </a:lnTo>
                  <a:lnTo>
                    <a:pt x="5730" y="2268"/>
                  </a:lnTo>
                  <a:lnTo>
                    <a:pt x="5713" y="2314"/>
                  </a:lnTo>
                  <a:lnTo>
                    <a:pt x="5702" y="2356"/>
                  </a:lnTo>
                  <a:lnTo>
                    <a:pt x="5692" y="2394"/>
                  </a:lnTo>
                  <a:lnTo>
                    <a:pt x="5688" y="2427"/>
                  </a:lnTo>
                  <a:lnTo>
                    <a:pt x="5692" y="2456"/>
                  </a:lnTo>
                  <a:lnTo>
                    <a:pt x="5703" y="2478"/>
                  </a:lnTo>
                  <a:lnTo>
                    <a:pt x="5721" y="2505"/>
                  </a:lnTo>
                  <a:lnTo>
                    <a:pt x="5747" y="2532"/>
                  </a:lnTo>
                  <a:lnTo>
                    <a:pt x="5778" y="2561"/>
                  </a:lnTo>
                  <a:lnTo>
                    <a:pt x="5812" y="2589"/>
                  </a:lnTo>
                  <a:lnTo>
                    <a:pt x="5851" y="2618"/>
                  </a:lnTo>
                  <a:lnTo>
                    <a:pt x="5889" y="2647"/>
                  </a:lnTo>
                  <a:lnTo>
                    <a:pt x="5925" y="2675"/>
                  </a:lnTo>
                  <a:lnTo>
                    <a:pt x="5977" y="2711"/>
                  </a:lnTo>
                  <a:lnTo>
                    <a:pt x="6026" y="2752"/>
                  </a:lnTo>
                  <a:lnTo>
                    <a:pt x="6076" y="2792"/>
                  </a:lnTo>
                  <a:lnTo>
                    <a:pt x="6124" y="2834"/>
                  </a:lnTo>
                  <a:lnTo>
                    <a:pt x="6166" y="2878"/>
                  </a:lnTo>
                  <a:lnTo>
                    <a:pt x="6204" y="2923"/>
                  </a:lnTo>
                  <a:lnTo>
                    <a:pt x="6237" y="2973"/>
                  </a:lnTo>
                  <a:lnTo>
                    <a:pt x="6261" y="3025"/>
                  </a:lnTo>
                  <a:lnTo>
                    <a:pt x="6277" y="3080"/>
                  </a:lnTo>
                  <a:lnTo>
                    <a:pt x="6282" y="3139"/>
                  </a:lnTo>
                  <a:lnTo>
                    <a:pt x="6277" y="3197"/>
                  </a:lnTo>
                  <a:lnTo>
                    <a:pt x="6261" y="3252"/>
                  </a:lnTo>
                  <a:lnTo>
                    <a:pt x="6237" y="3305"/>
                  </a:lnTo>
                  <a:lnTo>
                    <a:pt x="6204" y="3353"/>
                  </a:lnTo>
                  <a:lnTo>
                    <a:pt x="6166" y="3401"/>
                  </a:lnTo>
                  <a:lnTo>
                    <a:pt x="6124" y="3445"/>
                  </a:lnTo>
                  <a:lnTo>
                    <a:pt x="6076" y="3487"/>
                  </a:lnTo>
                  <a:lnTo>
                    <a:pt x="6026" y="3527"/>
                  </a:lnTo>
                  <a:lnTo>
                    <a:pt x="5977" y="3565"/>
                  </a:lnTo>
                  <a:lnTo>
                    <a:pt x="5925" y="3603"/>
                  </a:lnTo>
                  <a:lnTo>
                    <a:pt x="5889" y="3630"/>
                  </a:lnTo>
                  <a:lnTo>
                    <a:pt x="5851" y="3659"/>
                  </a:lnTo>
                  <a:lnTo>
                    <a:pt x="5812" y="3687"/>
                  </a:lnTo>
                  <a:lnTo>
                    <a:pt x="5778" y="3718"/>
                  </a:lnTo>
                  <a:lnTo>
                    <a:pt x="5747" y="3745"/>
                  </a:lnTo>
                  <a:lnTo>
                    <a:pt x="5723" y="3773"/>
                  </a:lnTo>
                  <a:lnTo>
                    <a:pt x="5703" y="3798"/>
                  </a:lnTo>
                  <a:lnTo>
                    <a:pt x="5692" y="3823"/>
                  </a:lnTo>
                  <a:lnTo>
                    <a:pt x="5690" y="3850"/>
                  </a:lnTo>
                  <a:lnTo>
                    <a:pt x="5692" y="3884"/>
                  </a:lnTo>
                  <a:lnTo>
                    <a:pt x="5702" y="3922"/>
                  </a:lnTo>
                  <a:lnTo>
                    <a:pt x="5715" y="3964"/>
                  </a:lnTo>
                  <a:lnTo>
                    <a:pt x="5730" y="4008"/>
                  </a:lnTo>
                  <a:lnTo>
                    <a:pt x="5747" y="4054"/>
                  </a:lnTo>
                  <a:lnTo>
                    <a:pt x="5766" y="4098"/>
                  </a:lnTo>
                  <a:lnTo>
                    <a:pt x="5786" y="4142"/>
                  </a:lnTo>
                  <a:lnTo>
                    <a:pt x="5812" y="4201"/>
                  </a:lnTo>
                  <a:lnTo>
                    <a:pt x="5835" y="4260"/>
                  </a:lnTo>
                  <a:lnTo>
                    <a:pt x="5858" y="4319"/>
                  </a:lnTo>
                  <a:lnTo>
                    <a:pt x="5877" y="4379"/>
                  </a:lnTo>
                  <a:lnTo>
                    <a:pt x="5893" y="4436"/>
                  </a:lnTo>
                  <a:lnTo>
                    <a:pt x="5902" y="4493"/>
                  </a:lnTo>
                  <a:lnTo>
                    <a:pt x="5904" y="4549"/>
                  </a:lnTo>
                  <a:lnTo>
                    <a:pt x="5900" y="4604"/>
                  </a:lnTo>
                  <a:lnTo>
                    <a:pt x="5885" y="4657"/>
                  </a:lnTo>
                  <a:lnTo>
                    <a:pt x="5862" y="4709"/>
                  </a:lnTo>
                  <a:lnTo>
                    <a:pt x="5831" y="4751"/>
                  </a:lnTo>
                  <a:lnTo>
                    <a:pt x="5797" y="4789"/>
                  </a:lnTo>
                  <a:lnTo>
                    <a:pt x="5757" y="4820"/>
                  </a:lnTo>
                  <a:lnTo>
                    <a:pt x="5711" y="4845"/>
                  </a:lnTo>
                  <a:lnTo>
                    <a:pt x="5663" y="4866"/>
                  </a:lnTo>
                  <a:lnTo>
                    <a:pt x="5612" y="4881"/>
                  </a:lnTo>
                  <a:lnTo>
                    <a:pt x="5558" y="4894"/>
                  </a:lnTo>
                  <a:lnTo>
                    <a:pt x="5501" y="4906"/>
                  </a:lnTo>
                  <a:lnTo>
                    <a:pt x="5444" y="4915"/>
                  </a:lnTo>
                  <a:lnTo>
                    <a:pt x="5386" y="4921"/>
                  </a:lnTo>
                  <a:lnTo>
                    <a:pt x="5327" y="4929"/>
                  </a:lnTo>
                  <a:lnTo>
                    <a:pt x="5281" y="4934"/>
                  </a:lnTo>
                  <a:lnTo>
                    <a:pt x="5233" y="4940"/>
                  </a:lnTo>
                  <a:lnTo>
                    <a:pt x="5186" y="4946"/>
                  </a:lnTo>
                  <a:lnTo>
                    <a:pt x="5140" y="4955"/>
                  </a:lnTo>
                  <a:lnTo>
                    <a:pt x="5098" y="4965"/>
                  </a:lnTo>
                  <a:lnTo>
                    <a:pt x="5060" y="4974"/>
                  </a:lnTo>
                  <a:lnTo>
                    <a:pt x="5029" y="4990"/>
                  </a:lnTo>
                  <a:lnTo>
                    <a:pt x="5008" y="5005"/>
                  </a:lnTo>
                  <a:lnTo>
                    <a:pt x="4993" y="5026"/>
                  </a:lnTo>
                  <a:lnTo>
                    <a:pt x="4979" y="5057"/>
                  </a:lnTo>
                  <a:lnTo>
                    <a:pt x="4968" y="5093"/>
                  </a:lnTo>
                  <a:lnTo>
                    <a:pt x="4958" y="5135"/>
                  </a:lnTo>
                  <a:lnTo>
                    <a:pt x="4951" y="5181"/>
                  </a:lnTo>
                  <a:lnTo>
                    <a:pt x="4943" y="5228"/>
                  </a:lnTo>
                  <a:lnTo>
                    <a:pt x="4937" y="5276"/>
                  </a:lnTo>
                  <a:lnTo>
                    <a:pt x="4932" y="5324"/>
                  </a:lnTo>
                  <a:lnTo>
                    <a:pt x="4926" y="5381"/>
                  </a:lnTo>
                  <a:lnTo>
                    <a:pt x="4918" y="5440"/>
                  </a:lnTo>
                  <a:lnTo>
                    <a:pt x="4909" y="5498"/>
                  </a:lnTo>
                  <a:lnTo>
                    <a:pt x="4899" y="5553"/>
                  </a:lnTo>
                  <a:lnTo>
                    <a:pt x="4886" y="5608"/>
                  </a:lnTo>
                  <a:lnTo>
                    <a:pt x="4868" y="5660"/>
                  </a:lnTo>
                  <a:lnTo>
                    <a:pt x="4847" y="5708"/>
                  </a:lnTo>
                  <a:lnTo>
                    <a:pt x="4823" y="5752"/>
                  </a:lnTo>
                  <a:lnTo>
                    <a:pt x="4792" y="5792"/>
                  </a:lnTo>
                  <a:lnTo>
                    <a:pt x="4756" y="5828"/>
                  </a:lnTo>
                  <a:lnTo>
                    <a:pt x="4712" y="5857"/>
                  </a:lnTo>
                  <a:lnTo>
                    <a:pt x="4666" y="5878"/>
                  </a:lnTo>
                  <a:lnTo>
                    <a:pt x="4616" y="5891"/>
                  </a:lnTo>
                  <a:lnTo>
                    <a:pt x="4563" y="5895"/>
                  </a:lnTo>
                  <a:lnTo>
                    <a:pt x="4505" y="5893"/>
                  </a:lnTo>
                  <a:lnTo>
                    <a:pt x="4448" y="5883"/>
                  </a:lnTo>
                  <a:lnTo>
                    <a:pt x="4389" y="5870"/>
                  </a:lnTo>
                  <a:lnTo>
                    <a:pt x="4328" y="5853"/>
                  </a:lnTo>
                  <a:lnTo>
                    <a:pt x="4267" y="5832"/>
                  </a:lnTo>
                  <a:lnTo>
                    <a:pt x="4205" y="5807"/>
                  </a:lnTo>
                  <a:lnTo>
                    <a:pt x="4146" y="5782"/>
                  </a:lnTo>
                  <a:lnTo>
                    <a:pt x="4091" y="5759"/>
                  </a:lnTo>
                  <a:lnTo>
                    <a:pt x="4037" y="5736"/>
                  </a:lnTo>
                  <a:lnTo>
                    <a:pt x="3984" y="5715"/>
                  </a:lnTo>
                  <a:lnTo>
                    <a:pt x="3934" y="5700"/>
                  </a:lnTo>
                  <a:lnTo>
                    <a:pt x="3890" y="5689"/>
                  </a:lnTo>
                  <a:lnTo>
                    <a:pt x="3850" y="5685"/>
                  </a:lnTo>
                  <a:lnTo>
                    <a:pt x="3814" y="5700"/>
                  </a:lnTo>
                  <a:lnTo>
                    <a:pt x="3777" y="5723"/>
                  </a:lnTo>
                  <a:lnTo>
                    <a:pt x="3741" y="5755"/>
                  </a:lnTo>
                  <a:lnTo>
                    <a:pt x="3705" y="5794"/>
                  </a:lnTo>
                  <a:lnTo>
                    <a:pt x="3670" y="5836"/>
                  </a:lnTo>
                  <a:lnTo>
                    <a:pt x="3638" y="5880"/>
                  </a:lnTo>
                  <a:lnTo>
                    <a:pt x="3606" y="5922"/>
                  </a:lnTo>
                  <a:lnTo>
                    <a:pt x="3567" y="5971"/>
                  </a:lnTo>
                  <a:lnTo>
                    <a:pt x="3529" y="6023"/>
                  </a:lnTo>
                  <a:lnTo>
                    <a:pt x="3489" y="6072"/>
                  </a:lnTo>
                  <a:lnTo>
                    <a:pt x="3447" y="6118"/>
                  </a:lnTo>
                  <a:lnTo>
                    <a:pt x="3403" y="6162"/>
                  </a:lnTo>
                  <a:lnTo>
                    <a:pt x="3357" y="6200"/>
                  </a:lnTo>
                  <a:lnTo>
                    <a:pt x="3307" y="6233"/>
                  </a:lnTo>
                  <a:lnTo>
                    <a:pt x="3256" y="6258"/>
                  </a:lnTo>
                  <a:lnTo>
                    <a:pt x="3200" y="6273"/>
                  </a:lnTo>
                  <a:lnTo>
                    <a:pt x="3141" y="6279"/>
                  </a:lnTo>
                  <a:lnTo>
                    <a:pt x="3082" y="6273"/>
                  </a:lnTo>
                  <a:lnTo>
                    <a:pt x="3027" y="6258"/>
                  </a:lnTo>
                  <a:lnTo>
                    <a:pt x="2975" y="6233"/>
                  </a:lnTo>
                  <a:lnTo>
                    <a:pt x="2925" y="6200"/>
                  </a:lnTo>
                  <a:lnTo>
                    <a:pt x="2879" y="6162"/>
                  </a:lnTo>
                  <a:lnTo>
                    <a:pt x="2836" y="6118"/>
                  </a:lnTo>
                  <a:lnTo>
                    <a:pt x="2793" y="6072"/>
                  </a:lnTo>
                  <a:lnTo>
                    <a:pt x="2753" y="6023"/>
                  </a:lnTo>
                  <a:lnTo>
                    <a:pt x="2715" y="5971"/>
                  </a:lnTo>
                  <a:lnTo>
                    <a:pt x="2677" y="5922"/>
                  </a:lnTo>
                  <a:lnTo>
                    <a:pt x="2650" y="5885"/>
                  </a:lnTo>
                  <a:lnTo>
                    <a:pt x="2622" y="5847"/>
                  </a:lnTo>
                  <a:lnTo>
                    <a:pt x="2591" y="5809"/>
                  </a:lnTo>
                  <a:lnTo>
                    <a:pt x="2562" y="5775"/>
                  </a:lnTo>
                  <a:lnTo>
                    <a:pt x="2534" y="5744"/>
                  </a:lnTo>
                  <a:lnTo>
                    <a:pt x="2507" y="5717"/>
                  </a:lnTo>
                  <a:lnTo>
                    <a:pt x="2482" y="5698"/>
                  </a:lnTo>
                  <a:lnTo>
                    <a:pt x="2457" y="5689"/>
                  </a:lnTo>
                  <a:lnTo>
                    <a:pt x="2396" y="5692"/>
                  </a:lnTo>
                  <a:lnTo>
                    <a:pt x="2333" y="5708"/>
                  </a:lnTo>
                  <a:lnTo>
                    <a:pt x="2268" y="5729"/>
                  </a:lnTo>
                  <a:lnTo>
                    <a:pt x="2203" y="5754"/>
                  </a:lnTo>
                  <a:lnTo>
                    <a:pt x="2136" y="5782"/>
                  </a:lnTo>
                  <a:lnTo>
                    <a:pt x="2077" y="5807"/>
                  </a:lnTo>
                  <a:lnTo>
                    <a:pt x="2016" y="5832"/>
                  </a:lnTo>
                  <a:lnTo>
                    <a:pt x="1955" y="5853"/>
                  </a:lnTo>
                  <a:lnTo>
                    <a:pt x="1894" y="5870"/>
                  </a:lnTo>
                  <a:lnTo>
                    <a:pt x="1834" y="5885"/>
                  </a:lnTo>
                  <a:lnTo>
                    <a:pt x="1777" y="5893"/>
                  </a:lnTo>
                  <a:lnTo>
                    <a:pt x="1720" y="5895"/>
                  </a:lnTo>
                  <a:lnTo>
                    <a:pt x="1668" y="5891"/>
                  </a:lnTo>
                  <a:lnTo>
                    <a:pt x="1617" y="5880"/>
                  </a:lnTo>
                  <a:lnTo>
                    <a:pt x="1571" y="5857"/>
                  </a:lnTo>
                  <a:lnTo>
                    <a:pt x="1527" y="5828"/>
                  </a:lnTo>
                  <a:lnTo>
                    <a:pt x="1490" y="5792"/>
                  </a:lnTo>
                  <a:lnTo>
                    <a:pt x="1460" y="5752"/>
                  </a:lnTo>
                  <a:lnTo>
                    <a:pt x="1435" y="5708"/>
                  </a:lnTo>
                  <a:lnTo>
                    <a:pt x="1414" y="5660"/>
                  </a:lnTo>
                  <a:lnTo>
                    <a:pt x="1397" y="5608"/>
                  </a:lnTo>
                  <a:lnTo>
                    <a:pt x="1383" y="5553"/>
                  </a:lnTo>
                  <a:lnTo>
                    <a:pt x="1374" y="5498"/>
                  </a:lnTo>
                  <a:lnTo>
                    <a:pt x="1364" y="5440"/>
                  </a:lnTo>
                  <a:lnTo>
                    <a:pt x="1357" y="5383"/>
                  </a:lnTo>
                  <a:lnTo>
                    <a:pt x="1351" y="5324"/>
                  </a:lnTo>
                  <a:lnTo>
                    <a:pt x="1345" y="5278"/>
                  </a:lnTo>
                  <a:lnTo>
                    <a:pt x="1339" y="5228"/>
                  </a:lnTo>
                  <a:lnTo>
                    <a:pt x="1332" y="5181"/>
                  </a:lnTo>
                  <a:lnTo>
                    <a:pt x="1324" y="5137"/>
                  </a:lnTo>
                  <a:lnTo>
                    <a:pt x="1315" y="5093"/>
                  </a:lnTo>
                  <a:lnTo>
                    <a:pt x="1303" y="5057"/>
                  </a:lnTo>
                  <a:lnTo>
                    <a:pt x="1290" y="5026"/>
                  </a:lnTo>
                  <a:lnTo>
                    <a:pt x="1275" y="5005"/>
                  </a:lnTo>
                  <a:lnTo>
                    <a:pt x="1253" y="4990"/>
                  </a:lnTo>
                  <a:lnTo>
                    <a:pt x="1223" y="4976"/>
                  </a:lnTo>
                  <a:lnTo>
                    <a:pt x="1187" y="4965"/>
                  </a:lnTo>
                  <a:lnTo>
                    <a:pt x="1145" y="4955"/>
                  </a:lnTo>
                  <a:lnTo>
                    <a:pt x="1099" y="4948"/>
                  </a:lnTo>
                  <a:lnTo>
                    <a:pt x="1051" y="4940"/>
                  </a:lnTo>
                  <a:lnTo>
                    <a:pt x="1001" y="4934"/>
                  </a:lnTo>
                  <a:lnTo>
                    <a:pt x="955" y="4929"/>
                  </a:lnTo>
                  <a:lnTo>
                    <a:pt x="896" y="4923"/>
                  </a:lnTo>
                  <a:lnTo>
                    <a:pt x="839" y="4915"/>
                  </a:lnTo>
                  <a:lnTo>
                    <a:pt x="782" y="4906"/>
                  </a:lnTo>
                  <a:lnTo>
                    <a:pt x="726" y="4894"/>
                  </a:lnTo>
                  <a:lnTo>
                    <a:pt x="671" y="4881"/>
                  </a:lnTo>
                  <a:lnTo>
                    <a:pt x="619" y="4866"/>
                  </a:lnTo>
                  <a:lnTo>
                    <a:pt x="571" y="4845"/>
                  </a:lnTo>
                  <a:lnTo>
                    <a:pt x="527" y="4820"/>
                  </a:lnTo>
                  <a:lnTo>
                    <a:pt x="487" y="4789"/>
                  </a:lnTo>
                  <a:lnTo>
                    <a:pt x="451" y="4753"/>
                  </a:lnTo>
                  <a:lnTo>
                    <a:pt x="420" y="4709"/>
                  </a:lnTo>
                  <a:lnTo>
                    <a:pt x="398" y="4657"/>
                  </a:lnTo>
                  <a:lnTo>
                    <a:pt x="384" y="4604"/>
                  </a:lnTo>
                  <a:lnTo>
                    <a:pt x="378" y="4549"/>
                  </a:lnTo>
                  <a:lnTo>
                    <a:pt x="380" y="4493"/>
                  </a:lnTo>
                  <a:lnTo>
                    <a:pt x="390" y="4436"/>
                  </a:lnTo>
                  <a:lnTo>
                    <a:pt x="405" y="4379"/>
                  </a:lnTo>
                  <a:lnTo>
                    <a:pt x="424" y="4319"/>
                  </a:lnTo>
                  <a:lnTo>
                    <a:pt x="447" y="4260"/>
                  </a:lnTo>
                  <a:lnTo>
                    <a:pt x="472" y="4201"/>
                  </a:lnTo>
                  <a:lnTo>
                    <a:pt x="497" y="4142"/>
                  </a:lnTo>
                  <a:lnTo>
                    <a:pt x="516" y="4098"/>
                  </a:lnTo>
                  <a:lnTo>
                    <a:pt x="535" y="4054"/>
                  </a:lnTo>
                  <a:lnTo>
                    <a:pt x="552" y="4008"/>
                  </a:lnTo>
                  <a:lnTo>
                    <a:pt x="569" y="3964"/>
                  </a:lnTo>
                  <a:lnTo>
                    <a:pt x="581" y="3922"/>
                  </a:lnTo>
                  <a:lnTo>
                    <a:pt x="590" y="3884"/>
                  </a:lnTo>
                  <a:lnTo>
                    <a:pt x="594" y="3850"/>
                  </a:lnTo>
                  <a:lnTo>
                    <a:pt x="590" y="3823"/>
                  </a:lnTo>
                  <a:lnTo>
                    <a:pt x="581" y="3798"/>
                  </a:lnTo>
                  <a:lnTo>
                    <a:pt x="562" y="3773"/>
                  </a:lnTo>
                  <a:lnTo>
                    <a:pt x="535" y="3747"/>
                  </a:lnTo>
                  <a:lnTo>
                    <a:pt x="505" y="3718"/>
                  </a:lnTo>
                  <a:lnTo>
                    <a:pt x="470" y="3687"/>
                  </a:lnTo>
                  <a:lnTo>
                    <a:pt x="432" y="3659"/>
                  </a:lnTo>
                  <a:lnTo>
                    <a:pt x="394" y="3630"/>
                  </a:lnTo>
                  <a:lnTo>
                    <a:pt x="357" y="3603"/>
                  </a:lnTo>
                  <a:lnTo>
                    <a:pt x="306" y="3565"/>
                  </a:lnTo>
                  <a:lnTo>
                    <a:pt x="256" y="3527"/>
                  </a:lnTo>
                  <a:lnTo>
                    <a:pt x="206" y="3487"/>
                  </a:lnTo>
                  <a:lnTo>
                    <a:pt x="159" y="3445"/>
                  </a:lnTo>
                  <a:lnTo>
                    <a:pt x="117" y="3401"/>
                  </a:lnTo>
                  <a:lnTo>
                    <a:pt x="78" y="3353"/>
                  </a:lnTo>
                  <a:lnTo>
                    <a:pt x="46" y="3305"/>
                  </a:lnTo>
                  <a:lnTo>
                    <a:pt x="21" y="3252"/>
                  </a:lnTo>
                  <a:lnTo>
                    <a:pt x="6" y="3197"/>
                  </a:lnTo>
                  <a:lnTo>
                    <a:pt x="0" y="3139"/>
                  </a:lnTo>
                  <a:lnTo>
                    <a:pt x="6" y="3080"/>
                  </a:lnTo>
                  <a:lnTo>
                    <a:pt x="21" y="3025"/>
                  </a:lnTo>
                  <a:lnTo>
                    <a:pt x="46" y="2973"/>
                  </a:lnTo>
                  <a:lnTo>
                    <a:pt x="78" y="2923"/>
                  </a:lnTo>
                  <a:lnTo>
                    <a:pt x="117" y="2878"/>
                  </a:lnTo>
                  <a:lnTo>
                    <a:pt x="159" y="2834"/>
                  </a:lnTo>
                  <a:lnTo>
                    <a:pt x="206" y="2792"/>
                  </a:lnTo>
                  <a:lnTo>
                    <a:pt x="256" y="2752"/>
                  </a:lnTo>
                  <a:lnTo>
                    <a:pt x="306" y="2711"/>
                  </a:lnTo>
                  <a:lnTo>
                    <a:pt x="357" y="2675"/>
                  </a:lnTo>
                  <a:lnTo>
                    <a:pt x="394" y="2647"/>
                  </a:lnTo>
                  <a:lnTo>
                    <a:pt x="432" y="2618"/>
                  </a:lnTo>
                  <a:lnTo>
                    <a:pt x="470" y="2589"/>
                  </a:lnTo>
                  <a:lnTo>
                    <a:pt x="505" y="2561"/>
                  </a:lnTo>
                  <a:lnTo>
                    <a:pt x="535" y="2532"/>
                  </a:lnTo>
                  <a:lnTo>
                    <a:pt x="562" y="2505"/>
                  </a:lnTo>
                  <a:lnTo>
                    <a:pt x="579" y="2478"/>
                  </a:lnTo>
                  <a:lnTo>
                    <a:pt x="590" y="2456"/>
                  </a:lnTo>
                  <a:lnTo>
                    <a:pt x="594" y="2427"/>
                  </a:lnTo>
                  <a:lnTo>
                    <a:pt x="590" y="2394"/>
                  </a:lnTo>
                  <a:lnTo>
                    <a:pt x="581" y="2356"/>
                  </a:lnTo>
                  <a:lnTo>
                    <a:pt x="569" y="2314"/>
                  </a:lnTo>
                  <a:lnTo>
                    <a:pt x="552" y="2270"/>
                  </a:lnTo>
                  <a:lnTo>
                    <a:pt x="535" y="2224"/>
                  </a:lnTo>
                  <a:lnTo>
                    <a:pt x="516" y="2179"/>
                  </a:lnTo>
                  <a:lnTo>
                    <a:pt x="497" y="2135"/>
                  </a:lnTo>
                  <a:lnTo>
                    <a:pt x="470" y="2076"/>
                  </a:lnTo>
                  <a:lnTo>
                    <a:pt x="447" y="2016"/>
                  </a:lnTo>
                  <a:lnTo>
                    <a:pt x="424" y="1959"/>
                  </a:lnTo>
                  <a:lnTo>
                    <a:pt x="405" y="1900"/>
                  </a:lnTo>
                  <a:lnTo>
                    <a:pt x="390" y="1841"/>
                  </a:lnTo>
                  <a:lnTo>
                    <a:pt x="380" y="1785"/>
                  </a:lnTo>
                  <a:lnTo>
                    <a:pt x="378" y="1728"/>
                  </a:lnTo>
                  <a:lnTo>
                    <a:pt x="384" y="1673"/>
                  </a:lnTo>
                  <a:lnTo>
                    <a:pt x="398" y="1621"/>
                  </a:lnTo>
                  <a:lnTo>
                    <a:pt x="420" y="1569"/>
                  </a:lnTo>
                  <a:lnTo>
                    <a:pt x="451" y="1526"/>
                  </a:lnTo>
                  <a:lnTo>
                    <a:pt x="485" y="1489"/>
                  </a:lnTo>
                  <a:lnTo>
                    <a:pt x="526" y="1459"/>
                  </a:lnTo>
                  <a:lnTo>
                    <a:pt x="571" y="1434"/>
                  </a:lnTo>
                  <a:lnTo>
                    <a:pt x="619" y="1413"/>
                  </a:lnTo>
                  <a:lnTo>
                    <a:pt x="671" y="1396"/>
                  </a:lnTo>
                  <a:lnTo>
                    <a:pt x="724" y="1382"/>
                  </a:lnTo>
                  <a:lnTo>
                    <a:pt x="782" y="1371"/>
                  </a:lnTo>
                  <a:lnTo>
                    <a:pt x="839" y="1363"/>
                  </a:lnTo>
                  <a:lnTo>
                    <a:pt x="896" y="1356"/>
                  </a:lnTo>
                  <a:lnTo>
                    <a:pt x="955" y="1348"/>
                  </a:lnTo>
                  <a:lnTo>
                    <a:pt x="1001" y="1344"/>
                  </a:lnTo>
                  <a:lnTo>
                    <a:pt x="1051" y="1338"/>
                  </a:lnTo>
                  <a:lnTo>
                    <a:pt x="1099" y="1331"/>
                  </a:lnTo>
                  <a:lnTo>
                    <a:pt x="1143" y="1323"/>
                  </a:lnTo>
                  <a:lnTo>
                    <a:pt x="1185" y="1314"/>
                  </a:lnTo>
                  <a:lnTo>
                    <a:pt x="1223" y="1302"/>
                  </a:lnTo>
                  <a:lnTo>
                    <a:pt x="1253" y="1289"/>
                  </a:lnTo>
                  <a:lnTo>
                    <a:pt x="1275" y="1273"/>
                  </a:lnTo>
                  <a:lnTo>
                    <a:pt x="1290" y="1251"/>
                  </a:lnTo>
                  <a:lnTo>
                    <a:pt x="1303" y="1222"/>
                  </a:lnTo>
                  <a:lnTo>
                    <a:pt x="1315" y="1184"/>
                  </a:lnTo>
                  <a:lnTo>
                    <a:pt x="1324" y="1142"/>
                  </a:lnTo>
                  <a:lnTo>
                    <a:pt x="1332" y="1096"/>
                  </a:lnTo>
                  <a:lnTo>
                    <a:pt x="1339" y="1048"/>
                  </a:lnTo>
                  <a:lnTo>
                    <a:pt x="1345" y="1000"/>
                  </a:lnTo>
                  <a:lnTo>
                    <a:pt x="1351" y="955"/>
                  </a:lnTo>
                  <a:lnTo>
                    <a:pt x="1357" y="895"/>
                  </a:lnTo>
                  <a:lnTo>
                    <a:pt x="1364" y="838"/>
                  </a:lnTo>
                  <a:lnTo>
                    <a:pt x="1374" y="779"/>
                  </a:lnTo>
                  <a:lnTo>
                    <a:pt x="1383" y="723"/>
                  </a:lnTo>
                  <a:lnTo>
                    <a:pt x="1397" y="670"/>
                  </a:lnTo>
                  <a:lnTo>
                    <a:pt x="1414" y="618"/>
                  </a:lnTo>
                  <a:lnTo>
                    <a:pt x="1435" y="571"/>
                  </a:lnTo>
                  <a:lnTo>
                    <a:pt x="1460" y="525"/>
                  </a:lnTo>
                  <a:lnTo>
                    <a:pt x="1490" y="485"/>
                  </a:lnTo>
                  <a:lnTo>
                    <a:pt x="1527" y="450"/>
                  </a:lnTo>
                  <a:lnTo>
                    <a:pt x="1571" y="420"/>
                  </a:lnTo>
                  <a:lnTo>
                    <a:pt x="1617" y="399"/>
                  </a:lnTo>
                  <a:lnTo>
                    <a:pt x="1666" y="387"/>
                  </a:lnTo>
                  <a:lnTo>
                    <a:pt x="1720" y="382"/>
                  </a:lnTo>
                  <a:lnTo>
                    <a:pt x="1777" y="385"/>
                  </a:lnTo>
                  <a:lnTo>
                    <a:pt x="1834" y="393"/>
                  </a:lnTo>
                  <a:lnTo>
                    <a:pt x="1894" y="406"/>
                  </a:lnTo>
                  <a:lnTo>
                    <a:pt x="1955" y="426"/>
                  </a:lnTo>
                  <a:lnTo>
                    <a:pt x="2016" y="447"/>
                  </a:lnTo>
                  <a:lnTo>
                    <a:pt x="2077" y="470"/>
                  </a:lnTo>
                  <a:lnTo>
                    <a:pt x="2136" y="494"/>
                  </a:lnTo>
                  <a:lnTo>
                    <a:pt x="2192" y="519"/>
                  </a:lnTo>
                  <a:lnTo>
                    <a:pt x="2245" y="542"/>
                  </a:lnTo>
                  <a:lnTo>
                    <a:pt x="2299" y="561"/>
                  </a:lnTo>
                  <a:lnTo>
                    <a:pt x="2348" y="578"/>
                  </a:lnTo>
                  <a:lnTo>
                    <a:pt x="2392" y="588"/>
                  </a:lnTo>
                  <a:lnTo>
                    <a:pt x="2432" y="592"/>
                  </a:lnTo>
                  <a:lnTo>
                    <a:pt x="2469" y="578"/>
                  </a:lnTo>
                  <a:lnTo>
                    <a:pt x="2505" y="554"/>
                  </a:lnTo>
                  <a:lnTo>
                    <a:pt x="2541" y="521"/>
                  </a:lnTo>
                  <a:lnTo>
                    <a:pt x="2578" y="483"/>
                  </a:lnTo>
                  <a:lnTo>
                    <a:pt x="2612" y="443"/>
                  </a:lnTo>
                  <a:lnTo>
                    <a:pt x="2644" y="399"/>
                  </a:lnTo>
                  <a:lnTo>
                    <a:pt x="2677" y="357"/>
                  </a:lnTo>
                  <a:lnTo>
                    <a:pt x="2715" y="305"/>
                  </a:lnTo>
                  <a:lnTo>
                    <a:pt x="2753" y="256"/>
                  </a:lnTo>
                  <a:lnTo>
                    <a:pt x="2793" y="206"/>
                  </a:lnTo>
                  <a:lnTo>
                    <a:pt x="2836" y="158"/>
                  </a:lnTo>
                  <a:lnTo>
                    <a:pt x="2879" y="114"/>
                  </a:lnTo>
                  <a:lnTo>
                    <a:pt x="2927" y="76"/>
                  </a:lnTo>
                  <a:lnTo>
                    <a:pt x="2975" y="46"/>
                  </a:lnTo>
                  <a:lnTo>
                    <a:pt x="3028" y="21"/>
                  </a:lnTo>
                  <a:lnTo>
                    <a:pt x="3082" y="5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rgbClr val="0884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Freeform 83">
              <a:extLst>
                <a:ext uri="{FF2B5EF4-FFF2-40B4-BE49-F238E27FC236}">
                  <a16:creationId xmlns:a16="http://schemas.microsoft.com/office/drawing/2014/main" id="{4EB2068D-D6A4-4651-B08E-EB10411C2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855" y="5109005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ED5A6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05" name="Group 904">
              <a:extLst>
                <a:ext uri="{FF2B5EF4-FFF2-40B4-BE49-F238E27FC236}">
                  <a16:creationId xmlns:a16="http://schemas.microsoft.com/office/drawing/2014/main" id="{0377348F-54D9-4E50-8F78-7D13C4742155}"/>
                </a:ext>
              </a:extLst>
            </p:cNvPr>
            <p:cNvGrpSpPr/>
            <p:nvPr/>
          </p:nvGrpSpPr>
          <p:grpSpPr>
            <a:xfrm>
              <a:off x="6595772" y="3809768"/>
              <a:ext cx="454380" cy="396088"/>
              <a:chOff x="8831263" y="1998663"/>
              <a:chExt cx="2895600" cy="2524125"/>
            </a:xfrm>
            <a:solidFill>
              <a:srgbClr val="F08831"/>
            </a:solidFill>
          </p:grpSpPr>
          <p:sp>
            <p:nvSpPr>
              <p:cNvPr id="1004" name="Freeform 65">
                <a:extLst>
                  <a:ext uri="{FF2B5EF4-FFF2-40B4-BE49-F238E27FC236}">
                    <a16:creationId xmlns:a16="http://schemas.microsoft.com/office/drawing/2014/main" id="{9F0136B0-FA33-4500-8B9C-B5AAD2AB6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501" y="3529013"/>
                <a:ext cx="257175" cy="173038"/>
              </a:xfrm>
              <a:custGeom>
                <a:avLst/>
                <a:gdLst>
                  <a:gd name="T0" fmla="*/ 0 w 325"/>
                  <a:gd name="T1" fmla="*/ 0 h 219"/>
                  <a:gd name="T2" fmla="*/ 191 w 325"/>
                  <a:gd name="T3" fmla="*/ 0 h 219"/>
                  <a:gd name="T4" fmla="*/ 218 w 325"/>
                  <a:gd name="T5" fmla="*/ 0 h 219"/>
                  <a:gd name="T6" fmla="*/ 241 w 325"/>
                  <a:gd name="T7" fmla="*/ 3 h 219"/>
                  <a:gd name="T8" fmla="*/ 262 w 325"/>
                  <a:gd name="T9" fmla="*/ 9 h 219"/>
                  <a:gd name="T10" fmla="*/ 281 w 325"/>
                  <a:gd name="T11" fmla="*/ 16 h 219"/>
                  <a:gd name="T12" fmla="*/ 296 w 325"/>
                  <a:gd name="T13" fmla="*/ 27 h 219"/>
                  <a:gd name="T14" fmla="*/ 309 w 325"/>
                  <a:gd name="T15" fmla="*/ 42 h 219"/>
                  <a:gd name="T16" fmla="*/ 319 w 325"/>
                  <a:gd name="T17" fmla="*/ 59 h 219"/>
                  <a:gd name="T18" fmla="*/ 324 w 325"/>
                  <a:gd name="T19" fmla="*/ 83 h 219"/>
                  <a:gd name="T20" fmla="*/ 325 w 325"/>
                  <a:gd name="T21" fmla="*/ 109 h 219"/>
                  <a:gd name="T22" fmla="*/ 324 w 325"/>
                  <a:gd name="T23" fmla="*/ 135 h 219"/>
                  <a:gd name="T24" fmla="*/ 317 w 325"/>
                  <a:gd name="T25" fmla="*/ 156 h 219"/>
                  <a:gd name="T26" fmla="*/ 309 w 325"/>
                  <a:gd name="T27" fmla="*/ 173 h 219"/>
                  <a:gd name="T28" fmla="*/ 296 w 325"/>
                  <a:gd name="T29" fmla="*/ 187 h 219"/>
                  <a:gd name="T30" fmla="*/ 282 w 325"/>
                  <a:gd name="T31" fmla="*/ 198 h 219"/>
                  <a:gd name="T32" fmla="*/ 265 w 325"/>
                  <a:gd name="T33" fmla="*/ 207 h 219"/>
                  <a:gd name="T34" fmla="*/ 247 w 325"/>
                  <a:gd name="T35" fmla="*/ 212 h 219"/>
                  <a:gd name="T36" fmla="*/ 227 w 325"/>
                  <a:gd name="T37" fmla="*/ 216 h 219"/>
                  <a:gd name="T38" fmla="*/ 207 w 325"/>
                  <a:gd name="T39" fmla="*/ 218 h 219"/>
                  <a:gd name="T40" fmla="*/ 186 w 325"/>
                  <a:gd name="T41" fmla="*/ 219 h 219"/>
                  <a:gd name="T42" fmla="*/ 0 w 325"/>
                  <a:gd name="T43" fmla="*/ 219 h 219"/>
                  <a:gd name="T44" fmla="*/ 0 w 325"/>
                  <a:gd name="T4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5" h="219">
                    <a:moveTo>
                      <a:pt x="0" y="0"/>
                    </a:moveTo>
                    <a:lnTo>
                      <a:pt x="191" y="0"/>
                    </a:lnTo>
                    <a:lnTo>
                      <a:pt x="218" y="0"/>
                    </a:lnTo>
                    <a:lnTo>
                      <a:pt x="241" y="3"/>
                    </a:lnTo>
                    <a:lnTo>
                      <a:pt x="262" y="9"/>
                    </a:lnTo>
                    <a:lnTo>
                      <a:pt x="281" y="16"/>
                    </a:lnTo>
                    <a:lnTo>
                      <a:pt x="296" y="27"/>
                    </a:lnTo>
                    <a:lnTo>
                      <a:pt x="309" y="42"/>
                    </a:lnTo>
                    <a:lnTo>
                      <a:pt x="319" y="59"/>
                    </a:lnTo>
                    <a:lnTo>
                      <a:pt x="324" y="83"/>
                    </a:lnTo>
                    <a:lnTo>
                      <a:pt x="325" y="109"/>
                    </a:lnTo>
                    <a:lnTo>
                      <a:pt x="324" y="135"/>
                    </a:lnTo>
                    <a:lnTo>
                      <a:pt x="317" y="156"/>
                    </a:lnTo>
                    <a:lnTo>
                      <a:pt x="309" y="173"/>
                    </a:lnTo>
                    <a:lnTo>
                      <a:pt x="296" y="187"/>
                    </a:lnTo>
                    <a:lnTo>
                      <a:pt x="282" y="198"/>
                    </a:lnTo>
                    <a:lnTo>
                      <a:pt x="265" y="207"/>
                    </a:lnTo>
                    <a:lnTo>
                      <a:pt x="247" y="212"/>
                    </a:lnTo>
                    <a:lnTo>
                      <a:pt x="227" y="216"/>
                    </a:lnTo>
                    <a:lnTo>
                      <a:pt x="207" y="218"/>
                    </a:lnTo>
                    <a:lnTo>
                      <a:pt x="186" y="219"/>
                    </a:lnTo>
                    <a:lnTo>
                      <a:pt x="0" y="2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5" name="Freeform 66">
                <a:extLst>
                  <a:ext uri="{FF2B5EF4-FFF2-40B4-BE49-F238E27FC236}">
                    <a16:creationId xmlns:a16="http://schemas.microsoft.com/office/drawing/2014/main" id="{E5E63734-FBC3-4359-A7BB-BD3F39089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31263" y="1998663"/>
                <a:ext cx="2895600" cy="2524125"/>
              </a:xfrm>
              <a:custGeom>
                <a:avLst/>
                <a:gdLst>
                  <a:gd name="T0" fmla="*/ 2715 w 3648"/>
                  <a:gd name="T1" fmla="*/ 1825 h 3180"/>
                  <a:gd name="T2" fmla="*/ 2740 w 3648"/>
                  <a:gd name="T3" fmla="*/ 1927 h 3180"/>
                  <a:gd name="T4" fmla="*/ 2978 w 3648"/>
                  <a:gd name="T5" fmla="*/ 2543 h 3180"/>
                  <a:gd name="T6" fmla="*/ 3069 w 3648"/>
                  <a:gd name="T7" fmla="*/ 2614 h 3180"/>
                  <a:gd name="T8" fmla="*/ 3158 w 3648"/>
                  <a:gd name="T9" fmla="*/ 2543 h 3180"/>
                  <a:gd name="T10" fmla="*/ 3396 w 3648"/>
                  <a:gd name="T11" fmla="*/ 1927 h 3180"/>
                  <a:gd name="T12" fmla="*/ 3422 w 3648"/>
                  <a:gd name="T13" fmla="*/ 1825 h 3180"/>
                  <a:gd name="T14" fmla="*/ 2801 w 3648"/>
                  <a:gd name="T15" fmla="*/ 1785 h 3180"/>
                  <a:gd name="T16" fmla="*/ 1153 w 3648"/>
                  <a:gd name="T17" fmla="*/ 1814 h 3180"/>
                  <a:gd name="T18" fmla="*/ 1131 w 3648"/>
                  <a:gd name="T19" fmla="*/ 2516 h 3180"/>
                  <a:gd name="T20" fmla="*/ 1198 w 3648"/>
                  <a:gd name="T21" fmla="*/ 2595 h 3180"/>
                  <a:gd name="T22" fmla="*/ 1736 w 3648"/>
                  <a:gd name="T23" fmla="*/ 2591 h 3180"/>
                  <a:gd name="T24" fmla="*/ 1773 w 3648"/>
                  <a:gd name="T25" fmla="*/ 2504 h 3180"/>
                  <a:gd name="T26" fmla="*/ 1701 w 3648"/>
                  <a:gd name="T27" fmla="*/ 2450 h 3180"/>
                  <a:gd name="T28" fmla="*/ 1663 w 3648"/>
                  <a:gd name="T29" fmla="*/ 2250 h 3180"/>
                  <a:gd name="T30" fmla="*/ 1716 w 3648"/>
                  <a:gd name="T31" fmla="*/ 2181 h 3180"/>
                  <a:gd name="T32" fmla="*/ 1663 w 3648"/>
                  <a:gd name="T33" fmla="*/ 2114 h 3180"/>
                  <a:gd name="T34" fmla="*/ 1692 w 3648"/>
                  <a:gd name="T35" fmla="*/ 1933 h 3180"/>
                  <a:gd name="T36" fmla="*/ 1764 w 3648"/>
                  <a:gd name="T37" fmla="*/ 1879 h 3180"/>
                  <a:gd name="T38" fmla="*/ 1726 w 3648"/>
                  <a:gd name="T39" fmla="*/ 1793 h 3180"/>
                  <a:gd name="T40" fmla="*/ 376 w 3648"/>
                  <a:gd name="T41" fmla="*/ 1786 h 3180"/>
                  <a:gd name="T42" fmla="*/ 294 w 3648"/>
                  <a:gd name="T43" fmla="*/ 1847 h 3180"/>
                  <a:gd name="T44" fmla="*/ 307 w 3648"/>
                  <a:gd name="T45" fmla="*/ 2581 h 3180"/>
                  <a:gd name="T46" fmla="*/ 424 w 3648"/>
                  <a:gd name="T47" fmla="*/ 2605 h 3180"/>
                  <a:gd name="T48" fmla="*/ 473 w 3648"/>
                  <a:gd name="T49" fmla="*/ 2282 h 3180"/>
                  <a:gd name="T50" fmla="*/ 758 w 3648"/>
                  <a:gd name="T51" fmla="*/ 2328 h 3180"/>
                  <a:gd name="T52" fmla="*/ 784 w 3648"/>
                  <a:gd name="T53" fmla="*/ 2492 h 3180"/>
                  <a:gd name="T54" fmla="*/ 809 w 3648"/>
                  <a:gd name="T55" fmla="*/ 2574 h 3180"/>
                  <a:gd name="T56" fmla="*/ 912 w 3648"/>
                  <a:gd name="T57" fmla="*/ 2612 h 3180"/>
                  <a:gd name="T58" fmla="*/ 981 w 3648"/>
                  <a:gd name="T59" fmla="*/ 2541 h 3180"/>
                  <a:gd name="T60" fmla="*/ 960 w 3648"/>
                  <a:gd name="T61" fmla="*/ 2435 h 3180"/>
                  <a:gd name="T62" fmla="*/ 944 w 3648"/>
                  <a:gd name="T63" fmla="*/ 2284 h 3180"/>
                  <a:gd name="T64" fmla="*/ 843 w 3648"/>
                  <a:gd name="T65" fmla="*/ 2209 h 3180"/>
                  <a:gd name="T66" fmla="*/ 954 w 3648"/>
                  <a:gd name="T67" fmla="*/ 2123 h 3180"/>
                  <a:gd name="T68" fmla="*/ 979 w 3648"/>
                  <a:gd name="T69" fmla="*/ 1965 h 3180"/>
                  <a:gd name="T70" fmla="*/ 908 w 3648"/>
                  <a:gd name="T71" fmla="*/ 1840 h 3180"/>
                  <a:gd name="T72" fmla="*/ 705 w 3648"/>
                  <a:gd name="T73" fmla="*/ 1785 h 3180"/>
                  <a:gd name="T74" fmla="*/ 1923 w 3648"/>
                  <a:gd name="T75" fmla="*/ 1796 h 3180"/>
                  <a:gd name="T76" fmla="*/ 1897 w 3648"/>
                  <a:gd name="T77" fmla="*/ 2548 h 3180"/>
                  <a:gd name="T78" fmla="*/ 1984 w 3648"/>
                  <a:gd name="T79" fmla="*/ 2614 h 3180"/>
                  <a:gd name="T80" fmla="*/ 2072 w 3648"/>
                  <a:gd name="T81" fmla="*/ 2548 h 3180"/>
                  <a:gd name="T82" fmla="*/ 2421 w 3648"/>
                  <a:gd name="T83" fmla="*/ 2593 h 3180"/>
                  <a:gd name="T84" fmla="*/ 2549 w 3648"/>
                  <a:gd name="T85" fmla="*/ 2606 h 3180"/>
                  <a:gd name="T86" fmla="*/ 2609 w 3648"/>
                  <a:gd name="T87" fmla="*/ 2498 h 3180"/>
                  <a:gd name="T88" fmla="*/ 2561 w 3648"/>
                  <a:gd name="T89" fmla="*/ 1777 h 3180"/>
                  <a:gd name="T90" fmla="*/ 2449 w 3648"/>
                  <a:gd name="T91" fmla="*/ 1799 h 3180"/>
                  <a:gd name="T92" fmla="*/ 2104 w 3648"/>
                  <a:gd name="T93" fmla="*/ 1819 h 3180"/>
                  <a:gd name="T94" fmla="*/ 1731 w 3648"/>
                  <a:gd name="T95" fmla="*/ 414 h 3180"/>
                  <a:gd name="T96" fmla="*/ 1823 w 3648"/>
                  <a:gd name="T97" fmla="*/ 435 h 3180"/>
                  <a:gd name="T98" fmla="*/ 1893 w 3648"/>
                  <a:gd name="T99" fmla="*/ 11 h 3180"/>
                  <a:gd name="T100" fmla="*/ 2030 w 3648"/>
                  <a:gd name="T101" fmla="*/ 149 h 3180"/>
                  <a:gd name="T102" fmla="*/ 3561 w 3648"/>
                  <a:gd name="T103" fmla="*/ 1266 h 3180"/>
                  <a:gd name="T104" fmla="*/ 3648 w 3648"/>
                  <a:gd name="T105" fmla="*/ 1353 h 3180"/>
                  <a:gd name="T106" fmla="*/ 3584 w 3648"/>
                  <a:gd name="T107" fmla="*/ 3177 h 3180"/>
                  <a:gd name="T108" fmla="*/ 12 w 3648"/>
                  <a:gd name="T109" fmla="*/ 3137 h 3180"/>
                  <a:gd name="T110" fmla="*/ 25 w 3648"/>
                  <a:gd name="T111" fmla="*/ 1291 h 3180"/>
                  <a:gd name="T112" fmla="*/ 1610 w 3648"/>
                  <a:gd name="T113" fmla="*/ 250 h 3180"/>
                  <a:gd name="T114" fmla="*/ 1670 w 3648"/>
                  <a:gd name="T115" fmla="*/ 64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648" h="3180">
                    <a:moveTo>
                      <a:pt x="2801" y="1785"/>
                    </a:moveTo>
                    <a:lnTo>
                      <a:pt x="2779" y="1786"/>
                    </a:lnTo>
                    <a:lnTo>
                      <a:pt x="2758" y="1791"/>
                    </a:lnTo>
                    <a:lnTo>
                      <a:pt x="2740" y="1799"/>
                    </a:lnTo>
                    <a:lnTo>
                      <a:pt x="2726" y="1810"/>
                    </a:lnTo>
                    <a:lnTo>
                      <a:pt x="2715" y="1825"/>
                    </a:lnTo>
                    <a:lnTo>
                      <a:pt x="2707" y="1842"/>
                    </a:lnTo>
                    <a:lnTo>
                      <a:pt x="2705" y="1862"/>
                    </a:lnTo>
                    <a:lnTo>
                      <a:pt x="2707" y="1883"/>
                    </a:lnTo>
                    <a:lnTo>
                      <a:pt x="2715" y="1900"/>
                    </a:lnTo>
                    <a:lnTo>
                      <a:pt x="2726" y="1914"/>
                    </a:lnTo>
                    <a:lnTo>
                      <a:pt x="2740" y="1927"/>
                    </a:lnTo>
                    <a:lnTo>
                      <a:pt x="2758" y="1934"/>
                    </a:lnTo>
                    <a:lnTo>
                      <a:pt x="2779" y="1939"/>
                    </a:lnTo>
                    <a:lnTo>
                      <a:pt x="2801" y="1941"/>
                    </a:lnTo>
                    <a:lnTo>
                      <a:pt x="2976" y="1941"/>
                    </a:lnTo>
                    <a:lnTo>
                      <a:pt x="2976" y="2521"/>
                    </a:lnTo>
                    <a:lnTo>
                      <a:pt x="2978" y="2543"/>
                    </a:lnTo>
                    <a:lnTo>
                      <a:pt x="2985" y="2563"/>
                    </a:lnTo>
                    <a:lnTo>
                      <a:pt x="2995" y="2581"/>
                    </a:lnTo>
                    <a:lnTo>
                      <a:pt x="3008" y="2594"/>
                    </a:lnTo>
                    <a:lnTo>
                      <a:pt x="3026" y="2605"/>
                    </a:lnTo>
                    <a:lnTo>
                      <a:pt x="3046" y="2612"/>
                    </a:lnTo>
                    <a:lnTo>
                      <a:pt x="3069" y="2614"/>
                    </a:lnTo>
                    <a:lnTo>
                      <a:pt x="3091" y="2612"/>
                    </a:lnTo>
                    <a:lnTo>
                      <a:pt x="3112" y="2605"/>
                    </a:lnTo>
                    <a:lnTo>
                      <a:pt x="3128" y="2594"/>
                    </a:lnTo>
                    <a:lnTo>
                      <a:pt x="3143" y="2581"/>
                    </a:lnTo>
                    <a:lnTo>
                      <a:pt x="3153" y="2563"/>
                    </a:lnTo>
                    <a:lnTo>
                      <a:pt x="3158" y="2543"/>
                    </a:lnTo>
                    <a:lnTo>
                      <a:pt x="3160" y="2521"/>
                    </a:lnTo>
                    <a:lnTo>
                      <a:pt x="3160" y="1941"/>
                    </a:lnTo>
                    <a:lnTo>
                      <a:pt x="3336" y="1941"/>
                    </a:lnTo>
                    <a:lnTo>
                      <a:pt x="3358" y="1939"/>
                    </a:lnTo>
                    <a:lnTo>
                      <a:pt x="3378" y="1934"/>
                    </a:lnTo>
                    <a:lnTo>
                      <a:pt x="3396" y="1927"/>
                    </a:lnTo>
                    <a:lnTo>
                      <a:pt x="3411" y="1914"/>
                    </a:lnTo>
                    <a:lnTo>
                      <a:pt x="3422" y="1900"/>
                    </a:lnTo>
                    <a:lnTo>
                      <a:pt x="3429" y="1883"/>
                    </a:lnTo>
                    <a:lnTo>
                      <a:pt x="3432" y="1862"/>
                    </a:lnTo>
                    <a:lnTo>
                      <a:pt x="3429" y="1842"/>
                    </a:lnTo>
                    <a:lnTo>
                      <a:pt x="3422" y="1825"/>
                    </a:lnTo>
                    <a:lnTo>
                      <a:pt x="3411" y="1810"/>
                    </a:lnTo>
                    <a:lnTo>
                      <a:pt x="3396" y="1799"/>
                    </a:lnTo>
                    <a:lnTo>
                      <a:pt x="3378" y="1791"/>
                    </a:lnTo>
                    <a:lnTo>
                      <a:pt x="3358" y="1786"/>
                    </a:lnTo>
                    <a:lnTo>
                      <a:pt x="3336" y="1785"/>
                    </a:lnTo>
                    <a:lnTo>
                      <a:pt x="2801" y="1785"/>
                    </a:lnTo>
                    <a:close/>
                    <a:moveTo>
                      <a:pt x="1238" y="1785"/>
                    </a:moveTo>
                    <a:lnTo>
                      <a:pt x="1217" y="1786"/>
                    </a:lnTo>
                    <a:lnTo>
                      <a:pt x="1198" y="1789"/>
                    </a:lnTo>
                    <a:lnTo>
                      <a:pt x="1181" y="1795"/>
                    </a:lnTo>
                    <a:lnTo>
                      <a:pt x="1166" y="1803"/>
                    </a:lnTo>
                    <a:lnTo>
                      <a:pt x="1153" y="1814"/>
                    </a:lnTo>
                    <a:lnTo>
                      <a:pt x="1143" y="1828"/>
                    </a:lnTo>
                    <a:lnTo>
                      <a:pt x="1135" y="1847"/>
                    </a:lnTo>
                    <a:lnTo>
                      <a:pt x="1131" y="1868"/>
                    </a:lnTo>
                    <a:lnTo>
                      <a:pt x="1130" y="1893"/>
                    </a:lnTo>
                    <a:lnTo>
                      <a:pt x="1130" y="2490"/>
                    </a:lnTo>
                    <a:lnTo>
                      <a:pt x="1131" y="2516"/>
                    </a:lnTo>
                    <a:lnTo>
                      <a:pt x="1135" y="2538"/>
                    </a:lnTo>
                    <a:lnTo>
                      <a:pt x="1143" y="2555"/>
                    </a:lnTo>
                    <a:lnTo>
                      <a:pt x="1153" y="2570"/>
                    </a:lnTo>
                    <a:lnTo>
                      <a:pt x="1166" y="2581"/>
                    </a:lnTo>
                    <a:lnTo>
                      <a:pt x="1181" y="2590"/>
                    </a:lnTo>
                    <a:lnTo>
                      <a:pt x="1198" y="2595"/>
                    </a:lnTo>
                    <a:lnTo>
                      <a:pt x="1217" y="2597"/>
                    </a:lnTo>
                    <a:lnTo>
                      <a:pt x="1238" y="2599"/>
                    </a:lnTo>
                    <a:lnTo>
                      <a:pt x="1681" y="2599"/>
                    </a:lnTo>
                    <a:lnTo>
                      <a:pt x="1701" y="2599"/>
                    </a:lnTo>
                    <a:lnTo>
                      <a:pt x="1719" y="2595"/>
                    </a:lnTo>
                    <a:lnTo>
                      <a:pt x="1736" y="2591"/>
                    </a:lnTo>
                    <a:lnTo>
                      <a:pt x="1749" y="2584"/>
                    </a:lnTo>
                    <a:lnTo>
                      <a:pt x="1760" y="2574"/>
                    </a:lnTo>
                    <a:lnTo>
                      <a:pt x="1769" y="2561"/>
                    </a:lnTo>
                    <a:lnTo>
                      <a:pt x="1773" y="2544"/>
                    </a:lnTo>
                    <a:lnTo>
                      <a:pt x="1775" y="2524"/>
                    </a:lnTo>
                    <a:lnTo>
                      <a:pt x="1773" y="2504"/>
                    </a:lnTo>
                    <a:lnTo>
                      <a:pt x="1769" y="2488"/>
                    </a:lnTo>
                    <a:lnTo>
                      <a:pt x="1760" y="2475"/>
                    </a:lnTo>
                    <a:lnTo>
                      <a:pt x="1749" y="2465"/>
                    </a:lnTo>
                    <a:lnTo>
                      <a:pt x="1736" y="2458"/>
                    </a:lnTo>
                    <a:lnTo>
                      <a:pt x="1719" y="2454"/>
                    </a:lnTo>
                    <a:lnTo>
                      <a:pt x="1701" y="2450"/>
                    </a:lnTo>
                    <a:lnTo>
                      <a:pt x="1681" y="2450"/>
                    </a:lnTo>
                    <a:lnTo>
                      <a:pt x="1314" y="2450"/>
                    </a:lnTo>
                    <a:lnTo>
                      <a:pt x="1314" y="2253"/>
                    </a:lnTo>
                    <a:lnTo>
                      <a:pt x="1628" y="2253"/>
                    </a:lnTo>
                    <a:lnTo>
                      <a:pt x="1646" y="2252"/>
                    </a:lnTo>
                    <a:lnTo>
                      <a:pt x="1663" y="2250"/>
                    </a:lnTo>
                    <a:lnTo>
                      <a:pt x="1677" y="2245"/>
                    </a:lnTo>
                    <a:lnTo>
                      <a:pt x="1690" y="2239"/>
                    </a:lnTo>
                    <a:lnTo>
                      <a:pt x="1701" y="2230"/>
                    </a:lnTo>
                    <a:lnTo>
                      <a:pt x="1709" y="2217"/>
                    </a:lnTo>
                    <a:lnTo>
                      <a:pt x="1713" y="2201"/>
                    </a:lnTo>
                    <a:lnTo>
                      <a:pt x="1716" y="2181"/>
                    </a:lnTo>
                    <a:lnTo>
                      <a:pt x="1713" y="2162"/>
                    </a:lnTo>
                    <a:lnTo>
                      <a:pt x="1709" y="2146"/>
                    </a:lnTo>
                    <a:lnTo>
                      <a:pt x="1701" y="2134"/>
                    </a:lnTo>
                    <a:lnTo>
                      <a:pt x="1690" y="2125"/>
                    </a:lnTo>
                    <a:lnTo>
                      <a:pt x="1677" y="2118"/>
                    </a:lnTo>
                    <a:lnTo>
                      <a:pt x="1663" y="2114"/>
                    </a:lnTo>
                    <a:lnTo>
                      <a:pt x="1646" y="2111"/>
                    </a:lnTo>
                    <a:lnTo>
                      <a:pt x="1628" y="2110"/>
                    </a:lnTo>
                    <a:lnTo>
                      <a:pt x="1314" y="2110"/>
                    </a:lnTo>
                    <a:lnTo>
                      <a:pt x="1314" y="1934"/>
                    </a:lnTo>
                    <a:lnTo>
                      <a:pt x="1673" y="1934"/>
                    </a:lnTo>
                    <a:lnTo>
                      <a:pt x="1692" y="1933"/>
                    </a:lnTo>
                    <a:lnTo>
                      <a:pt x="1710" y="1931"/>
                    </a:lnTo>
                    <a:lnTo>
                      <a:pt x="1726" y="1925"/>
                    </a:lnTo>
                    <a:lnTo>
                      <a:pt x="1740" y="1919"/>
                    </a:lnTo>
                    <a:lnTo>
                      <a:pt x="1751" y="1909"/>
                    </a:lnTo>
                    <a:lnTo>
                      <a:pt x="1760" y="1896"/>
                    </a:lnTo>
                    <a:lnTo>
                      <a:pt x="1764" y="1879"/>
                    </a:lnTo>
                    <a:lnTo>
                      <a:pt x="1767" y="1859"/>
                    </a:lnTo>
                    <a:lnTo>
                      <a:pt x="1764" y="1839"/>
                    </a:lnTo>
                    <a:lnTo>
                      <a:pt x="1760" y="1822"/>
                    </a:lnTo>
                    <a:lnTo>
                      <a:pt x="1751" y="1810"/>
                    </a:lnTo>
                    <a:lnTo>
                      <a:pt x="1740" y="1800"/>
                    </a:lnTo>
                    <a:lnTo>
                      <a:pt x="1726" y="1793"/>
                    </a:lnTo>
                    <a:lnTo>
                      <a:pt x="1710" y="1788"/>
                    </a:lnTo>
                    <a:lnTo>
                      <a:pt x="1692" y="1786"/>
                    </a:lnTo>
                    <a:lnTo>
                      <a:pt x="1673" y="1785"/>
                    </a:lnTo>
                    <a:lnTo>
                      <a:pt x="1238" y="1785"/>
                    </a:lnTo>
                    <a:close/>
                    <a:moveTo>
                      <a:pt x="397" y="1785"/>
                    </a:moveTo>
                    <a:lnTo>
                      <a:pt x="376" y="1786"/>
                    </a:lnTo>
                    <a:lnTo>
                      <a:pt x="357" y="1789"/>
                    </a:lnTo>
                    <a:lnTo>
                      <a:pt x="339" y="1795"/>
                    </a:lnTo>
                    <a:lnTo>
                      <a:pt x="325" y="1803"/>
                    </a:lnTo>
                    <a:lnTo>
                      <a:pt x="312" y="1814"/>
                    </a:lnTo>
                    <a:lnTo>
                      <a:pt x="302" y="1828"/>
                    </a:lnTo>
                    <a:lnTo>
                      <a:pt x="294" y="1847"/>
                    </a:lnTo>
                    <a:lnTo>
                      <a:pt x="290" y="1868"/>
                    </a:lnTo>
                    <a:lnTo>
                      <a:pt x="289" y="1893"/>
                    </a:lnTo>
                    <a:lnTo>
                      <a:pt x="289" y="2521"/>
                    </a:lnTo>
                    <a:lnTo>
                      <a:pt x="291" y="2543"/>
                    </a:lnTo>
                    <a:lnTo>
                      <a:pt x="297" y="2563"/>
                    </a:lnTo>
                    <a:lnTo>
                      <a:pt x="307" y="2581"/>
                    </a:lnTo>
                    <a:lnTo>
                      <a:pt x="321" y="2594"/>
                    </a:lnTo>
                    <a:lnTo>
                      <a:pt x="338" y="2605"/>
                    </a:lnTo>
                    <a:lnTo>
                      <a:pt x="358" y="2612"/>
                    </a:lnTo>
                    <a:lnTo>
                      <a:pt x="381" y="2614"/>
                    </a:lnTo>
                    <a:lnTo>
                      <a:pt x="403" y="2612"/>
                    </a:lnTo>
                    <a:lnTo>
                      <a:pt x="424" y="2605"/>
                    </a:lnTo>
                    <a:lnTo>
                      <a:pt x="441" y="2594"/>
                    </a:lnTo>
                    <a:lnTo>
                      <a:pt x="455" y="2581"/>
                    </a:lnTo>
                    <a:lnTo>
                      <a:pt x="465" y="2563"/>
                    </a:lnTo>
                    <a:lnTo>
                      <a:pt x="471" y="2543"/>
                    </a:lnTo>
                    <a:lnTo>
                      <a:pt x="473" y="2521"/>
                    </a:lnTo>
                    <a:lnTo>
                      <a:pt x="473" y="2282"/>
                    </a:lnTo>
                    <a:lnTo>
                      <a:pt x="657" y="2282"/>
                    </a:lnTo>
                    <a:lnTo>
                      <a:pt x="684" y="2284"/>
                    </a:lnTo>
                    <a:lnTo>
                      <a:pt x="709" y="2290"/>
                    </a:lnTo>
                    <a:lnTo>
                      <a:pt x="728" y="2299"/>
                    </a:lnTo>
                    <a:lnTo>
                      <a:pt x="745" y="2312"/>
                    </a:lnTo>
                    <a:lnTo>
                      <a:pt x="758" y="2328"/>
                    </a:lnTo>
                    <a:lnTo>
                      <a:pt x="768" y="2351"/>
                    </a:lnTo>
                    <a:lnTo>
                      <a:pt x="776" y="2376"/>
                    </a:lnTo>
                    <a:lnTo>
                      <a:pt x="780" y="2407"/>
                    </a:lnTo>
                    <a:lnTo>
                      <a:pt x="784" y="2442"/>
                    </a:lnTo>
                    <a:lnTo>
                      <a:pt x="784" y="2482"/>
                    </a:lnTo>
                    <a:lnTo>
                      <a:pt x="784" y="2492"/>
                    </a:lnTo>
                    <a:lnTo>
                      <a:pt x="785" y="2503"/>
                    </a:lnTo>
                    <a:lnTo>
                      <a:pt x="787" y="2517"/>
                    </a:lnTo>
                    <a:lnTo>
                      <a:pt x="790" y="2531"/>
                    </a:lnTo>
                    <a:lnTo>
                      <a:pt x="795" y="2545"/>
                    </a:lnTo>
                    <a:lnTo>
                      <a:pt x="800" y="2560"/>
                    </a:lnTo>
                    <a:lnTo>
                      <a:pt x="809" y="2574"/>
                    </a:lnTo>
                    <a:lnTo>
                      <a:pt x="820" y="2586"/>
                    </a:lnTo>
                    <a:lnTo>
                      <a:pt x="834" y="2597"/>
                    </a:lnTo>
                    <a:lnTo>
                      <a:pt x="850" y="2606"/>
                    </a:lnTo>
                    <a:lnTo>
                      <a:pt x="870" y="2612"/>
                    </a:lnTo>
                    <a:lnTo>
                      <a:pt x="893" y="2614"/>
                    </a:lnTo>
                    <a:lnTo>
                      <a:pt x="912" y="2612"/>
                    </a:lnTo>
                    <a:lnTo>
                      <a:pt x="930" y="2606"/>
                    </a:lnTo>
                    <a:lnTo>
                      <a:pt x="946" y="2599"/>
                    </a:lnTo>
                    <a:lnTo>
                      <a:pt x="960" y="2588"/>
                    </a:lnTo>
                    <a:lnTo>
                      <a:pt x="971" y="2574"/>
                    </a:lnTo>
                    <a:lnTo>
                      <a:pt x="978" y="2559"/>
                    </a:lnTo>
                    <a:lnTo>
                      <a:pt x="981" y="2541"/>
                    </a:lnTo>
                    <a:lnTo>
                      <a:pt x="979" y="2527"/>
                    </a:lnTo>
                    <a:lnTo>
                      <a:pt x="976" y="2512"/>
                    </a:lnTo>
                    <a:lnTo>
                      <a:pt x="973" y="2497"/>
                    </a:lnTo>
                    <a:lnTo>
                      <a:pt x="968" y="2478"/>
                    </a:lnTo>
                    <a:lnTo>
                      <a:pt x="964" y="2458"/>
                    </a:lnTo>
                    <a:lnTo>
                      <a:pt x="960" y="2435"/>
                    </a:lnTo>
                    <a:lnTo>
                      <a:pt x="957" y="2406"/>
                    </a:lnTo>
                    <a:lnTo>
                      <a:pt x="956" y="2374"/>
                    </a:lnTo>
                    <a:lnTo>
                      <a:pt x="955" y="2349"/>
                    </a:lnTo>
                    <a:lnTo>
                      <a:pt x="953" y="2326"/>
                    </a:lnTo>
                    <a:lnTo>
                      <a:pt x="950" y="2304"/>
                    </a:lnTo>
                    <a:lnTo>
                      <a:pt x="944" y="2284"/>
                    </a:lnTo>
                    <a:lnTo>
                      <a:pt x="935" y="2265"/>
                    </a:lnTo>
                    <a:lnTo>
                      <a:pt x="924" y="2249"/>
                    </a:lnTo>
                    <a:lnTo>
                      <a:pt x="910" y="2234"/>
                    </a:lnTo>
                    <a:lnTo>
                      <a:pt x="892" y="2223"/>
                    </a:lnTo>
                    <a:lnTo>
                      <a:pt x="870" y="2214"/>
                    </a:lnTo>
                    <a:lnTo>
                      <a:pt x="843" y="2209"/>
                    </a:lnTo>
                    <a:lnTo>
                      <a:pt x="843" y="2207"/>
                    </a:lnTo>
                    <a:lnTo>
                      <a:pt x="872" y="2198"/>
                    </a:lnTo>
                    <a:lnTo>
                      <a:pt x="898" y="2183"/>
                    </a:lnTo>
                    <a:lnTo>
                      <a:pt x="920" y="2167"/>
                    </a:lnTo>
                    <a:lnTo>
                      <a:pt x="939" y="2146"/>
                    </a:lnTo>
                    <a:lnTo>
                      <a:pt x="954" y="2123"/>
                    </a:lnTo>
                    <a:lnTo>
                      <a:pt x="967" y="2096"/>
                    </a:lnTo>
                    <a:lnTo>
                      <a:pt x="976" y="2069"/>
                    </a:lnTo>
                    <a:lnTo>
                      <a:pt x="982" y="2041"/>
                    </a:lnTo>
                    <a:lnTo>
                      <a:pt x="984" y="2011"/>
                    </a:lnTo>
                    <a:lnTo>
                      <a:pt x="983" y="1989"/>
                    </a:lnTo>
                    <a:lnTo>
                      <a:pt x="979" y="1965"/>
                    </a:lnTo>
                    <a:lnTo>
                      <a:pt x="975" y="1942"/>
                    </a:lnTo>
                    <a:lnTo>
                      <a:pt x="967" y="1920"/>
                    </a:lnTo>
                    <a:lnTo>
                      <a:pt x="956" y="1899"/>
                    </a:lnTo>
                    <a:lnTo>
                      <a:pt x="943" y="1878"/>
                    </a:lnTo>
                    <a:lnTo>
                      <a:pt x="927" y="1858"/>
                    </a:lnTo>
                    <a:lnTo>
                      <a:pt x="908" y="1840"/>
                    </a:lnTo>
                    <a:lnTo>
                      <a:pt x="884" y="1825"/>
                    </a:lnTo>
                    <a:lnTo>
                      <a:pt x="857" y="1811"/>
                    </a:lnTo>
                    <a:lnTo>
                      <a:pt x="826" y="1800"/>
                    </a:lnTo>
                    <a:lnTo>
                      <a:pt x="789" y="1791"/>
                    </a:lnTo>
                    <a:lnTo>
                      <a:pt x="749" y="1787"/>
                    </a:lnTo>
                    <a:lnTo>
                      <a:pt x="705" y="1785"/>
                    </a:lnTo>
                    <a:lnTo>
                      <a:pt x="397" y="1785"/>
                    </a:lnTo>
                    <a:close/>
                    <a:moveTo>
                      <a:pt x="2012" y="1770"/>
                    </a:moveTo>
                    <a:lnTo>
                      <a:pt x="1984" y="1772"/>
                    </a:lnTo>
                    <a:lnTo>
                      <a:pt x="1960" y="1776"/>
                    </a:lnTo>
                    <a:lnTo>
                      <a:pt x="1940" y="1784"/>
                    </a:lnTo>
                    <a:lnTo>
                      <a:pt x="1923" y="1796"/>
                    </a:lnTo>
                    <a:lnTo>
                      <a:pt x="1911" y="1810"/>
                    </a:lnTo>
                    <a:lnTo>
                      <a:pt x="1902" y="1829"/>
                    </a:lnTo>
                    <a:lnTo>
                      <a:pt x="1897" y="1852"/>
                    </a:lnTo>
                    <a:lnTo>
                      <a:pt x="1895" y="1879"/>
                    </a:lnTo>
                    <a:lnTo>
                      <a:pt x="1895" y="2524"/>
                    </a:lnTo>
                    <a:lnTo>
                      <a:pt x="1897" y="2548"/>
                    </a:lnTo>
                    <a:lnTo>
                      <a:pt x="1904" y="2569"/>
                    </a:lnTo>
                    <a:lnTo>
                      <a:pt x="1912" y="2584"/>
                    </a:lnTo>
                    <a:lnTo>
                      <a:pt x="1926" y="2597"/>
                    </a:lnTo>
                    <a:lnTo>
                      <a:pt x="1942" y="2606"/>
                    </a:lnTo>
                    <a:lnTo>
                      <a:pt x="1962" y="2612"/>
                    </a:lnTo>
                    <a:lnTo>
                      <a:pt x="1984" y="2614"/>
                    </a:lnTo>
                    <a:lnTo>
                      <a:pt x="2006" y="2612"/>
                    </a:lnTo>
                    <a:lnTo>
                      <a:pt x="2026" y="2606"/>
                    </a:lnTo>
                    <a:lnTo>
                      <a:pt x="2043" y="2597"/>
                    </a:lnTo>
                    <a:lnTo>
                      <a:pt x="2056" y="2584"/>
                    </a:lnTo>
                    <a:lnTo>
                      <a:pt x="2066" y="2569"/>
                    </a:lnTo>
                    <a:lnTo>
                      <a:pt x="2072" y="2548"/>
                    </a:lnTo>
                    <a:lnTo>
                      <a:pt x="2074" y="2524"/>
                    </a:lnTo>
                    <a:lnTo>
                      <a:pt x="2074" y="2055"/>
                    </a:lnTo>
                    <a:lnTo>
                      <a:pt x="2076" y="2055"/>
                    </a:lnTo>
                    <a:lnTo>
                      <a:pt x="2398" y="2564"/>
                    </a:lnTo>
                    <a:lnTo>
                      <a:pt x="2409" y="2581"/>
                    </a:lnTo>
                    <a:lnTo>
                      <a:pt x="2421" y="2593"/>
                    </a:lnTo>
                    <a:lnTo>
                      <a:pt x="2435" y="2603"/>
                    </a:lnTo>
                    <a:lnTo>
                      <a:pt x="2452" y="2609"/>
                    </a:lnTo>
                    <a:lnTo>
                      <a:pt x="2473" y="2613"/>
                    </a:lnTo>
                    <a:lnTo>
                      <a:pt x="2499" y="2614"/>
                    </a:lnTo>
                    <a:lnTo>
                      <a:pt x="2526" y="2612"/>
                    </a:lnTo>
                    <a:lnTo>
                      <a:pt x="2549" y="2606"/>
                    </a:lnTo>
                    <a:lnTo>
                      <a:pt x="2568" y="2596"/>
                    </a:lnTo>
                    <a:lnTo>
                      <a:pt x="2583" y="2583"/>
                    </a:lnTo>
                    <a:lnTo>
                      <a:pt x="2595" y="2568"/>
                    </a:lnTo>
                    <a:lnTo>
                      <a:pt x="2602" y="2548"/>
                    </a:lnTo>
                    <a:lnTo>
                      <a:pt x="2608" y="2524"/>
                    </a:lnTo>
                    <a:lnTo>
                      <a:pt x="2609" y="2498"/>
                    </a:lnTo>
                    <a:lnTo>
                      <a:pt x="2609" y="1859"/>
                    </a:lnTo>
                    <a:lnTo>
                      <a:pt x="2607" y="1836"/>
                    </a:lnTo>
                    <a:lnTo>
                      <a:pt x="2601" y="1816"/>
                    </a:lnTo>
                    <a:lnTo>
                      <a:pt x="2591" y="1799"/>
                    </a:lnTo>
                    <a:lnTo>
                      <a:pt x="2578" y="1786"/>
                    </a:lnTo>
                    <a:lnTo>
                      <a:pt x="2561" y="1777"/>
                    </a:lnTo>
                    <a:lnTo>
                      <a:pt x="2543" y="1772"/>
                    </a:lnTo>
                    <a:lnTo>
                      <a:pt x="2519" y="1770"/>
                    </a:lnTo>
                    <a:lnTo>
                      <a:pt x="2497" y="1772"/>
                    </a:lnTo>
                    <a:lnTo>
                      <a:pt x="2477" y="1777"/>
                    </a:lnTo>
                    <a:lnTo>
                      <a:pt x="2461" y="1786"/>
                    </a:lnTo>
                    <a:lnTo>
                      <a:pt x="2449" y="1799"/>
                    </a:lnTo>
                    <a:lnTo>
                      <a:pt x="2439" y="1816"/>
                    </a:lnTo>
                    <a:lnTo>
                      <a:pt x="2432" y="1836"/>
                    </a:lnTo>
                    <a:lnTo>
                      <a:pt x="2431" y="1859"/>
                    </a:lnTo>
                    <a:lnTo>
                      <a:pt x="2431" y="2342"/>
                    </a:lnTo>
                    <a:lnTo>
                      <a:pt x="2428" y="2342"/>
                    </a:lnTo>
                    <a:lnTo>
                      <a:pt x="2104" y="1819"/>
                    </a:lnTo>
                    <a:lnTo>
                      <a:pt x="2090" y="1800"/>
                    </a:lnTo>
                    <a:lnTo>
                      <a:pt x="2074" y="1787"/>
                    </a:lnTo>
                    <a:lnTo>
                      <a:pt x="2055" y="1777"/>
                    </a:lnTo>
                    <a:lnTo>
                      <a:pt x="2034" y="1772"/>
                    </a:lnTo>
                    <a:lnTo>
                      <a:pt x="2012" y="1770"/>
                    </a:lnTo>
                    <a:close/>
                    <a:moveTo>
                      <a:pt x="1731" y="414"/>
                    </a:moveTo>
                    <a:lnTo>
                      <a:pt x="753" y="1266"/>
                    </a:lnTo>
                    <a:lnTo>
                      <a:pt x="2895" y="1266"/>
                    </a:lnTo>
                    <a:lnTo>
                      <a:pt x="1917" y="414"/>
                    </a:lnTo>
                    <a:lnTo>
                      <a:pt x="1887" y="425"/>
                    </a:lnTo>
                    <a:lnTo>
                      <a:pt x="1856" y="433"/>
                    </a:lnTo>
                    <a:lnTo>
                      <a:pt x="1823" y="435"/>
                    </a:lnTo>
                    <a:lnTo>
                      <a:pt x="1792" y="433"/>
                    </a:lnTo>
                    <a:lnTo>
                      <a:pt x="1761" y="425"/>
                    </a:lnTo>
                    <a:lnTo>
                      <a:pt x="1731" y="414"/>
                    </a:lnTo>
                    <a:close/>
                    <a:moveTo>
                      <a:pt x="1823" y="0"/>
                    </a:moveTo>
                    <a:lnTo>
                      <a:pt x="1859" y="3"/>
                    </a:lnTo>
                    <a:lnTo>
                      <a:pt x="1893" y="11"/>
                    </a:lnTo>
                    <a:lnTo>
                      <a:pt x="1923" y="25"/>
                    </a:lnTo>
                    <a:lnTo>
                      <a:pt x="1952" y="42"/>
                    </a:lnTo>
                    <a:lnTo>
                      <a:pt x="1978" y="64"/>
                    </a:lnTo>
                    <a:lnTo>
                      <a:pt x="2000" y="89"/>
                    </a:lnTo>
                    <a:lnTo>
                      <a:pt x="2016" y="118"/>
                    </a:lnTo>
                    <a:lnTo>
                      <a:pt x="2030" y="149"/>
                    </a:lnTo>
                    <a:lnTo>
                      <a:pt x="2038" y="183"/>
                    </a:lnTo>
                    <a:lnTo>
                      <a:pt x="2041" y="217"/>
                    </a:lnTo>
                    <a:lnTo>
                      <a:pt x="2038" y="250"/>
                    </a:lnTo>
                    <a:lnTo>
                      <a:pt x="2031" y="282"/>
                    </a:lnTo>
                    <a:lnTo>
                      <a:pt x="3160" y="1266"/>
                    </a:lnTo>
                    <a:lnTo>
                      <a:pt x="3561" y="1266"/>
                    </a:lnTo>
                    <a:lnTo>
                      <a:pt x="3584" y="1269"/>
                    </a:lnTo>
                    <a:lnTo>
                      <a:pt x="3605" y="1278"/>
                    </a:lnTo>
                    <a:lnTo>
                      <a:pt x="3623" y="1291"/>
                    </a:lnTo>
                    <a:lnTo>
                      <a:pt x="3636" y="1309"/>
                    </a:lnTo>
                    <a:lnTo>
                      <a:pt x="3645" y="1330"/>
                    </a:lnTo>
                    <a:lnTo>
                      <a:pt x="3648" y="1353"/>
                    </a:lnTo>
                    <a:lnTo>
                      <a:pt x="3648" y="3092"/>
                    </a:lnTo>
                    <a:lnTo>
                      <a:pt x="3645" y="3116"/>
                    </a:lnTo>
                    <a:lnTo>
                      <a:pt x="3636" y="3137"/>
                    </a:lnTo>
                    <a:lnTo>
                      <a:pt x="3623" y="3154"/>
                    </a:lnTo>
                    <a:lnTo>
                      <a:pt x="3605" y="3168"/>
                    </a:lnTo>
                    <a:lnTo>
                      <a:pt x="3584" y="3177"/>
                    </a:lnTo>
                    <a:lnTo>
                      <a:pt x="3561" y="3180"/>
                    </a:lnTo>
                    <a:lnTo>
                      <a:pt x="87" y="3180"/>
                    </a:lnTo>
                    <a:lnTo>
                      <a:pt x="64" y="3177"/>
                    </a:lnTo>
                    <a:lnTo>
                      <a:pt x="43" y="3168"/>
                    </a:lnTo>
                    <a:lnTo>
                      <a:pt x="25" y="3154"/>
                    </a:lnTo>
                    <a:lnTo>
                      <a:pt x="12" y="3137"/>
                    </a:lnTo>
                    <a:lnTo>
                      <a:pt x="3" y="3116"/>
                    </a:lnTo>
                    <a:lnTo>
                      <a:pt x="0" y="3092"/>
                    </a:lnTo>
                    <a:lnTo>
                      <a:pt x="0" y="1353"/>
                    </a:lnTo>
                    <a:lnTo>
                      <a:pt x="3" y="1330"/>
                    </a:lnTo>
                    <a:lnTo>
                      <a:pt x="12" y="1309"/>
                    </a:lnTo>
                    <a:lnTo>
                      <a:pt x="25" y="1291"/>
                    </a:lnTo>
                    <a:lnTo>
                      <a:pt x="43" y="1278"/>
                    </a:lnTo>
                    <a:lnTo>
                      <a:pt x="64" y="1269"/>
                    </a:lnTo>
                    <a:lnTo>
                      <a:pt x="87" y="1266"/>
                    </a:lnTo>
                    <a:lnTo>
                      <a:pt x="488" y="1266"/>
                    </a:lnTo>
                    <a:lnTo>
                      <a:pt x="1617" y="282"/>
                    </a:lnTo>
                    <a:lnTo>
                      <a:pt x="1610" y="250"/>
                    </a:lnTo>
                    <a:lnTo>
                      <a:pt x="1607" y="217"/>
                    </a:lnTo>
                    <a:lnTo>
                      <a:pt x="1610" y="183"/>
                    </a:lnTo>
                    <a:lnTo>
                      <a:pt x="1618" y="149"/>
                    </a:lnTo>
                    <a:lnTo>
                      <a:pt x="1632" y="118"/>
                    </a:lnTo>
                    <a:lnTo>
                      <a:pt x="1648" y="89"/>
                    </a:lnTo>
                    <a:lnTo>
                      <a:pt x="1670" y="64"/>
                    </a:lnTo>
                    <a:lnTo>
                      <a:pt x="1696" y="42"/>
                    </a:lnTo>
                    <a:lnTo>
                      <a:pt x="1725" y="25"/>
                    </a:lnTo>
                    <a:lnTo>
                      <a:pt x="1755" y="11"/>
                    </a:lnTo>
                    <a:lnTo>
                      <a:pt x="1789" y="3"/>
                    </a:lnTo>
                    <a:lnTo>
                      <a:pt x="18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6CA0CA69-B0CF-4D92-AE37-B1874FE1E11C}"/>
                </a:ext>
              </a:extLst>
            </p:cNvPr>
            <p:cNvGrpSpPr/>
            <p:nvPr/>
          </p:nvGrpSpPr>
          <p:grpSpPr>
            <a:xfrm rot="16200000">
              <a:off x="7098941" y="3762661"/>
              <a:ext cx="357886" cy="357668"/>
              <a:chOff x="8936038" y="-620713"/>
              <a:chExt cx="5207000" cy="5203826"/>
            </a:xfrm>
            <a:solidFill>
              <a:srgbClr val="FFB909"/>
            </a:solidFill>
          </p:grpSpPr>
          <p:sp>
            <p:nvSpPr>
              <p:cNvPr id="1001" name="Freeform 106">
                <a:extLst>
                  <a:ext uri="{FF2B5EF4-FFF2-40B4-BE49-F238E27FC236}">
                    <a16:creationId xmlns:a16="http://schemas.microsoft.com/office/drawing/2014/main" id="{8E6288B0-F96C-4EAC-8EEB-E22AFA3C5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2" name="Freeform 107">
                <a:extLst>
                  <a:ext uri="{FF2B5EF4-FFF2-40B4-BE49-F238E27FC236}">
                    <a16:creationId xmlns:a16="http://schemas.microsoft.com/office/drawing/2014/main" id="{810BD807-2CC8-4CDA-A3EE-8A728394E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3" name="Freeform 108">
                <a:extLst>
                  <a:ext uri="{FF2B5EF4-FFF2-40B4-BE49-F238E27FC236}">
                    <a16:creationId xmlns:a16="http://schemas.microsoft.com/office/drawing/2014/main" id="{30790ED0-9B36-4247-947C-CEDDECDA4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7" name="Freeform 83">
              <a:extLst>
                <a:ext uri="{FF2B5EF4-FFF2-40B4-BE49-F238E27FC236}">
                  <a16:creationId xmlns:a16="http://schemas.microsoft.com/office/drawing/2014/main" id="{4CF34C99-1839-4243-9A56-B681029C236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335198" y="4520917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Freeform 83">
              <a:extLst>
                <a:ext uri="{FF2B5EF4-FFF2-40B4-BE49-F238E27FC236}">
                  <a16:creationId xmlns:a16="http://schemas.microsoft.com/office/drawing/2014/main" id="{B85D2B4C-39E6-4138-8A5F-22D53C12D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8711" y="2743988"/>
              <a:ext cx="217533" cy="220463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E273DEE5-06A5-47C2-B233-0CEFD6D6D2F8}"/>
                </a:ext>
              </a:extLst>
            </p:cNvPr>
            <p:cNvGrpSpPr/>
            <p:nvPr/>
          </p:nvGrpSpPr>
          <p:grpSpPr>
            <a:xfrm rot="2404014">
              <a:off x="5952675" y="1740279"/>
              <a:ext cx="404770" cy="521668"/>
              <a:chOff x="-5780088" y="4638675"/>
              <a:chExt cx="2495550" cy="3216275"/>
            </a:xfrm>
            <a:solidFill>
              <a:srgbClr val="0884BA"/>
            </a:solidFill>
          </p:grpSpPr>
          <p:sp>
            <p:nvSpPr>
              <p:cNvPr id="994" name="Freeform 6">
                <a:extLst>
                  <a:ext uri="{FF2B5EF4-FFF2-40B4-BE49-F238E27FC236}">
                    <a16:creationId xmlns:a16="http://schemas.microsoft.com/office/drawing/2014/main" id="{5B428F30-6D10-466A-9474-85386D2204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5" name="Freeform 7">
                <a:extLst>
                  <a:ext uri="{FF2B5EF4-FFF2-40B4-BE49-F238E27FC236}">
                    <a16:creationId xmlns:a16="http://schemas.microsoft.com/office/drawing/2014/main" id="{10B52C9B-D5A4-4C6A-AC7E-D8AD6497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6" name="Freeform 8">
                <a:extLst>
                  <a:ext uri="{FF2B5EF4-FFF2-40B4-BE49-F238E27FC236}">
                    <a16:creationId xmlns:a16="http://schemas.microsoft.com/office/drawing/2014/main" id="{CCBFD081-3F27-4909-B615-BD6909C38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7" name="Freeform 9">
                <a:extLst>
                  <a:ext uri="{FF2B5EF4-FFF2-40B4-BE49-F238E27FC236}">
                    <a16:creationId xmlns:a16="http://schemas.microsoft.com/office/drawing/2014/main" id="{679114D7-E4F3-4888-886D-62508C843E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8" name="Freeform 10">
                <a:extLst>
                  <a:ext uri="{FF2B5EF4-FFF2-40B4-BE49-F238E27FC236}">
                    <a16:creationId xmlns:a16="http://schemas.microsoft.com/office/drawing/2014/main" id="{C4747E8A-5990-4738-A656-33270E292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9" name="Freeform 11">
                <a:extLst>
                  <a:ext uri="{FF2B5EF4-FFF2-40B4-BE49-F238E27FC236}">
                    <a16:creationId xmlns:a16="http://schemas.microsoft.com/office/drawing/2014/main" id="{B276B529-780D-4EBE-8FC3-F9FA8887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0" name="Freeform 12">
                <a:extLst>
                  <a:ext uri="{FF2B5EF4-FFF2-40B4-BE49-F238E27FC236}">
                    <a16:creationId xmlns:a16="http://schemas.microsoft.com/office/drawing/2014/main" id="{87FE208A-5C71-4079-85D2-7847F7ABA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0" name="Group 909">
              <a:extLst>
                <a:ext uri="{FF2B5EF4-FFF2-40B4-BE49-F238E27FC236}">
                  <a16:creationId xmlns:a16="http://schemas.microsoft.com/office/drawing/2014/main" id="{D060C4F9-5414-421E-BA27-E09E9D9F4095}"/>
                </a:ext>
              </a:extLst>
            </p:cNvPr>
            <p:cNvGrpSpPr/>
            <p:nvPr/>
          </p:nvGrpSpPr>
          <p:grpSpPr>
            <a:xfrm rot="19424734">
              <a:off x="5214901" y="4985246"/>
              <a:ext cx="473788" cy="602008"/>
              <a:chOff x="-5780088" y="4638675"/>
              <a:chExt cx="2495550" cy="3216275"/>
            </a:xfrm>
            <a:solidFill>
              <a:srgbClr val="FFB909"/>
            </a:solidFill>
          </p:grpSpPr>
          <p:sp>
            <p:nvSpPr>
              <p:cNvPr id="987" name="Freeform 6">
                <a:extLst>
                  <a:ext uri="{FF2B5EF4-FFF2-40B4-BE49-F238E27FC236}">
                    <a16:creationId xmlns:a16="http://schemas.microsoft.com/office/drawing/2014/main" id="{BAE02AA7-23FC-4E45-B070-030F743B62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780088" y="4638675"/>
                <a:ext cx="2495550" cy="3216275"/>
              </a:xfrm>
              <a:custGeom>
                <a:avLst/>
                <a:gdLst>
                  <a:gd name="T0" fmla="*/ 1695 w 3144"/>
                  <a:gd name="T1" fmla="*/ 3873 h 4052"/>
                  <a:gd name="T2" fmla="*/ 385 w 3144"/>
                  <a:gd name="T3" fmla="*/ 624 h 4052"/>
                  <a:gd name="T4" fmla="*/ 281 w 3144"/>
                  <a:gd name="T5" fmla="*/ 652 h 4052"/>
                  <a:gd name="T6" fmla="*/ 207 w 3144"/>
                  <a:gd name="T7" fmla="*/ 726 h 4052"/>
                  <a:gd name="T8" fmla="*/ 179 w 3144"/>
                  <a:gd name="T9" fmla="*/ 830 h 4052"/>
                  <a:gd name="T10" fmla="*/ 192 w 3144"/>
                  <a:gd name="T11" fmla="*/ 2097 h 4052"/>
                  <a:gd name="T12" fmla="*/ 253 w 3144"/>
                  <a:gd name="T13" fmla="*/ 2182 h 4052"/>
                  <a:gd name="T14" fmla="*/ 348 w 3144"/>
                  <a:gd name="T15" fmla="*/ 2228 h 4052"/>
                  <a:gd name="T16" fmla="*/ 2795 w 3144"/>
                  <a:gd name="T17" fmla="*/ 2228 h 4052"/>
                  <a:gd name="T18" fmla="*/ 2891 w 3144"/>
                  <a:gd name="T19" fmla="*/ 2182 h 4052"/>
                  <a:gd name="T20" fmla="*/ 2952 w 3144"/>
                  <a:gd name="T21" fmla="*/ 2097 h 4052"/>
                  <a:gd name="T22" fmla="*/ 2965 w 3144"/>
                  <a:gd name="T23" fmla="*/ 830 h 4052"/>
                  <a:gd name="T24" fmla="*/ 2936 w 3144"/>
                  <a:gd name="T25" fmla="*/ 726 h 4052"/>
                  <a:gd name="T26" fmla="*/ 2863 w 3144"/>
                  <a:gd name="T27" fmla="*/ 652 h 4052"/>
                  <a:gd name="T28" fmla="*/ 2759 w 3144"/>
                  <a:gd name="T29" fmla="*/ 624 h 4052"/>
                  <a:gd name="T30" fmla="*/ 1449 w 3144"/>
                  <a:gd name="T31" fmla="*/ 444 h 4052"/>
                  <a:gd name="T32" fmla="*/ 1449 w 3144"/>
                  <a:gd name="T33" fmla="*/ 178 h 4052"/>
                  <a:gd name="T34" fmla="*/ 1809 w 3144"/>
                  <a:gd name="T35" fmla="*/ 3 h 4052"/>
                  <a:gd name="T36" fmla="*/ 1863 w 3144"/>
                  <a:gd name="T37" fmla="*/ 44 h 4052"/>
                  <a:gd name="T38" fmla="*/ 1875 w 3144"/>
                  <a:gd name="T39" fmla="*/ 444 h 4052"/>
                  <a:gd name="T40" fmla="*/ 2861 w 3144"/>
                  <a:gd name="T41" fmla="*/ 458 h 4052"/>
                  <a:gd name="T42" fmla="*/ 2994 w 3144"/>
                  <a:gd name="T43" fmla="*/ 525 h 4052"/>
                  <a:gd name="T44" fmla="*/ 3091 w 3144"/>
                  <a:gd name="T45" fmla="*/ 636 h 4052"/>
                  <a:gd name="T46" fmla="*/ 3140 w 3144"/>
                  <a:gd name="T47" fmla="*/ 777 h 4052"/>
                  <a:gd name="T48" fmla="*/ 3140 w 3144"/>
                  <a:gd name="T49" fmla="*/ 2077 h 4052"/>
                  <a:gd name="T50" fmla="*/ 3091 w 3144"/>
                  <a:gd name="T51" fmla="*/ 2219 h 4052"/>
                  <a:gd name="T52" fmla="*/ 2994 w 3144"/>
                  <a:gd name="T53" fmla="*/ 2329 h 4052"/>
                  <a:gd name="T54" fmla="*/ 2861 w 3144"/>
                  <a:gd name="T55" fmla="*/ 2396 h 4052"/>
                  <a:gd name="T56" fmla="*/ 1875 w 3144"/>
                  <a:gd name="T57" fmla="*/ 2410 h 4052"/>
                  <a:gd name="T58" fmla="*/ 1863 w 3144"/>
                  <a:gd name="T59" fmla="*/ 4007 h 4052"/>
                  <a:gd name="T60" fmla="*/ 1809 w 3144"/>
                  <a:gd name="T61" fmla="*/ 4048 h 4052"/>
                  <a:gd name="T62" fmla="*/ 1335 w 3144"/>
                  <a:gd name="T63" fmla="*/ 4048 h 4052"/>
                  <a:gd name="T64" fmla="*/ 1282 w 3144"/>
                  <a:gd name="T65" fmla="*/ 4007 h 4052"/>
                  <a:gd name="T66" fmla="*/ 1270 w 3144"/>
                  <a:gd name="T67" fmla="*/ 2410 h 4052"/>
                  <a:gd name="T68" fmla="*/ 283 w 3144"/>
                  <a:gd name="T69" fmla="*/ 2396 h 4052"/>
                  <a:gd name="T70" fmla="*/ 150 w 3144"/>
                  <a:gd name="T71" fmla="*/ 2329 h 4052"/>
                  <a:gd name="T72" fmla="*/ 52 w 3144"/>
                  <a:gd name="T73" fmla="*/ 2219 h 4052"/>
                  <a:gd name="T74" fmla="*/ 3 w 3144"/>
                  <a:gd name="T75" fmla="*/ 2077 h 4052"/>
                  <a:gd name="T76" fmla="*/ 3 w 3144"/>
                  <a:gd name="T77" fmla="*/ 777 h 4052"/>
                  <a:gd name="T78" fmla="*/ 52 w 3144"/>
                  <a:gd name="T79" fmla="*/ 636 h 4052"/>
                  <a:gd name="T80" fmla="*/ 150 w 3144"/>
                  <a:gd name="T81" fmla="*/ 525 h 4052"/>
                  <a:gd name="T82" fmla="*/ 283 w 3144"/>
                  <a:gd name="T83" fmla="*/ 458 h 4052"/>
                  <a:gd name="T84" fmla="*/ 1270 w 3144"/>
                  <a:gd name="T85" fmla="*/ 444 h 4052"/>
                  <a:gd name="T86" fmla="*/ 1282 w 3144"/>
                  <a:gd name="T87" fmla="*/ 44 h 4052"/>
                  <a:gd name="T88" fmla="*/ 1335 w 3144"/>
                  <a:gd name="T89" fmla="*/ 3 h 4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4" h="4052">
                    <a:moveTo>
                      <a:pt x="1449" y="2410"/>
                    </a:moveTo>
                    <a:lnTo>
                      <a:pt x="1449" y="3873"/>
                    </a:lnTo>
                    <a:lnTo>
                      <a:pt x="1695" y="3873"/>
                    </a:lnTo>
                    <a:lnTo>
                      <a:pt x="1695" y="2410"/>
                    </a:lnTo>
                    <a:lnTo>
                      <a:pt x="1449" y="2410"/>
                    </a:lnTo>
                    <a:close/>
                    <a:moveTo>
                      <a:pt x="385" y="624"/>
                    </a:moveTo>
                    <a:lnTo>
                      <a:pt x="348" y="627"/>
                    </a:lnTo>
                    <a:lnTo>
                      <a:pt x="314" y="637"/>
                    </a:lnTo>
                    <a:lnTo>
                      <a:pt x="281" y="652"/>
                    </a:lnTo>
                    <a:lnTo>
                      <a:pt x="253" y="672"/>
                    </a:lnTo>
                    <a:lnTo>
                      <a:pt x="228" y="697"/>
                    </a:lnTo>
                    <a:lnTo>
                      <a:pt x="207" y="726"/>
                    </a:lnTo>
                    <a:lnTo>
                      <a:pt x="192" y="758"/>
                    </a:lnTo>
                    <a:lnTo>
                      <a:pt x="182" y="793"/>
                    </a:lnTo>
                    <a:lnTo>
                      <a:pt x="179" y="830"/>
                    </a:lnTo>
                    <a:lnTo>
                      <a:pt x="179" y="2025"/>
                    </a:lnTo>
                    <a:lnTo>
                      <a:pt x="182" y="2062"/>
                    </a:lnTo>
                    <a:lnTo>
                      <a:pt x="192" y="2097"/>
                    </a:lnTo>
                    <a:lnTo>
                      <a:pt x="207" y="2129"/>
                    </a:lnTo>
                    <a:lnTo>
                      <a:pt x="228" y="2157"/>
                    </a:lnTo>
                    <a:lnTo>
                      <a:pt x="253" y="2182"/>
                    </a:lnTo>
                    <a:lnTo>
                      <a:pt x="281" y="2203"/>
                    </a:lnTo>
                    <a:lnTo>
                      <a:pt x="314" y="2218"/>
                    </a:lnTo>
                    <a:lnTo>
                      <a:pt x="348" y="2228"/>
                    </a:lnTo>
                    <a:lnTo>
                      <a:pt x="385" y="2230"/>
                    </a:lnTo>
                    <a:lnTo>
                      <a:pt x="2759" y="2230"/>
                    </a:lnTo>
                    <a:lnTo>
                      <a:pt x="2795" y="2228"/>
                    </a:lnTo>
                    <a:lnTo>
                      <a:pt x="2831" y="2218"/>
                    </a:lnTo>
                    <a:lnTo>
                      <a:pt x="2863" y="2203"/>
                    </a:lnTo>
                    <a:lnTo>
                      <a:pt x="2891" y="2182"/>
                    </a:lnTo>
                    <a:lnTo>
                      <a:pt x="2916" y="2157"/>
                    </a:lnTo>
                    <a:lnTo>
                      <a:pt x="2936" y="2129"/>
                    </a:lnTo>
                    <a:lnTo>
                      <a:pt x="2952" y="2097"/>
                    </a:lnTo>
                    <a:lnTo>
                      <a:pt x="2961" y="2062"/>
                    </a:lnTo>
                    <a:lnTo>
                      <a:pt x="2965" y="2025"/>
                    </a:lnTo>
                    <a:lnTo>
                      <a:pt x="2965" y="830"/>
                    </a:lnTo>
                    <a:lnTo>
                      <a:pt x="2961" y="793"/>
                    </a:lnTo>
                    <a:lnTo>
                      <a:pt x="2952" y="758"/>
                    </a:lnTo>
                    <a:lnTo>
                      <a:pt x="2936" y="726"/>
                    </a:lnTo>
                    <a:lnTo>
                      <a:pt x="2916" y="697"/>
                    </a:lnTo>
                    <a:lnTo>
                      <a:pt x="2891" y="672"/>
                    </a:lnTo>
                    <a:lnTo>
                      <a:pt x="2863" y="652"/>
                    </a:lnTo>
                    <a:lnTo>
                      <a:pt x="2831" y="637"/>
                    </a:lnTo>
                    <a:lnTo>
                      <a:pt x="2795" y="627"/>
                    </a:lnTo>
                    <a:lnTo>
                      <a:pt x="2759" y="624"/>
                    </a:lnTo>
                    <a:lnTo>
                      <a:pt x="385" y="624"/>
                    </a:lnTo>
                    <a:close/>
                    <a:moveTo>
                      <a:pt x="1449" y="178"/>
                    </a:moveTo>
                    <a:lnTo>
                      <a:pt x="1449" y="444"/>
                    </a:lnTo>
                    <a:lnTo>
                      <a:pt x="1695" y="444"/>
                    </a:lnTo>
                    <a:lnTo>
                      <a:pt x="1695" y="178"/>
                    </a:lnTo>
                    <a:lnTo>
                      <a:pt x="1449" y="178"/>
                    </a:lnTo>
                    <a:close/>
                    <a:moveTo>
                      <a:pt x="1359" y="0"/>
                    </a:moveTo>
                    <a:lnTo>
                      <a:pt x="1785" y="0"/>
                    </a:lnTo>
                    <a:lnTo>
                      <a:pt x="1809" y="3"/>
                    </a:lnTo>
                    <a:lnTo>
                      <a:pt x="1830" y="11"/>
                    </a:lnTo>
                    <a:lnTo>
                      <a:pt x="1849" y="26"/>
                    </a:lnTo>
                    <a:lnTo>
                      <a:pt x="1863" y="44"/>
                    </a:lnTo>
                    <a:lnTo>
                      <a:pt x="1871" y="66"/>
                    </a:lnTo>
                    <a:lnTo>
                      <a:pt x="1875" y="89"/>
                    </a:lnTo>
                    <a:lnTo>
                      <a:pt x="1875" y="444"/>
                    </a:lnTo>
                    <a:lnTo>
                      <a:pt x="2759" y="444"/>
                    </a:lnTo>
                    <a:lnTo>
                      <a:pt x="2811" y="448"/>
                    </a:lnTo>
                    <a:lnTo>
                      <a:pt x="2861" y="458"/>
                    </a:lnTo>
                    <a:lnTo>
                      <a:pt x="2909" y="475"/>
                    </a:lnTo>
                    <a:lnTo>
                      <a:pt x="2953" y="498"/>
                    </a:lnTo>
                    <a:lnTo>
                      <a:pt x="2994" y="525"/>
                    </a:lnTo>
                    <a:lnTo>
                      <a:pt x="3031" y="557"/>
                    </a:lnTo>
                    <a:lnTo>
                      <a:pt x="3064" y="594"/>
                    </a:lnTo>
                    <a:lnTo>
                      <a:pt x="3091" y="636"/>
                    </a:lnTo>
                    <a:lnTo>
                      <a:pt x="3113" y="679"/>
                    </a:lnTo>
                    <a:lnTo>
                      <a:pt x="3130" y="728"/>
                    </a:lnTo>
                    <a:lnTo>
                      <a:pt x="3140" y="777"/>
                    </a:lnTo>
                    <a:lnTo>
                      <a:pt x="3144" y="830"/>
                    </a:lnTo>
                    <a:lnTo>
                      <a:pt x="3144" y="2025"/>
                    </a:lnTo>
                    <a:lnTo>
                      <a:pt x="3140" y="2077"/>
                    </a:lnTo>
                    <a:lnTo>
                      <a:pt x="3130" y="2128"/>
                    </a:lnTo>
                    <a:lnTo>
                      <a:pt x="3113" y="2175"/>
                    </a:lnTo>
                    <a:lnTo>
                      <a:pt x="3091" y="2219"/>
                    </a:lnTo>
                    <a:lnTo>
                      <a:pt x="3064" y="2260"/>
                    </a:lnTo>
                    <a:lnTo>
                      <a:pt x="3031" y="2297"/>
                    </a:lnTo>
                    <a:lnTo>
                      <a:pt x="2994" y="2329"/>
                    </a:lnTo>
                    <a:lnTo>
                      <a:pt x="2953" y="2358"/>
                    </a:lnTo>
                    <a:lnTo>
                      <a:pt x="2909" y="2380"/>
                    </a:lnTo>
                    <a:lnTo>
                      <a:pt x="2861" y="2396"/>
                    </a:lnTo>
                    <a:lnTo>
                      <a:pt x="2811" y="2407"/>
                    </a:lnTo>
                    <a:lnTo>
                      <a:pt x="2759" y="2410"/>
                    </a:lnTo>
                    <a:lnTo>
                      <a:pt x="1875" y="2410"/>
                    </a:lnTo>
                    <a:lnTo>
                      <a:pt x="1875" y="3963"/>
                    </a:lnTo>
                    <a:lnTo>
                      <a:pt x="1871" y="3986"/>
                    </a:lnTo>
                    <a:lnTo>
                      <a:pt x="1863" y="4007"/>
                    </a:lnTo>
                    <a:lnTo>
                      <a:pt x="1849" y="4026"/>
                    </a:lnTo>
                    <a:lnTo>
                      <a:pt x="1830" y="4040"/>
                    </a:lnTo>
                    <a:lnTo>
                      <a:pt x="1809" y="4048"/>
                    </a:lnTo>
                    <a:lnTo>
                      <a:pt x="1785" y="4052"/>
                    </a:lnTo>
                    <a:lnTo>
                      <a:pt x="1359" y="4052"/>
                    </a:lnTo>
                    <a:lnTo>
                      <a:pt x="1335" y="4048"/>
                    </a:lnTo>
                    <a:lnTo>
                      <a:pt x="1314" y="4040"/>
                    </a:lnTo>
                    <a:lnTo>
                      <a:pt x="1296" y="4026"/>
                    </a:lnTo>
                    <a:lnTo>
                      <a:pt x="1282" y="4007"/>
                    </a:lnTo>
                    <a:lnTo>
                      <a:pt x="1272" y="3986"/>
                    </a:lnTo>
                    <a:lnTo>
                      <a:pt x="1270" y="3963"/>
                    </a:lnTo>
                    <a:lnTo>
                      <a:pt x="1270" y="2410"/>
                    </a:lnTo>
                    <a:lnTo>
                      <a:pt x="385" y="2410"/>
                    </a:lnTo>
                    <a:lnTo>
                      <a:pt x="333" y="2407"/>
                    </a:lnTo>
                    <a:lnTo>
                      <a:pt x="283" y="2396"/>
                    </a:lnTo>
                    <a:lnTo>
                      <a:pt x="236" y="2380"/>
                    </a:lnTo>
                    <a:lnTo>
                      <a:pt x="191" y="2358"/>
                    </a:lnTo>
                    <a:lnTo>
                      <a:pt x="150" y="2329"/>
                    </a:lnTo>
                    <a:lnTo>
                      <a:pt x="113" y="2297"/>
                    </a:lnTo>
                    <a:lnTo>
                      <a:pt x="80" y="2260"/>
                    </a:lnTo>
                    <a:lnTo>
                      <a:pt x="52" y="2219"/>
                    </a:lnTo>
                    <a:lnTo>
                      <a:pt x="30" y="2175"/>
                    </a:lnTo>
                    <a:lnTo>
                      <a:pt x="14" y="2128"/>
                    </a:lnTo>
                    <a:lnTo>
                      <a:pt x="3" y="2077"/>
                    </a:lnTo>
                    <a:lnTo>
                      <a:pt x="0" y="2025"/>
                    </a:lnTo>
                    <a:lnTo>
                      <a:pt x="0" y="830"/>
                    </a:lnTo>
                    <a:lnTo>
                      <a:pt x="3" y="777"/>
                    </a:lnTo>
                    <a:lnTo>
                      <a:pt x="14" y="728"/>
                    </a:lnTo>
                    <a:lnTo>
                      <a:pt x="30" y="679"/>
                    </a:lnTo>
                    <a:lnTo>
                      <a:pt x="52" y="636"/>
                    </a:lnTo>
                    <a:lnTo>
                      <a:pt x="80" y="594"/>
                    </a:lnTo>
                    <a:lnTo>
                      <a:pt x="113" y="557"/>
                    </a:lnTo>
                    <a:lnTo>
                      <a:pt x="150" y="525"/>
                    </a:lnTo>
                    <a:lnTo>
                      <a:pt x="191" y="498"/>
                    </a:lnTo>
                    <a:lnTo>
                      <a:pt x="236" y="475"/>
                    </a:lnTo>
                    <a:lnTo>
                      <a:pt x="283" y="458"/>
                    </a:lnTo>
                    <a:lnTo>
                      <a:pt x="333" y="448"/>
                    </a:lnTo>
                    <a:lnTo>
                      <a:pt x="385" y="444"/>
                    </a:lnTo>
                    <a:lnTo>
                      <a:pt x="1270" y="444"/>
                    </a:lnTo>
                    <a:lnTo>
                      <a:pt x="1270" y="89"/>
                    </a:lnTo>
                    <a:lnTo>
                      <a:pt x="1272" y="66"/>
                    </a:lnTo>
                    <a:lnTo>
                      <a:pt x="1282" y="44"/>
                    </a:lnTo>
                    <a:lnTo>
                      <a:pt x="1296" y="26"/>
                    </a:lnTo>
                    <a:lnTo>
                      <a:pt x="1314" y="11"/>
                    </a:lnTo>
                    <a:lnTo>
                      <a:pt x="1335" y="3"/>
                    </a:lnTo>
                    <a:lnTo>
                      <a:pt x="13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8" name="Freeform 7">
                <a:extLst>
                  <a:ext uri="{FF2B5EF4-FFF2-40B4-BE49-F238E27FC236}">
                    <a16:creationId xmlns:a16="http://schemas.microsoft.com/office/drawing/2014/main" id="{95BD10E6-FDF4-4BCE-935B-DA05D95AF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8476" y="5187950"/>
                <a:ext cx="142875" cy="142875"/>
              </a:xfrm>
              <a:custGeom>
                <a:avLst/>
                <a:gdLst>
                  <a:gd name="T0" fmla="*/ 91 w 180"/>
                  <a:gd name="T1" fmla="*/ 0 h 179"/>
                  <a:gd name="T2" fmla="*/ 113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8 w 180"/>
                  <a:gd name="T9" fmla="*/ 46 h 179"/>
                  <a:gd name="T10" fmla="*/ 178 w 180"/>
                  <a:gd name="T11" fmla="*/ 67 h 179"/>
                  <a:gd name="T12" fmla="*/ 180 w 180"/>
                  <a:gd name="T13" fmla="*/ 90 h 179"/>
                  <a:gd name="T14" fmla="*/ 178 w 180"/>
                  <a:gd name="T15" fmla="*/ 114 h 179"/>
                  <a:gd name="T16" fmla="*/ 168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3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5 w 180"/>
                  <a:gd name="T29" fmla="*/ 168 h 179"/>
                  <a:gd name="T30" fmla="*/ 26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6 w 180"/>
                  <a:gd name="T43" fmla="*/ 27 h 179"/>
                  <a:gd name="T44" fmla="*/ 45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3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8" y="46"/>
                    </a:lnTo>
                    <a:lnTo>
                      <a:pt x="178" y="67"/>
                    </a:lnTo>
                    <a:lnTo>
                      <a:pt x="180" y="90"/>
                    </a:lnTo>
                    <a:lnTo>
                      <a:pt x="178" y="114"/>
                    </a:lnTo>
                    <a:lnTo>
                      <a:pt x="168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3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5" y="168"/>
                    </a:lnTo>
                    <a:lnTo>
                      <a:pt x="26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6" y="27"/>
                    </a:lnTo>
                    <a:lnTo>
                      <a:pt x="45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9" name="Freeform 8">
                <a:extLst>
                  <a:ext uri="{FF2B5EF4-FFF2-40B4-BE49-F238E27FC236}">
                    <a16:creationId xmlns:a16="http://schemas.microsoft.com/office/drawing/2014/main" id="{7CC50052-26D6-4583-AEF0-80A00CAA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0613" y="5187950"/>
                <a:ext cx="141288" cy="142875"/>
              </a:xfrm>
              <a:custGeom>
                <a:avLst/>
                <a:gdLst>
                  <a:gd name="T0" fmla="*/ 91 w 180"/>
                  <a:gd name="T1" fmla="*/ 0 h 179"/>
                  <a:gd name="T2" fmla="*/ 114 w 180"/>
                  <a:gd name="T3" fmla="*/ 4 h 179"/>
                  <a:gd name="T4" fmla="*/ 135 w 180"/>
                  <a:gd name="T5" fmla="*/ 12 h 179"/>
                  <a:gd name="T6" fmla="*/ 154 w 180"/>
                  <a:gd name="T7" fmla="*/ 27 h 179"/>
                  <a:gd name="T8" fmla="*/ 169 w 180"/>
                  <a:gd name="T9" fmla="*/ 46 h 179"/>
                  <a:gd name="T10" fmla="*/ 177 w 180"/>
                  <a:gd name="T11" fmla="*/ 67 h 179"/>
                  <a:gd name="T12" fmla="*/ 180 w 180"/>
                  <a:gd name="T13" fmla="*/ 90 h 179"/>
                  <a:gd name="T14" fmla="*/ 177 w 180"/>
                  <a:gd name="T15" fmla="*/ 114 h 179"/>
                  <a:gd name="T16" fmla="*/ 169 w 180"/>
                  <a:gd name="T17" fmla="*/ 135 h 179"/>
                  <a:gd name="T18" fmla="*/ 154 w 180"/>
                  <a:gd name="T19" fmla="*/ 153 h 179"/>
                  <a:gd name="T20" fmla="*/ 135 w 180"/>
                  <a:gd name="T21" fmla="*/ 168 h 179"/>
                  <a:gd name="T22" fmla="*/ 114 w 180"/>
                  <a:gd name="T23" fmla="*/ 177 h 179"/>
                  <a:gd name="T24" fmla="*/ 91 w 180"/>
                  <a:gd name="T25" fmla="*/ 179 h 179"/>
                  <a:gd name="T26" fmla="*/ 67 w 180"/>
                  <a:gd name="T27" fmla="*/ 177 h 179"/>
                  <a:gd name="T28" fmla="*/ 46 w 180"/>
                  <a:gd name="T29" fmla="*/ 168 h 179"/>
                  <a:gd name="T30" fmla="*/ 27 w 180"/>
                  <a:gd name="T31" fmla="*/ 153 h 179"/>
                  <a:gd name="T32" fmla="*/ 13 w 180"/>
                  <a:gd name="T33" fmla="*/ 135 h 179"/>
                  <a:gd name="T34" fmla="*/ 4 w 180"/>
                  <a:gd name="T35" fmla="*/ 114 h 179"/>
                  <a:gd name="T36" fmla="*/ 0 w 180"/>
                  <a:gd name="T37" fmla="*/ 90 h 179"/>
                  <a:gd name="T38" fmla="*/ 4 w 180"/>
                  <a:gd name="T39" fmla="*/ 67 h 179"/>
                  <a:gd name="T40" fmla="*/ 13 w 180"/>
                  <a:gd name="T41" fmla="*/ 46 h 179"/>
                  <a:gd name="T42" fmla="*/ 27 w 180"/>
                  <a:gd name="T43" fmla="*/ 27 h 179"/>
                  <a:gd name="T44" fmla="*/ 46 w 180"/>
                  <a:gd name="T45" fmla="*/ 12 h 179"/>
                  <a:gd name="T46" fmla="*/ 67 w 180"/>
                  <a:gd name="T47" fmla="*/ 4 h 179"/>
                  <a:gd name="T48" fmla="*/ 91 w 180"/>
                  <a:gd name="T4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0" h="179">
                    <a:moveTo>
                      <a:pt x="91" y="0"/>
                    </a:moveTo>
                    <a:lnTo>
                      <a:pt x="114" y="4"/>
                    </a:lnTo>
                    <a:lnTo>
                      <a:pt x="135" y="12"/>
                    </a:lnTo>
                    <a:lnTo>
                      <a:pt x="154" y="27"/>
                    </a:lnTo>
                    <a:lnTo>
                      <a:pt x="169" y="46"/>
                    </a:lnTo>
                    <a:lnTo>
                      <a:pt x="177" y="67"/>
                    </a:lnTo>
                    <a:lnTo>
                      <a:pt x="180" y="90"/>
                    </a:lnTo>
                    <a:lnTo>
                      <a:pt x="177" y="114"/>
                    </a:lnTo>
                    <a:lnTo>
                      <a:pt x="169" y="135"/>
                    </a:lnTo>
                    <a:lnTo>
                      <a:pt x="154" y="153"/>
                    </a:lnTo>
                    <a:lnTo>
                      <a:pt x="135" y="168"/>
                    </a:lnTo>
                    <a:lnTo>
                      <a:pt x="114" y="177"/>
                    </a:lnTo>
                    <a:lnTo>
                      <a:pt x="91" y="179"/>
                    </a:lnTo>
                    <a:lnTo>
                      <a:pt x="67" y="177"/>
                    </a:lnTo>
                    <a:lnTo>
                      <a:pt x="46" y="168"/>
                    </a:lnTo>
                    <a:lnTo>
                      <a:pt x="27" y="153"/>
                    </a:lnTo>
                    <a:lnTo>
                      <a:pt x="13" y="135"/>
                    </a:lnTo>
                    <a:lnTo>
                      <a:pt x="4" y="114"/>
                    </a:lnTo>
                    <a:lnTo>
                      <a:pt x="0" y="90"/>
                    </a:lnTo>
                    <a:lnTo>
                      <a:pt x="4" y="67"/>
                    </a:lnTo>
                    <a:lnTo>
                      <a:pt x="13" y="46"/>
                    </a:lnTo>
                    <a:lnTo>
                      <a:pt x="27" y="27"/>
                    </a:lnTo>
                    <a:lnTo>
                      <a:pt x="46" y="12"/>
                    </a:lnTo>
                    <a:lnTo>
                      <a:pt x="67" y="4"/>
                    </a:lnTo>
                    <a:lnTo>
                      <a:pt x="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0" name="Freeform 9">
                <a:extLst>
                  <a:ext uri="{FF2B5EF4-FFF2-40B4-BE49-F238E27FC236}">
                    <a16:creationId xmlns:a16="http://schemas.microsoft.com/office/drawing/2014/main" id="{63DA1AA8-C2A4-4182-B405-6D8254C064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416551" y="5472113"/>
                <a:ext cx="403225" cy="660400"/>
              </a:xfrm>
              <a:custGeom>
                <a:avLst/>
                <a:gdLst>
                  <a:gd name="T0" fmla="*/ 179 w 507"/>
                  <a:gd name="T1" fmla="*/ 327 h 834"/>
                  <a:gd name="T2" fmla="*/ 300 w 507"/>
                  <a:gd name="T3" fmla="*/ 324 h 834"/>
                  <a:gd name="T4" fmla="*/ 324 w 507"/>
                  <a:gd name="T5" fmla="*/ 301 h 834"/>
                  <a:gd name="T6" fmla="*/ 328 w 507"/>
                  <a:gd name="T7" fmla="*/ 223 h 834"/>
                  <a:gd name="T8" fmla="*/ 315 w 507"/>
                  <a:gd name="T9" fmla="*/ 192 h 834"/>
                  <a:gd name="T10" fmla="*/ 284 w 507"/>
                  <a:gd name="T11" fmla="*/ 179 h 834"/>
                  <a:gd name="T12" fmla="*/ 90 w 507"/>
                  <a:gd name="T13" fmla="*/ 0 h 834"/>
                  <a:gd name="T14" fmla="*/ 324 w 507"/>
                  <a:gd name="T15" fmla="*/ 4 h 834"/>
                  <a:gd name="T16" fmla="*/ 397 w 507"/>
                  <a:gd name="T17" fmla="*/ 30 h 834"/>
                  <a:gd name="T18" fmla="*/ 455 w 507"/>
                  <a:gd name="T19" fmla="*/ 79 h 834"/>
                  <a:gd name="T20" fmla="*/ 494 w 507"/>
                  <a:gd name="T21" fmla="*/ 145 h 834"/>
                  <a:gd name="T22" fmla="*/ 507 w 507"/>
                  <a:gd name="T23" fmla="*/ 223 h 834"/>
                  <a:gd name="T24" fmla="*/ 503 w 507"/>
                  <a:gd name="T25" fmla="*/ 320 h 834"/>
                  <a:gd name="T26" fmla="*/ 481 w 507"/>
                  <a:gd name="T27" fmla="*/ 388 h 834"/>
                  <a:gd name="T28" fmla="*/ 438 w 507"/>
                  <a:gd name="T29" fmla="*/ 444 h 834"/>
                  <a:gd name="T30" fmla="*/ 380 w 507"/>
                  <a:gd name="T31" fmla="*/ 485 h 834"/>
                  <a:gd name="T32" fmla="*/ 310 w 507"/>
                  <a:gd name="T33" fmla="*/ 505 h 834"/>
                  <a:gd name="T34" fmla="*/ 496 w 507"/>
                  <a:gd name="T35" fmla="*/ 701 h 834"/>
                  <a:gd name="T36" fmla="*/ 507 w 507"/>
                  <a:gd name="T37" fmla="*/ 746 h 834"/>
                  <a:gd name="T38" fmla="*/ 495 w 507"/>
                  <a:gd name="T39" fmla="*/ 790 h 834"/>
                  <a:gd name="T40" fmla="*/ 461 w 507"/>
                  <a:gd name="T41" fmla="*/ 823 h 834"/>
                  <a:gd name="T42" fmla="*/ 418 w 507"/>
                  <a:gd name="T43" fmla="*/ 834 h 834"/>
                  <a:gd name="T44" fmla="*/ 383 w 507"/>
                  <a:gd name="T45" fmla="*/ 827 h 834"/>
                  <a:gd name="T46" fmla="*/ 352 w 507"/>
                  <a:gd name="T47" fmla="*/ 806 h 834"/>
                  <a:gd name="T48" fmla="*/ 179 w 507"/>
                  <a:gd name="T49" fmla="*/ 745 h 834"/>
                  <a:gd name="T50" fmla="*/ 167 w 507"/>
                  <a:gd name="T51" fmla="*/ 789 h 834"/>
                  <a:gd name="T52" fmla="*/ 134 w 507"/>
                  <a:gd name="T53" fmla="*/ 821 h 834"/>
                  <a:gd name="T54" fmla="*/ 90 w 507"/>
                  <a:gd name="T55" fmla="*/ 834 h 834"/>
                  <a:gd name="T56" fmla="*/ 44 w 507"/>
                  <a:gd name="T57" fmla="*/ 821 h 834"/>
                  <a:gd name="T58" fmla="*/ 12 w 507"/>
                  <a:gd name="T59" fmla="*/ 789 h 834"/>
                  <a:gd name="T60" fmla="*/ 0 w 507"/>
                  <a:gd name="T61" fmla="*/ 745 h 834"/>
                  <a:gd name="T62" fmla="*/ 3 w 507"/>
                  <a:gd name="T63" fmla="*/ 66 h 834"/>
                  <a:gd name="T64" fmla="*/ 27 w 507"/>
                  <a:gd name="T65" fmla="*/ 26 h 834"/>
                  <a:gd name="T66" fmla="*/ 66 w 507"/>
                  <a:gd name="T67" fmla="*/ 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7" h="834">
                    <a:moveTo>
                      <a:pt x="179" y="179"/>
                    </a:moveTo>
                    <a:lnTo>
                      <a:pt x="179" y="327"/>
                    </a:lnTo>
                    <a:lnTo>
                      <a:pt x="284" y="327"/>
                    </a:lnTo>
                    <a:lnTo>
                      <a:pt x="300" y="324"/>
                    </a:lnTo>
                    <a:lnTo>
                      <a:pt x="315" y="314"/>
                    </a:lnTo>
                    <a:lnTo>
                      <a:pt x="324" y="301"/>
                    </a:lnTo>
                    <a:lnTo>
                      <a:pt x="328" y="283"/>
                    </a:lnTo>
                    <a:lnTo>
                      <a:pt x="328" y="223"/>
                    </a:lnTo>
                    <a:lnTo>
                      <a:pt x="324" y="205"/>
                    </a:lnTo>
                    <a:lnTo>
                      <a:pt x="315" y="192"/>
                    </a:lnTo>
                    <a:lnTo>
                      <a:pt x="300" y="182"/>
                    </a:lnTo>
                    <a:lnTo>
                      <a:pt x="284" y="179"/>
                    </a:lnTo>
                    <a:lnTo>
                      <a:pt x="179" y="179"/>
                    </a:lnTo>
                    <a:close/>
                    <a:moveTo>
                      <a:pt x="90" y="0"/>
                    </a:moveTo>
                    <a:lnTo>
                      <a:pt x="284" y="0"/>
                    </a:lnTo>
                    <a:lnTo>
                      <a:pt x="324" y="4"/>
                    </a:lnTo>
                    <a:lnTo>
                      <a:pt x="362" y="14"/>
                    </a:lnTo>
                    <a:lnTo>
                      <a:pt x="397" y="30"/>
                    </a:lnTo>
                    <a:lnTo>
                      <a:pt x="428" y="52"/>
                    </a:lnTo>
                    <a:lnTo>
                      <a:pt x="455" y="79"/>
                    </a:lnTo>
                    <a:lnTo>
                      <a:pt x="476" y="110"/>
                    </a:lnTo>
                    <a:lnTo>
                      <a:pt x="494" y="145"/>
                    </a:lnTo>
                    <a:lnTo>
                      <a:pt x="503" y="183"/>
                    </a:lnTo>
                    <a:lnTo>
                      <a:pt x="507" y="223"/>
                    </a:lnTo>
                    <a:lnTo>
                      <a:pt x="507" y="283"/>
                    </a:lnTo>
                    <a:lnTo>
                      <a:pt x="503" y="320"/>
                    </a:lnTo>
                    <a:lnTo>
                      <a:pt x="495" y="356"/>
                    </a:lnTo>
                    <a:lnTo>
                      <a:pt x="481" y="388"/>
                    </a:lnTo>
                    <a:lnTo>
                      <a:pt x="461" y="418"/>
                    </a:lnTo>
                    <a:lnTo>
                      <a:pt x="438" y="444"/>
                    </a:lnTo>
                    <a:lnTo>
                      <a:pt x="411" y="466"/>
                    </a:lnTo>
                    <a:lnTo>
                      <a:pt x="380" y="485"/>
                    </a:lnTo>
                    <a:lnTo>
                      <a:pt x="346" y="497"/>
                    </a:lnTo>
                    <a:lnTo>
                      <a:pt x="310" y="505"/>
                    </a:lnTo>
                    <a:lnTo>
                      <a:pt x="482" y="682"/>
                    </a:lnTo>
                    <a:lnTo>
                      <a:pt x="496" y="701"/>
                    </a:lnTo>
                    <a:lnTo>
                      <a:pt x="505" y="722"/>
                    </a:lnTo>
                    <a:lnTo>
                      <a:pt x="507" y="746"/>
                    </a:lnTo>
                    <a:lnTo>
                      <a:pt x="503" y="768"/>
                    </a:lnTo>
                    <a:lnTo>
                      <a:pt x="495" y="790"/>
                    </a:lnTo>
                    <a:lnTo>
                      <a:pt x="480" y="809"/>
                    </a:lnTo>
                    <a:lnTo>
                      <a:pt x="461" y="823"/>
                    </a:lnTo>
                    <a:lnTo>
                      <a:pt x="439" y="831"/>
                    </a:lnTo>
                    <a:lnTo>
                      <a:pt x="418" y="834"/>
                    </a:lnTo>
                    <a:lnTo>
                      <a:pt x="399" y="832"/>
                    </a:lnTo>
                    <a:lnTo>
                      <a:pt x="383" y="827"/>
                    </a:lnTo>
                    <a:lnTo>
                      <a:pt x="367" y="819"/>
                    </a:lnTo>
                    <a:lnTo>
                      <a:pt x="352" y="806"/>
                    </a:lnTo>
                    <a:lnTo>
                      <a:pt x="179" y="627"/>
                    </a:lnTo>
                    <a:lnTo>
                      <a:pt x="179" y="745"/>
                    </a:lnTo>
                    <a:lnTo>
                      <a:pt x="177" y="768"/>
                    </a:lnTo>
                    <a:lnTo>
                      <a:pt x="167" y="789"/>
                    </a:lnTo>
                    <a:lnTo>
                      <a:pt x="153" y="808"/>
                    </a:lnTo>
                    <a:lnTo>
                      <a:pt x="134" y="821"/>
                    </a:lnTo>
                    <a:lnTo>
                      <a:pt x="113" y="830"/>
                    </a:lnTo>
                    <a:lnTo>
                      <a:pt x="90" y="834"/>
                    </a:lnTo>
                    <a:lnTo>
                      <a:pt x="66" y="830"/>
                    </a:lnTo>
                    <a:lnTo>
                      <a:pt x="44" y="821"/>
                    </a:lnTo>
                    <a:lnTo>
                      <a:pt x="27" y="808"/>
                    </a:lnTo>
                    <a:lnTo>
                      <a:pt x="12" y="789"/>
                    </a:lnTo>
                    <a:lnTo>
                      <a:pt x="3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7" y="26"/>
                    </a:lnTo>
                    <a:lnTo>
                      <a:pt x="44" y="12"/>
                    </a:lnTo>
                    <a:lnTo>
                      <a:pt x="66" y="3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1" name="Freeform 10">
                <a:extLst>
                  <a:ext uri="{FF2B5EF4-FFF2-40B4-BE49-F238E27FC236}">
                    <a16:creationId xmlns:a16="http://schemas.microsoft.com/office/drawing/2014/main" id="{AFBEB178-1C76-45BE-A576-D94182881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48238" y="5472113"/>
                <a:ext cx="401638" cy="660400"/>
              </a:xfrm>
              <a:custGeom>
                <a:avLst/>
                <a:gdLst>
                  <a:gd name="T0" fmla="*/ 417 w 507"/>
                  <a:gd name="T1" fmla="*/ 0 h 834"/>
                  <a:gd name="T2" fmla="*/ 463 w 507"/>
                  <a:gd name="T3" fmla="*/ 12 h 834"/>
                  <a:gd name="T4" fmla="*/ 495 w 507"/>
                  <a:gd name="T5" fmla="*/ 45 h 834"/>
                  <a:gd name="T6" fmla="*/ 507 w 507"/>
                  <a:gd name="T7" fmla="*/ 89 h 834"/>
                  <a:gd name="T8" fmla="*/ 495 w 507"/>
                  <a:gd name="T9" fmla="*/ 135 h 834"/>
                  <a:gd name="T10" fmla="*/ 463 w 507"/>
                  <a:gd name="T11" fmla="*/ 167 h 834"/>
                  <a:gd name="T12" fmla="*/ 417 w 507"/>
                  <a:gd name="T13" fmla="*/ 179 h 834"/>
                  <a:gd name="T14" fmla="*/ 190 w 507"/>
                  <a:gd name="T15" fmla="*/ 179 h 834"/>
                  <a:gd name="T16" fmla="*/ 182 w 507"/>
                  <a:gd name="T17" fmla="*/ 184 h 834"/>
                  <a:gd name="T18" fmla="*/ 180 w 507"/>
                  <a:gd name="T19" fmla="*/ 193 h 834"/>
                  <a:gd name="T20" fmla="*/ 417 w 507"/>
                  <a:gd name="T21" fmla="*/ 327 h 834"/>
                  <a:gd name="T22" fmla="*/ 463 w 507"/>
                  <a:gd name="T23" fmla="*/ 339 h 834"/>
                  <a:gd name="T24" fmla="*/ 495 w 507"/>
                  <a:gd name="T25" fmla="*/ 371 h 834"/>
                  <a:gd name="T26" fmla="*/ 507 w 507"/>
                  <a:gd name="T27" fmla="*/ 417 h 834"/>
                  <a:gd name="T28" fmla="*/ 495 w 507"/>
                  <a:gd name="T29" fmla="*/ 461 h 834"/>
                  <a:gd name="T30" fmla="*/ 463 w 507"/>
                  <a:gd name="T31" fmla="*/ 494 h 834"/>
                  <a:gd name="T32" fmla="*/ 417 w 507"/>
                  <a:gd name="T33" fmla="*/ 506 h 834"/>
                  <a:gd name="T34" fmla="*/ 180 w 507"/>
                  <a:gd name="T35" fmla="*/ 640 h 834"/>
                  <a:gd name="T36" fmla="*/ 182 w 507"/>
                  <a:gd name="T37" fmla="*/ 648 h 834"/>
                  <a:gd name="T38" fmla="*/ 190 w 507"/>
                  <a:gd name="T39" fmla="*/ 654 h 834"/>
                  <a:gd name="T40" fmla="*/ 417 w 507"/>
                  <a:gd name="T41" fmla="*/ 654 h 834"/>
                  <a:gd name="T42" fmla="*/ 463 w 507"/>
                  <a:gd name="T43" fmla="*/ 667 h 834"/>
                  <a:gd name="T44" fmla="*/ 495 w 507"/>
                  <a:gd name="T45" fmla="*/ 699 h 834"/>
                  <a:gd name="T46" fmla="*/ 507 w 507"/>
                  <a:gd name="T47" fmla="*/ 745 h 834"/>
                  <a:gd name="T48" fmla="*/ 495 w 507"/>
                  <a:gd name="T49" fmla="*/ 789 h 834"/>
                  <a:gd name="T50" fmla="*/ 463 w 507"/>
                  <a:gd name="T51" fmla="*/ 821 h 834"/>
                  <a:gd name="T52" fmla="*/ 417 w 507"/>
                  <a:gd name="T53" fmla="*/ 834 h 834"/>
                  <a:gd name="T54" fmla="*/ 159 w 507"/>
                  <a:gd name="T55" fmla="*/ 831 h 834"/>
                  <a:gd name="T56" fmla="*/ 97 w 507"/>
                  <a:gd name="T57" fmla="*/ 808 h 834"/>
                  <a:gd name="T58" fmla="*/ 46 w 507"/>
                  <a:gd name="T59" fmla="*/ 764 h 834"/>
                  <a:gd name="T60" fmla="*/ 13 w 507"/>
                  <a:gd name="T61" fmla="*/ 708 h 834"/>
                  <a:gd name="T62" fmla="*/ 0 w 507"/>
                  <a:gd name="T63" fmla="*/ 640 h 834"/>
                  <a:gd name="T64" fmla="*/ 3 w 507"/>
                  <a:gd name="T65" fmla="*/ 158 h 834"/>
                  <a:gd name="T66" fmla="*/ 26 w 507"/>
                  <a:gd name="T67" fmla="*/ 95 h 834"/>
                  <a:gd name="T68" fmla="*/ 69 w 507"/>
                  <a:gd name="T69" fmla="*/ 46 h 834"/>
                  <a:gd name="T70" fmla="*/ 126 w 507"/>
                  <a:gd name="T71" fmla="*/ 11 h 834"/>
                  <a:gd name="T72" fmla="*/ 195 w 507"/>
                  <a:gd name="T7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7" h="834">
                    <a:moveTo>
                      <a:pt x="195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1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7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1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195" y="179"/>
                    </a:lnTo>
                    <a:lnTo>
                      <a:pt x="190" y="179"/>
                    </a:lnTo>
                    <a:lnTo>
                      <a:pt x="186" y="182"/>
                    </a:lnTo>
                    <a:lnTo>
                      <a:pt x="182" y="184"/>
                    </a:lnTo>
                    <a:lnTo>
                      <a:pt x="180" y="189"/>
                    </a:lnTo>
                    <a:lnTo>
                      <a:pt x="180" y="193"/>
                    </a:lnTo>
                    <a:lnTo>
                      <a:pt x="180" y="327"/>
                    </a:lnTo>
                    <a:lnTo>
                      <a:pt x="417" y="327"/>
                    </a:lnTo>
                    <a:lnTo>
                      <a:pt x="441" y="330"/>
                    </a:lnTo>
                    <a:lnTo>
                      <a:pt x="463" y="339"/>
                    </a:lnTo>
                    <a:lnTo>
                      <a:pt x="481" y="354"/>
                    </a:lnTo>
                    <a:lnTo>
                      <a:pt x="495" y="371"/>
                    </a:lnTo>
                    <a:lnTo>
                      <a:pt x="504" y="393"/>
                    </a:lnTo>
                    <a:lnTo>
                      <a:pt x="507" y="417"/>
                    </a:lnTo>
                    <a:lnTo>
                      <a:pt x="504" y="440"/>
                    </a:lnTo>
                    <a:lnTo>
                      <a:pt x="495" y="461"/>
                    </a:lnTo>
                    <a:lnTo>
                      <a:pt x="481" y="480"/>
                    </a:lnTo>
                    <a:lnTo>
                      <a:pt x="463" y="494"/>
                    </a:lnTo>
                    <a:lnTo>
                      <a:pt x="441" y="503"/>
                    </a:lnTo>
                    <a:lnTo>
                      <a:pt x="417" y="506"/>
                    </a:lnTo>
                    <a:lnTo>
                      <a:pt x="180" y="506"/>
                    </a:lnTo>
                    <a:lnTo>
                      <a:pt x="180" y="640"/>
                    </a:lnTo>
                    <a:lnTo>
                      <a:pt x="180" y="644"/>
                    </a:lnTo>
                    <a:lnTo>
                      <a:pt x="182" y="648"/>
                    </a:lnTo>
                    <a:lnTo>
                      <a:pt x="186" y="652"/>
                    </a:lnTo>
                    <a:lnTo>
                      <a:pt x="190" y="654"/>
                    </a:lnTo>
                    <a:lnTo>
                      <a:pt x="195" y="654"/>
                    </a:lnTo>
                    <a:lnTo>
                      <a:pt x="417" y="654"/>
                    </a:lnTo>
                    <a:lnTo>
                      <a:pt x="441" y="658"/>
                    </a:lnTo>
                    <a:lnTo>
                      <a:pt x="463" y="667"/>
                    </a:lnTo>
                    <a:lnTo>
                      <a:pt x="481" y="680"/>
                    </a:lnTo>
                    <a:lnTo>
                      <a:pt x="495" y="699"/>
                    </a:lnTo>
                    <a:lnTo>
                      <a:pt x="504" y="720"/>
                    </a:lnTo>
                    <a:lnTo>
                      <a:pt x="507" y="745"/>
                    </a:lnTo>
                    <a:lnTo>
                      <a:pt x="504" y="768"/>
                    </a:lnTo>
                    <a:lnTo>
                      <a:pt x="495" y="789"/>
                    </a:lnTo>
                    <a:lnTo>
                      <a:pt x="481" y="808"/>
                    </a:lnTo>
                    <a:lnTo>
                      <a:pt x="463" y="821"/>
                    </a:lnTo>
                    <a:lnTo>
                      <a:pt x="441" y="830"/>
                    </a:lnTo>
                    <a:lnTo>
                      <a:pt x="417" y="834"/>
                    </a:lnTo>
                    <a:lnTo>
                      <a:pt x="195" y="834"/>
                    </a:lnTo>
                    <a:lnTo>
                      <a:pt x="159" y="831"/>
                    </a:lnTo>
                    <a:lnTo>
                      <a:pt x="126" y="821"/>
                    </a:lnTo>
                    <a:lnTo>
                      <a:pt x="97" y="808"/>
                    </a:lnTo>
                    <a:lnTo>
                      <a:pt x="69" y="788"/>
                    </a:lnTo>
                    <a:lnTo>
                      <a:pt x="46" y="764"/>
                    </a:lnTo>
                    <a:lnTo>
                      <a:pt x="26" y="737"/>
                    </a:lnTo>
                    <a:lnTo>
                      <a:pt x="13" y="708"/>
                    </a:lnTo>
                    <a:lnTo>
                      <a:pt x="3" y="674"/>
                    </a:lnTo>
                    <a:lnTo>
                      <a:pt x="0" y="640"/>
                    </a:lnTo>
                    <a:lnTo>
                      <a:pt x="0" y="193"/>
                    </a:lnTo>
                    <a:lnTo>
                      <a:pt x="3" y="158"/>
                    </a:lnTo>
                    <a:lnTo>
                      <a:pt x="13" y="126"/>
                    </a:lnTo>
                    <a:lnTo>
                      <a:pt x="26" y="95"/>
                    </a:lnTo>
                    <a:lnTo>
                      <a:pt x="46" y="68"/>
                    </a:lnTo>
                    <a:lnTo>
                      <a:pt x="69" y="46"/>
                    </a:lnTo>
                    <a:lnTo>
                      <a:pt x="97" y="26"/>
                    </a:lnTo>
                    <a:lnTo>
                      <a:pt x="126" y="11"/>
                    </a:lnTo>
                    <a:lnTo>
                      <a:pt x="159" y="3"/>
                    </a:lnTo>
                    <a:lnTo>
                      <a:pt x="1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2" name="Freeform 11">
                <a:extLst>
                  <a:ext uri="{FF2B5EF4-FFF2-40B4-BE49-F238E27FC236}">
                    <a16:creationId xmlns:a16="http://schemas.microsoft.com/office/drawing/2014/main" id="{19F90457-59D0-47D0-A359-2BAD75821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011613" y="5472113"/>
                <a:ext cx="403225" cy="660400"/>
              </a:xfrm>
              <a:custGeom>
                <a:avLst/>
                <a:gdLst>
                  <a:gd name="T0" fmla="*/ 89 w 508"/>
                  <a:gd name="T1" fmla="*/ 0 h 834"/>
                  <a:gd name="T2" fmla="*/ 417 w 508"/>
                  <a:gd name="T3" fmla="*/ 0 h 834"/>
                  <a:gd name="T4" fmla="*/ 441 w 508"/>
                  <a:gd name="T5" fmla="*/ 3 h 834"/>
                  <a:gd name="T6" fmla="*/ 463 w 508"/>
                  <a:gd name="T7" fmla="*/ 12 h 834"/>
                  <a:gd name="T8" fmla="*/ 480 w 508"/>
                  <a:gd name="T9" fmla="*/ 26 h 834"/>
                  <a:gd name="T10" fmla="*/ 495 w 508"/>
                  <a:gd name="T11" fmla="*/ 45 h 834"/>
                  <a:gd name="T12" fmla="*/ 504 w 508"/>
                  <a:gd name="T13" fmla="*/ 66 h 834"/>
                  <a:gd name="T14" fmla="*/ 508 w 508"/>
                  <a:gd name="T15" fmla="*/ 89 h 834"/>
                  <a:gd name="T16" fmla="*/ 504 w 508"/>
                  <a:gd name="T17" fmla="*/ 113 h 834"/>
                  <a:gd name="T18" fmla="*/ 495 w 508"/>
                  <a:gd name="T19" fmla="*/ 135 h 834"/>
                  <a:gd name="T20" fmla="*/ 480 w 508"/>
                  <a:gd name="T21" fmla="*/ 152 h 834"/>
                  <a:gd name="T22" fmla="*/ 463 w 508"/>
                  <a:gd name="T23" fmla="*/ 167 h 834"/>
                  <a:gd name="T24" fmla="*/ 441 w 508"/>
                  <a:gd name="T25" fmla="*/ 176 h 834"/>
                  <a:gd name="T26" fmla="*/ 417 w 508"/>
                  <a:gd name="T27" fmla="*/ 179 h 834"/>
                  <a:gd name="T28" fmla="*/ 343 w 508"/>
                  <a:gd name="T29" fmla="*/ 179 h 834"/>
                  <a:gd name="T30" fmla="*/ 343 w 508"/>
                  <a:gd name="T31" fmla="*/ 745 h 834"/>
                  <a:gd name="T32" fmla="*/ 341 w 508"/>
                  <a:gd name="T33" fmla="*/ 768 h 834"/>
                  <a:gd name="T34" fmla="*/ 331 w 508"/>
                  <a:gd name="T35" fmla="*/ 789 h 834"/>
                  <a:gd name="T36" fmla="*/ 317 w 508"/>
                  <a:gd name="T37" fmla="*/ 808 h 834"/>
                  <a:gd name="T38" fmla="*/ 298 w 508"/>
                  <a:gd name="T39" fmla="*/ 821 h 834"/>
                  <a:gd name="T40" fmla="*/ 277 w 508"/>
                  <a:gd name="T41" fmla="*/ 830 h 834"/>
                  <a:gd name="T42" fmla="*/ 254 w 508"/>
                  <a:gd name="T43" fmla="*/ 834 h 834"/>
                  <a:gd name="T44" fmla="*/ 229 w 508"/>
                  <a:gd name="T45" fmla="*/ 830 h 834"/>
                  <a:gd name="T46" fmla="*/ 208 w 508"/>
                  <a:gd name="T47" fmla="*/ 821 h 834"/>
                  <a:gd name="T48" fmla="*/ 190 w 508"/>
                  <a:gd name="T49" fmla="*/ 808 h 834"/>
                  <a:gd name="T50" fmla="*/ 176 w 508"/>
                  <a:gd name="T51" fmla="*/ 789 h 834"/>
                  <a:gd name="T52" fmla="*/ 167 w 508"/>
                  <a:gd name="T53" fmla="*/ 768 h 834"/>
                  <a:gd name="T54" fmla="*/ 164 w 508"/>
                  <a:gd name="T55" fmla="*/ 745 h 834"/>
                  <a:gd name="T56" fmla="*/ 164 w 508"/>
                  <a:gd name="T57" fmla="*/ 179 h 834"/>
                  <a:gd name="T58" fmla="*/ 89 w 508"/>
                  <a:gd name="T59" fmla="*/ 179 h 834"/>
                  <a:gd name="T60" fmla="*/ 66 w 508"/>
                  <a:gd name="T61" fmla="*/ 176 h 834"/>
                  <a:gd name="T62" fmla="*/ 45 w 508"/>
                  <a:gd name="T63" fmla="*/ 167 h 834"/>
                  <a:gd name="T64" fmla="*/ 26 w 508"/>
                  <a:gd name="T65" fmla="*/ 152 h 834"/>
                  <a:gd name="T66" fmla="*/ 12 w 508"/>
                  <a:gd name="T67" fmla="*/ 135 h 834"/>
                  <a:gd name="T68" fmla="*/ 3 w 508"/>
                  <a:gd name="T69" fmla="*/ 113 h 834"/>
                  <a:gd name="T70" fmla="*/ 0 w 508"/>
                  <a:gd name="T71" fmla="*/ 89 h 834"/>
                  <a:gd name="T72" fmla="*/ 3 w 508"/>
                  <a:gd name="T73" fmla="*/ 66 h 834"/>
                  <a:gd name="T74" fmla="*/ 12 w 508"/>
                  <a:gd name="T75" fmla="*/ 45 h 834"/>
                  <a:gd name="T76" fmla="*/ 26 w 508"/>
                  <a:gd name="T77" fmla="*/ 26 h 834"/>
                  <a:gd name="T78" fmla="*/ 45 w 508"/>
                  <a:gd name="T79" fmla="*/ 12 h 834"/>
                  <a:gd name="T80" fmla="*/ 66 w 508"/>
                  <a:gd name="T81" fmla="*/ 3 h 834"/>
                  <a:gd name="T82" fmla="*/ 89 w 508"/>
                  <a:gd name="T8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8" h="834">
                    <a:moveTo>
                      <a:pt x="89" y="0"/>
                    </a:moveTo>
                    <a:lnTo>
                      <a:pt x="417" y="0"/>
                    </a:lnTo>
                    <a:lnTo>
                      <a:pt x="441" y="3"/>
                    </a:lnTo>
                    <a:lnTo>
                      <a:pt x="463" y="12"/>
                    </a:lnTo>
                    <a:lnTo>
                      <a:pt x="480" y="26"/>
                    </a:lnTo>
                    <a:lnTo>
                      <a:pt x="495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4" y="113"/>
                    </a:lnTo>
                    <a:lnTo>
                      <a:pt x="495" y="135"/>
                    </a:lnTo>
                    <a:lnTo>
                      <a:pt x="480" y="152"/>
                    </a:lnTo>
                    <a:lnTo>
                      <a:pt x="463" y="167"/>
                    </a:lnTo>
                    <a:lnTo>
                      <a:pt x="441" y="176"/>
                    </a:lnTo>
                    <a:lnTo>
                      <a:pt x="417" y="179"/>
                    </a:lnTo>
                    <a:lnTo>
                      <a:pt x="343" y="179"/>
                    </a:lnTo>
                    <a:lnTo>
                      <a:pt x="343" y="745"/>
                    </a:lnTo>
                    <a:lnTo>
                      <a:pt x="341" y="768"/>
                    </a:lnTo>
                    <a:lnTo>
                      <a:pt x="331" y="789"/>
                    </a:lnTo>
                    <a:lnTo>
                      <a:pt x="317" y="808"/>
                    </a:lnTo>
                    <a:lnTo>
                      <a:pt x="298" y="821"/>
                    </a:lnTo>
                    <a:lnTo>
                      <a:pt x="277" y="830"/>
                    </a:lnTo>
                    <a:lnTo>
                      <a:pt x="254" y="834"/>
                    </a:lnTo>
                    <a:lnTo>
                      <a:pt x="229" y="830"/>
                    </a:lnTo>
                    <a:lnTo>
                      <a:pt x="208" y="821"/>
                    </a:lnTo>
                    <a:lnTo>
                      <a:pt x="190" y="808"/>
                    </a:lnTo>
                    <a:lnTo>
                      <a:pt x="176" y="789"/>
                    </a:lnTo>
                    <a:lnTo>
                      <a:pt x="167" y="768"/>
                    </a:lnTo>
                    <a:lnTo>
                      <a:pt x="164" y="745"/>
                    </a:lnTo>
                    <a:lnTo>
                      <a:pt x="164" y="179"/>
                    </a:lnTo>
                    <a:lnTo>
                      <a:pt x="89" y="179"/>
                    </a:lnTo>
                    <a:lnTo>
                      <a:pt x="66" y="176"/>
                    </a:lnTo>
                    <a:lnTo>
                      <a:pt x="45" y="167"/>
                    </a:lnTo>
                    <a:lnTo>
                      <a:pt x="26" y="152"/>
                    </a:lnTo>
                    <a:lnTo>
                      <a:pt x="12" y="135"/>
                    </a:lnTo>
                    <a:lnTo>
                      <a:pt x="3" y="113"/>
                    </a:lnTo>
                    <a:lnTo>
                      <a:pt x="0" y="89"/>
                    </a:lnTo>
                    <a:lnTo>
                      <a:pt x="3" y="66"/>
                    </a:lnTo>
                    <a:lnTo>
                      <a:pt x="12" y="45"/>
                    </a:lnTo>
                    <a:lnTo>
                      <a:pt x="26" y="26"/>
                    </a:lnTo>
                    <a:lnTo>
                      <a:pt x="45" y="12"/>
                    </a:lnTo>
                    <a:lnTo>
                      <a:pt x="66" y="3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3" name="Freeform 12">
                <a:extLst>
                  <a:ext uri="{FF2B5EF4-FFF2-40B4-BE49-F238E27FC236}">
                    <a16:creationId xmlns:a16="http://schemas.microsoft.com/office/drawing/2014/main" id="{400C90EE-59AC-42EF-B982-B5FC8E560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479926" y="5472113"/>
                <a:ext cx="403225" cy="660400"/>
              </a:xfrm>
              <a:custGeom>
                <a:avLst/>
                <a:gdLst>
                  <a:gd name="T0" fmla="*/ 419 w 508"/>
                  <a:gd name="T1" fmla="*/ 0 h 834"/>
                  <a:gd name="T2" fmla="*/ 442 w 508"/>
                  <a:gd name="T3" fmla="*/ 3 h 834"/>
                  <a:gd name="T4" fmla="*/ 464 w 508"/>
                  <a:gd name="T5" fmla="*/ 12 h 834"/>
                  <a:gd name="T6" fmla="*/ 482 w 508"/>
                  <a:gd name="T7" fmla="*/ 26 h 834"/>
                  <a:gd name="T8" fmla="*/ 496 w 508"/>
                  <a:gd name="T9" fmla="*/ 45 h 834"/>
                  <a:gd name="T10" fmla="*/ 504 w 508"/>
                  <a:gd name="T11" fmla="*/ 66 h 834"/>
                  <a:gd name="T12" fmla="*/ 508 w 508"/>
                  <a:gd name="T13" fmla="*/ 89 h 834"/>
                  <a:gd name="T14" fmla="*/ 508 w 508"/>
                  <a:gd name="T15" fmla="*/ 745 h 834"/>
                  <a:gd name="T16" fmla="*/ 504 w 508"/>
                  <a:gd name="T17" fmla="*/ 768 h 834"/>
                  <a:gd name="T18" fmla="*/ 496 w 508"/>
                  <a:gd name="T19" fmla="*/ 790 h 834"/>
                  <a:gd name="T20" fmla="*/ 481 w 508"/>
                  <a:gd name="T21" fmla="*/ 809 h 834"/>
                  <a:gd name="T22" fmla="*/ 462 w 508"/>
                  <a:gd name="T23" fmla="*/ 823 h 834"/>
                  <a:gd name="T24" fmla="*/ 439 w 508"/>
                  <a:gd name="T25" fmla="*/ 831 h 834"/>
                  <a:gd name="T26" fmla="*/ 419 w 508"/>
                  <a:gd name="T27" fmla="*/ 834 h 834"/>
                  <a:gd name="T28" fmla="*/ 399 w 508"/>
                  <a:gd name="T29" fmla="*/ 831 h 834"/>
                  <a:gd name="T30" fmla="*/ 381 w 508"/>
                  <a:gd name="T31" fmla="*/ 825 h 834"/>
                  <a:gd name="T32" fmla="*/ 363 w 508"/>
                  <a:gd name="T33" fmla="*/ 815 h 834"/>
                  <a:gd name="T34" fmla="*/ 350 w 508"/>
                  <a:gd name="T35" fmla="*/ 802 h 834"/>
                  <a:gd name="T36" fmla="*/ 338 w 508"/>
                  <a:gd name="T37" fmla="*/ 784 h 834"/>
                  <a:gd name="T38" fmla="*/ 180 w 508"/>
                  <a:gd name="T39" fmla="*/ 469 h 834"/>
                  <a:gd name="T40" fmla="*/ 180 w 508"/>
                  <a:gd name="T41" fmla="*/ 745 h 834"/>
                  <a:gd name="T42" fmla="*/ 178 w 508"/>
                  <a:gd name="T43" fmla="*/ 768 h 834"/>
                  <a:gd name="T44" fmla="*/ 168 w 508"/>
                  <a:gd name="T45" fmla="*/ 789 h 834"/>
                  <a:gd name="T46" fmla="*/ 154 w 508"/>
                  <a:gd name="T47" fmla="*/ 808 h 834"/>
                  <a:gd name="T48" fmla="*/ 135 w 508"/>
                  <a:gd name="T49" fmla="*/ 821 h 834"/>
                  <a:gd name="T50" fmla="*/ 114 w 508"/>
                  <a:gd name="T51" fmla="*/ 830 h 834"/>
                  <a:gd name="T52" fmla="*/ 91 w 508"/>
                  <a:gd name="T53" fmla="*/ 834 h 834"/>
                  <a:gd name="T54" fmla="*/ 67 w 508"/>
                  <a:gd name="T55" fmla="*/ 830 h 834"/>
                  <a:gd name="T56" fmla="*/ 45 w 508"/>
                  <a:gd name="T57" fmla="*/ 821 h 834"/>
                  <a:gd name="T58" fmla="*/ 28 w 508"/>
                  <a:gd name="T59" fmla="*/ 808 h 834"/>
                  <a:gd name="T60" fmla="*/ 13 w 508"/>
                  <a:gd name="T61" fmla="*/ 789 h 834"/>
                  <a:gd name="T62" fmla="*/ 4 w 508"/>
                  <a:gd name="T63" fmla="*/ 768 h 834"/>
                  <a:gd name="T64" fmla="*/ 0 w 508"/>
                  <a:gd name="T65" fmla="*/ 745 h 834"/>
                  <a:gd name="T66" fmla="*/ 0 w 508"/>
                  <a:gd name="T67" fmla="*/ 89 h 834"/>
                  <a:gd name="T68" fmla="*/ 4 w 508"/>
                  <a:gd name="T69" fmla="*/ 66 h 834"/>
                  <a:gd name="T70" fmla="*/ 14 w 508"/>
                  <a:gd name="T71" fmla="*/ 43 h 834"/>
                  <a:gd name="T72" fmla="*/ 28 w 508"/>
                  <a:gd name="T73" fmla="*/ 25 h 834"/>
                  <a:gd name="T74" fmla="*/ 48 w 508"/>
                  <a:gd name="T75" fmla="*/ 11 h 834"/>
                  <a:gd name="T76" fmla="*/ 70 w 508"/>
                  <a:gd name="T77" fmla="*/ 3 h 834"/>
                  <a:gd name="T78" fmla="*/ 95 w 508"/>
                  <a:gd name="T79" fmla="*/ 0 h 834"/>
                  <a:gd name="T80" fmla="*/ 118 w 508"/>
                  <a:gd name="T81" fmla="*/ 4 h 834"/>
                  <a:gd name="T82" fmla="*/ 139 w 508"/>
                  <a:gd name="T83" fmla="*/ 14 h 834"/>
                  <a:gd name="T84" fmla="*/ 158 w 508"/>
                  <a:gd name="T85" fmla="*/ 29 h 834"/>
                  <a:gd name="T86" fmla="*/ 171 w 508"/>
                  <a:gd name="T87" fmla="*/ 50 h 834"/>
                  <a:gd name="T88" fmla="*/ 329 w 508"/>
                  <a:gd name="T89" fmla="*/ 365 h 834"/>
                  <a:gd name="T90" fmla="*/ 329 w 508"/>
                  <a:gd name="T91" fmla="*/ 89 h 834"/>
                  <a:gd name="T92" fmla="*/ 332 w 508"/>
                  <a:gd name="T93" fmla="*/ 66 h 834"/>
                  <a:gd name="T94" fmla="*/ 341 w 508"/>
                  <a:gd name="T95" fmla="*/ 45 h 834"/>
                  <a:gd name="T96" fmla="*/ 355 w 508"/>
                  <a:gd name="T97" fmla="*/ 26 h 834"/>
                  <a:gd name="T98" fmla="*/ 373 w 508"/>
                  <a:gd name="T99" fmla="*/ 12 h 834"/>
                  <a:gd name="T100" fmla="*/ 394 w 508"/>
                  <a:gd name="T101" fmla="*/ 3 h 834"/>
                  <a:gd name="T102" fmla="*/ 419 w 508"/>
                  <a:gd name="T103" fmla="*/ 0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8" h="834">
                    <a:moveTo>
                      <a:pt x="419" y="0"/>
                    </a:moveTo>
                    <a:lnTo>
                      <a:pt x="442" y="3"/>
                    </a:lnTo>
                    <a:lnTo>
                      <a:pt x="464" y="12"/>
                    </a:lnTo>
                    <a:lnTo>
                      <a:pt x="482" y="26"/>
                    </a:lnTo>
                    <a:lnTo>
                      <a:pt x="496" y="45"/>
                    </a:lnTo>
                    <a:lnTo>
                      <a:pt x="504" y="66"/>
                    </a:lnTo>
                    <a:lnTo>
                      <a:pt x="508" y="89"/>
                    </a:lnTo>
                    <a:lnTo>
                      <a:pt x="508" y="745"/>
                    </a:lnTo>
                    <a:lnTo>
                      <a:pt x="504" y="768"/>
                    </a:lnTo>
                    <a:lnTo>
                      <a:pt x="496" y="790"/>
                    </a:lnTo>
                    <a:lnTo>
                      <a:pt x="481" y="809"/>
                    </a:lnTo>
                    <a:lnTo>
                      <a:pt x="462" y="823"/>
                    </a:lnTo>
                    <a:lnTo>
                      <a:pt x="439" y="831"/>
                    </a:lnTo>
                    <a:lnTo>
                      <a:pt x="419" y="834"/>
                    </a:lnTo>
                    <a:lnTo>
                      <a:pt x="399" y="831"/>
                    </a:lnTo>
                    <a:lnTo>
                      <a:pt x="381" y="825"/>
                    </a:lnTo>
                    <a:lnTo>
                      <a:pt x="363" y="815"/>
                    </a:lnTo>
                    <a:lnTo>
                      <a:pt x="350" y="802"/>
                    </a:lnTo>
                    <a:lnTo>
                      <a:pt x="338" y="784"/>
                    </a:lnTo>
                    <a:lnTo>
                      <a:pt x="180" y="469"/>
                    </a:lnTo>
                    <a:lnTo>
                      <a:pt x="180" y="745"/>
                    </a:lnTo>
                    <a:lnTo>
                      <a:pt x="178" y="768"/>
                    </a:lnTo>
                    <a:lnTo>
                      <a:pt x="168" y="789"/>
                    </a:lnTo>
                    <a:lnTo>
                      <a:pt x="154" y="808"/>
                    </a:lnTo>
                    <a:lnTo>
                      <a:pt x="135" y="821"/>
                    </a:lnTo>
                    <a:lnTo>
                      <a:pt x="114" y="830"/>
                    </a:lnTo>
                    <a:lnTo>
                      <a:pt x="91" y="834"/>
                    </a:lnTo>
                    <a:lnTo>
                      <a:pt x="67" y="830"/>
                    </a:lnTo>
                    <a:lnTo>
                      <a:pt x="45" y="821"/>
                    </a:lnTo>
                    <a:lnTo>
                      <a:pt x="28" y="808"/>
                    </a:lnTo>
                    <a:lnTo>
                      <a:pt x="13" y="789"/>
                    </a:lnTo>
                    <a:lnTo>
                      <a:pt x="4" y="768"/>
                    </a:lnTo>
                    <a:lnTo>
                      <a:pt x="0" y="745"/>
                    </a:lnTo>
                    <a:lnTo>
                      <a:pt x="0" y="89"/>
                    </a:lnTo>
                    <a:lnTo>
                      <a:pt x="4" y="66"/>
                    </a:lnTo>
                    <a:lnTo>
                      <a:pt x="14" y="43"/>
                    </a:lnTo>
                    <a:lnTo>
                      <a:pt x="28" y="25"/>
                    </a:lnTo>
                    <a:lnTo>
                      <a:pt x="48" y="11"/>
                    </a:lnTo>
                    <a:lnTo>
                      <a:pt x="70" y="3"/>
                    </a:lnTo>
                    <a:lnTo>
                      <a:pt x="95" y="0"/>
                    </a:lnTo>
                    <a:lnTo>
                      <a:pt x="118" y="4"/>
                    </a:lnTo>
                    <a:lnTo>
                      <a:pt x="139" y="14"/>
                    </a:lnTo>
                    <a:lnTo>
                      <a:pt x="158" y="29"/>
                    </a:lnTo>
                    <a:lnTo>
                      <a:pt x="171" y="50"/>
                    </a:lnTo>
                    <a:lnTo>
                      <a:pt x="329" y="365"/>
                    </a:lnTo>
                    <a:lnTo>
                      <a:pt x="329" y="89"/>
                    </a:lnTo>
                    <a:lnTo>
                      <a:pt x="332" y="66"/>
                    </a:lnTo>
                    <a:lnTo>
                      <a:pt x="341" y="45"/>
                    </a:lnTo>
                    <a:lnTo>
                      <a:pt x="355" y="26"/>
                    </a:lnTo>
                    <a:lnTo>
                      <a:pt x="373" y="12"/>
                    </a:lnTo>
                    <a:lnTo>
                      <a:pt x="394" y="3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11" name="Freeform 83">
              <a:extLst>
                <a:ext uri="{FF2B5EF4-FFF2-40B4-BE49-F238E27FC236}">
                  <a16:creationId xmlns:a16="http://schemas.microsoft.com/office/drawing/2014/main" id="{120D4228-C1C4-4CA1-96FD-7818E6A49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0942" y="3943974"/>
              <a:ext cx="289419" cy="293317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A466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B10E0D8B-14B1-4494-84E4-25DABE60892F}"/>
                </a:ext>
              </a:extLst>
            </p:cNvPr>
            <p:cNvGrpSpPr/>
            <p:nvPr/>
          </p:nvGrpSpPr>
          <p:grpSpPr>
            <a:xfrm rot="4516811">
              <a:off x="5483883" y="4319277"/>
              <a:ext cx="273302" cy="273135"/>
              <a:chOff x="8936038" y="-620713"/>
              <a:chExt cx="5207000" cy="5203826"/>
            </a:xfrm>
            <a:solidFill>
              <a:srgbClr val="ED5A6D"/>
            </a:solidFill>
          </p:grpSpPr>
          <p:sp>
            <p:nvSpPr>
              <p:cNvPr id="984" name="Freeform 106">
                <a:extLst>
                  <a:ext uri="{FF2B5EF4-FFF2-40B4-BE49-F238E27FC236}">
                    <a16:creationId xmlns:a16="http://schemas.microsoft.com/office/drawing/2014/main" id="{C3BACA75-340F-4551-8B68-664383F00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5" name="Freeform 107">
                <a:extLst>
                  <a:ext uri="{FF2B5EF4-FFF2-40B4-BE49-F238E27FC236}">
                    <a16:creationId xmlns:a16="http://schemas.microsoft.com/office/drawing/2014/main" id="{448AD6F3-ADD8-4216-A0AD-97D6DB091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6" name="Freeform 108">
                <a:extLst>
                  <a:ext uri="{FF2B5EF4-FFF2-40B4-BE49-F238E27FC236}">
                    <a16:creationId xmlns:a16="http://schemas.microsoft.com/office/drawing/2014/main" id="{5960DA88-C514-4974-87FC-673CDF2D1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68F749C9-063A-43E3-BC3B-F52A2AF5DA46}"/>
                </a:ext>
              </a:extLst>
            </p:cNvPr>
            <p:cNvGrpSpPr/>
            <p:nvPr/>
          </p:nvGrpSpPr>
          <p:grpSpPr>
            <a:xfrm>
              <a:off x="6924256" y="4653992"/>
              <a:ext cx="348568" cy="348355"/>
              <a:chOff x="8936038" y="-620713"/>
              <a:chExt cx="5207000" cy="5203826"/>
            </a:xfrm>
            <a:solidFill>
              <a:srgbClr val="22AF9F"/>
            </a:solidFill>
          </p:grpSpPr>
          <p:sp>
            <p:nvSpPr>
              <p:cNvPr id="981" name="Freeform 106">
                <a:extLst>
                  <a:ext uri="{FF2B5EF4-FFF2-40B4-BE49-F238E27FC236}">
                    <a16:creationId xmlns:a16="http://schemas.microsoft.com/office/drawing/2014/main" id="{92A7DDCA-81D3-48E3-B371-69F1BDEFA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2" name="Freeform 107">
                <a:extLst>
                  <a:ext uri="{FF2B5EF4-FFF2-40B4-BE49-F238E27FC236}">
                    <a16:creationId xmlns:a16="http://schemas.microsoft.com/office/drawing/2014/main" id="{B0A28DF5-6E44-4A57-AE49-943654152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3" name="Freeform 108">
                <a:extLst>
                  <a:ext uri="{FF2B5EF4-FFF2-40B4-BE49-F238E27FC236}">
                    <a16:creationId xmlns:a16="http://schemas.microsoft.com/office/drawing/2014/main" id="{55BF61FE-1DD6-4C04-B89F-C4B9595C8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D8099200-0539-4AF6-ADE5-38A8B128C516}"/>
                </a:ext>
              </a:extLst>
            </p:cNvPr>
            <p:cNvGrpSpPr/>
            <p:nvPr/>
          </p:nvGrpSpPr>
          <p:grpSpPr>
            <a:xfrm>
              <a:off x="5461123" y="2667617"/>
              <a:ext cx="273302" cy="273135"/>
              <a:chOff x="8936038" y="-620713"/>
              <a:chExt cx="5207000" cy="5203826"/>
            </a:xfrm>
            <a:solidFill>
              <a:srgbClr val="22AF9F"/>
            </a:solidFill>
          </p:grpSpPr>
          <p:sp>
            <p:nvSpPr>
              <p:cNvPr id="978" name="Freeform 106">
                <a:extLst>
                  <a:ext uri="{FF2B5EF4-FFF2-40B4-BE49-F238E27FC236}">
                    <a16:creationId xmlns:a16="http://schemas.microsoft.com/office/drawing/2014/main" id="{F16011A4-6E7A-452D-94AE-88669C40B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39538" y="-620713"/>
                <a:ext cx="2603500" cy="2603500"/>
              </a:xfrm>
              <a:custGeom>
                <a:avLst/>
                <a:gdLst>
                  <a:gd name="T0" fmla="*/ 0 w 3281"/>
                  <a:gd name="T1" fmla="*/ 0 h 3279"/>
                  <a:gd name="T2" fmla="*/ 0 w 3281"/>
                  <a:gd name="T3" fmla="*/ 0 h 3279"/>
                  <a:gd name="T4" fmla="*/ 199 w 3281"/>
                  <a:gd name="T5" fmla="*/ 6 h 3279"/>
                  <a:gd name="T6" fmla="*/ 397 w 3281"/>
                  <a:gd name="T7" fmla="*/ 24 h 3279"/>
                  <a:gd name="T8" fmla="*/ 590 w 3281"/>
                  <a:gd name="T9" fmla="*/ 54 h 3279"/>
                  <a:gd name="T10" fmla="*/ 778 w 3281"/>
                  <a:gd name="T11" fmla="*/ 94 h 3279"/>
                  <a:gd name="T12" fmla="*/ 963 w 3281"/>
                  <a:gd name="T13" fmla="*/ 144 h 3279"/>
                  <a:gd name="T14" fmla="*/ 1145 w 3281"/>
                  <a:gd name="T15" fmla="*/ 205 h 3279"/>
                  <a:gd name="T16" fmla="*/ 1320 w 3281"/>
                  <a:gd name="T17" fmla="*/ 277 h 3279"/>
                  <a:gd name="T18" fmla="*/ 1490 w 3281"/>
                  <a:gd name="T19" fmla="*/ 359 h 3279"/>
                  <a:gd name="T20" fmla="*/ 1655 w 3281"/>
                  <a:gd name="T21" fmla="*/ 448 h 3279"/>
                  <a:gd name="T22" fmla="*/ 1813 w 3281"/>
                  <a:gd name="T23" fmla="*/ 548 h 3279"/>
                  <a:gd name="T24" fmla="*/ 1967 w 3281"/>
                  <a:gd name="T25" fmla="*/ 656 h 3279"/>
                  <a:gd name="T26" fmla="*/ 2112 w 3281"/>
                  <a:gd name="T27" fmla="*/ 771 h 3279"/>
                  <a:gd name="T28" fmla="*/ 2252 w 3281"/>
                  <a:gd name="T29" fmla="*/ 897 h 3279"/>
                  <a:gd name="T30" fmla="*/ 2383 w 3281"/>
                  <a:gd name="T31" fmla="*/ 1029 h 3279"/>
                  <a:gd name="T32" fmla="*/ 2509 w 3281"/>
                  <a:gd name="T33" fmla="*/ 1168 h 3279"/>
                  <a:gd name="T34" fmla="*/ 2625 w 3281"/>
                  <a:gd name="T35" fmla="*/ 1314 h 3279"/>
                  <a:gd name="T36" fmla="*/ 2733 w 3281"/>
                  <a:gd name="T37" fmla="*/ 1467 h 3279"/>
                  <a:gd name="T38" fmla="*/ 2832 w 3281"/>
                  <a:gd name="T39" fmla="*/ 1625 h 3279"/>
                  <a:gd name="T40" fmla="*/ 2922 w 3281"/>
                  <a:gd name="T41" fmla="*/ 1790 h 3279"/>
                  <a:gd name="T42" fmla="*/ 3004 w 3281"/>
                  <a:gd name="T43" fmla="*/ 1959 h 3279"/>
                  <a:gd name="T44" fmla="*/ 3076 w 3281"/>
                  <a:gd name="T45" fmla="*/ 2135 h 3279"/>
                  <a:gd name="T46" fmla="*/ 3137 w 3281"/>
                  <a:gd name="T47" fmla="*/ 2316 h 3279"/>
                  <a:gd name="T48" fmla="*/ 3187 w 3281"/>
                  <a:gd name="T49" fmla="*/ 2502 h 3279"/>
                  <a:gd name="T50" fmla="*/ 3227 w 3281"/>
                  <a:gd name="T51" fmla="*/ 2689 h 3279"/>
                  <a:gd name="T52" fmla="*/ 3257 w 3281"/>
                  <a:gd name="T53" fmla="*/ 2882 h 3279"/>
                  <a:gd name="T54" fmla="*/ 3275 w 3281"/>
                  <a:gd name="T55" fmla="*/ 3080 h 3279"/>
                  <a:gd name="T56" fmla="*/ 3281 w 3281"/>
                  <a:gd name="T57" fmla="*/ 3279 h 3279"/>
                  <a:gd name="T58" fmla="*/ 820 w 3281"/>
                  <a:gd name="T59" fmla="*/ 3279 h 3279"/>
                  <a:gd name="T60" fmla="*/ 814 w 3281"/>
                  <a:gd name="T61" fmla="*/ 3175 h 3279"/>
                  <a:gd name="T62" fmla="*/ 796 w 3281"/>
                  <a:gd name="T63" fmla="*/ 3078 h 3279"/>
                  <a:gd name="T64" fmla="*/ 766 w 3281"/>
                  <a:gd name="T65" fmla="*/ 2984 h 3279"/>
                  <a:gd name="T66" fmla="*/ 726 w 3281"/>
                  <a:gd name="T67" fmla="*/ 2894 h 3279"/>
                  <a:gd name="T68" fmla="*/ 674 w 3281"/>
                  <a:gd name="T69" fmla="*/ 2813 h 3279"/>
                  <a:gd name="T70" fmla="*/ 616 w 3281"/>
                  <a:gd name="T71" fmla="*/ 2737 h 3279"/>
                  <a:gd name="T72" fmla="*/ 549 w 3281"/>
                  <a:gd name="T73" fmla="*/ 2669 h 3279"/>
                  <a:gd name="T74" fmla="*/ 473 w 3281"/>
                  <a:gd name="T75" fmla="*/ 2609 h 3279"/>
                  <a:gd name="T76" fmla="*/ 391 w 3281"/>
                  <a:gd name="T77" fmla="*/ 2557 h 3279"/>
                  <a:gd name="T78" fmla="*/ 301 w 3281"/>
                  <a:gd name="T79" fmla="*/ 2516 h 3279"/>
                  <a:gd name="T80" fmla="*/ 207 w 3281"/>
                  <a:gd name="T81" fmla="*/ 2486 h 3279"/>
                  <a:gd name="T82" fmla="*/ 110 w 3281"/>
                  <a:gd name="T83" fmla="*/ 2466 h 3279"/>
                  <a:gd name="T84" fmla="*/ 8 w 3281"/>
                  <a:gd name="T85" fmla="*/ 2460 h 3279"/>
                  <a:gd name="T86" fmla="*/ 0 w 3281"/>
                  <a:gd name="T87" fmla="*/ 0 h 3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81" h="3279">
                    <a:moveTo>
                      <a:pt x="0" y="0"/>
                    </a:moveTo>
                    <a:lnTo>
                      <a:pt x="0" y="0"/>
                    </a:lnTo>
                    <a:lnTo>
                      <a:pt x="199" y="6"/>
                    </a:lnTo>
                    <a:lnTo>
                      <a:pt x="397" y="24"/>
                    </a:lnTo>
                    <a:lnTo>
                      <a:pt x="590" y="54"/>
                    </a:lnTo>
                    <a:lnTo>
                      <a:pt x="778" y="94"/>
                    </a:lnTo>
                    <a:lnTo>
                      <a:pt x="963" y="144"/>
                    </a:lnTo>
                    <a:lnTo>
                      <a:pt x="1145" y="205"/>
                    </a:lnTo>
                    <a:lnTo>
                      <a:pt x="1320" y="277"/>
                    </a:lnTo>
                    <a:lnTo>
                      <a:pt x="1490" y="359"/>
                    </a:lnTo>
                    <a:lnTo>
                      <a:pt x="1655" y="448"/>
                    </a:lnTo>
                    <a:lnTo>
                      <a:pt x="1813" y="548"/>
                    </a:lnTo>
                    <a:lnTo>
                      <a:pt x="1967" y="656"/>
                    </a:lnTo>
                    <a:lnTo>
                      <a:pt x="2112" y="771"/>
                    </a:lnTo>
                    <a:lnTo>
                      <a:pt x="2252" y="897"/>
                    </a:lnTo>
                    <a:lnTo>
                      <a:pt x="2383" y="1029"/>
                    </a:lnTo>
                    <a:lnTo>
                      <a:pt x="2509" y="1168"/>
                    </a:lnTo>
                    <a:lnTo>
                      <a:pt x="2625" y="1314"/>
                    </a:lnTo>
                    <a:lnTo>
                      <a:pt x="2733" y="1467"/>
                    </a:lnTo>
                    <a:lnTo>
                      <a:pt x="2832" y="1625"/>
                    </a:lnTo>
                    <a:lnTo>
                      <a:pt x="2922" y="1790"/>
                    </a:lnTo>
                    <a:lnTo>
                      <a:pt x="3004" y="1959"/>
                    </a:lnTo>
                    <a:lnTo>
                      <a:pt x="3076" y="2135"/>
                    </a:lnTo>
                    <a:lnTo>
                      <a:pt x="3137" y="2316"/>
                    </a:lnTo>
                    <a:lnTo>
                      <a:pt x="3187" y="2502"/>
                    </a:lnTo>
                    <a:lnTo>
                      <a:pt x="3227" y="2689"/>
                    </a:lnTo>
                    <a:lnTo>
                      <a:pt x="3257" y="2882"/>
                    </a:lnTo>
                    <a:lnTo>
                      <a:pt x="3275" y="3080"/>
                    </a:lnTo>
                    <a:lnTo>
                      <a:pt x="3281" y="3279"/>
                    </a:lnTo>
                    <a:lnTo>
                      <a:pt x="820" y="3279"/>
                    </a:lnTo>
                    <a:lnTo>
                      <a:pt x="814" y="3175"/>
                    </a:lnTo>
                    <a:lnTo>
                      <a:pt x="796" y="3078"/>
                    </a:lnTo>
                    <a:lnTo>
                      <a:pt x="766" y="2984"/>
                    </a:lnTo>
                    <a:lnTo>
                      <a:pt x="726" y="2894"/>
                    </a:lnTo>
                    <a:lnTo>
                      <a:pt x="674" y="2813"/>
                    </a:lnTo>
                    <a:lnTo>
                      <a:pt x="616" y="2737"/>
                    </a:lnTo>
                    <a:lnTo>
                      <a:pt x="549" y="2669"/>
                    </a:lnTo>
                    <a:lnTo>
                      <a:pt x="473" y="2609"/>
                    </a:lnTo>
                    <a:lnTo>
                      <a:pt x="391" y="2557"/>
                    </a:lnTo>
                    <a:lnTo>
                      <a:pt x="301" y="2516"/>
                    </a:lnTo>
                    <a:lnTo>
                      <a:pt x="207" y="2486"/>
                    </a:lnTo>
                    <a:lnTo>
                      <a:pt x="110" y="2466"/>
                    </a:lnTo>
                    <a:lnTo>
                      <a:pt x="8" y="24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9" name="Freeform 107">
                <a:extLst>
                  <a:ext uri="{FF2B5EF4-FFF2-40B4-BE49-F238E27FC236}">
                    <a16:creationId xmlns:a16="http://schemas.microsoft.com/office/drawing/2014/main" id="{F2FAEF4B-600C-46C4-8A77-458B92A15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-287338"/>
                <a:ext cx="2278063" cy="4035426"/>
              </a:xfrm>
              <a:custGeom>
                <a:avLst/>
                <a:gdLst>
                  <a:gd name="T0" fmla="*/ 2870 w 2870"/>
                  <a:gd name="T1" fmla="*/ 1648 h 5083"/>
                  <a:gd name="T2" fmla="*/ 2617 w 2870"/>
                  <a:gd name="T3" fmla="*/ 1710 h 5083"/>
                  <a:gd name="T4" fmla="*/ 2385 w 2870"/>
                  <a:gd name="T5" fmla="*/ 1812 h 5083"/>
                  <a:gd name="T6" fmla="*/ 2176 w 2870"/>
                  <a:gd name="T7" fmla="*/ 1951 h 5083"/>
                  <a:gd name="T8" fmla="*/ 1995 w 2870"/>
                  <a:gd name="T9" fmla="*/ 2122 h 5083"/>
                  <a:gd name="T10" fmla="*/ 1847 w 2870"/>
                  <a:gd name="T11" fmla="*/ 2324 h 5083"/>
                  <a:gd name="T12" fmla="*/ 1735 w 2870"/>
                  <a:gd name="T13" fmla="*/ 2551 h 5083"/>
                  <a:gd name="T14" fmla="*/ 1663 w 2870"/>
                  <a:gd name="T15" fmla="*/ 2798 h 5083"/>
                  <a:gd name="T16" fmla="*/ 1640 w 2870"/>
                  <a:gd name="T17" fmla="*/ 3061 h 5083"/>
                  <a:gd name="T18" fmla="*/ 1659 w 2870"/>
                  <a:gd name="T19" fmla="*/ 3299 h 5083"/>
                  <a:gd name="T20" fmla="*/ 1717 w 2870"/>
                  <a:gd name="T21" fmla="*/ 3520 h 5083"/>
                  <a:gd name="T22" fmla="*/ 1809 w 2870"/>
                  <a:gd name="T23" fmla="*/ 3727 h 5083"/>
                  <a:gd name="T24" fmla="*/ 1931 w 2870"/>
                  <a:gd name="T25" fmla="*/ 3916 h 5083"/>
                  <a:gd name="T26" fmla="*/ 648 w 2870"/>
                  <a:gd name="T27" fmla="*/ 4945 h 5083"/>
                  <a:gd name="T28" fmla="*/ 443 w 2870"/>
                  <a:gd name="T29" fmla="*/ 4648 h 5083"/>
                  <a:gd name="T30" fmla="*/ 275 w 2870"/>
                  <a:gd name="T31" fmla="*/ 4329 h 5083"/>
                  <a:gd name="T32" fmla="*/ 144 w 2870"/>
                  <a:gd name="T33" fmla="*/ 3988 h 5083"/>
                  <a:gd name="T34" fmla="*/ 52 w 2870"/>
                  <a:gd name="T35" fmla="*/ 3629 h 5083"/>
                  <a:gd name="T36" fmla="*/ 6 w 2870"/>
                  <a:gd name="T37" fmla="*/ 3255 h 5083"/>
                  <a:gd name="T38" fmla="*/ 6 w 2870"/>
                  <a:gd name="T39" fmla="*/ 2868 h 5083"/>
                  <a:gd name="T40" fmla="*/ 54 w 2870"/>
                  <a:gd name="T41" fmla="*/ 2491 h 5083"/>
                  <a:gd name="T42" fmla="*/ 146 w 2870"/>
                  <a:gd name="T43" fmla="*/ 2128 h 5083"/>
                  <a:gd name="T44" fmla="*/ 277 w 2870"/>
                  <a:gd name="T45" fmla="*/ 1786 h 5083"/>
                  <a:gd name="T46" fmla="*/ 449 w 2870"/>
                  <a:gd name="T47" fmla="*/ 1463 h 5083"/>
                  <a:gd name="T48" fmla="*/ 656 w 2870"/>
                  <a:gd name="T49" fmla="*/ 1166 h 5083"/>
                  <a:gd name="T50" fmla="*/ 898 w 2870"/>
                  <a:gd name="T51" fmla="*/ 895 h 5083"/>
                  <a:gd name="T52" fmla="*/ 1167 w 2870"/>
                  <a:gd name="T53" fmla="*/ 655 h 5083"/>
                  <a:gd name="T54" fmla="*/ 1466 w 2870"/>
                  <a:gd name="T55" fmla="*/ 446 h 5083"/>
                  <a:gd name="T56" fmla="*/ 1787 w 2870"/>
                  <a:gd name="T57" fmla="*/ 275 h 5083"/>
                  <a:gd name="T58" fmla="*/ 2130 w 2870"/>
                  <a:gd name="T59" fmla="*/ 141 h 5083"/>
                  <a:gd name="T60" fmla="*/ 2493 w 2870"/>
                  <a:gd name="T61" fmla="*/ 47 h 5083"/>
                  <a:gd name="T62" fmla="*/ 2870 w 2870"/>
                  <a:gd name="T63" fmla="*/ 0 h 5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70" h="5083">
                    <a:moveTo>
                      <a:pt x="2870" y="0"/>
                    </a:moveTo>
                    <a:lnTo>
                      <a:pt x="2870" y="1648"/>
                    </a:lnTo>
                    <a:lnTo>
                      <a:pt x="2742" y="1674"/>
                    </a:lnTo>
                    <a:lnTo>
                      <a:pt x="2617" y="1710"/>
                    </a:lnTo>
                    <a:lnTo>
                      <a:pt x="2499" y="1756"/>
                    </a:lnTo>
                    <a:lnTo>
                      <a:pt x="2385" y="1812"/>
                    </a:lnTo>
                    <a:lnTo>
                      <a:pt x="2278" y="1875"/>
                    </a:lnTo>
                    <a:lnTo>
                      <a:pt x="2176" y="1951"/>
                    </a:lnTo>
                    <a:lnTo>
                      <a:pt x="2082" y="2033"/>
                    </a:lnTo>
                    <a:lnTo>
                      <a:pt x="1995" y="2122"/>
                    </a:lnTo>
                    <a:lnTo>
                      <a:pt x="1917" y="2220"/>
                    </a:lnTo>
                    <a:lnTo>
                      <a:pt x="1847" y="2324"/>
                    </a:lnTo>
                    <a:lnTo>
                      <a:pt x="1785" y="2435"/>
                    </a:lnTo>
                    <a:lnTo>
                      <a:pt x="1735" y="2551"/>
                    </a:lnTo>
                    <a:lnTo>
                      <a:pt x="1693" y="2673"/>
                    </a:lnTo>
                    <a:lnTo>
                      <a:pt x="1663" y="2798"/>
                    </a:lnTo>
                    <a:lnTo>
                      <a:pt x="1645" y="2928"/>
                    </a:lnTo>
                    <a:lnTo>
                      <a:pt x="1640" y="3061"/>
                    </a:lnTo>
                    <a:lnTo>
                      <a:pt x="1645" y="3181"/>
                    </a:lnTo>
                    <a:lnTo>
                      <a:pt x="1659" y="3299"/>
                    </a:lnTo>
                    <a:lnTo>
                      <a:pt x="1683" y="3410"/>
                    </a:lnTo>
                    <a:lnTo>
                      <a:pt x="1717" y="3520"/>
                    </a:lnTo>
                    <a:lnTo>
                      <a:pt x="1759" y="3625"/>
                    </a:lnTo>
                    <a:lnTo>
                      <a:pt x="1809" y="3727"/>
                    </a:lnTo>
                    <a:lnTo>
                      <a:pt x="1865" y="3825"/>
                    </a:lnTo>
                    <a:lnTo>
                      <a:pt x="1931" y="3916"/>
                    </a:lnTo>
                    <a:lnTo>
                      <a:pt x="762" y="5083"/>
                    </a:lnTo>
                    <a:lnTo>
                      <a:pt x="648" y="4945"/>
                    </a:lnTo>
                    <a:lnTo>
                      <a:pt x="543" y="4800"/>
                    </a:lnTo>
                    <a:lnTo>
                      <a:pt x="443" y="4648"/>
                    </a:lnTo>
                    <a:lnTo>
                      <a:pt x="355" y="4491"/>
                    </a:lnTo>
                    <a:lnTo>
                      <a:pt x="275" y="4329"/>
                    </a:lnTo>
                    <a:lnTo>
                      <a:pt x="203" y="4160"/>
                    </a:lnTo>
                    <a:lnTo>
                      <a:pt x="144" y="3988"/>
                    </a:lnTo>
                    <a:lnTo>
                      <a:pt x="92" y="3811"/>
                    </a:lnTo>
                    <a:lnTo>
                      <a:pt x="52" y="3629"/>
                    </a:lnTo>
                    <a:lnTo>
                      <a:pt x="24" y="3444"/>
                    </a:lnTo>
                    <a:lnTo>
                      <a:pt x="6" y="3255"/>
                    </a:lnTo>
                    <a:lnTo>
                      <a:pt x="0" y="3061"/>
                    </a:lnTo>
                    <a:lnTo>
                      <a:pt x="6" y="2868"/>
                    </a:lnTo>
                    <a:lnTo>
                      <a:pt x="24" y="2679"/>
                    </a:lnTo>
                    <a:lnTo>
                      <a:pt x="54" y="2491"/>
                    </a:lnTo>
                    <a:lnTo>
                      <a:pt x="94" y="2308"/>
                    </a:lnTo>
                    <a:lnTo>
                      <a:pt x="146" y="2128"/>
                    </a:lnTo>
                    <a:lnTo>
                      <a:pt x="205" y="1955"/>
                    </a:lnTo>
                    <a:lnTo>
                      <a:pt x="277" y="1786"/>
                    </a:lnTo>
                    <a:lnTo>
                      <a:pt x="359" y="1622"/>
                    </a:lnTo>
                    <a:lnTo>
                      <a:pt x="449" y="1463"/>
                    </a:lnTo>
                    <a:lnTo>
                      <a:pt x="549" y="1311"/>
                    </a:lnTo>
                    <a:lnTo>
                      <a:pt x="656" y="1166"/>
                    </a:lnTo>
                    <a:lnTo>
                      <a:pt x="774" y="1026"/>
                    </a:lnTo>
                    <a:lnTo>
                      <a:pt x="898" y="895"/>
                    </a:lnTo>
                    <a:lnTo>
                      <a:pt x="1029" y="771"/>
                    </a:lnTo>
                    <a:lnTo>
                      <a:pt x="1167" y="655"/>
                    </a:lnTo>
                    <a:lnTo>
                      <a:pt x="1312" y="546"/>
                    </a:lnTo>
                    <a:lnTo>
                      <a:pt x="1466" y="446"/>
                    </a:lnTo>
                    <a:lnTo>
                      <a:pt x="1624" y="356"/>
                    </a:lnTo>
                    <a:lnTo>
                      <a:pt x="1787" y="275"/>
                    </a:lnTo>
                    <a:lnTo>
                      <a:pt x="1957" y="203"/>
                    </a:lnTo>
                    <a:lnTo>
                      <a:pt x="2130" y="141"/>
                    </a:lnTo>
                    <a:lnTo>
                      <a:pt x="2310" y="89"/>
                    </a:lnTo>
                    <a:lnTo>
                      <a:pt x="2493" y="47"/>
                    </a:lnTo>
                    <a:lnTo>
                      <a:pt x="2679" y="18"/>
                    </a:lnTo>
                    <a:lnTo>
                      <a:pt x="28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0" name="Freeform 108">
                <a:extLst>
                  <a:ext uri="{FF2B5EF4-FFF2-40B4-BE49-F238E27FC236}">
                    <a16:creationId xmlns:a16="http://schemas.microsoft.com/office/drawing/2014/main" id="{85074B92-6ACE-4F32-9296-5DCC4F214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2650" y="2306638"/>
                <a:ext cx="4037013" cy="2276475"/>
              </a:xfrm>
              <a:custGeom>
                <a:avLst/>
                <a:gdLst>
                  <a:gd name="T0" fmla="*/ 5086 w 5086"/>
                  <a:gd name="T1" fmla="*/ 0 h 2868"/>
                  <a:gd name="T2" fmla="*/ 5038 w 5086"/>
                  <a:gd name="T3" fmla="*/ 376 h 2868"/>
                  <a:gd name="T4" fmla="*/ 4945 w 5086"/>
                  <a:gd name="T5" fmla="*/ 739 h 2868"/>
                  <a:gd name="T6" fmla="*/ 4811 w 5086"/>
                  <a:gd name="T7" fmla="*/ 1082 h 2868"/>
                  <a:gd name="T8" fmla="*/ 4639 w 5086"/>
                  <a:gd name="T9" fmla="*/ 1403 h 2868"/>
                  <a:gd name="T10" fmla="*/ 4430 w 5086"/>
                  <a:gd name="T11" fmla="*/ 1702 h 2868"/>
                  <a:gd name="T12" fmla="*/ 4191 w 5086"/>
                  <a:gd name="T13" fmla="*/ 1971 h 2868"/>
                  <a:gd name="T14" fmla="*/ 3919 w 5086"/>
                  <a:gd name="T15" fmla="*/ 2212 h 2868"/>
                  <a:gd name="T16" fmla="*/ 3622 w 5086"/>
                  <a:gd name="T17" fmla="*/ 2420 h 2868"/>
                  <a:gd name="T18" fmla="*/ 3299 w 5086"/>
                  <a:gd name="T19" fmla="*/ 2591 h 2868"/>
                  <a:gd name="T20" fmla="*/ 2956 w 5086"/>
                  <a:gd name="T21" fmla="*/ 2723 h 2868"/>
                  <a:gd name="T22" fmla="*/ 2593 w 5086"/>
                  <a:gd name="T23" fmla="*/ 2814 h 2868"/>
                  <a:gd name="T24" fmla="*/ 2216 w 5086"/>
                  <a:gd name="T25" fmla="*/ 2862 h 2868"/>
                  <a:gd name="T26" fmla="*/ 1829 w 5086"/>
                  <a:gd name="T27" fmla="*/ 2862 h 2868"/>
                  <a:gd name="T28" fmla="*/ 1454 w 5086"/>
                  <a:gd name="T29" fmla="*/ 2816 h 2868"/>
                  <a:gd name="T30" fmla="*/ 1095 w 5086"/>
                  <a:gd name="T31" fmla="*/ 2725 h 2868"/>
                  <a:gd name="T32" fmla="*/ 754 w 5086"/>
                  <a:gd name="T33" fmla="*/ 2593 h 2868"/>
                  <a:gd name="T34" fmla="*/ 435 w 5086"/>
                  <a:gd name="T35" fmla="*/ 2426 h 2868"/>
                  <a:gd name="T36" fmla="*/ 138 w 5086"/>
                  <a:gd name="T37" fmla="*/ 2220 h 2868"/>
                  <a:gd name="T38" fmla="*/ 1167 w 5086"/>
                  <a:gd name="T39" fmla="*/ 939 h 2868"/>
                  <a:gd name="T40" fmla="*/ 1356 w 5086"/>
                  <a:gd name="T41" fmla="*/ 1060 h 2868"/>
                  <a:gd name="T42" fmla="*/ 1564 w 5086"/>
                  <a:gd name="T43" fmla="*/ 1152 h 2868"/>
                  <a:gd name="T44" fmla="*/ 1785 w 5086"/>
                  <a:gd name="T45" fmla="*/ 1210 h 2868"/>
                  <a:gd name="T46" fmla="*/ 2023 w 5086"/>
                  <a:gd name="T47" fmla="*/ 1230 h 2868"/>
                  <a:gd name="T48" fmla="*/ 2286 w 5086"/>
                  <a:gd name="T49" fmla="*/ 1206 h 2868"/>
                  <a:gd name="T50" fmla="*/ 2533 w 5086"/>
                  <a:gd name="T51" fmla="*/ 1134 h 2868"/>
                  <a:gd name="T52" fmla="*/ 2761 w 5086"/>
                  <a:gd name="T53" fmla="*/ 1022 h 2868"/>
                  <a:gd name="T54" fmla="*/ 2962 w 5086"/>
                  <a:gd name="T55" fmla="*/ 875 h 2868"/>
                  <a:gd name="T56" fmla="*/ 3134 w 5086"/>
                  <a:gd name="T57" fmla="*/ 693 h 2868"/>
                  <a:gd name="T58" fmla="*/ 3273 w 5086"/>
                  <a:gd name="T59" fmla="*/ 484 h 2868"/>
                  <a:gd name="T60" fmla="*/ 3377 w 5086"/>
                  <a:gd name="T61" fmla="*/ 251 h 2868"/>
                  <a:gd name="T62" fmla="*/ 3437 w 5086"/>
                  <a:gd name="T63" fmla="*/ 0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86" h="2868">
                    <a:moveTo>
                      <a:pt x="3437" y="0"/>
                    </a:moveTo>
                    <a:lnTo>
                      <a:pt x="5086" y="0"/>
                    </a:lnTo>
                    <a:lnTo>
                      <a:pt x="5068" y="191"/>
                    </a:lnTo>
                    <a:lnTo>
                      <a:pt x="5038" y="376"/>
                    </a:lnTo>
                    <a:lnTo>
                      <a:pt x="4996" y="560"/>
                    </a:lnTo>
                    <a:lnTo>
                      <a:pt x="4945" y="739"/>
                    </a:lnTo>
                    <a:lnTo>
                      <a:pt x="4883" y="913"/>
                    </a:lnTo>
                    <a:lnTo>
                      <a:pt x="4811" y="1082"/>
                    </a:lnTo>
                    <a:lnTo>
                      <a:pt x="4729" y="1245"/>
                    </a:lnTo>
                    <a:lnTo>
                      <a:pt x="4639" y="1403"/>
                    </a:lnTo>
                    <a:lnTo>
                      <a:pt x="4540" y="1556"/>
                    </a:lnTo>
                    <a:lnTo>
                      <a:pt x="4430" y="1702"/>
                    </a:lnTo>
                    <a:lnTo>
                      <a:pt x="4314" y="1839"/>
                    </a:lnTo>
                    <a:lnTo>
                      <a:pt x="4191" y="1971"/>
                    </a:lnTo>
                    <a:lnTo>
                      <a:pt x="4059" y="2095"/>
                    </a:lnTo>
                    <a:lnTo>
                      <a:pt x="3919" y="2212"/>
                    </a:lnTo>
                    <a:lnTo>
                      <a:pt x="3774" y="2320"/>
                    </a:lnTo>
                    <a:lnTo>
                      <a:pt x="3622" y="2420"/>
                    </a:lnTo>
                    <a:lnTo>
                      <a:pt x="3463" y="2509"/>
                    </a:lnTo>
                    <a:lnTo>
                      <a:pt x="3299" y="2591"/>
                    </a:lnTo>
                    <a:lnTo>
                      <a:pt x="3130" y="2663"/>
                    </a:lnTo>
                    <a:lnTo>
                      <a:pt x="2956" y="2723"/>
                    </a:lnTo>
                    <a:lnTo>
                      <a:pt x="2777" y="2774"/>
                    </a:lnTo>
                    <a:lnTo>
                      <a:pt x="2593" y="2814"/>
                    </a:lnTo>
                    <a:lnTo>
                      <a:pt x="2406" y="2844"/>
                    </a:lnTo>
                    <a:lnTo>
                      <a:pt x="2216" y="2862"/>
                    </a:lnTo>
                    <a:lnTo>
                      <a:pt x="2023" y="2868"/>
                    </a:lnTo>
                    <a:lnTo>
                      <a:pt x="1829" y="2862"/>
                    </a:lnTo>
                    <a:lnTo>
                      <a:pt x="1640" y="2844"/>
                    </a:lnTo>
                    <a:lnTo>
                      <a:pt x="1454" y="2816"/>
                    </a:lnTo>
                    <a:lnTo>
                      <a:pt x="1273" y="2776"/>
                    </a:lnTo>
                    <a:lnTo>
                      <a:pt x="1095" y="2725"/>
                    </a:lnTo>
                    <a:lnTo>
                      <a:pt x="924" y="2665"/>
                    </a:lnTo>
                    <a:lnTo>
                      <a:pt x="754" y="2593"/>
                    </a:lnTo>
                    <a:lnTo>
                      <a:pt x="592" y="2513"/>
                    </a:lnTo>
                    <a:lnTo>
                      <a:pt x="435" y="2426"/>
                    </a:lnTo>
                    <a:lnTo>
                      <a:pt x="283" y="2326"/>
                    </a:lnTo>
                    <a:lnTo>
                      <a:pt x="138" y="2220"/>
                    </a:lnTo>
                    <a:lnTo>
                      <a:pt x="0" y="2107"/>
                    </a:lnTo>
                    <a:lnTo>
                      <a:pt x="1167" y="939"/>
                    </a:lnTo>
                    <a:lnTo>
                      <a:pt x="1259" y="1004"/>
                    </a:lnTo>
                    <a:lnTo>
                      <a:pt x="1356" y="1060"/>
                    </a:lnTo>
                    <a:lnTo>
                      <a:pt x="1458" y="1110"/>
                    </a:lnTo>
                    <a:lnTo>
                      <a:pt x="1564" y="1152"/>
                    </a:lnTo>
                    <a:lnTo>
                      <a:pt x="1674" y="1186"/>
                    </a:lnTo>
                    <a:lnTo>
                      <a:pt x="1785" y="1210"/>
                    </a:lnTo>
                    <a:lnTo>
                      <a:pt x="1903" y="1224"/>
                    </a:lnTo>
                    <a:lnTo>
                      <a:pt x="2023" y="1230"/>
                    </a:lnTo>
                    <a:lnTo>
                      <a:pt x="2156" y="1224"/>
                    </a:lnTo>
                    <a:lnTo>
                      <a:pt x="2286" y="1206"/>
                    </a:lnTo>
                    <a:lnTo>
                      <a:pt x="2412" y="1176"/>
                    </a:lnTo>
                    <a:lnTo>
                      <a:pt x="2533" y="1134"/>
                    </a:lnTo>
                    <a:lnTo>
                      <a:pt x="2649" y="1084"/>
                    </a:lnTo>
                    <a:lnTo>
                      <a:pt x="2761" y="1022"/>
                    </a:lnTo>
                    <a:lnTo>
                      <a:pt x="2864" y="952"/>
                    </a:lnTo>
                    <a:lnTo>
                      <a:pt x="2962" y="875"/>
                    </a:lnTo>
                    <a:lnTo>
                      <a:pt x="3052" y="787"/>
                    </a:lnTo>
                    <a:lnTo>
                      <a:pt x="3134" y="693"/>
                    </a:lnTo>
                    <a:lnTo>
                      <a:pt x="3209" y="592"/>
                    </a:lnTo>
                    <a:lnTo>
                      <a:pt x="3273" y="484"/>
                    </a:lnTo>
                    <a:lnTo>
                      <a:pt x="3331" y="370"/>
                    </a:lnTo>
                    <a:lnTo>
                      <a:pt x="3377" y="251"/>
                    </a:lnTo>
                    <a:lnTo>
                      <a:pt x="3411" y="127"/>
                    </a:lnTo>
                    <a:lnTo>
                      <a:pt x="34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15" name="Freeform 11">
              <a:extLst>
                <a:ext uri="{FF2B5EF4-FFF2-40B4-BE49-F238E27FC236}">
                  <a16:creationId xmlns:a16="http://schemas.microsoft.com/office/drawing/2014/main" id="{33D50BAF-C059-4D24-8835-3582D9BB6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810" y="3343305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A466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16" name="Group 915">
              <a:extLst>
                <a:ext uri="{FF2B5EF4-FFF2-40B4-BE49-F238E27FC236}">
                  <a16:creationId xmlns:a16="http://schemas.microsoft.com/office/drawing/2014/main" id="{2760E128-7583-49A7-85F0-7A347D8D1C5E}"/>
                </a:ext>
              </a:extLst>
            </p:cNvPr>
            <p:cNvGrpSpPr/>
            <p:nvPr/>
          </p:nvGrpSpPr>
          <p:grpSpPr>
            <a:xfrm>
              <a:off x="5854050" y="3542803"/>
              <a:ext cx="416121" cy="315008"/>
              <a:chOff x="-4911725" y="188913"/>
              <a:chExt cx="5207000" cy="3941763"/>
            </a:xfrm>
            <a:solidFill>
              <a:srgbClr val="FFB909"/>
            </a:solidFill>
          </p:grpSpPr>
          <p:sp>
            <p:nvSpPr>
              <p:cNvPr id="976" name="Freeform 33">
                <a:extLst>
                  <a:ext uri="{FF2B5EF4-FFF2-40B4-BE49-F238E27FC236}">
                    <a16:creationId xmlns:a16="http://schemas.microsoft.com/office/drawing/2014/main" id="{9F48AE7E-3D16-41A1-BAAD-C9D9DF4125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4911725" y="1422401"/>
                <a:ext cx="5207000" cy="2708275"/>
              </a:xfrm>
              <a:custGeom>
                <a:avLst/>
                <a:gdLst>
                  <a:gd name="T0" fmla="*/ 1295 w 6560"/>
                  <a:gd name="T1" fmla="*/ 2892 h 3411"/>
                  <a:gd name="T2" fmla="*/ 5917 w 6560"/>
                  <a:gd name="T3" fmla="*/ 383 h 3411"/>
                  <a:gd name="T4" fmla="*/ 5774 w 6560"/>
                  <a:gd name="T5" fmla="*/ 427 h 3411"/>
                  <a:gd name="T6" fmla="*/ 4503 w 6560"/>
                  <a:gd name="T7" fmla="*/ 1405 h 3411"/>
                  <a:gd name="T8" fmla="*/ 4363 w 6560"/>
                  <a:gd name="T9" fmla="*/ 1580 h 3411"/>
                  <a:gd name="T10" fmla="*/ 4164 w 6560"/>
                  <a:gd name="T11" fmla="*/ 1685 h 3411"/>
                  <a:gd name="T12" fmla="*/ 2851 w 6560"/>
                  <a:gd name="T13" fmla="*/ 1709 h 3411"/>
                  <a:gd name="T14" fmla="*/ 4053 w 6560"/>
                  <a:gd name="T15" fmla="*/ 1318 h 3411"/>
                  <a:gd name="T16" fmla="*/ 4156 w 6560"/>
                  <a:gd name="T17" fmla="*/ 1238 h 3411"/>
                  <a:gd name="T18" fmla="*/ 4172 w 6560"/>
                  <a:gd name="T19" fmla="*/ 1107 h 3411"/>
                  <a:gd name="T20" fmla="*/ 4095 w 6560"/>
                  <a:gd name="T21" fmla="*/ 1006 h 3411"/>
                  <a:gd name="T22" fmla="*/ 3122 w 6560"/>
                  <a:gd name="T23" fmla="*/ 982 h 3411"/>
                  <a:gd name="T24" fmla="*/ 3056 w 6560"/>
                  <a:gd name="T25" fmla="*/ 876 h 3411"/>
                  <a:gd name="T26" fmla="*/ 2994 w 6560"/>
                  <a:gd name="T27" fmla="*/ 825 h 3411"/>
                  <a:gd name="T28" fmla="*/ 2879 w 6560"/>
                  <a:gd name="T29" fmla="*/ 763 h 3411"/>
                  <a:gd name="T30" fmla="*/ 2702 w 6560"/>
                  <a:gd name="T31" fmla="*/ 713 h 3411"/>
                  <a:gd name="T32" fmla="*/ 2455 w 6560"/>
                  <a:gd name="T33" fmla="*/ 691 h 3411"/>
                  <a:gd name="T34" fmla="*/ 2197 w 6560"/>
                  <a:gd name="T35" fmla="*/ 711 h 3411"/>
                  <a:gd name="T36" fmla="*/ 2010 w 6560"/>
                  <a:gd name="T37" fmla="*/ 761 h 3411"/>
                  <a:gd name="T38" fmla="*/ 1886 w 6560"/>
                  <a:gd name="T39" fmla="*/ 819 h 3411"/>
                  <a:gd name="T40" fmla="*/ 1817 w 6560"/>
                  <a:gd name="T41" fmla="*/ 868 h 3411"/>
                  <a:gd name="T42" fmla="*/ 1791 w 6560"/>
                  <a:gd name="T43" fmla="*/ 894 h 3411"/>
                  <a:gd name="T44" fmla="*/ 1982 w 6560"/>
                  <a:gd name="T45" fmla="*/ 2182 h 3411"/>
                  <a:gd name="T46" fmla="*/ 6104 w 6560"/>
                  <a:gd name="T47" fmla="*/ 813 h 3411"/>
                  <a:gd name="T48" fmla="*/ 6170 w 6560"/>
                  <a:gd name="T49" fmla="*/ 683 h 3411"/>
                  <a:gd name="T50" fmla="*/ 6154 w 6560"/>
                  <a:gd name="T51" fmla="*/ 542 h 3411"/>
                  <a:gd name="T52" fmla="*/ 6061 w 6560"/>
                  <a:gd name="T53" fmla="*/ 425 h 3411"/>
                  <a:gd name="T54" fmla="*/ 5917 w 6560"/>
                  <a:gd name="T55" fmla="*/ 383 h 3411"/>
                  <a:gd name="T56" fmla="*/ 6112 w 6560"/>
                  <a:gd name="T57" fmla="*/ 27 h 3411"/>
                  <a:gd name="T58" fmla="*/ 6303 w 6560"/>
                  <a:gd name="T59" fmla="*/ 127 h 3411"/>
                  <a:gd name="T60" fmla="*/ 6453 w 6560"/>
                  <a:gd name="T61" fmla="*/ 286 h 3411"/>
                  <a:gd name="T62" fmla="*/ 6544 w 6560"/>
                  <a:gd name="T63" fmla="*/ 497 h 3411"/>
                  <a:gd name="T64" fmla="*/ 6554 w 6560"/>
                  <a:gd name="T65" fmla="*/ 717 h 3411"/>
                  <a:gd name="T66" fmla="*/ 6488 w 6560"/>
                  <a:gd name="T67" fmla="*/ 930 h 3411"/>
                  <a:gd name="T68" fmla="*/ 6351 w 6560"/>
                  <a:gd name="T69" fmla="*/ 1109 h 3411"/>
                  <a:gd name="T70" fmla="*/ 2183 w 6560"/>
                  <a:gd name="T71" fmla="*/ 2566 h 3411"/>
                  <a:gd name="T72" fmla="*/ 0 w 6560"/>
                  <a:gd name="T73" fmla="*/ 1244 h 3411"/>
                  <a:gd name="T74" fmla="*/ 1506 w 6560"/>
                  <a:gd name="T75" fmla="*/ 634 h 3411"/>
                  <a:gd name="T76" fmla="*/ 1560 w 6560"/>
                  <a:gd name="T77" fmla="*/ 580 h 3411"/>
                  <a:gd name="T78" fmla="*/ 1665 w 6560"/>
                  <a:gd name="T79" fmla="*/ 503 h 3411"/>
                  <a:gd name="T80" fmla="*/ 1827 w 6560"/>
                  <a:gd name="T81" fmla="*/ 419 h 3411"/>
                  <a:gd name="T82" fmla="*/ 2051 w 6560"/>
                  <a:gd name="T83" fmla="*/ 349 h 3411"/>
                  <a:gd name="T84" fmla="*/ 2342 w 6560"/>
                  <a:gd name="T85" fmla="*/ 310 h 3411"/>
                  <a:gd name="T86" fmla="*/ 2666 w 6560"/>
                  <a:gd name="T87" fmla="*/ 318 h 3411"/>
                  <a:gd name="T88" fmla="*/ 2925 w 6560"/>
                  <a:gd name="T89" fmla="*/ 371 h 3411"/>
                  <a:gd name="T90" fmla="*/ 3120 w 6560"/>
                  <a:gd name="T91" fmla="*/ 451 h 3411"/>
                  <a:gd name="T92" fmla="*/ 3257 w 6560"/>
                  <a:gd name="T93" fmla="*/ 540 h 3411"/>
                  <a:gd name="T94" fmla="*/ 4009 w 6560"/>
                  <a:gd name="T95" fmla="*/ 598 h 3411"/>
                  <a:gd name="T96" fmla="*/ 4242 w 6560"/>
                  <a:gd name="T97" fmla="*/ 648 h 3411"/>
                  <a:gd name="T98" fmla="*/ 4427 w 6560"/>
                  <a:gd name="T99" fmla="*/ 789 h 3411"/>
                  <a:gd name="T100" fmla="*/ 5631 w 6560"/>
                  <a:gd name="T101" fmla="*/ 65 h 3411"/>
                  <a:gd name="T102" fmla="*/ 5872 w 6560"/>
                  <a:gd name="T10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0" h="3411">
                    <a:moveTo>
                      <a:pt x="1009" y="1151"/>
                    </a:moveTo>
                    <a:lnTo>
                      <a:pt x="519" y="1407"/>
                    </a:lnTo>
                    <a:lnTo>
                      <a:pt x="1295" y="2892"/>
                    </a:lnTo>
                    <a:lnTo>
                      <a:pt x="1785" y="2636"/>
                    </a:lnTo>
                    <a:lnTo>
                      <a:pt x="1009" y="1151"/>
                    </a:lnTo>
                    <a:close/>
                    <a:moveTo>
                      <a:pt x="5917" y="383"/>
                    </a:moveTo>
                    <a:lnTo>
                      <a:pt x="5868" y="387"/>
                    </a:lnTo>
                    <a:lnTo>
                      <a:pt x="5820" y="403"/>
                    </a:lnTo>
                    <a:lnTo>
                      <a:pt x="5774" y="427"/>
                    </a:lnTo>
                    <a:lnTo>
                      <a:pt x="4554" y="1262"/>
                    </a:lnTo>
                    <a:lnTo>
                      <a:pt x="4533" y="1336"/>
                    </a:lnTo>
                    <a:lnTo>
                      <a:pt x="4503" y="1405"/>
                    </a:lnTo>
                    <a:lnTo>
                      <a:pt x="4465" y="1471"/>
                    </a:lnTo>
                    <a:lnTo>
                      <a:pt x="4417" y="1528"/>
                    </a:lnTo>
                    <a:lnTo>
                      <a:pt x="4363" y="1580"/>
                    </a:lnTo>
                    <a:lnTo>
                      <a:pt x="4302" y="1624"/>
                    </a:lnTo>
                    <a:lnTo>
                      <a:pt x="4236" y="1660"/>
                    </a:lnTo>
                    <a:lnTo>
                      <a:pt x="4164" y="1685"/>
                    </a:lnTo>
                    <a:lnTo>
                      <a:pt x="4087" y="1703"/>
                    </a:lnTo>
                    <a:lnTo>
                      <a:pt x="4009" y="1709"/>
                    </a:lnTo>
                    <a:lnTo>
                      <a:pt x="2851" y="1709"/>
                    </a:lnTo>
                    <a:lnTo>
                      <a:pt x="2851" y="1324"/>
                    </a:lnTo>
                    <a:lnTo>
                      <a:pt x="4009" y="1324"/>
                    </a:lnTo>
                    <a:lnTo>
                      <a:pt x="4053" y="1318"/>
                    </a:lnTo>
                    <a:lnTo>
                      <a:pt x="4095" y="1300"/>
                    </a:lnTo>
                    <a:lnTo>
                      <a:pt x="4129" y="1274"/>
                    </a:lnTo>
                    <a:lnTo>
                      <a:pt x="4156" y="1238"/>
                    </a:lnTo>
                    <a:lnTo>
                      <a:pt x="4172" y="1198"/>
                    </a:lnTo>
                    <a:lnTo>
                      <a:pt x="4178" y="1153"/>
                    </a:lnTo>
                    <a:lnTo>
                      <a:pt x="4172" y="1107"/>
                    </a:lnTo>
                    <a:lnTo>
                      <a:pt x="4156" y="1067"/>
                    </a:lnTo>
                    <a:lnTo>
                      <a:pt x="4129" y="1031"/>
                    </a:lnTo>
                    <a:lnTo>
                      <a:pt x="4095" y="1006"/>
                    </a:lnTo>
                    <a:lnTo>
                      <a:pt x="4053" y="988"/>
                    </a:lnTo>
                    <a:lnTo>
                      <a:pt x="4009" y="982"/>
                    </a:lnTo>
                    <a:lnTo>
                      <a:pt x="3122" y="982"/>
                    </a:lnTo>
                    <a:lnTo>
                      <a:pt x="3074" y="894"/>
                    </a:lnTo>
                    <a:lnTo>
                      <a:pt x="3068" y="888"/>
                    </a:lnTo>
                    <a:lnTo>
                      <a:pt x="3056" y="876"/>
                    </a:lnTo>
                    <a:lnTo>
                      <a:pt x="3042" y="860"/>
                    </a:lnTo>
                    <a:lnTo>
                      <a:pt x="3020" y="844"/>
                    </a:lnTo>
                    <a:lnTo>
                      <a:pt x="2994" y="825"/>
                    </a:lnTo>
                    <a:lnTo>
                      <a:pt x="2963" y="805"/>
                    </a:lnTo>
                    <a:lnTo>
                      <a:pt x="2925" y="785"/>
                    </a:lnTo>
                    <a:lnTo>
                      <a:pt x="2879" y="763"/>
                    </a:lnTo>
                    <a:lnTo>
                      <a:pt x="2827" y="745"/>
                    </a:lnTo>
                    <a:lnTo>
                      <a:pt x="2770" y="727"/>
                    </a:lnTo>
                    <a:lnTo>
                      <a:pt x="2702" y="713"/>
                    </a:lnTo>
                    <a:lnTo>
                      <a:pt x="2628" y="701"/>
                    </a:lnTo>
                    <a:lnTo>
                      <a:pt x="2547" y="693"/>
                    </a:lnTo>
                    <a:lnTo>
                      <a:pt x="2455" y="691"/>
                    </a:lnTo>
                    <a:lnTo>
                      <a:pt x="2362" y="693"/>
                    </a:lnTo>
                    <a:lnTo>
                      <a:pt x="2274" y="701"/>
                    </a:lnTo>
                    <a:lnTo>
                      <a:pt x="2197" y="711"/>
                    </a:lnTo>
                    <a:lnTo>
                      <a:pt x="2127" y="725"/>
                    </a:lnTo>
                    <a:lnTo>
                      <a:pt x="2065" y="743"/>
                    </a:lnTo>
                    <a:lnTo>
                      <a:pt x="2010" y="761"/>
                    </a:lnTo>
                    <a:lnTo>
                      <a:pt x="1962" y="781"/>
                    </a:lnTo>
                    <a:lnTo>
                      <a:pt x="1920" y="799"/>
                    </a:lnTo>
                    <a:lnTo>
                      <a:pt x="1886" y="819"/>
                    </a:lnTo>
                    <a:lnTo>
                      <a:pt x="1856" y="837"/>
                    </a:lnTo>
                    <a:lnTo>
                      <a:pt x="1834" y="854"/>
                    </a:lnTo>
                    <a:lnTo>
                      <a:pt x="1817" y="868"/>
                    </a:lnTo>
                    <a:lnTo>
                      <a:pt x="1805" y="878"/>
                    </a:lnTo>
                    <a:lnTo>
                      <a:pt x="1799" y="884"/>
                    </a:lnTo>
                    <a:lnTo>
                      <a:pt x="1791" y="894"/>
                    </a:lnTo>
                    <a:lnTo>
                      <a:pt x="1787" y="898"/>
                    </a:lnTo>
                    <a:lnTo>
                      <a:pt x="1476" y="1214"/>
                    </a:lnTo>
                    <a:lnTo>
                      <a:pt x="1982" y="2182"/>
                    </a:lnTo>
                    <a:lnTo>
                      <a:pt x="4190" y="2182"/>
                    </a:lnTo>
                    <a:lnTo>
                      <a:pt x="6067" y="844"/>
                    </a:lnTo>
                    <a:lnTo>
                      <a:pt x="6104" y="813"/>
                    </a:lnTo>
                    <a:lnTo>
                      <a:pt x="6134" y="773"/>
                    </a:lnTo>
                    <a:lnTo>
                      <a:pt x="6156" y="731"/>
                    </a:lnTo>
                    <a:lnTo>
                      <a:pt x="6170" y="683"/>
                    </a:lnTo>
                    <a:lnTo>
                      <a:pt x="6174" y="636"/>
                    </a:lnTo>
                    <a:lnTo>
                      <a:pt x="6170" y="588"/>
                    </a:lnTo>
                    <a:lnTo>
                      <a:pt x="6154" y="542"/>
                    </a:lnTo>
                    <a:lnTo>
                      <a:pt x="6132" y="497"/>
                    </a:lnTo>
                    <a:lnTo>
                      <a:pt x="6098" y="457"/>
                    </a:lnTo>
                    <a:lnTo>
                      <a:pt x="6061" y="425"/>
                    </a:lnTo>
                    <a:lnTo>
                      <a:pt x="6017" y="403"/>
                    </a:lnTo>
                    <a:lnTo>
                      <a:pt x="5967" y="387"/>
                    </a:lnTo>
                    <a:lnTo>
                      <a:pt x="5917" y="383"/>
                    </a:lnTo>
                    <a:close/>
                    <a:moveTo>
                      <a:pt x="5957" y="0"/>
                    </a:moveTo>
                    <a:lnTo>
                      <a:pt x="6041" y="10"/>
                    </a:lnTo>
                    <a:lnTo>
                      <a:pt x="6112" y="27"/>
                    </a:lnTo>
                    <a:lnTo>
                      <a:pt x="6180" y="53"/>
                    </a:lnTo>
                    <a:lnTo>
                      <a:pt x="6244" y="87"/>
                    </a:lnTo>
                    <a:lnTo>
                      <a:pt x="6303" y="127"/>
                    </a:lnTo>
                    <a:lnTo>
                      <a:pt x="6359" y="173"/>
                    </a:lnTo>
                    <a:lnTo>
                      <a:pt x="6409" y="226"/>
                    </a:lnTo>
                    <a:lnTo>
                      <a:pt x="6453" y="286"/>
                    </a:lnTo>
                    <a:lnTo>
                      <a:pt x="6492" y="353"/>
                    </a:lnTo>
                    <a:lnTo>
                      <a:pt x="6522" y="423"/>
                    </a:lnTo>
                    <a:lnTo>
                      <a:pt x="6544" y="497"/>
                    </a:lnTo>
                    <a:lnTo>
                      <a:pt x="6556" y="570"/>
                    </a:lnTo>
                    <a:lnTo>
                      <a:pt x="6560" y="644"/>
                    </a:lnTo>
                    <a:lnTo>
                      <a:pt x="6554" y="717"/>
                    </a:lnTo>
                    <a:lnTo>
                      <a:pt x="6540" y="791"/>
                    </a:lnTo>
                    <a:lnTo>
                      <a:pt x="6520" y="860"/>
                    </a:lnTo>
                    <a:lnTo>
                      <a:pt x="6488" y="930"/>
                    </a:lnTo>
                    <a:lnTo>
                      <a:pt x="6451" y="994"/>
                    </a:lnTo>
                    <a:lnTo>
                      <a:pt x="6405" y="1053"/>
                    </a:lnTo>
                    <a:lnTo>
                      <a:pt x="6351" y="1109"/>
                    </a:lnTo>
                    <a:lnTo>
                      <a:pt x="6289" y="1159"/>
                    </a:lnTo>
                    <a:lnTo>
                      <a:pt x="4314" y="2566"/>
                    </a:lnTo>
                    <a:lnTo>
                      <a:pt x="2183" y="2566"/>
                    </a:lnTo>
                    <a:lnTo>
                      <a:pt x="2304" y="2799"/>
                    </a:lnTo>
                    <a:lnTo>
                      <a:pt x="1132" y="3411"/>
                    </a:lnTo>
                    <a:lnTo>
                      <a:pt x="0" y="1244"/>
                    </a:lnTo>
                    <a:lnTo>
                      <a:pt x="1172" y="632"/>
                    </a:lnTo>
                    <a:lnTo>
                      <a:pt x="1289" y="854"/>
                    </a:lnTo>
                    <a:lnTo>
                      <a:pt x="1506" y="634"/>
                    </a:lnTo>
                    <a:lnTo>
                      <a:pt x="1520" y="620"/>
                    </a:lnTo>
                    <a:lnTo>
                      <a:pt x="1538" y="602"/>
                    </a:lnTo>
                    <a:lnTo>
                      <a:pt x="1560" y="580"/>
                    </a:lnTo>
                    <a:lnTo>
                      <a:pt x="1590" y="556"/>
                    </a:lnTo>
                    <a:lnTo>
                      <a:pt x="1626" y="530"/>
                    </a:lnTo>
                    <a:lnTo>
                      <a:pt x="1665" y="503"/>
                    </a:lnTo>
                    <a:lnTo>
                      <a:pt x="1713" y="475"/>
                    </a:lnTo>
                    <a:lnTo>
                      <a:pt x="1767" y="447"/>
                    </a:lnTo>
                    <a:lnTo>
                      <a:pt x="1827" y="419"/>
                    </a:lnTo>
                    <a:lnTo>
                      <a:pt x="1894" y="393"/>
                    </a:lnTo>
                    <a:lnTo>
                      <a:pt x="1970" y="369"/>
                    </a:lnTo>
                    <a:lnTo>
                      <a:pt x="2051" y="349"/>
                    </a:lnTo>
                    <a:lnTo>
                      <a:pt x="2141" y="332"/>
                    </a:lnTo>
                    <a:lnTo>
                      <a:pt x="2236" y="318"/>
                    </a:lnTo>
                    <a:lnTo>
                      <a:pt x="2342" y="310"/>
                    </a:lnTo>
                    <a:lnTo>
                      <a:pt x="2455" y="306"/>
                    </a:lnTo>
                    <a:lnTo>
                      <a:pt x="2565" y="310"/>
                    </a:lnTo>
                    <a:lnTo>
                      <a:pt x="2666" y="318"/>
                    </a:lnTo>
                    <a:lnTo>
                      <a:pt x="2760" y="332"/>
                    </a:lnTo>
                    <a:lnTo>
                      <a:pt x="2845" y="349"/>
                    </a:lnTo>
                    <a:lnTo>
                      <a:pt x="2925" y="371"/>
                    </a:lnTo>
                    <a:lnTo>
                      <a:pt x="2996" y="395"/>
                    </a:lnTo>
                    <a:lnTo>
                      <a:pt x="3060" y="423"/>
                    </a:lnTo>
                    <a:lnTo>
                      <a:pt x="3120" y="451"/>
                    </a:lnTo>
                    <a:lnTo>
                      <a:pt x="3172" y="481"/>
                    </a:lnTo>
                    <a:lnTo>
                      <a:pt x="3217" y="510"/>
                    </a:lnTo>
                    <a:lnTo>
                      <a:pt x="3257" y="540"/>
                    </a:lnTo>
                    <a:lnTo>
                      <a:pt x="3293" y="570"/>
                    </a:lnTo>
                    <a:lnTo>
                      <a:pt x="3323" y="598"/>
                    </a:lnTo>
                    <a:lnTo>
                      <a:pt x="4009" y="598"/>
                    </a:lnTo>
                    <a:lnTo>
                      <a:pt x="4091" y="604"/>
                    </a:lnTo>
                    <a:lnTo>
                      <a:pt x="4168" y="620"/>
                    </a:lnTo>
                    <a:lnTo>
                      <a:pt x="4242" y="648"/>
                    </a:lnTo>
                    <a:lnTo>
                      <a:pt x="4310" y="687"/>
                    </a:lnTo>
                    <a:lnTo>
                      <a:pt x="4373" y="733"/>
                    </a:lnTo>
                    <a:lnTo>
                      <a:pt x="4427" y="789"/>
                    </a:lnTo>
                    <a:lnTo>
                      <a:pt x="4475" y="850"/>
                    </a:lnTo>
                    <a:lnTo>
                      <a:pt x="5557" y="109"/>
                    </a:lnTo>
                    <a:lnTo>
                      <a:pt x="5631" y="65"/>
                    </a:lnTo>
                    <a:lnTo>
                      <a:pt x="5708" y="33"/>
                    </a:lnTo>
                    <a:lnTo>
                      <a:pt x="5790" y="11"/>
                    </a:lnTo>
                    <a:lnTo>
                      <a:pt x="5872" y="0"/>
                    </a:lnTo>
                    <a:lnTo>
                      <a:pt x="59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7" name="Freeform 34">
                <a:extLst>
                  <a:ext uri="{FF2B5EF4-FFF2-40B4-BE49-F238E27FC236}">
                    <a16:creationId xmlns:a16="http://schemas.microsoft.com/office/drawing/2014/main" id="{071FBD60-C0EF-4EB1-A670-9F0E55788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75063" y="188913"/>
                <a:ext cx="2921000" cy="1373188"/>
              </a:xfrm>
              <a:custGeom>
                <a:avLst/>
                <a:gdLst>
                  <a:gd name="T0" fmla="*/ 2744 w 3681"/>
                  <a:gd name="T1" fmla="*/ 390 h 1730"/>
                  <a:gd name="T2" fmla="*/ 2612 w 3681"/>
                  <a:gd name="T3" fmla="*/ 429 h 1730"/>
                  <a:gd name="T4" fmla="*/ 2499 w 3681"/>
                  <a:gd name="T5" fmla="*/ 501 h 1730"/>
                  <a:gd name="T6" fmla="*/ 2411 w 3681"/>
                  <a:gd name="T7" fmla="*/ 602 h 1730"/>
                  <a:gd name="T8" fmla="*/ 2354 w 3681"/>
                  <a:gd name="T9" fmla="*/ 726 h 1730"/>
                  <a:gd name="T10" fmla="*/ 2334 w 3681"/>
                  <a:gd name="T11" fmla="*/ 865 h 1730"/>
                  <a:gd name="T12" fmla="*/ 2358 w 3681"/>
                  <a:gd name="T13" fmla="*/ 1016 h 1730"/>
                  <a:gd name="T14" fmla="*/ 2427 w 3681"/>
                  <a:gd name="T15" fmla="*/ 1149 h 1730"/>
                  <a:gd name="T16" fmla="*/ 2531 w 3681"/>
                  <a:gd name="T17" fmla="*/ 1252 h 1730"/>
                  <a:gd name="T18" fmla="*/ 2662 w 3681"/>
                  <a:gd name="T19" fmla="*/ 1320 h 1730"/>
                  <a:gd name="T20" fmla="*/ 2815 w 3681"/>
                  <a:gd name="T21" fmla="*/ 1346 h 1730"/>
                  <a:gd name="T22" fmla="*/ 2953 w 3681"/>
                  <a:gd name="T23" fmla="*/ 1324 h 1730"/>
                  <a:gd name="T24" fmla="*/ 3076 w 3681"/>
                  <a:gd name="T25" fmla="*/ 1268 h 1730"/>
                  <a:gd name="T26" fmla="*/ 3177 w 3681"/>
                  <a:gd name="T27" fmla="*/ 1179 h 1730"/>
                  <a:gd name="T28" fmla="*/ 3251 w 3681"/>
                  <a:gd name="T29" fmla="*/ 1067 h 1730"/>
                  <a:gd name="T30" fmla="*/ 3291 w 3681"/>
                  <a:gd name="T31" fmla="*/ 936 h 1730"/>
                  <a:gd name="T32" fmla="*/ 3289 w 3681"/>
                  <a:gd name="T33" fmla="*/ 787 h 1730"/>
                  <a:gd name="T34" fmla="*/ 3241 w 3681"/>
                  <a:gd name="T35" fmla="*/ 644 h 1730"/>
                  <a:gd name="T36" fmla="*/ 3154 w 3681"/>
                  <a:gd name="T37" fmla="*/ 525 h 1730"/>
                  <a:gd name="T38" fmla="*/ 3036 w 3681"/>
                  <a:gd name="T39" fmla="*/ 437 h 1730"/>
                  <a:gd name="T40" fmla="*/ 2893 w 3681"/>
                  <a:gd name="T41" fmla="*/ 390 h 1730"/>
                  <a:gd name="T42" fmla="*/ 2815 w 3681"/>
                  <a:gd name="T43" fmla="*/ 0 h 1730"/>
                  <a:gd name="T44" fmla="*/ 3012 w 3681"/>
                  <a:gd name="T45" fmla="*/ 22 h 1730"/>
                  <a:gd name="T46" fmla="*/ 3195 w 3681"/>
                  <a:gd name="T47" fmla="*/ 87 h 1730"/>
                  <a:gd name="T48" fmla="*/ 3357 w 3681"/>
                  <a:gd name="T49" fmla="*/ 189 h 1730"/>
                  <a:gd name="T50" fmla="*/ 3490 w 3681"/>
                  <a:gd name="T51" fmla="*/ 324 h 1730"/>
                  <a:gd name="T52" fmla="*/ 3593 w 3681"/>
                  <a:gd name="T53" fmla="*/ 485 h 1730"/>
                  <a:gd name="T54" fmla="*/ 3657 w 3681"/>
                  <a:gd name="T55" fmla="*/ 666 h 1730"/>
                  <a:gd name="T56" fmla="*/ 3681 w 3681"/>
                  <a:gd name="T57" fmla="*/ 865 h 1730"/>
                  <a:gd name="T58" fmla="*/ 3657 w 3681"/>
                  <a:gd name="T59" fmla="*/ 1064 h 1730"/>
                  <a:gd name="T60" fmla="*/ 3593 w 3681"/>
                  <a:gd name="T61" fmla="*/ 1244 h 1730"/>
                  <a:gd name="T62" fmla="*/ 3490 w 3681"/>
                  <a:gd name="T63" fmla="*/ 1405 h 1730"/>
                  <a:gd name="T64" fmla="*/ 3357 w 3681"/>
                  <a:gd name="T65" fmla="*/ 1539 h 1730"/>
                  <a:gd name="T66" fmla="*/ 3195 w 3681"/>
                  <a:gd name="T67" fmla="*/ 1642 h 1730"/>
                  <a:gd name="T68" fmla="*/ 3012 w 3681"/>
                  <a:gd name="T69" fmla="*/ 1708 h 1730"/>
                  <a:gd name="T70" fmla="*/ 2815 w 3681"/>
                  <a:gd name="T71" fmla="*/ 1730 h 1730"/>
                  <a:gd name="T72" fmla="*/ 2614 w 3681"/>
                  <a:gd name="T73" fmla="*/ 1708 h 1730"/>
                  <a:gd name="T74" fmla="*/ 2431 w 3681"/>
                  <a:gd name="T75" fmla="*/ 1640 h 1730"/>
                  <a:gd name="T76" fmla="*/ 2270 w 3681"/>
                  <a:gd name="T77" fmla="*/ 1537 h 1730"/>
                  <a:gd name="T78" fmla="*/ 2137 w 3681"/>
                  <a:gd name="T79" fmla="*/ 1401 h 1730"/>
                  <a:gd name="T80" fmla="*/ 2035 w 3681"/>
                  <a:gd name="T81" fmla="*/ 1240 h 1730"/>
                  <a:gd name="T82" fmla="*/ 1970 w 3681"/>
                  <a:gd name="T83" fmla="*/ 1058 h 1730"/>
                  <a:gd name="T84" fmla="*/ 1110 w 3681"/>
                  <a:gd name="T85" fmla="*/ 1380 h 1730"/>
                  <a:gd name="T86" fmla="*/ 726 w 3681"/>
                  <a:gd name="T87" fmla="*/ 1058 h 1730"/>
                  <a:gd name="T88" fmla="*/ 386 w 3681"/>
                  <a:gd name="T89" fmla="*/ 1302 h 1730"/>
                  <a:gd name="T90" fmla="*/ 0 w 3681"/>
                  <a:gd name="T91" fmla="*/ 672 h 1730"/>
                  <a:gd name="T92" fmla="*/ 1998 w 3681"/>
                  <a:gd name="T93" fmla="*/ 578 h 1730"/>
                  <a:gd name="T94" fmla="*/ 2081 w 3681"/>
                  <a:gd name="T95" fmla="*/ 403 h 1730"/>
                  <a:gd name="T96" fmla="*/ 2201 w 3681"/>
                  <a:gd name="T97" fmla="*/ 254 h 1730"/>
                  <a:gd name="T98" fmla="*/ 2348 w 3681"/>
                  <a:gd name="T99" fmla="*/ 135 h 1730"/>
                  <a:gd name="T100" fmla="*/ 2521 w 3681"/>
                  <a:gd name="T101" fmla="*/ 50 h 1730"/>
                  <a:gd name="T102" fmla="*/ 2714 w 3681"/>
                  <a:gd name="T103" fmla="*/ 4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81" h="1730">
                    <a:moveTo>
                      <a:pt x="2815" y="384"/>
                    </a:moveTo>
                    <a:lnTo>
                      <a:pt x="2744" y="390"/>
                    </a:lnTo>
                    <a:lnTo>
                      <a:pt x="2676" y="403"/>
                    </a:lnTo>
                    <a:lnTo>
                      <a:pt x="2612" y="429"/>
                    </a:lnTo>
                    <a:lnTo>
                      <a:pt x="2553" y="461"/>
                    </a:lnTo>
                    <a:lnTo>
                      <a:pt x="2499" y="501"/>
                    </a:lnTo>
                    <a:lnTo>
                      <a:pt x="2451" y="549"/>
                    </a:lnTo>
                    <a:lnTo>
                      <a:pt x="2411" y="602"/>
                    </a:lnTo>
                    <a:lnTo>
                      <a:pt x="2378" y="662"/>
                    </a:lnTo>
                    <a:lnTo>
                      <a:pt x="2354" y="726"/>
                    </a:lnTo>
                    <a:lnTo>
                      <a:pt x="2338" y="793"/>
                    </a:lnTo>
                    <a:lnTo>
                      <a:pt x="2334" y="865"/>
                    </a:lnTo>
                    <a:lnTo>
                      <a:pt x="2340" y="942"/>
                    </a:lnTo>
                    <a:lnTo>
                      <a:pt x="2358" y="1016"/>
                    </a:lnTo>
                    <a:lnTo>
                      <a:pt x="2388" y="1085"/>
                    </a:lnTo>
                    <a:lnTo>
                      <a:pt x="2427" y="1149"/>
                    </a:lnTo>
                    <a:lnTo>
                      <a:pt x="2475" y="1205"/>
                    </a:lnTo>
                    <a:lnTo>
                      <a:pt x="2531" y="1252"/>
                    </a:lnTo>
                    <a:lnTo>
                      <a:pt x="2594" y="1292"/>
                    </a:lnTo>
                    <a:lnTo>
                      <a:pt x="2662" y="1320"/>
                    </a:lnTo>
                    <a:lnTo>
                      <a:pt x="2736" y="1338"/>
                    </a:lnTo>
                    <a:lnTo>
                      <a:pt x="2815" y="1346"/>
                    </a:lnTo>
                    <a:lnTo>
                      <a:pt x="2885" y="1340"/>
                    </a:lnTo>
                    <a:lnTo>
                      <a:pt x="2953" y="1324"/>
                    </a:lnTo>
                    <a:lnTo>
                      <a:pt x="3016" y="1300"/>
                    </a:lnTo>
                    <a:lnTo>
                      <a:pt x="3076" y="1268"/>
                    </a:lnTo>
                    <a:lnTo>
                      <a:pt x="3130" y="1227"/>
                    </a:lnTo>
                    <a:lnTo>
                      <a:pt x="3177" y="1179"/>
                    </a:lnTo>
                    <a:lnTo>
                      <a:pt x="3217" y="1125"/>
                    </a:lnTo>
                    <a:lnTo>
                      <a:pt x="3251" y="1067"/>
                    </a:lnTo>
                    <a:lnTo>
                      <a:pt x="3275" y="1004"/>
                    </a:lnTo>
                    <a:lnTo>
                      <a:pt x="3291" y="936"/>
                    </a:lnTo>
                    <a:lnTo>
                      <a:pt x="3295" y="865"/>
                    </a:lnTo>
                    <a:lnTo>
                      <a:pt x="3289" y="787"/>
                    </a:lnTo>
                    <a:lnTo>
                      <a:pt x="3271" y="714"/>
                    </a:lnTo>
                    <a:lnTo>
                      <a:pt x="3241" y="644"/>
                    </a:lnTo>
                    <a:lnTo>
                      <a:pt x="3203" y="580"/>
                    </a:lnTo>
                    <a:lnTo>
                      <a:pt x="3154" y="525"/>
                    </a:lnTo>
                    <a:lnTo>
                      <a:pt x="3098" y="477"/>
                    </a:lnTo>
                    <a:lnTo>
                      <a:pt x="3036" y="437"/>
                    </a:lnTo>
                    <a:lnTo>
                      <a:pt x="2967" y="407"/>
                    </a:lnTo>
                    <a:lnTo>
                      <a:pt x="2893" y="390"/>
                    </a:lnTo>
                    <a:lnTo>
                      <a:pt x="2815" y="384"/>
                    </a:lnTo>
                    <a:close/>
                    <a:moveTo>
                      <a:pt x="2815" y="0"/>
                    </a:moveTo>
                    <a:lnTo>
                      <a:pt x="2915" y="4"/>
                    </a:lnTo>
                    <a:lnTo>
                      <a:pt x="3012" y="22"/>
                    </a:lnTo>
                    <a:lnTo>
                      <a:pt x="3106" y="50"/>
                    </a:lnTo>
                    <a:lnTo>
                      <a:pt x="3195" y="87"/>
                    </a:lnTo>
                    <a:lnTo>
                      <a:pt x="3279" y="133"/>
                    </a:lnTo>
                    <a:lnTo>
                      <a:pt x="3357" y="189"/>
                    </a:lnTo>
                    <a:lnTo>
                      <a:pt x="3426" y="252"/>
                    </a:lnTo>
                    <a:lnTo>
                      <a:pt x="3490" y="324"/>
                    </a:lnTo>
                    <a:lnTo>
                      <a:pt x="3546" y="401"/>
                    </a:lnTo>
                    <a:lnTo>
                      <a:pt x="3593" y="485"/>
                    </a:lnTo>
                    <a:lnTo>
                      <a:pt x="3631" y="572"/>
                    </a:lnTo>
                    <a:lnTo>
                      <a:pt x="3657" y="666"/>
                    </a:lnTo>
                    <a:lnTo>
                      <a:pt x="3675" y="763"/>
                    </a:lnTo>
                    <a:lnTo>
                      <a:pt x="3681" y="865"/>
                    </a:lnTo>
                    <a:lnTo>
                      <a:pt x="3675" y="966"/>
                    </a:lnTo>
                    <a:lnTo>
                      <a:pt x="3657" y="1064"/>
                    </a:lnTo>
                    <a:lnTo>
                      <a:pt x="3631" y="1157"/>
                    </a:lnTo>
                    <a:lnTo>
                      <a:pt x="3593" y="1244"/>
                    </a:lnTo>
                    <a:lnTo>
                      <a:pt x="3546" y="1328"/>
                    </a:lnTo>
                    <a:lnTo>
                      <a:pt x="3490" y="1405"/>
                    </a:lnTo>
                    <a:lnTo>
                      <a:pt x="3426" y="1477"/>
                    </a:lnTo>
                    <a:lnTo>
                      <a:pt x="3357" y="1539"/>
                    </a:lnTo>
                    <a:lnTo>
                      <a:pt x="3279" y="1594"/>
                    </a:lnTo>
                    <a:lnTo>
                      <a:pt x="3195" y="1642"/>
                    </a:lnTo>
                    <a:lnTo>
                      <a:pt x="3106" y="1680"/>
                    </a:lnTo>
                    <a:lnTo>
                      <a:pt x="3012" y="1708"/>
                    </a:lnTo>
                    <a:lnTo>
                      <a:pt x="2915" y="1724"/>
                    </a:lnTo>
                    <a:lnTo>
                      <a:pt x="2815" y="1730"/>
                    </a:lnTo>
                    <a:lnTo>
                      <a:pt x="2714" y="1724"/>
                    </a:lnTo>
                    <a:lnTo>
                      <a:pt x="2614" y="1708"/>
                    </a:lnTo>
                    <a:lnTo>
                      <a:pt x="2521" y="1678"/>
                    </a:lnTo>
                    <a:lnTo>
                      <a:pt x="2431" y="1640"/>
                    </a:lnTo>
                    <a:lnTo>
                      <a:pt x="2348" y="1594"/>
                    </a:lnTo>
                    <a:lnTo>
                      <a:pt x="2270" y="1537"/>
                    </a:lnTo>
                    <a:lnTo>
                      <a:pt x="2201" y="1473"/>
                    </a:lnTo>
                    <a:lnTo>
                      <a:pt x="2137" y="1401"/>
                    </a:lnTo>
                    <a:lnTo>
                      <a:pt x="2081" y="1324"/>
                    </a:lnTo>
                    <a:lnTo>
                      <a:pt x="2035" y="1240"/>
                    </a:lnTo>
                    <a:lnTo>
                      <a:pt x="1998" y="1151"/>
                    </a:lnTo>
                    <a:lnTo>
                      <a:pt x="1970" y="1058"/>
                    </a:lnTo>
                    <a:lnTo>
                      <a:pt x="1110" y="1058"/>
                    </a:lnTo>
                    <a:lnTo>
                      <a:pt x="1110" y="1380"/>
                    </a:lnTo>
                    <a:lnTo>
                      <a:pt x="726" y="1380"/>
                    </a:lnTo>
                    <a:lnTo>
                      <a:pt x="726" y="1058"/>
                    </a:lnTo>
                    <a:lnTo>
                      <a:pt x="386" y="1058"/>
                    </a:lnTo>
                    <a:lnTo>
                      <a:pt x="386" y="1302"/>
                    </a:lnTo>
                    <a:lnTo>
                      <a:pt x="0" y="1302"/>
                    </a:lnTo>
                    <a:lnTo>
                      <a:pt x="0" y="672"/>
                    </a:lnTo>
                    <a:lnTo>
                      <a:pt x="1970" y="672"/>
                    </a:lnTo>
                    <a:lnTo>
                      <a:pt x="1998" y="578"/>
                    </a:lnTo>
                    <a:lnTo>
                      <a:pt x="2035" y="489"/>
                    </a:lnTo>
                    <a:lnTo>
                      <a:pt x="2081" y="403"/>
                    </a:lnTo>
                    <a:lnTo>
                      <a:pt x="2137" y="326"/>
                    </a:lnTo>
                    <a:lnTo>
                      <a:pt x="2201" y="254"/>
                    </a:lnTo>
                    <a:lnTo>
                      <a:pt x="2270" y="191"/>
                    </a:lnTo>
                    <a:lnTo>
                      <a:pt x="2348" y="135"/>
                    </a:lnTo>
                    <a:lnTo>
                      <a:pt x="2433" y="87"/>
                    </a:lnTo>
                    <a:lnTo>
                      <a:pt x="2521" y="50"/>
                    </a:lnTo>
                    <a:lnTo>
                      <a:pt x="2614" y="22"/>
                    </a:lnTo>
                    <a:lnTo>
                      <a:pt x="2714" y="4"/>
                    </a:lnTo>
                    <a:lnTo>
                      <a:pt x="28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7" name="Group 916">
              <a:extLst>
                <a:ext uri="{FF2B5EF4-FFF2-40B4-BE49-F238E27FC236}">
                  <a16:creationId xmlns:a16="http://schemas.microsoft.com/office/drawing/2014/main" id="{6EE65ABE-E8C9-41AE-BD59-B2D19CF7D506}"/>
                </a:ext>
              </a:extLst>
            </p:cNvPr>
            <p:cNvGrpSpPr/>
            <p:nvPr/>
          </p:nvGrpSpPr>
          <p:grpSpPr>
            <a:xfrm>
              <a:off x="6306457" y="4457102"/>
              <a:ext cx="268514" cy="228173"/>
              <a:chOff x="8924926" y="-188913"/>
              <a:chExt cx="4945063" cy="4202113"/>
            </a:xfrm>
            <a:solidFill>
              <a:srgbClr val="0884BA"/>
            </a:solidFill>
          </p:grpSpPr>
          <p:sp>
            <p:nvSpPr>
              <p:cNvPr id="971" name="Freeform 88">
                <a:extLst>
                  <a:ext uri="{FF2B5EF4-FFF2-40B4-BE49-F238E27FC236}">
                    <a16:creationId xmlns:a16="http://schemas.microsoft.com/office/drawing/2014/main" id="{ED799800-CE91-46BE-A6A3-716F8CD73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301" y="2511425"/>
                <a:ext cx="798513" cy="1501775"/>
              </a:xfrm>
              <a:custGeom>
                <a:avLst/>
                <a:gdLst>
                  <a:gd name="T0" fmla="*/ 1006 w 1006"/>
                  <a:gd name="T1" fmla="*/ 0 h 1891"/>
                  <a:gd name="T2" fmla="*/ 1006 w 1006"/>
                  <a:gd name="T3" fmla="*/ 1778 h 1891"/>
                  <a:gd name="T4" fmla="*/ 1002 w 1006"/>
                  <a:gd name="T5" fmla="*/ 1808 h 1891"/>
                  <a:gd name="T6" fmla="*/ 991 w 1006"/>
                  <a:gd name="T7" fmla="*/ 1834 h 1891"/>
                  <a:gd name="T8" fmla="*/ 974 w 1006"/>
                  <a:gd name="T9" fmla="*/ 1857 h 1891"/>
                  <a:gd name="T10" fmla="*/ 951 w 1006"/>
                  <a:gd name="T11" fmla="*/ 1874 h 1891"/>
                  <a:gd name="T12" fmla="*/ 925 w 1006"/>
                  <a:gd name="T13" fmla="*/ 1886 h 1891"/>
                  <a:gd name="T14" fmla="*/ 894 w 1006"/>
                  <a:gd name="T15" fmla="*/ 1891 h 1891"/>
                  <a:gd name="T16" fmla="*/ 113 w 1006"/>
                  <a:gd name="T17" fmla="*/ 1891 h 1891"/>
                  <a:gd name="T18" fmla="*/ 83 w 1006"/>
                  <a:gd name="T19" fmla="*/ 1886 h 1891"/>
                  <a:gd name="T20" fmla="*/ 57 w 1006"/>
                  <a:gd name="T21" fmla="*/ 1874 h 1891"/>
                  <a:gd name="T22" fmla="*/ 34 w 1006"/>
                  <a:gd name="T23" fmla="*/ 1857 h 1891"/>
                  <a:gd name="T24" fmla="*/ 15 w 1006"/>
                  <a:gd name="T25" fmla="*/ 1834 h 1891"/>
                  <a:gd name="T26" fmla="*/ 4 w 1006"/>
                  <a:gd name="T27" fmla="*/ 1808 h 1891"/>
                  <a:gd name="T28" fmla="*/ 0 w 1006"/>
                  <a:gd name="T29" fmla="*/ 1778 h 1891"/>
                  <a:gd name="T30" fmla="*/ 0 w 1006"/>
                  <a:gd name="T31" fmla="*/ 768 h 1891"/>
                  <a:gd name="T32" fmla="*/ 81 w 1006"/>
                  <a:gd name="T33" fmla="*/ 756 h 1891"/>
                  <a:gd name="T34" fmla="*/ 161 w 1006"/>
                  <a:gd name="T35" fmla="*/ 737 h 1891"/>
                  <a:gd name="T36" fmla="*/ 236 w 1006"/>
                  <a:gd name="T37" fmla="*/ 707 h 1891"/>
                  <a:gd name="T38" fmla="*/ 308 w 1006"/>
                  <a:gd name="T39" fmla="*/ 669 h 1891"/>
                  <a:gd name="T40" fmla="*/ 376 w 1006"/>
                  <a:gd name="T41" fmla="*/ 624 h 1891"/>
                  <a:gd name="T42" fmla="*/ 441 w 1006"/>
                  <a:gd name="T43" fmla="*/ 567 h 1891"/>
                  <a:gd name="T44" fmla="*/ 1006 w 1006"/>
                  <a:gd name="T45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06" h="1891">
                    <a:moveTo>
                      <a:pt x="1006" y="0"/>
                    </a:moveTo>
                    <a:lnTo>
                      <a:pt x="1006" y="1778"/>
                    </a:lnTo>
                    <a:lnTo>
                      <a:pt x="1002" y="1808"/>
                    </a:lnTo>
                    <a:lnTo>
                      <a:pt x="991" y="1834"/>
                    </a:lnTo>
                    <a:lnTo>
                      <a:pt x="974" y="1857"/>
                    </a:lnTo>
                    <a:lnTo>
                      <a:pt x="951" y="1874"/>
                    </a:lnTo>
                    <a:lnTo>
                      <a:pt x="925" y="1886"/>
                    </a:lnTo>
                    <a:lnTo>
                      <a:pt x="894" y="1891"/>
                    </a:lnTo>
                    <a:lnTo>
                      <a:pt x="113" y="1891"/>
                    </a:lnTo>
                    <a:lnTo>
                      <a:pt x="83" y="1886"/>
                    </a:lnTo>
                    <a:lnTo>
                      <a:pt x="57" y="1874"/>
                    </a:lnTo>
                    <a:lnTo>
                      <a:pt x="34" y="1857"/>
                    </a:lnTo>
                    <a:lnTo>
                      <a:pt x="15" y="1834"/>
                    </a:lnTo>
                    <a:lnTo>
                      <a:pt x="4" y="1808"/>
                    </a:lnTo>
                    <a:lnTo>
                      <a:pt x="0" y="1778"/>
                    </a:lnTo>
                    <a:lnTo>
                      <a:pt x="0" y="768"/>
                    </a:lnTo>
                    <a:lnTo>
                      <a:pt x="81" y="756"/>
                    </a:lnTo>
                    <a:lnTo>
                      <a:pt x="161" y="737"/>
                    </a:lnTo>
                    <a:lnTo>
                      <a:pt x="236" y="707"/>
                    </a:lnTo>
                    <a:lnTo>
                      <a:pt x="308" y="669"/>
                    </a:lnTo>
                    <a:lnTo>
                      <a:pt x="376" y="624"/>
                    </a:lnTo>
                    <a:lnTo>
                      <a:pt x="441" y="56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2" name="Freeform 89">
                <a:extLst>
                  <a:ext uri="{FF2B5EF4-FFF2-40B4-BE49-F238E27FC236}">
                    <a16:creationId xmlns:a16="http://schemas.microsoft.com/office/drawing/2014/main" id="{A8388F1D-B57B-48E5-87C3-DD99B4701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376" y="2501900"/>
                <a:ext cx="798513" cy="1511300"/>
              </a:xfrm>
              <a:custGeom>
                <a:avLst/>
                <a:gdLst>
                  <a:gd name="T0" fmla="*/ 0 w 1006"/>
                  <a:gd name="T1" fmla="*/ 0 h 1903"/>
                  <a:gd name="T2" fmla="*/ 537 w 1006"/>
                  <a:gd name="T3" fmla="*/ 536 h 1903"/>
                  <a:gd name="T4" fmla="*/ 594 w 1006"/>
                  <a:gd name="T5" fmla="*/ 587 h 1903"/>
                  <a:gd name="T6" fmla="*/ 654 w 1006"/>
                  <a:gd name="T7" fmla="*/ 630 h 1903"/>
                  <a:gd name="T8" fmla="*/ 718 w 1006"/>
                  <a:gd name="T9" fmla="*/ 666 h 1903"/>
                  <a:gd name="T10" fmla="*/ 787 w 1006"/>
                  <a:gd name="T11" fmla="*/ 695 h 1903"/>
                  <a:gd name="T12" fmla="*/ 857 w 1006"/>
                  <a:gd name="T13" fmla="*/ 717 h 1903"/>
                  <a:gd name="T14" fmla="*/ 930 w 1006"/>
                  <a:gd name="T15" fmla="*/ 731 h 1903"/>
                  <a:gd name="T16" fmla="*/ 1006 w 1006"/>
                  <a:gd name="T17" fmla="*/ 736 h 1903"/>
                  <a:gd name="T18" fmla="*/ 1006 w 1006"/>
                  <a:gd name="T19" fmla="*/ 1790 h 1903"/>
                  <a:gd name="T20" fmla="*/ 1002 w 1006"/>
                  <a:gd name="T21" fmla="*/ 1820 h 1903"/>
                  <a:gd name="T22" fmla="*/ 991 w 1006"/>
                  <a:gd name="T23" fmla="*/ 1846 h 1903"/>
                  <a:gd name="T24" fmla="*/ 974 w 1006"/>
                  <a:gd name="T25" fmla="*/ 1869 h 1903"/>
                  <a:gd name="T26" fmla="*/ 951 w 1006"/>
                  <a:gd name="T27" fmla="*/ 1886 h 1903"/>
                  <a:gd name="T28" fmla="*/ 923 w 1006"/>
                  <a:gd name="T29" fmla="*/ 1898 h 1903"/>
                  <a:gd name="T30" fmla="*/ 894 w 1006"/>
                  <a:gd name="T31" fmla="*/ 1903 h 1903"/>
                  <a:gd name="T32" fmla="*/ 113 w 1006"/>
                  <a:gd name="T33" fmla="*/ 1903 h 1903"/>
                  <a:gd name="T34" fmla="*/ 83 w 1006"/>
                  <a:gd name="T35" fmla="*/ 1898 h 1903"/>
                  <a:gd name="T36" fmla="*/ 56 w 1006"/>
                  <a:gd name="T37" fmla="*/ 1886 h 1903"/>
                  <a:gd name="T38" fmla="*/ 34 w 1006"/>
                  <a:gd name="T39" fmla="*/ 1869 h 1903"/>
                  <a:gd name="T40" fmla="*/ 15 w 1006"/>
                  <a:gd name="T41" fmla="*/ 1846 h 1903"/>
                  <a:gd name="T42" fmla="*/ 3 w 1006"/>
                  <a:gd name="T43" fmla="*/ 1820 h 1903"/>
                  <a:gd name="T44" fmla="*/ 0 w 1006"/>
                  <a:gd name="T45" fmla="*/ 1790 h 1903"/>
                  <a:gd name="T46" fmla="*/ 0 w 1006"/>
                  <a:gd name="T47" fmla="*/ 0 h 1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6" h="1903">
                    <a:moveTo>
                      <a:pt x="0" y="0"/>
                    </a:moveTo>
                    <a:lnTo>
                      <a:pt x="537" y="536"/>
                    </a:lnTo>
                    <a:lnTo>
                      <a:pt x="594" y="587"/>
                    </a:lnTo>
                    <a:lnTo>
                      <a:pt x="654" y="630"/>
                    </a:lnTo>
                    <a:lnTo>
                      <a:pt x="718" y="666"/>
                    </a:lnTo>
                    <a:lnTo>
                      <a:pt x="787" y="695"/>
                    </a:lnTo>
                    <a:lnTo>
                      <a:pt x="857" y="717"/>
                    </a:lnTo>
                    <a:lnTo>
                      <a:pt x="930" y="731"/>
                    </a:lnTo>
                    <a:lnTo>
                      <a:pt x="1006" y="736"/>
                    </a:lnTo>
                    <a:lnTo>
                      <a:pt x="1006" y="1790"/>
                    </a:lnTo>
                    <a:lnTo>
                      <a:pt x="1002" y="1820"/>
                    </a:lnTo>
                    <a:lnTo>
                      <a:pt x="991" y="1846"/>
                    </a:lnTo>
                    <a:lnTo>
                      <a:pt x="974" y="1869"/>
                    </a:lnTo>
                    <a:lnTo>
                      <a:pt x="951" y="1886"/>
                    </a:lnTo>
                    <a:lnTo>
                      <a:pt x="923" y="1898"/>
                    </a:lnTo>
                    <a:lnTo>
                      <a:pt x="894" y="1903"/>
                    </a:lnTo>
                    <a:lnTo>
                      <a:pt x="113" y="1903"/>
                    </a:lnTo>
                    <a:lnTo>
                      <a:pt x="83" y="1898"/>
                    </a:lnTo>
                    <a:lnTo>
                      <a:pt x="56" y="1886"/>
                    </a:lnTo>
                    <a:lnTo>
                      <a:pt x="34" y="1869"/>
                    </a:lnTo>
                    <a:lnTo>
                      <a:pt x="15" y="1846"/>
                    </a:lnTo>
                    <a:lnTo>
                      <a:pt x="3" y="1820"/>
                    </a:lnTo>
                    <a:lnTo>
                      <a:pt x="0" y="17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3" name="Freeform 90">
                <a:extLst>
                  <a:ext uri="{FF2B5EF4-FFF2-40B4-BE49-F238E27FC236}">
                    <a16:creationId xmlns:a16="http://schemas.microsoft.com/office/drawing/2014/main" id="{71B51A8F-84CE-4BFB-8A26-CF2A43677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4451" y="2216150"/>
                <a:ext cx="798513" cy="1797050"/>
              </a:xfrm>
              <a:custGeom>
                <a:avLst/>
                <a:gdLst>
                  <a:gd name="T0" fmla="*/ 1006 w 1006"/>
                  <a:gd name="T1" fmla="*/ 0 h 2264"/>
                  <a:gd name="T2" fmla="*/ 1006 w 1006"/>
                  <a:gd name="T3" fmla="*/ 2151 h 2264"/>
                  <a:gd name="T4" fmla="*/ 1002 w 1006"/>
                  <a:gd name="T5" fmla="*/ 2181 h 2264"/>
                  <a:gd name="T6" fmla="*/ 991 w 1006"/>
                  <a:gd name="T7" fmla="*/ 2207 h 2264"/>
                  <a:gd name="T8" fmla="*/ 974 w 1006"/>
                  <a:gd name="T9" fmla="*/ 2230 h 2264"/>
                  <a:gd name="T10" fmla="*/ 949 w 1006"/>
                  <a:gd name="T11" fmla="*/ 2247 h 2264"/>
                  <a:gd name="T12" fmla="*/ 923 w 1006"/>
                  <a:gd name="T13" fmla="*/ 2259 h 2264"/>
                  <a:gd name="T14" fmla="*/ 894 w 1006"/>
                  <a:gd name="T15" fmla="*/ 2264 h 2264"/>
                  <a:gd name="T16" fmla="*/ 113 w 1006"/>
                  <a:gd name="T17" fmla="*/ 2264 h 2264"/>
                  <a:gd name="T18" fmla="*/ 83 w 1006"/>
                  <a:gd name="T19" fmla="*/ 2259 h 2264"/>
                  <a:gd name="T20" fmla="*/ 54 w 1006"/>
                  <a:gd name="T21" fmla="*/ 2247 h 2264"/>
                  <a:gd name="T22" fmla="*/ 32 w 1006"/>
                  <a:gd name="T23" fmla="*/ 2230 h 2264"/>
                  <a:gd name="T24" fmla="*/ 15 w 1006"/>
                  <a:gd name="T25" fmla="*/ 2207 h 2264"/>
                  <a:gd name="T26" fmla="*/ 3 w 1006"/>
                  <a:gd name="T27" fmla="*/ 2181 h 2264"/>
                  <a:gd name="T28" fmla="*/ 0 w 1006"/>
                  <a:gd name="T29" fmla="*/ 2151 h 2264"/>
                  <a:gd name="T30" fmla="*/ 0 w 1006"/>
                  <a:gd name="T31" fmla="*/ 986 h 2264"/>
                  <a:gd name="T32" fmla="*/ 58 w 1006"/>
                  <a:gd name="T33" fmla="*/ 944 h 2264"/>
                  <a:gd name="T34" fmla="*/ 111 w 1006"/>
                  <a:gd name="T35" fmla="*/ 897 h 2264"/>
                  <a:gd name="T36" fmla="*/ 1006 w 1006"/>
                  <a:gd name="T37" fmla="*/ 0 h 2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2264">
                    <a:moveTo>
                      <a:pt x="1006" y="0"/>
                    </a:moveTo>
                    <a:lnTo>
                      <a:pt x="1006" y="2151"/>
                    </a:lnTo>
                    <a:lnTo>
                      <a:pt x="1002" y="2181"/>
                    </a:lnTo>
                    <a:lnTo>
                      <a:pt x="991" y="2207"/>
                    </a:lnTo>
                    <a:lnTo>
                      <a:pt x="974" y="2230"/>
                    </a:lnTo>
                    <a:lnTo>
                      <a:pt x="949" y="2247"/>
                    </a:lnTo>
                    <a:lnTo>
                      <a:pt x="923" y="2259"/>
                    </a:lnTo>
                    <a:lnTo>
                      <a:pt x="894" y="2264"/>
                    </a:lnTo>
                    <a:lnTo>
                      <a:pt x="113" y="2264"/>
                    </a:lnTo>
                    <a:lnTo>
                      <a:pt x="83" y="2259"/>
                    </a:lnTo>
                    <a:lnTo>
                      <a:pt x="54" y="2247"/>
                    </a:lnTo>
                    <a:lnTo>
                      <a:pt x="32" y="2230"/>
                    </a:lnTo>
                    <a:lnTo>
                      <a:pt x="15" y="2207"/>
                    </a:lnTo>
                    <a:lnTo>
                      <a:pt x="3" y="2181"/>
                    </a:lnTo>
                    <a:lnTo>
                      <a:pt x="0" y="2151"/>
                    </a:lnTo>
                    <a:lnTo>
                      <a:pt x="0" y="986"/>
                    </a:lnTo>
                    <a:lnTo>
                      <a:pt x="58" y="944"/>
                    </a:lnTo>
                    <a:lnTo>
                      <a:pt x="111" y="897"/>
                    </a:lnTo>
                    <a:lnTo>
                      <a:pt x="10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4" name="Freeform 91">
                <a:extLst>
                  <a:ext uri="{FF2B5EF4-FFF2-40B4-BE49-F238E27FC236}">
                    <a16:creationId xmlns:a16="http://schemas.microsoft.com/office/drawing/2014/main" id="{9523544B-FD63-48B1-B993-2D4108292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526" y="1168400"/>
                <a:ext cx="798513" cy="2844800"/>
              </a:xfrm>
              <a:custGeom>
                <a:avLst/>
                <a:gdLst>
                  <a:gd name="T0" fmla="*/ 930 w 1006"/>
                  <a:gd name="T1" fmla="*/ 0 h 3584"/>
                  <a:gd name="T2" fmla="*/ 947 w 1006"/>
                  <a:gd name="T3" fmla="*/ 17 h 3584"/>
                  <a:gd name="T4" fmla="*/ 962 w 1006"/>
                  <a:gd name="T5" fmla="*/ 30 h 3584"/>
                  <a:gd name="T6" fmla="*/ 983 w 1006"/>
                  <a:gd name="T7" fmla="*/ 49 h 3584"/>
                  <a:gd name="T8" fmla="*/ 1006 w 1006"/>
                  <a:gd name="T9" fmla="*/ 70 h 3584"/>
                  <a:gd name="T10" fmla="*/ 1006 w 1006"/>
                  <a:gd name="T11" fmla="*/ 3471 h 3584"/>
                  <a:gd name="T12" fmla="*/ 1002 w 1006"/>
                  <a:gd name="T13" fmla="*/ 3501 h 3584"/>
                  <a:gd name="T14" fmla="*/ 991 w 1006"/>
                  <a:gd name="T15" fmla="*/ 3527 h 3584"/>
                  <a:gd name="T16" fmla="*/ 972 w 1006"/>
                  <a:gd name="T17" fmla="*/ 3550 h 3584"/>
                  <a:gd name="T18" fmla="*/ 949 w 1006"/>
                  <a:gd name="T19" fmla="*/ 3567 h 3584"/>
                  <a:gd name="T20" fmla="*/ 923 w 1006"/>
                  <a:gd name="T21" fmla="*/ 3579 h 3584"/>
                  <a:gd name="T22" fmla="*/ 892 w 1006"/>
                  <a:gd name="T23" fmla="*/ 3584 h 3584"/>
                  <a:gd name="T24" fmla="*/ 111 w 1006"/>
                  <a:gd name="T25" fmla="*/ 3584 h 3584"/>
                  <a:gd name="T26" fmla="*/ 83 w 1006"/>
                  <a:gd name="T27" fmla="*/ 3579 h 3584"/>
                  <a:gd name="T28" fmla="*/ 54 w 1006"/>
                  <a:gd name="T29" fmla="*/ 3567 h 3584"/>
                  <a:gd name="T30" fmla="*/ 32 w 1006"/>
                  <a:gd name="T31" fmla="*/ 3550 h 3584"/>
                  <a:gd name="T32" fmla="*/ 15 w 1006"/>
                  <a:gd name="T33" fmla="*/ 3527 h 3584"/>
                  <a:gd name="T34" fmla="*/ 3 w 1006"/>
                  <a:gd name="T35" fmla="*/ 3501 h 3584"/>
                  <a:gd name="T36" fmla="*/ 0 w 1006"/>
                  <a:gd name="T37" fmla="*/ 3471 h 3584"/>
                  <a:gd name="T38" fmla="*/ 0 w 1006"/>
                  <a:gd name="T39" fmla="*/ 931 h 3584"/>
                  <a:gd name="T40" fmla="*/ 930 w 1006"/>
                  <a:gd name="T41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6" h="3584">
                    <a:moveTo>
                      <a:pt x="930" y="0"/>
                    </a:moveTo>
                    <a:lnTo>
                      <a:pt x="947" y="17"/>
                    </a:lnTo>
                    <a:lnTo>
                      <a:pt x="962" y="30"/>
                    </a:lnTo>
                    <a:lnTo>
                      <a:pt x="983" y="49"/>
                    </a:lnTo>
                    <a:lnTo>
                      <a:pt x="1006" y="70"/>
                    </a:lnTo>
                    <a:lnTo>
                      <a:pt x="1006" y="3471"/>
                    </a:lnTo>
                    <a:lnTo>
                      <a:pt x="1002" y="3501"/>
                    </a:lnTo>
                    <a:lnTo>
                      <a:pt x="991" y="3527"/>
                    </a:lnTo>
                    <a:lnTo>
                      <a:pt x="972" y="3550"/>
                    </a:lnTo>
                    <a:lnTo>
                      <a:pt x="949" y="3567"/>
                    </a:lnTo>
                    <a:lnTo>
                      <a:pt x="923" y="3579"/>
                    </a:lnTo>
                    <a:lnTo>
                      <a:pt x="892" y="3584"/>
                    </a:lnTo>
                    <a:lnTo>
                      <a:pt x="111" y="3584"/>
                    </a:lnTo>
                    <a:lnTo>
                      <a:pt x="83" y="3579"/>
                    </a:lnTo>
                    <a:lnTo>
                      <a:pt x="54" y="3567"/>
                    </a:lnTo>
                    <a:lnTo>
                      <a:pt x="32" y="3550"/>
                    </a:lnTo>
                    <a:lnTo>
                      <a:pt x="15" y="3527"/>
                    </a:lnTo>
                    <a:lnTo>
                      <a:pt x="3" y="3501"/>
                    </a:lnTo>
                    <a:lnTo>
                      <a:pt x="0" y="3471"/>
                    </a:lnTo>
                    <a:lnTo>
                      <a:pt x="0" y="931"/>
                    </a:lnTo>
                    <a:lnTo>
                      <a:pt x="9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5" name="Freeform 92">
                <a:extLst>
                  <a:ext uri="{FF2B5EF4-FFF2-40B4-BE49-F238E27FC236}">
                    <a16:creationId xmlns:a16="http://schemas.microsoft.com/office/drawing/2014/main" id="{6E3D9F77-C356-4506-B2C8-3C433A94A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4926" y="-188913"/>
                <a:ext cx="4945063" cy="3016250"/>
              </a:xfrm>
              <a:custGeom>
                <a:avLst/>
                <a:gdLst>
                  <a:gd name="T0" fmla="*/ 6013 w 6230"/>
                  <a:gd name="T1" fmla="*/ 0 h 3800"/>
                  <a:gd name="T2" fmla="*/ 6107 w 6230"/>
                  <a:gd name="T3" fmla="*/ 15 h 3800"/>
                  <a:gd name="T4" fmla="*/ 6177 w 6230"/>
                  <a:gd name="T5" fmla="*/ 61 h 3800"/>
                  <a:gd name="T6" fmla="*/ 6219 w 6230"/>
                  <a:gd name="T7" fmla="*/ 135 h 3800"/>
                  <a:gd name="T8" fmla="*/ 6230 w 6230"/>
                  <a:gd name="T9" fmla="*/ 233 h 3800"/>
                  <a:gd name="T10" fmla="*/ 6179 w 6230"/>
                  <a:gd name="T11" fmla="*/ 1296 h 3800"/>
                  <a:gd name="T12" fmla="*/ 6170 w 6230"/>
                  <a:gd name="T13" fmla="*/ 1368 h 3800"/>
                  <a:gd name="T14" fmla="*/ 6140 w 6230"/>
                  <a:gd name="T15" fmla="*/ 1441 h 3800"/>
                  <a:gd name="T16" fmla="*/ 6087 w 6230"/>
                  <a:gd name="T17" fmla="*/ 1498 h 3800"/>
                  <a:gd name="T18" fmla="*/ 6028 w 6230"/>
                  <a:gd name="T19" fmla="*/ 1530 h 3800"/>
                  <a:gd name="T20" fmla="*/ 5968 w 6230"/>
                  <a:gd name="T21" fmla="*/ 1540 h 3800"/>
                  <a:gd name="T22" fmla="*/ 5905 w 6230"/>
                  <a:gd name="T23" fmla="*/ 1528 h 3800"/>
                  <a:gd name="T24" fmla="*/ 5856 w 6230"/>
                  <a:gd name="T25" fmla="*/ 1496 h 3800"/>
                  <a:gd name="T26" fmla="*/ 5818 w 6230"/>
                  <a:gd name="T27" fmla="*/ 1462 h 3800"/>
                  <a:gd name="T28" fmla="*/ 3060 w 6230"/>
                  <a:gd name="T29" fmla="*/ 3660 h 3800"/>
                  <a:gd name="T30" fmla="*/ 2979 w 6230"/>
                  <a:gd name="T31" fmla="*/ 3719 h 3800"/>
                  <a:gd name="T32" fmla="*/ 2886 w 6230"/>
                  <a:gd name="T33" fmla="*/ 3749 h 3800"/>
                  <a:gd name="T34" fmla="*/ 2786 w 6230"/>
                  <a:gd name="T35" fmla="*/ 3749 h 3800"/>
                  <a:gd name="T36" fmla="*/ 2693 w 6230"/>
                  <a:gd name="T37" fmla="*/ 3719 h 3800"/>
                  <a:gd name="T38" fmla="*/ 2614 w 6230"/>
                  <a:gd name="T39" fmla="*/ 3660 h 3800"/>
                  <a:gd name="T40" fmla="*/ 594 w 6230"/>
                  <a:gd name="T41" fmla="*/ 3707 h 3800"/>
                  <a:gd name="T42" fmla="*/ 514 w 6230"/>
                  <a:gd name="T43" fmla="*/ 3764 h 3800"/>
                  <a:gd name="T44" fmla="*/ 422 w 6230"/>
                  <a:gd name="T45" fmla="*/ 3794 h 3800"/>
                  <a:gd name="T46" fmla="*/ 321 w 6230"/>
                  <a:gd name="T47" fmla="*/ 3794 h 3800"/>
                  <a:gd name="T48" fmla="*/ 229 w 6230"/>
                  <a:gd name="T49" fmla="*/ 3764 h 3800"/>
                  <a:gd name="T50" fmla="*/ 149 w 6230"/>
                  <a:gd name="T51" fmla="*/ 3707 h 3800"/>
                  <a:gd name="T52" fmla="*/ 53 w 6230"/>
                  <a:gd name="T53" fmla="*/ 3605 h 3800"/>
                  <a:gd name="T54" fmla="*/ 7 w 6230"/>
                  <a:gd name="T55" fmla="*/ 3505 h 3800"/>
                  <a:gd name="T56" fmla="*/ 0 w 6230"/>
                  <a:gd name="T57" fmla="*/ 3399 h 3800"/>
                  <a:gd name="T58" fmla="*/ 26 w 6230"/>
                  <a:gd name="T59" fmla="*/ 3295 h 3800"/>
                  <a:gd name="T60" fmla="*/ 91 w 6230"/>
                  <a:gd name="T61" fmla="*/ 3204 h 3800"/>
                  <a:gd name="T62" fmla="*/ 1443 w 6230"/>
                  <a:gd name="T63" fmla="*/ 1858 h 3800"/>
                  <a:gd name="T64" fmla="*/ 1530 w 6230"/>
                  <a:gd name="T65" fmla="*/ 1814 h 3800"/>
                  <a:gd name="T66" fmla="*/ 1627 w 6230"/>
                  <a:gd name="T67" fmla="*/ 1799 h 3800"/>
                  <a:gd name="T68" fmla="*/ 1725 w 6230"/>
                  <a:gd name="T69" fmla="*/ 1814 h 3800"/>
                  <a:gd name="T70" fmla="*/ 1812 w 6230"/>
                  <a:gd name="T71" fmla="*/ 1858 h 3800"/>
                  <a:gd name="T72" fmla="*/ 2837 w 6230"/>
                  <a:gd name="T73" fmla="*/ 2877 h 3800"/>
                  <a:gd name="T74" fmla="*/ 4842 w 6230"/>
                  <a:gd name="T75" fmla="*/ 488 h 3800"/>
                  <a:gd name="T76" fmla="*/ 4738 w 6230"/>
                  <a:gd name="T77" fmla="*/ 382 h 3800"/>
                  <a:gd name="T78" fmla="*/ 4710 w 6230"/>
                  <a:gd name="T79" fmla="*/ 346 h 3800"/>
                  <a:gd name="T80" fmla="*/ 4685 w 6230"/>
                  <a:gd name="T81" fmla="*/ 299 h 3800"/>
                  <a:gd name="T82" fmla="*/ 4676 w 6230"/>
                  <a:gd name="T83" fmla="*/ 240 h 3800"/>
                  <a:gd name="T84" fmla="*/ 4695 w 6230"/>
                  <a:gd name="T85" fmla="*/ 169 h 3800"/>
                  <a:gd name="T86" fmla="*/ 4734 w 6230"/>
                  <a:gd name="T87" fmla="*/ 110 h 3800"/>
                  <a:gd name="T88" fmla="*/ 4791 w 6230"/>
                  <a:gd name="T89" fmla="*/ 72 h 3800"/>
                  <a:gd name="T90" fmla="*/ 4848 w 6230"/>
                  <a:gd name="T91" fmla="*/ 57 h 3800"/>
                  <a:gd name="T92" fmla="*/ 4903 w 6230"/>
                  <a:gd name="T93" fmla="*/ 51 h 3800"/>
                  <a:gd name="T94" fmla="*/ 5992 w 6230"/>
                  <a:gd name="T95" fmla="*/ 0 h 3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230" h="3800">
                    <a:moveTo>
                      <a:pt x="5992" y="0"/>
                    </a:moveTo>
                    <a:lnTo>
                      <a:pt x="6013" y="0"/>
                    </a:lnTo>
                    <a:lnTo>
                      <a:pt x="6062" y="4"/>
                    </a:lnTo>
                    <a:lnTo>
                      <a:pt x="6107" y="15"/>
                    </a:lnTo>
                    <a:lnTo>
                      <a:pt x="6145" y="34"/>
                    </a:lnTo>
                    <a:lnTo>
                      <a:pt x="6177" y="61"/>
                    </a:lnTo>
                    <a:lnTo>
                      <a:pt x="6202" y="95"/>
                    </a:lnTo>
                    <a:lnTo>
                      <a:pt x="6219" y="135"/>
                    </a:lnTo>
                    <a:lnTo>
                      <a:pt x="6229" y="182"/>
                    </a:lnTo>
                    <a:lnTo>
                      <a:pt x="6230" y="233"/>
                    </a:lnTo>
                    <a:lnTo>
                      <a:pt x="6213" y="588"/>
                    </a:lnTo>
                    <a:lnTo>
                      <a:pt x="6179" y="1296"/>
                    </a:lnTo>
                    <a:lnTo>
                      <a:pt x="6177" y="1330"/>
                    </a:lnTo>
                    <a:lnTo>
                      <a:pt x="6170" y="1368"/>
                    </a:lnTo>
                    <a:lnTo>
                      <a:pt x="6159" y="1406"/>
                    </a:lnTo>
                    <a:lnTo>
                      <a:pt x="6140" y="1441"/>
                    </a:lnTo>
                    <a:lnTo>
                      <a:pt x="6111" y="1477"/>
                    </a:lnTo>
                    <a:lnTo>
                      <a:pt x="6087" y="1498"/>
                    </a:lnTo>
                    <a:lnTo>
                      <a:pt x="6058" y="1517"/>
                    </a:lnTo>
                    <a:lnTo>
                      <a:pt x="6028" y="1530"/>
                    </a:lnTo>
                    <a:lnTo>
                      <a:pt x="5998" y="1538"/>
                    </a:lnTo>
                    <a:lnTo>
                      <a:pt x="5968" y="1540"/>
                    </a:lnTo>
                    <a:lnTo>
                      <a:pt x="5935" y="1538"/>
                    </a:lnTo>
                    <a:lnTo>
                      <a:pt x="5905" y="1528"/>
                    </a:lnTo>
                    <a:lnTo>
                      <a:pt x="5881" y="1513"/>
                    </a:lnTo>
                    <a:lnTo>
                      <a:pt x="5856" y="1496"/>
                    </a:lnTo>
                    <a:lnTo>
                      <a:pt x="5837" y="1479"/>
                    </a:lnTo>
                    <a:lnTo>
                      <a:pt x="5818" y="1462"/>
                    </a:lnTo>
                    <a:lnTo>
                      <a:pt x="5538" y="1182"/>
                    </a:lnTo>
                    <a:lnTo>
                      <a:pt x="3060" y="3660"/>
                    </a:lnTo>
                    <a:lnTo>
                      <a:pt x="3021" y="3692"/>
                    </a:lnTo>
                    <a:lnTo>
                      <a:pt x="2979" y="3719"/>
                    </a:lnTo>
                    <a:lnTo>
                      <a:pt x="2934" y="3738"/>
                    </a:lnTo>
                    <a:lnTo>
                      <a:pt x="2886" y="3749"/>
                    </a:lnTo>
                    <a:lnTo>
                      <a:pt x="2837" y="3753"/>
                    </a:lnTo>
                    <a:lnTo>
                      <a:pt x="2786" y="3749"/>
                    </a:lnTo>
                    <a:lnTo>
                      <a:pt x="2739" y="3738"/>
                    </a:lnTo>
                    <a:lnTo>
                      <a:pt x="2693" y="3719"/>
                    </a:lnTo>
                    <a:lnTo>
                      <a:pt x="2652" y="3692"/>
                    </a:lnTo>
                    <a:lnTo>
                      <a:pt x="2614" y="3660"/>
                    </a:lnTo>
                    <a:lnTo>
                      <a:pt x="1627" y="2675"/>
                    </a:lnTo>
                    <a:lnTo>
                      <a:pt x="594" y="3707"/>
                    </a:lnTo>
                    <a:lnTo>
                      <a:pt x="556" y="3739"/>
                    </a:lnTo>
                    <a:lnTo>
                      <a:pt x="514" y="3764"/>
                    </a:lnTo>
                    <a:lnTo>
                      <a:pt x="469" y="3783"/>
                    </a:lnTo>
                    <a:lnTo>
                      <a:pt x="422" y="3794"/>
                    </a:lnTo>
                    <a:lnTo>
                      <a:pt x="373" y="3800"/>
                    </a:lnTo>
                    <a:lnTo>
                      <a:pt x="321" y="3794"/>
                    </a:lnTo>
                    <a:lnTo>
                      <a:pt x="274" y="3783"/>
                    </a:lnTo>
                    <a:lnTo>
                      <a:pt x="229" y="3764"/>
                    </a:lnTo>
                    <a:lnTo>
                      <a:pt x="187" y="3739"/>
                    </a:lnTo>
                    <a:lnTo>
                      <a:pt x="149" y="3707"/>
                    </a:lnTo>
                    <a:lnTo>
                      <a:pt x="91" y="3649"/>
                    </a:lnTo>
                    <a:lnTo>
                      <a:pt x="53" y="3605"/>
                    </a:lnTo>
                    <a:lnTo>
                      <a:pt x="26" y="3556"/>
                    </a:lnTo>
                    <a:lnTo>
                      <a:pt x="7" y="3505"/>
                    </a:lnTo>
                    <a:lnTo>
                      <a:pt x="0" y="3452"/>
                    </a:lnTo>
                    <a:lnTo>
                      <a:pt x="0" y="3399"/>
                    </a:lnTo>
                    <a:lnTo>
                      <a:pt x="7" y="3346"/>
                    </a:lnTo>
                    <a:lnTo>
                      <a:pt x="26" y="3295"/>
                    </a:lnTo>
                    <a:lnTo>
                      <a:pt x="53" y="3248"/>
                    </a:lnTo>
                    <a:lnTo>
                      <a:pt x="91" y="3204"/>
                    </a:lnTo>
                    <a:lnTo>
                      <a:pt x="1405" y="1890"/>
                    </a:lnTo>
                    <a:lnTo>
                      <a:pt x="1443" y="1858"/>
                    </a:lnTo>
                    <a:lnTo>
                      <a:pt x="1485" y="1833"/>
                    </a:lnTo>
                    <a:lnTo>
                      <a:pt x="1530" y="1814"/>
                    </a:lnTo>
                    <a:lnTo>
                      <a:pt x="1577" y="1803"/>
                    </a:lnTo>
                    <a:lnTo>
                      <a:pt x="1627" y="1799"/>
                    </a:lnTo>
                    <a:lnTo>
                      <a:pt x="1676" y="1803"/>
                    </a:lnTo>
                    <a:lnTo>
                      <a:pt x="1725" y="1814"/>
                    </a:lnTo>
                    <a:lnTo>
                      <a:pt x="1770" y="1833"/>
                    </a:lnTo>
                    <a:lnTo>
                      <a:pt x="1812" y="1858"/>
                    </a:lnTo>
                    <a:lnTo>
                      <a:pt x="1850" y="1890"/>
                    </a:lnTo>
                    <a:lnTo>
                      <a:pt x="2837" y="2877"/>
                    </a:lnTo>
                    <a:lnTo>
                      <a:pt x="5033" y="679"/>
                    </a:lnTo>
                    <a:lnTo>
                      <a:pt x="4842" y="488"/>
                    </a:lnTo>
                    <a:lnTo>
                      <a:pt x="4751" y="396"/>
                    </a:lnTo>
                    <a:lnTo>
                      <a:pt x="4738" y="382"/>
                    </a:lnTo>
                    <a:lnTo>
                      <a:pt x="4725" y="367"/>
                    </a:lnTo>
                    <a:lnTo>
                      <a:pt x="4710" y="346"/>
                    </a:lnTo>
                    <a:lnTo>
                      <a:pt x="4696" y="326"/>
                    </a:lnTo>
                    <a:lnTo>
                      <a:pt x="4685" y="299"/>
                    </a:lnTo>
                    <a:lnTo>
                      <a:pt x="4678" y="271"/>
                    </a:lnTo>
                    <a:lnTo>
                      <a:pt x="4676" y="240"/>
                    </a:lnTo>
                    <a:lnTo>
                      <a:pt x="4681" y="206"/>
                    </a:lnTo>
                    <a:lnTo>
                      <a:pt x="4695" y="169"/>
                    </a:lnTo>
                    <a:lnTo>
                      <a:pt x="4712" y="136"/>
                    </a:lnTo>
                    <a:lnTo>
                      <a:pt x="4734" y="110"/>
                    </a:lnTo>
                    <a:lnTo>
                      <a:pt x="4761" y="87"/>
                    </a:lnTo>
                    <a:lnTo>
                      <a:pt x="4791" y="72"/>
                    </a:lnTo>
                    <a:lnTo>
                      <a:pt x="4819" y="63"/>
                    </a:lnTo>
                    <a:lnTo>
                      <a:pt x="4848" y="57"/>
                    </a:lnTo>
                    <a:lnTo>
                      <a:pt x="4876" y="53"/>
                    </a:lnTo>
                    <a:lnTo>
                      <a:pt x="4903" y="51"/>
                    </a:lnTo>
                    <a:lnTo>
                      <a:pt x="5447" y="27"/>
                    </a:lnTo>
                    <a:lnTo>
                      <a:pt x="5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58F25FDA-610A-46E7-B3C0-D35F94D7EADF}"/>
                </a:ext>
              </a:extLst>
            </p:cNvPr>
            <p:cNvGrpSpPr/>
            <p:nvPr/>
          </p:nvGrpSpPr>
          <p:grpSpPr>
            <a:xfrm>
              <a:off x="6492727" y="5066031"/>
              <a:ext cx="271694" cy="354277"/>
              <a:chOff x="10712450" y="96838"/>
              <a:chExt cx="2339975" cy="3021013"/>
            </a:xfrm>
            <a:solidFill>
              <a:srgbClr val="ED5A6D"/>
            </a:solidFill>
          </p:grpSpPr>
          <p:sp>
            <p:nvSpPr>
              <p:cNvPr id="964" name="Freeform 120">
                <a:extLst>
                  <a:ext uri="{FF2B5EF4-FFF2-40B4-BE49-F238E27FC236}">
                    <a16:creationId xmlns:a16="http://schemas.microsoft.com/office/drawing/2014/main" id="{4B3A09C7-FDB8-489B-8C84-7E60A10FD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450" y="96838"/>
                <a:ext cx="2339975" cy="3021013"/>
              </a:xfrm>
              <a:custGeom>
                <a:avLst/>
                <a:gdLst>
                  <a:gd name="T0" fmla="*/ 275 w 2948"/>
                  <a:gd name="T1" fmla="*/ 208 h 3806"/>
                  <a:gd name="T2" fmla="*/ 233 w 2948"/>
                  <a:gd name="T3" fmla="*/ 231 h 3806"/>
                  <a:gd name="T4" fmla="*/ 209 w 2948"/>
                  <a:gd name="T5" fmla="*/ 270 h 3806"/>
                  <a:gd name="T6" fmla="*/ 205 w 2948"/>
                  <a:gd name="T7" fmla="*/ 3511 h 3806"/>
                  <a:gd name="T8" fmla="*/ 218 w 2948"/>
                  <a:gd name="T9" fmla="*/ 3556 h 3806"/>
                  <a:gd name="T10" fmla="*/ 253 w 2948"/>
                  <a:gd name="T11" fmla="*/ 3589 h 3806"/>
                  <a:gd name="T12" fmla="*/ 299 w 2948"/>
                  <a:gd name="T13" fmla="*/ 3600 h 3806"/>
                  <a:gd name="T14" fmla="*/ 2218 w 2948"/>
                  <a:gd name="T15" fmla="*/ 3076 h 3806"/>
                  <a:gd name="T16" fmla="*/ 2743 w 2948"/>
                  <a:gd name="T17" fmla="*/ 295 h 3806"/>
                  <a:gd name="T18" fmla="*/ 2732 w 2948"/>
                  <a:gd name="T19" fmla="*/ 249 h 3806"/>
                  <a:gd name="T20" fmla="*/ 2701 w 2948"/>
                  <a:gd name="T21" fmla="*/ 217 h 3806"/>
                  <a:gd name="T22" fmla="*/ 2657 w 2948"/>
                  <a:gd name="T23" fmla="*/ 204 h 3806"/>
                  <a:gd name="T24" fmla="*/ 299 w 2948"/>
                  <a:gd name="T25" fmla="*/ 0 h 3806"/>
                  <a:gd name="T26" fmla="*/ 2700 w 2948"/>
                  <a:gd name="T27" fmla="*/ 2 h 3806"/>
                  <a:gd name="T28" fmla="*/ 2780 w 2948"/>
                  <a:gd name="T29" fmla="*/ 26 h 3806"/>
                  <a:gd name="T30" fmla="*/ 2849 w 2948"/>
                  <a:gd name="T31" fmla="*/ 72 h 3806"/>
                  <a:gd name="T32" fmla="*/ 2902 w 2948"/>
                  <a:gd name="T33" fmla="*/ 133 h 3806"/>
                  <a:gd name="T34" fmla="*/ 2936 w 2948"/>
                  <a:gd name="T35" fmla="*/ 209 h 3806"/>
                  <a:gd name="T36" fmla="*/ 2948 w 2948"/>
                  <a:gd name="T37" fmla="*/ 295 h 3806"/>
                  <a:gd name="T38" fmla="*/ 2371 w 2948"/>
                  <a:gd name="T39" fmla="*/ 3806 h 3806"/>
                  <a:gd name="T40" fmla="*/ 255 w 2948"/>
                  <a:gd name="T41" fmla="*/ 3802 h 3806"/>
                  <a:gd name="T42" fmla="*/ 174 w 2948"/>
                  <a:gd name="T43" fmla="*/ 3779 h 3806"/>
                  <a:gd name="T44" fmla="*/ 103 w 2948"/>
                  <a:gd name="T45" fmla="*/ 3734 h 3806"/>
                  <a:gd name="T46" fmla="*/ 49 w 2948"/>
                  <a:gd name="T47" fmla="*/ 3671 h 3806"/>
                  <a:gd name="T48" fmla="*/ 13 w 2948"/>
                  <a:gd name="T49" fmla="*/ 3596 h 3806"/>
                  <a:gd name="T50" fmla="*/ 0 w 2948"/>
                  <a:gd name="T51" fmla="*/ 3511 h 3806"/>
                  <a:gd name="T52" fmla="*/ 3 w 2948"/>
                  <a:gd name="T53" fmla="*/ 250 h 3806"/>
                  <a:gd name="T54" fmla="*/ 28 w 2948"/>
                  <a:gd name="T55" fmla="*/ 170 h 3806"/>
                  <a:gd name="T56" fmla="*/ 74 w 2948"/>
                  <a:gd name="T57" fmla="*/ 101 h 3806"/>
                  <a:gd name="T58" fmla="*/ 137 w 2948"/>
                  <a:gd name="T59" fmla="*/ 47 h 3806"/>
                  <a:gd name="T60" fmla="*/ 213 w 2948"/>
                  <a:gd name="T61" fmla="*/ 11 h 3806"/>
                  <a:gd name="T62" fmla="*/ 299 w 2948"/>
                  <a:gd name="T63" fmla="*/ 0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48" h="3806">
                    <a:moveTo>
                      <a:pt x="299" y="204"/>
                    </a:moveTo>
                    <a:lnTo>
                      <a:pt x="275" y="208"/>
                    </a:lnTo>
                    <a:lnTo>
                      <a:pt x="253" y="217"/>
                    </a:lnTo>
                    <a:lnTo>
                      <a:pt x="233" y="231"/>
                    </a:lnTo>
                    <a:lnTo>
                      <a:pt x="218" y="249"/>
                    </a:lnTo>
                    <a:lnTo>
                      <a:pt x="209" y="270"/>
                    </a:lnTo>
                    <a:lnTo>
                      <a:pt x="205" y="295"/>
                    </a:lnTo>
                    <a:lnTo>
                      <a:pt x="205" y="3511"/>
                    </a:lnTo>
                    <a:lnTo>
                      <a:pt x="209" y="3535"/>
                    </a:lnTo>
                    <a:lnTo>
                      <a:pt x="218" y="3556"/>
                    </a:lnTo>
                    <a:lnTo>
                      <a:pt x="233" y="3575"/>
                    </a:lnTo>
                    <a:lnTo>
                      <a:pt x="253" y="3589"/>
                    </a:lnTo>
                    <a:lnTo>
                      <a:pt x="275" y="3598"/>
                    </a:lnTo>
                    <a:lnTo>
                      <a:pt x="299" y="3600"/>
                    </a:lnTo>
                    <a:lnTo>
                      <a:pt x="2218" y="3600"/>
                    </a:lnTo>
                    <a:lnTo>
                      <a:pt x="2218" y="3076"/>
                    </a:lnTo>
                    <a:lnTo>
                      <a:pt x="2743" y="3076"/>
                    </a:lnTo>
                    <a:lnTo>
                      <a:pt x="2743" y="295"/>
                    </a:lnTo>
                    <a:lnTo>
                      <a:pt x="2740" y="270"/>
                    </a:lnTo>
                    <a:lnTo>
                      <a:pt x="2732" y="249"/>
                    </a:lnTo>
                    <a:lnTo>
                      <a:pt x="2719" y="231"/>
                    </a:lnTo>
                    <a:lnTo>
                      <a:pt x="2701" y="217"/>
                    </a:lnTo>
                    <a:lnTo>
                      <a:pt x="2681" y="208"/>
                    </a:lnTo>
                    <a:lnTo>
                      <a:pt x="2657" y="204"/>
                    </a:lnTo>
                    <a:lnTo>
                      <a:pt x="299" y="204"/>
                    </a:lnTo>
                    <a:close/>
                    <a:moveTo>
                      <a:pt x="299" y="0"/>
                    </a:moveTo>
                    <a:lnTo>
                      <a:pt x="2657" y="0"/>
                    </a:lnTo>
                    <a:lnTo>
                      <a:pt x="2700" y="2"/>
                    </a:lnTo>
                    <a:lnTo>
                      <a:pt x="2742" y="11"/>
                    </a:lnTo>
                    <a:lnTo>
                      <a:pt x="2780" y="26"/>
                    </a:lnTo>
                    <a:lnTo>
                      <a:pt x="2816" y="47"/>
                    </a:lnTo>
                    <a:lnTo>
                      <a:pt x="2849" y="72"/>
                    </a:lnTo>
                    <a:lnTo>
                      <a:pt x="2878" y="101"/>
                    </a:lnTo>
                    <a:lnTo>
                      <a:pt x="2902" y="133"/>
                    </a:lnTo>
                    <a:lnTo>
                      <a:pt x="2921" y="170"/>
                    </a:lnTo>
                    <a:lnTo>
                      <a:pt x="2936" y="209"/>
                    </a:lnTo>
                    <a:lnTo>
                      <a:pt x="2945" y="250"/>
                    </a:lnTo>
                    <a:lnTo>
                      <a:pt x="2948" y="295"/>
                    </a:lnTo>
                    <a:lnTo>
                      <a:pt x="2948" y="3224"/>
                    </a:lnTo>
                    <a:lnTo>
                      <a:pt x="2371" y="3806"/>
                    </a:lnTo>
                    <a:lnTo>
                      <a:pt x="299" y="3806"/>
                    </a:lnTo>
                    <a:lnTo>
                      <a:pt x="255" y="3802"/>
                    </a:lnTo>
                    <a:lnTo>
                      <a:pt x="213" y="3793"/>
                    </a:lnTo>
                    <a:lnTo>
                      <a:pt x="174" y="3779"/>
                    </a:lnTo>
                    <a:lnTo>
                      <a:pt x="137" y="3758"/>
                    </a:lnTo>
                    <a:lnTo>
                      <a:pt x="103" y="3734"/>
                    </a:lnTo>
                    <a:lnTo>
                      <a:pt x="74" y="3705"/>
                    </a:lnTo>
                    <a:lnTo>
                      <a:pt x="49" y="3671"/>
                    </a:lnTo>
                    <a:lnTo>
                      <a:pt x="28" y="3635"/>
                    </a:lnTo>
                    <a:lnTo>
                      <a:pt x="13" y="3596"/>
                    </a:lnTo>
                    <a:lnTo>
                      <a:pt x="3" y="3555"/>
                    </a:lnTo>
                    <a:lnTo>
                      <a:pt x="0" y="3511"/>
                    </a:lnTo>
                    <a:lnTo>
                      <a:pt x="0" y="295"/>
                    </a:lnTo>
                    <a:lnTo>
                      <a:pt x="3" y="250"/>
                    </a:lnTo>
                    <a:lnTo>
                      <a:pt x="13" y="209"/>
                    </a:lnTo>
                    <a:lnTo>
                      <a:pt x="28" y="170"/>
                    </a:lnTo>
                    <a:lnTo>
                      <a:pt x="49" y="133"/>
                    </a:lnTo>
                    <a:lnTo>
                      <a:pt x="74" y="101"/>
                    </a:lnTo>
                    <a:lnTo>
                      <a:pt x="103" y="72"/>
                    </a:lnTo>
                    <a:lnTo>
                      <a:pt x="137" y="47"/>
                    </a:lnTo>
                    <a:lnTo>
                      <a:pt x="174" y="26"/>
                    </a:lnTo>
                    <a:lnTo>
                      <a:pt x="213" y="11"/>
                    </a:lnTo>
                    <a:lnTo>
                      <a:pt x="255" y="2"/>
                    </a:lnTo>
                    <a:lnTo>
                      <a:pt x="2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5" name="Rectangle 121">
                <a:extLst>
                  <a:ext uri="{FF2B5EF4-FFF2-40B4-BE49-F238E27FC236}">
                    <a16:creationId xmlns:a16="http://schemas.microsoft.com/office/drawing/2014/main" id="{7F29A409-7464-4B14-A3E8-8E7BD7334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595313"/>
                <a:ext cx="83343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6" name="Rectangle 122">
                <a:extLst>
                  <a:ext uri="{FF2B5EF4-FFF2-40B4-BE49-F238E27FC236}">
                    <a16:creationId xmlns:a16="http://schemas.microsoft.com/office/drawing/2014/main" id="{9CFFDA7C-44F5-4C92-8FD6-05459606A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930275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7" name="Rectangle 123">
                <a:extLst>
                  <a:ext uri="{FF2B5EF4-FFF2-40B4-BE49-F238E27FC236}">
                    <a16:creationId xmlns:a16="http://schemas.microsoft.com/office/drawing/2014/main" id="{CE33D09A-21B6-447D-B61B-A49F1B348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1266825"/>
                <a:ext cx="1677988" cy="1619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8" name="Rectangle 124">
                <a:extLst>
                  <a:ext uri="{FF2B5EF4-FFF2-40B4-BE49-F238E27FC236}">
                    <a16:creationId xmlns:a16="http://schemas.microsoft.com/office/drawing/2014/main" id="{7F553D19-EE76-4008-83BE-DFFB0E61B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9000" y="1601788"/>
                <a:ext cx="1677988" cy="1635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9" name="Freeform 125">
                <a:extLst>
                  <a:ext uri="{FF2B5EF4-FFF2-40B4-BE49-F238E27FC236}">
                    <a16:creationId xmlns:a16="http://schemas.microsoft.com/office/drawing/2014/main" id="{A19154F7-67E5-4CBB-9B83-816FD131E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3763" y="1935163"/>
                <a:ext cx="922338" cy="847725"/>
              </a:xfrm>
              <a:custGeom>
                <a:avLst/>
                <a:gdLst>
                  <a:gd name="T0" fmla="*/ 584 w 1162"/>
                  <a:gd name="T1" fmla="*/ 0 h 1067"/>
                  <a:gd name="T2" fmla="*/ 1162 w 1162"/>
                  <a:gd name="T3" fmla="*/ 631 h 1067"/>
                  <a:gd name="T4" fmla="*/ 955 w 1162"/>
                  <a:gd name="T5" fmla="*/ 631 h 1067"/>
                  <a:gd name="T6" fmla="*/ 955 w 1162"/>
                  <a:gd name="T7" fmla="*/ 1067 h 1067"/>
                  <a:gd name="T8" fmla="*/ 673 w 1162"/>
                  <a:gd name="T9" fmla="*/ 1067 h 1067"/>
                  <a:gd name="T10" fmla="*/ 673 w 1162"/>
                  <a:gd name="T11" fmla="*/ 739 h 1067"/>
                  <a:gd name="T12" fmla="*/ 670 w 1162"/>
                  <a:gd name="T13" fmla="*/ 715 h 1067"/>
                  <a:gd name="T14" fmla="*/ 663 w 1162"/>
                  <a:gd name="T15" fmla="*/ 694 h 1067"/>
                  <a:gd name="T16" fmla="*/ 650 w 1162"/>
                  <a:gd name="T17" fmla="*/ 674 h 1067"/>
                  <a:gd name="T18" fmla="*/ 635 w 1162"/>
                  <a:gd name="T19" fmla="*/ 659 h 1067"/>
                  <a:gd name="T20" fmla="*/ 615 w 1162"/>
                  <a:gd name="T21" fmla="*/ 646 h 1067"/>
                  <a:gd name="T22" fmla="*/ 594 w 1162"/>
                  <a:gd name="T23" fmla="*/ 638 h 1067"/>
                  <a:gd name="T24" fmla="*/ 570 w 1162"/>
                  <a:gd name="T25" fmla="*/ 636 h 1067"/>
                  <a:gd name="T26" fmla="*/ 547 w 1162"/>
                  <a:gd name="T27" fmla="*/ 638 h 1067"/>
                  <a:gd name="T28" fmla="*/ 526 w 1162"/>
                  <a:gd name="T29" fmla="*/ 646 h 1067"/>
                  <a:gd name="T30" fmla="*/ 506 w 1162"/>
                  <a:gd name="T31" fmla="*/ 659 h 1067"/>
                  <a:gd name="T32" fmla="*/ 490 w 1162"/>
                  <a:gd name="T33" fmla="*/ 674 h 1067"/>
                  <a:gd name="T34" fmla="*/ 478 w 1162"/>
                  <a:gd name="T35" fmla="*/ 694 h 1067"/>
                  <a:gd name="T36" fmla="*/ 470 w 1162"/>
                  <a:gd name="T37" fmla="*/ 715 h 1067"/>
                  <a:gd name="T38" fmla="*/ 468 w 1162"/>
                  <a:gd name="T39" fmla="*/ 739 h 1067"/>
                  <a:gd name="T40" fmla="*/ 468 w 1162"/>
                  <a:gd name="T41" fmla="*/ 1067 h 1067"/>
                  <a:gd name="T42" fmla="*/ 199 w 1162"/>
                  <a:gd name="T43" fmla="*/ 1067 h 1067"/>
                  <a:gd name="T44" fmla="*/ 199 w 1162"/>
                  <a:gd name="T45" fmla="*/ 631 h 1067"/>
                  <a:gd name="T46" fmla="*/ 0 w 1162"/>
                  <a:gd name="T47" fmla="*/ 631 h 1067"/>
                  <a:gd name="T48" fmla="*/ 584 w 1162"/>
                  <a:gd name="T49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2" h="1067">
                    <a:moveTo>
                      <a:pt x="584" y="0"/>
                    </a:moveTo>
                    <a:lnTo>
                      <a:pt x="1162" y="631"/>
                    </a:lnTo>
                    <a:lnTo>
                      <a:pt x="955" y="631"/>
                    </a:lnTo>
                    <a:lnTo>
                      <a:pt x="955" y="1067"/>
                    </a:lnTo>
                    <a:lnTo>
                      <a:pt x="673" y="1067"/>
                    </a:lnTo>
                    <a:lnTo>
                      <a:pt x="673" y="739"/>
                    </a:lnTo>
                    <a:lnTo>
                      <a:pt x="670" y="715"/>
                    </a:lnTo>
                    <a:lnTo>
                      <a:pt x="663" y="694"/>
                    </a:lnTo>
                    <a:lnTo>
                      <a:pt x="650" y="674"/>
                    </a:lnTo>
                    <a:lnTo>
                      <a:pt x="635" y="659"/>
                    </a:lnTo>
                    <a:lnTo>
                      <a:pt x="615" y="646"/>
                    </a:lnTo>
                    <a:lnTo>
                      <a:pt x="594" y="638"/>
                    </a:lnTo>
                    <a:lnTo>
                      <a:pt x="570" y="636"/>
                    </a:lnTo>
                    <a:lnTo>
                      <a:pt x="547" y="638"/>
                    </a:lnTo>
                    <a:lnTo>
                      <a:pt x="526" y="646"/>
                    </a:lnTo>
                    <a:lnTo>
                      <a:pt x="506" y="659"/>
                    </a:lnTo>
                    <a:lnTo>
                      <a:pt x="490" y="674"/>
                    </a:lnTo>
                    <a:lnTo>
                      <a:pt x="478" y="694"/>
                    </a:lnTo>
                    <a:lnTo>
                      <a:pt x="470" y="715"/>
                    </a:lnTo>
                    <a:lnTo>
                      <a:pt x="468" y="739"/>
                    </a:lnTo>
                    <a:lnTo>
                      <a:pt x="468" y="1067"/>
                    </a:lnTo>
                    <a:lnTo>
                      <a:pt x="199" y="1067"/>
                    </a:lnTo>
                    <a:lnTo>
                      <a:pt x="199" y="631"/>
                    </a:lnTo>
                    <a:lnTo>
                      <a:pt x="0" y="631"/>
                    </a:lnTo>
                    <a:lnTo>
                      <a:pt x="5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0" name="Freeform 126">
                <a:extLst>
                  <a:ext uri="{FF2B5EF4-FFF2-40B4-BE49-F238E27FC236}">
                    <a16:creationId xmlns:a16="http://schemas.microsoft.com/office/drawing/2014/main" id="{DF5FD406-04EC-42AC-A470-E90068E51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2288" y="1895475"/>
                <a:ext cx="777875" cy="663575"/>
              </a:xfrm>
              <a:custGeom>
                <a:avLst/>
                <a:gdLst>
                  <a:gd name="T0" fmla="*/ 820 w 978"/>
                  <a:gd name="T1" fmla="*/ 0 h 835"/>
                  <a:gd name="T2" fmla="*/ 978 w 978"/>
                  <a:gd name="T3" fmla="*/ 131 h 835"/>
                  <a:gd name="T4" fmla="*/ 392 w 978"/>
                  <a:gd name="T5" fmla="*/ 835 h 835"/>
                  <a:gd name="T6" fmla="*/ 0 w 978"/>
                  <a:gd name="T7" fmla="*/ 418 h 835"/>
                  <a:gd name="T8" fmla="*/ 148 w 978"/>
                  <a:gd name="T9" fmla="*/ 277 h 835"/>
                  <a:gd name="T10" fmla="*/ 383 w 978"/>
                  <a:gd name="T11" fmla="*/ 527 h 835"/>
                  <a:gd name="T12" fmla="*/ 820 w 978"/>
                  <a:gd name="T13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8" h="835">
                    <a:moveTo>
                      <a:pt x="820" y="0"/>
                    </a:moveTo>
                    <a:lnTo>
                      <a:pt x="978" y="131"/>
                    </a:lnTo>
                    <a:lnTo>
                      <a:pt x="392" y="835"/>
                    </a:lnTo>
                    <a:lnTo>
                      <a:pt x="0" y="418"/>
                    </a:lnTo>
                    <a:lnTo>
                      <a:pt x="148" y="277"/>
                    </a:lnTo>
                    <a:lnTo>
                      <a:pt x="383" y="527"/>
                    </a:lnTo>
                    <a:lnTo>
                      <a:pt x="8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1E449A55-7C39-4EBD-A39F-8F647526DB3F}"/>
                </a:ext>
              </a:extLst>
            </p:cNvPr>
            <p:cNvGrpSpPr/>
            <p:nvPr/>
          </p:nvGrpSpPr>
          <p:grpSpPr>
            <a:xfrm>
              <a:off x="7750628" y="4810166"/>
              <a:ext cx="329317" cy="384363"/>
              <a:chOff x="8335963" y="260350"/>
              <a:chExt cx="4368800" cy="5099050"/>
            </a:xfrm>
            <a:solidFill>
              <a:srgbClr val="ED5A6D"/>
            </a:solidFill>
          </p:grpSpPr>
          <p:sp>
            <p:nvSpPr>
              <p:cNvPr id="962" name="Freeform 43">
                <a:extLst>
                  <a:ext uri="{FF2B5EF4-FFF2-40B4-BE49-F238E27FC236}">
                    <a16:creationId xmlns:a16="http://schemas.microsoft.com/office/drawing/2014/main" id="{CB0657D9-36AD-4871-B35B-02E5DE36A1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1651" y="1550988"/>
                <a:ext cx="3170238" cy="2711450"/>
              </a:xfrm>
              <a:custGeom>
                <a:avLst/>
                <a:gdLst>
                  <a:gd name="T0" fmla="*/ 2023 w 3994"/>
                  <a:gd name="T1" fmla="*/ 346 h 3416"/>
                  <a:gd name="T2" fmla="*/ 565 w 3994"/>
                  <a:gd name="T3" fmla="*/ 1600 h 3416"/>
                  <a:gd name="T4" fmla="*/ 936 w 3994"/>
                  <a:gd name="T5" fmla="*/ 1600 h 3416"/>
                  <a:gd name="T6" fmla="*/ 936 w 3994"/>
                  <a:gd name="T7" fmla="*/ 3110 h 3416"/>
                  <a:gd name="T8" fmla="*/ 1730 w 3994"/>
                  <a:gd name="T9" fmla="*/ 3110 h 3416"/>
                  <a:gd name="T10" fmla="*/ 1730 w 3994"/>
                  <a:gd name="T11" fmla="*/ 2047 h 3416"/>
                  <a:gd name="T12" fmla="*/ 2267 w 3994"/>
                  <a:gd name="T13" fmla="*/ 2047 h 3416"/>
                  <a:gd name="T14" fmla="*/ 2267 w 3994"/>
                  <a:gd name="T15" fmla="*/ 3110 h 3416"/>
                  <a:gd name="T16" fmla="*/ 3111 w 3994"/>
                  <a:gd name="T17" fmla="*/ 3110 h 3416"/>
                  <a:gd name="T18" fmla="*/ 3111 w 3994"/>
                  <a:gd name="T19" fmla="*/ 1600 h 3416"/>
                  <a:gd name="T20" fmla="*/ 3471 w 3994"/>
                  <a:gd name="T21" fmla="*/ 1600 h 3416"/>
                  <a:gd name="T22" fmla="*/ 2023 w 3994"/>
                  <a:gd name="T23" fmla="*/ 346 h 3416"/>
                  <a:gd name="T24" fmla="*/ 0 w 3994"/>
                  <a:gd name="T25" fmla="*/ 0 h 3416"/>
                  <a:gd name="T26" fmla="*/ 3994 w 3994"/>
                  <a:gd name="T27" fmla="*/ 0 h 3416"/>
                  <a:gd name="T28" fmla="*/ 3994 w 3994"/>
                  <a:gd name="T29" fmla="*/ 3416 h 3416"/>
                  <a:gd name="T30" fmla="*/ 0 w 3994"/>
                  <a:gd name="T31" fmla="*/ 3416 h 3416"/>
                  <a:gd name="T32" fmla="*/ 0 w 3994"/>
                  <a:gd name="T33" fmla="*/ 0 h 3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94" h="3416">
                    <a:moveTo>
                      <a:pt x="2023" y="346"/>
                    </a:moveTo>
                    <a:lnTo>
                      <a:pt x="565" y="1600"/>
                    </a:lnTo>
                    <a:lnTo>
                      <a:pt x="936" y="1600"/>
                    </a:lnTo>
                    <a:lnTo>
                      <a:pt x="936" y="3110"/>
                    </a:lnTo>
                    <a:lnTo>
                      <a:pt x="1730" y="3110"/>
                    </a:lnTo>
                    <a:lnTo>
                      <a:pt x="1730" y="2047"/>
                    </a:lnTo>
                    <a:lnTo>
                      <a:pt x="2267" y="2047"/>
                    </a:lnTo>
                    <a:lnTo>
                      <a:pt x="2267" y="3110"/>
                    </a:lnTo>
                    <a:lnTo>
                      <a:pt x="3111" y="3110"/>
                    </a:lnTo>
                    <a:lnTo>
                      <a:pt x="3111" y="1600"/>
                    </a:lnTo>
                    <a:lnTo>
                      <a:pt x="3471" y="1600"/>
                    </a:lnTo>
                    <a:lnTo>
                      <a:pt x="2023" y="346"/>
                    </a:lnTo>
                    <a:close/>
                    <a:moveTo>
                      <a:pt x="0" y="0"/>
                    </a:moveTo>
                    <a:lnTo>
                      <a:pt x="3994" y="0"/>
                    </a:lnTo>
                    <a:lnTo>
                      <a:pt x="3994" y="3416"/>
                    </a:lnTo>
                    <a:lnTo>
                      <a:pt x="0" y="34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3" name="Freeform 44">
                <a:extLst>
                  <a:ext uri="{FF2B5EF4-FFF2-40B4-BE49-F238E27FC236}">
                    <a16:creationId xmlns:a16="http://schemas.microsoft.com/office/drawing/2014/main" id="{746CA304-B839-4FC0-BEBF-A88120422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5963" y="260350"/>
                <a:ext cx="4368800" cy="5099050"/>
              </a:xfrm>
              <a:custGeom>
                <a:avLst/>
                <a:gdLst>
                  <a:gd name="T0" fmla="*/ 0 w 5504"/>
                  <a:gd name="T1" fmla="*/ 0 h 6424"/>
                  <a:gd name="T2" fmla="*/ 883 w 5504"/>
                  <a:gd name="T3" fmla="*/ 0 h 6424"/>
                  <a:gd name="T4" fmla="*/ 883 w 5504"/>
                  <a:gd name="T5" fmla="*/ 793 h 6424"/>
                  <a:gd name="T6" fmla="*/ 5504 w 5504"/>
                  <a:gd name="T7" fmla="*/ 793 h 6424"/>
                  <a:gd name="T8" fmla="*/ 5504 w 5504"/>
                  <a:gd name="T9" fmla="*/ 1189 h 6424"/>
                  <a:gd name="T10" fmla="*/ 883 w 5504"/>
                  <a:gd name="T11" fmla="*/ 1189 h 6424"/>
                  <a:gd name="T12" fmla="*/ 883 w 5504"/>
                  <a:gd name="T13" fmla="*/ 6424 h 6424"/>
                  <a:gd name="T14" fmla="*/ 0 w 5504"/>
                  <a:gd name="T15" fmla="*/ 6424 h 6424"/>
                  <a:gd name="T16" fmla="*/ 0 w 5504"/>
                  <a:gd name="T17" fmla="*/ 0 h 6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04" h="6424">
                    <a:moveTo>
                      <a:pt x="0" y="0"/>
                    </a:moveTo>
                    <a:lnTo>
                      <a:pt x="883" y="0"/>
                    </a:lnTo>
                    <a:lnTo>
                      <a:pt x="883" y="793"/>
                    </a:lnTo>
                    <a:lnTo>
                      <a:pt x="5504" y="793"/>
                    </a:lnTo>
                    <a:lnTo>
                      <a:pt x="5504" y="1189"/>
                    </a:lnTo>
                    <a:lnTo>
                      <a:pt x="883" y="1189"/>
                    </a:lnTo>
                    <a:lnTo>
                      <a:pt x="883" y="6424"/>
                    </a:lnTo>
                    <a:lnTo>
                      <a:pt x="0" y="64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0" name="Freeform 54">
              <a:extLst>
                <a:ext uri="{FF2B5EF4-FFF2-40B4-BE49-F238E27FC236}">
                  <a16:creationId xmlns:a16="http://schemas.microsoft.com/office/drawing/2014/main" id="{1BC0D1F9-A3C8-47F0-A34A-A462C170D9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8671" y="2244703"/>
              <a:ext cx="275600" cy="293703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22AF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Freeform 16">
              <a:extLst>
                <a:ext uri="{FF2B5EF4-FFF2-40B4-BE49-F238E27FC236}">
                  <a16:creationId xmlns:a16="http://schemas.microsoft.com/office/drawing/2014/main" id="{708A7A50-B402-45C1-9A66-4CBC5337F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0229" y="3762551"/>
              <a:ext cx="481743" cy="326906"/>
            </a:xfrm>
            <a:custGeom>
              <a:avLst/>
              <a:gdLst>
                <a:gd name="T0" fmla="*/ 2262 w 3914"/>
                <a:gd name="T1" fmla="*/ 1101 h 2656"/>
                <a:gd name="T2" fmla="*/ 2371 w 3914"/>
                <a:gd name="T3" fmla="*/ 1389 h 2656"/>
                <a:gd name="T4" fmla="*/ 2659 w 3914"/>
                <a:gd name="T5" fmla="*/ 1280 h 2656"/>
                <a:gd name="T6" fmla="*/ 2550 w 3914"/>
                <a:gd name="T7" fmla="*/ 992 h 2656"/>
                <a:gd name="T8" fmla="*/ 2680 w 3914"/>
                <a:gd name="T9" fmla="*/ 969 h 2656"/>
                <a:gd name="T10" fmla="*/ 2762 w 3914"/>
                <a:gd name="T11" fmla="*/ 1268 h 2656"/>
                <a:gd name="T12" fmla="*/ 3061 w 3914"/>
                <a:gd name="T13" fmla="*/ 1186 h 2656"/>
                <a:gd name="T14" fmla="*/ 2979 w 3914"/>
                <a:gd name="T15" fmla="*/ 886 h 2656"/>
                <a:gd name="T16" fmla="*/ 2170 w 3914"/>
                <a:gd name="T17" fmla="*/ 662 h 2656"/>
                <a:gd name="T18" fmla="*/ 2225 w 3914"/>
                <a:gd name="T19" fmla="*/ 965 h 2656"/>
                <a:gd name="T20" fmla="*/ 2528 w 3914"/>
                <a:gd name="T21" fmla="*/ 911 h 2656"/>
                <a:gd name="T22" fmla="*/ 2474 w 3914"/>
                <a:gd name="T23" fmla="*/ 608 h 2656"/>
                <a:gd name="T24" fmla="*/ 2597 w 3914"/>
                <a:gd name="T25" fmla="*/ 537 h 2656"/>
                <a:gd name="T26" fmla="*/ 2621 w 3914"/>
                <a:gd name="T27" fmla="*/ 836 h 2656"/>
                <a:gd name="T28" fmla="*/ 2922 w 3914"/>
                <a:gd name="T29" fmla="*/ 811 h 2656"/>
                <a:gd name="T30" fmla="*/ 2897 w 3914"/>
                <a:gd name="T31" fmla="*/ 511 h 2656"/>
                <a:gd name="T32" fmla="*/ 2427 w 3914"/>
                <a:gd name="T33" fmla="*/ 7 h 2656"/>
                <a:gd name="T34" fmla="*/ 3457 w 3914"/>
                <a:gd name="T35" fmla="*/ 486 h 2656"/>
                <a:gd name="T36" fmla="*/ 3371 w 3914"/>
                <a:gd name="T37" fmla="*/ 603 h 2656"/>
                <a:gd name="T38" fmla="*/ 3409 w 3914"/>
                <a:gd name="T39" fmla="*/ 1274 h 2656"/>
                <a:gd name="T40" fmla="*/ 3863 w 3914"/>
                <a:gd name="T41" fmla="*/ 1211 h 2656"/>
                <a:gd name="T42" fmla="*/ 3891 w 3914"/>
                <a:gd name="T43" fmla="*/ 1383 h 2656"/>
                <a:gd name="T44" fmla="*/ 2492 w 3914"/>
                <a:gd name="T45" fmla="*/ 2523 h 2656"/>
                <a:gd name="T46" fmla="*/ 2420 w 3914"/>
                <a:gd name="T47" fmla="*/ 2654 h 2656"/>
                <a:gd name="T48" fmla="*/ 1118 w 3914"/>
                <a:gd name="T49" fmla="*/ 2593 h 2656"/>
                <a:gd name="T50" fmla="*/ 214 w 3914"/>
                <a:gd name="T51" fmla="*/ 2425 h 2656"/>
                <a:gd name="T52" fmla="*/ 62 w 3914"/>
                <a:gd name="T53" fmla="*/ 2338 h 2656"/>
                <a:gd name="T54" fmla="*/ 147 w 3914"/>
                <a:gd name="T55" fmla="*/ 2186 h 2656"/>
                <a:gd name="T56" fmla="*/ 522 w 3914"/>
                <a:gd name="T57" fmla="*/ 1890 h 2656"/>
                <a:gd name="T58" fmla="*/ 171 w 3914"/>
                <a:gd name="T59" fmla="*/ 1827 h 2656"/>
                <a:gd name="T60" fmla="*/ 154 w 3914"/>
                <a:gd name="T61" fmla="*/ 1671 h 2656"/>
                <a:gd name="T62" fmla="*/ 294 w 3914"/>
                <a:gd name="T63" fmla="*/ 1630 h 2656"/>
                <a:gd name="T64" fmla="*/ 639 w 3914"/>
                <a:gd name="T65" fmla="*/ 1640 h 2656"/>
                <a:gd name="T66" fmla="*/ 735 w 3914"/>
                <a:gd name="T67" fmla="*/ 1503 h 2656"/>
                <a:gd name="T68" fmla="*/ 660 w 3914"/>
                <a:gd name="T69" fmla="*/ 1433 h 2656"/>
                <a:gd name="T70" fmla="*/ 375 w 3914"/>
                <a:gd name="T71" fmla="*/ 1421 h 2656"/>
                <a:gd name="T72" fmla="*/ 116 w 3914"/>
                <a:gd name="T73" fmla="*/ 1351 h 2656"/>
                <a:gd name="T74" fmla="*/ 2 w 3914"/>
                <a:gd name="T75" fmla="*/ 1131 h 2656"/>
                <a:gd name="T76" fmla="*/ 127 w 3914"/>
                <a:gd name="T77" fmla="*/ 834 h 2656"/>
                <a:gd name="T78" fmla="*/ 209 w 3914"/>
                <a:gd name="T79" fmla="*/ 602 h 2656"/>
                <a:gd name="T80" fmla="*/ 362 w 3914"/>
                <a:gd name="T81" fmla="*/ 578 h 2656"/>
                <a:gd name="T82" fmla="*/ 622 w 3914"/>
                <a:gd name="T83" fmla="*/ 728 h 2656"/>
                <a:gd name="T84" fmla="*/ 765 w 3914"/>
                <a:gd name="T85" fmla="*/ 825 h 2656"/>
                <a:gd name="T86" fmla="*/ 683 w 3914"/>
                <a:gd name="T87" fmla="*/ 968 h 2656"/>
                <a:gd name="T88" fmla="*/ 410 w 3914"/>
                <a:gd name="T89" fmla="*/ 949 h 2656"/>
                <a:gd name="T90" fmla="*/ 247 w 3914"/>
                <a:gd name="T91" fmla="*/ 1052 h 2656"/>
                <a:gd name="T92" fmla="*/ 290 w 3914"/>
                <a:gd name="T93" fmla="*/ 1153 h 2656"/>
                <a:gd name="T94" fmla="*/ 527 w 3914"/>
                <a:gd name="T95" fmla="*/ 1176 h 2656"/>
                <a:gd name="T96" fmla="*/ 835 w 3914"/>
                <a:gd name="T97" fmla="*/ 1228 h 2656"/>
                <a:gd name="T98" fmla="*/ 969 w 3914"/>
                <a:gd name="T99" fmla="*/ 1413 h 2656"/>
                <a:gd name="T100" fmla="*/ 919 w 3914"/>
                <a:gd name="T101" fmla="*/ 1706 h 2656"/>
                <a:gd name="T102" fmla="*/ 760 w 3914"/>
                <a:gd name="T103" fmla="*/ 1944 h 2656"/>
                <a:gd name="T104" fmla="*/ 2098 w 3914"/>
                <a:gd name="T105" fmla="*/ 1635 h 2656"/>
                <a:gd name="T106" fmla="*/ 1788 w 3914"/>
                <a:gd name="T107" fmla="*/ 1040 h 2656"/>
                <a:gd name="T108" fmla="*/ 1648 w 3914"/>
                <a:gd name="T109" fmla="*/ 970 h 2656"/>
                <a:gd name="T110" fmla="*/ 1695 w 3914"/>
                <a:gd name="T111" fmla="*/ 409 h 2656"/>
                <a:gd name="T112" fmla="*/ 1777 w 3914"/>
                <a:gd name="T113" fmla="*/ 264 h 2656"/>
                <a:gd name="T114" fmla="*/ 2016 w 3914"/>
                <a:gd name="T115" fmla="*/ 292 h 2656"/>
                <a:gd name="T116" fmla="*/ 2378 w 3914"/>
                <a:gd name="T117" fmla="*/ 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4" h="2656">
                  <a:moveTo>
                    <a:pt x="2530" y="989"/>
                  </a:moveTo>
                  <a:lnTo>
                    <a:pt x="2509" y="992"/>
                  </a:lnTo>
                  <a:lnTo>
                    <a:pt x="2318" y="1045"/>
                  </a:lnTo>
                  <a:lnTo>
                    <a:pt x="2297" y="1053"/>
                  </a:lnTo>
                  <a:lnTo>
                    <a:pt x="2282" y="1065"/>
                  </a:lnTo>
                  <a:lnTo>
                    <a:pt x="2270" y="1082"/>
                  </a:lnTo>
                  <a:lnTo>
                    <a:pt x="2262" y="1101"/>
                  </a:lnTo>
                  <a:lnTo>
                    <a:pt x="2259" y="1121"/>
                  </a:lnTo>
                  <a:lnTo>
                    <a:pt x="2262" y="1141"/>
                  </a:lnTo>
                  <a:lnTo>
                    <a:pt x="2315" y="1334"/>
                  </a:lnTo>
                  <a:lnTo>
                    <a:pt x="2323" y="1353"/>
                  </a:lnTo>
                  <a:lnTo>
                    <a:pt x="2335" y="1369"/>
                  </a:lnTo>
                  <a:lnTo>
                    <a:pt x="2352" y="1381"/>
                  </a:lnTo>
                  <a:lnTo>
                    <a:pt x="2371" y="1389"/>
                  </a:lnTo>
                  <a:lnTo>
                    <a:pt x="2391" y="1392"/>
                  </a:lnTo>
                  <a:lnTo>
                    <a:pt x="2413" y="1388"/>
                  </a:lnTo>
                  <a:lnTo>
                    <a:pt x="2604" y="1336"/>
                  </a:lnTo>
                  <a:lnTo>
                    <a:pt x="2624" y="1328"/>
                  </a:lnTo>
                  <a:lnTo>
                    <a:pt x="2639" y="1315"/>
                  </a:lnTo>
                  <a:lnTo>
                    <a:pt x="2651" y="1299"/>
                  </a:lnTo>
                  <a:lnTo>
                    <a:pt x="2659" y="1280"/>
                  </a:lnTo>
                  <a:lnTo>
                    <a:pt x="2662" y="1260"/>
                  </a:lnTo>
                  <a:lnTo>
                    <a:pt x="2659" y="1239"/>
                  </a:lnTo>
                  <a:lnTo>
                    <a:pt x="2606" y="1047"/>
                  </a:lnTo>
                  <a:lnTo>
                    <a:pt x="2598" y="1027"/>
                  </a:lnTo>
                  <a:lnTo>
                    <a:pt x="2585" y="1012"/>
                  </a:lnTo>
                  <a:lnTo>
                    <a:pt x="2569" y="999"/>
                  </a:lnTo>
                  <a:lnTo>
                    <a:pt x="2550" y="992"/>
                  </a:lnTo>
                  <a:lnTo>
                    <a:pt x="2530" y="989"/>
                  </a:lnTo>
                  <a:close/>
                  <a:moveTo>
                    <a:pt x="2940" y="876"/>
                  </a:moveTo>
                  <a:lnTo>
                    <a:pt x="2920" y="879"/>
                  </a:lnTo>
                  <a:lnTo>
                    <a:pt x="2727" y="931"/>
                  </a:lnTo>
                  <a:lnTo>
                    <a:pt x="2708" y="939"/>
                  </a:lnTo>
                  <a:lnTo>
                    <a:pt x="2692" y="952"/>
                  </a:lnTo>
                  <a:lnTo>
                    <a:pt x="2680" y="969"/>
                  </a:lnTo>
                  <a:lnTo>
                    <a:pt x="2671" y="987"/>
                  </a:lnTo>
                  <a:lnTo>
                    <a:pt x="2669" y="1008"/>
                  </a:lnTo>
                  <a:lnTo>
                    <a:pt x="2673" y="1028"/>
                  </a:lnTo>
                  <a:lnTo>
                    <a:pt x="2725" y="1221"/>
                  </a:lnTo>
                  <a:lnTo>
                    <a:pt x="2733" y="1240"/>
                  </a:lnTo>
                  <a:lnTo>
                    <a:pt x="2746" y="1256"/>
                  </a:lnTo>
                  <a:lnTo>
                    <a:pt x="2762" y="1268"/>
                  </a:lnTo>
                  <a:lnTo>
                    <a:pt x="2781" y="1275"/>
                  </a:lnTo>
                  <a:lnTo>
                    <a:pt x="2801" y="1279"/>
                  </a:lnTo>
                  <a:lnTo>
                    <a:pt x="2822" y="1275"/>
                  </a:lnTo>
                  <a:lnTo>
                    <a:pt x="3013" y="1223"/>
                  </a:lnTo>
                  <a:lnTo>
                    <a:pt x="3033" y="1215"/>
                  </a:lnTo>
                  <a:lnTo>
                    <a:pt x="3049" y="1202"/>
                  </a:lnTo>
                  <a:lnTo>
                    <a:pt x="3061" y="1186"/>
                  </a:lnTo>
                  <a:lnTo>
                    <a:pt x="3069" y="1167"/>
                  </a:lnTo>
                  <a:lnTo>
                    <a:pt x="3071" y="1147"/>
                  </a:lnTo>
                  <a:lnTo>
                    <a:pt x="3069" y="1126"/>
                  </a:lnTo>
                  <a:lnTo>
                    <a:pt x="3016" y="935"/>
                  </a:lnTo>
                  <a:lnTo>
                    <a:pt x="3007" y="914"/>
                  </a:lnTo>
                  <a:lnTo>
                    <a:pt x="2995" y="899"/>
                  </a:lnTo>
                  <a:lnTo>
                    <a:pt x="2979" y="886"/>
                  </a:lnTo>
                  <a:lnTo>
                    <a:pt x="2960" y="879"/>
                  </a:lnTo>
                  <a:lnTo>
                    <a:pt x="2940" y="876"/>
                  </a:lnTo>
                  <a:close/>
                  <a:moveTo>
                    <a:pt x="2418" y="586"/>
                  </a:moveTo>
                  <a:lnTo>
                    <a:pt x="2398" y="588"/>
                  </a:lnTo>
                  <a:lnTo>
                    <a:pt x="2206" y="641"/>
                  </a:lnTo>
                  <a:lnTo>
                    <a:pt x="2187" y="650"/>
                  </a:lnTo>
                  <a:lnTo>
                    <a:pt x="2170" y="662"/>
                  </a:lnTo>
                  <a:lnTo>
                    <a:pt x="2158" y="678"/>
                  </a:lnTo>
                  <a:lnTo>
                    <a:pt x="2150" y="697"/>
                  </a:lnTo>
                  <a:lnTo>
                    <a:pt x="2148" y="717"/>
                  </a:lnTo>
                  <a:lnTo>
                    <a:pt x="2151" y="738"/>
                  </a:lnTo>
                  <a:lnTo>
                    <a:pt x="2204" y="930"/>
                  </a:lnTo>
                  <a:lnTo>
                    <a:pt x="2212" y="949"/>
                  </a:lnTo>
                  <a:lnTo>
                    <a:pt x="2225" y="965"/>
                  </a:lnTo>
                  <a:lnTo>
                    <a:pt x="2240" y="977"/>
                  </a:lnTo>
                  <a:lnTo>
                    <a:pt x="2259" y="986"/>
                  </a:lnTo>
                  <a:lnTo>
                    <a:pt x="2280" y="988"/>
                  </a:lnTo>
                  <a:lnTo>
                    <a:pt x="2301" y="984"/>
                  </a:lnTo>
                  <a:lnTo>
                    <a:pt x="2493" y="932"/>
                  </a:lnTo>
                  <a:lnTo>
                    <a:pt x="2512" y="924"/>
                  </a:lnTo>
                  <a:lnTo>
                    <a:pt x="2528" y="911"/>
                  </a:lnTo>
                  <a:lnTo>
                    <a:pt x="2541" y="895"/>
                  </a:lnTo>
                  <a:lnTo>
                    <a:pt x="2548" y="876"/>
                  </a:lnTo>
                  <a:lnTo>
                    <a:pt x="2550" y="856"/>
                  </a:lnTo>
                  <a:lnTo>
                    <a:pt x="2548" y="835"/>
                  </a:lnTo>
                  <a:lnTo>
                    <a:pt x="2494" y="644"/>
                  </a:lnTo>
                  <a:lnTo>
                    <a:pt x="2486" y="624"/>
                  </a:lnTo>
                  <a:lnTo>
                    <a:pt x="2474" y="608"/>
                  </a:lnTo>
                  <a:lnTo>
                    <a:pt x="2458" y="595"/>
                  </a:lnTo>
                  <a:lnTo>
                    <a:pt x="2439" y="588"/>
                  </a:lnTo>
                  <a:lnTo>
                    <a:pt x="2418" y="586"/>
                  </a:lnTo>
                  <a:close/>
                  <a:moveTo>
                    <a:pt x="2829" y="473"/>
                  </a:moveTo>
                  <a:lnTo>
                    <a:pt x="2808" y="475"/>
                  </a:lnTo>
                  <a:lnTo>
                    <a:pt x="2616" y="529"/>
                  </a:lnTo>
                  <a:lnTo>
                    <a:pt x="2597" y="537"/>
                  </a:lnTo>
                  <a:lnTo>
                    <a:pt x="2580" y="549"/>
                  </a:lnTo>
                  <a:lnTo>
                    <a:pt x="2568" y="565"/>
                  </a:lnTo>
                  <a:lnTo>
                    <a:pt x="2561" y="584"/>
                  </a:lnTo>
                  <a:lnTo>
                    <a:pt x="2559" y="605"/>
                  </a:lnTo>
                  <a:lnTo>
                    <a:pt x="2561" y="625"/>
                  </a:lnTo>
                  <a:lnTo>
                    <a:pt x="2613" y="817"/>
                  </a:lnTo>
                  <a:lnTo>
                    <a:pt x="2621" y="836"/>
                  </a:lnTo>
                  <a:lnTo>
                    <a:pt x="2635" y="853"/>
                  </a:lnTo>
                  <a:lnTo>
                    <a:pt x="2651" y="865"/>
                  </a:lnTo>
                  <a:lnTo>
                    <a:pt x="2669" y="873"/>
                  </a:lnTo>
                  <a:lnTo>
                    <a:pt x="2689" y="875"/>
                  </a:lnTo>
                  <a:lnTo>
                    <a:pt x="2711" y="872"/>
                  </a:lnTo>
                  <a:lnTo>
                    <a:pt x="2903" y="819"/>
                  </a:lnTo>
                  <a:lnTo>
                    <a:pt x="2922" y="811"/>
                  </a:lnTo>
                  <a:lnTo>
                    <a:pt x="2939" y="798"/>
                  </a:lnTo>
                  <a:lnTo>
                    <a:pt x="2950" y="783"/>
                  </a:lnTo>
                  <a:lnTo>
                    <a:pt x="2957" y="764"/>
                  </a:lnTo>
                  <a:lnTo>
                    <a:pt x="2960" y="743"/>
                  </a:lnTo>
                  <a:lnTo>
                    <a:pt x="2957" y="722"/>
                  </a:lnTo>
                  <a:lnTo>
                    <a:pt x="2905" y="531"/>
                  </a:lnTo>
                  <a:lnTo>
                    <a:pt x="2897" y="511"/>
                  </a:lnTo>
                  <a:lnTo>
                    <a:pt x="2884" y="495"/>
                  </a:lnTo>
                  <a:lnTo>
                    <a:pt x="2867" y="482"/>
                  </a:lnTo>
                  <a:lnTo>
                    <a:pt x="2849" y="475"/>
                  </a:lnTo>
                  <a:lnTo>
                    <a:pt x="2829" y="473"/>
                  </a:lnTo>
                  <a:close/>
                  <a:moveTo>
                    <a:pt x="2378" y="0"/>
                  </a:moveTo>
                  <a:lnTo>
                    <a:pt x="2403" y="1"/>
                  </a:lnTo>
                  <a:lnTo>
                    <a:pt x="2427" y="7"/>
                  </a:lnTo>
                  <a:lnTo>
                    <a:pt x="3373" y="378"/>
                  </a:lnTo>
                  <a:lnTo>
                    <a:pt x="3394" y="386"/>
                  </a:lnTo>
                  <a:lnTo>
                    <a:pt x="3415" y="399"/>
                  </a:lnTo>
                  <a:lnTo>
                    <a:pt x="3431" y="416"/>
                  </a:lnTo>
                  <a:lnTo>
                    <a:pt x="3444" y="436"/>
                  </a:lnTo>
                  <a:lnTo>
                    <a:pt x="3454" y="460"/>
                  </a:lnTo>
                  <a:lnTo>
                    <a:pt x="3457" y="486"/>
                  </a:lnTo>
                  <a:lnTo>
                    <a:pt x="3456" y="512"/>
                  </a:lnTo>
                  <a:lnTo>
                    <a:pt x="3448" y="537"/>
                  </a:lnTo>
                  <a:lnTo>
                    <a:pt x="3435" y="559"/>
                  </a:lnTo>
                  <a:lnTo>
                    <a:pt x="3418" y="578"/>
                  </a:lnTo>
                  <a:lnTo>
                    <a:pt x="3397" y="593"/>
                  </a:lnTo>
                  <a:lnTo>
                    <a:pt x="3372" y="603"/>
                  </a:lnTo>
                  <a:lnTo>
                    <a:pt x="3371" y="603"/>
                  </a:lnTo>
                  <a:lnTo>
                    <a:pt x="3295" y="625"/>
                  </a:lnTo>
                  <a:lnTo>
                    <a:pt x="3442" y="1158"/>
                  </a:lnTo>
                  <a:lnTo>
                    <a:pt x="3447" y="1184"/>
                  </a:lnTo>
                  <a:lnTo>
                    <a:pt x="3444" y="1210"/>
                  </a:lnTo>
                  <a:lnTo>
                    <a:pt x="3437" y="1234"/>
                  </a:lnTo>
                  <a:lnTo>
                    <a:pt x="3425" y="1255"/>
                  </a:lnTo>
                  <a:lnTo>
                    <a:pt x="3409" y="1274"/>
                  </a:lnTo>
                  <a:lnTo>
                    <a:pt x="3388" y="1290"/>
                  </a:lnTo>
                  <a:lnTo>
                    <a:pt x="3364" y="1300"/>
                  </a:lnTo>
                  <a:lnTo>
                    <a:pt x="3758" y="1192"/>
                  </a:lnTo>
                  <a:lnTo>
                    <a:pt x="3786" y="1188"/>
                  </a:lnTo>
                  <a:lnTo>
                    <a:pt x="3814" y="1190"/>
                  </a:lnTo>
                  <a:lnTo>
                    <a:pt x="3840" y="1197"/>
                  </a:lnTo>
                  <a:lnTo>
                    <a:pt x="3863" y="1211"/>
                  </a:lnTo>
                  <a:lnTo>
                    <a:pt x="3884" y="1229"/>
                  </a:lnTo>
                  <a:lnTo>
                    <a:pt x="3900" y="1252"/>
                  </a:lnTo>
                  <a:lnTo>
                    <a:pt x="3911" y="1278"/>
                  </a:lnTo>
                  <a:lnTo>
                    <a:pt x="3914" y="1306"/>
                  </a:lnTo>
                  <a:lnTo>
                    <a:pt x="3913" y="1334"/>
                  </a:lnTo>
                  <a:lnTo>
                    <a:pt x="3905" y="1360"/>
                  </a:lnTo>
                  <a:lnTo>
                    <a:pt x="3891" y="1383"/>
                  </a:lnTo>
                  <a:lnTo>
                    <a:pt x="3873" y="1404"/>
                  </a:lnTo>
                  <a:lnTo>
                    <a:pt x="3850" y="1420"/>
                  </a:lnTo>
                  <a:lnTo>
                    <a:pt x="3824" y="1431"/>
                  </a:lnTo>
                  <a:lnTo>
                    <a:pt x="1936" y="1950"/>
                  </a:lnTo>
                  <a:lnTo>
                    <a:pt x="2467" y="2482"/>
                  </a:lnTo>
                  <a:lnTo>
                    <a:pt x="2483" y="2501"/>
                  </a:lnTo>
                  <a:lnTo>
                    <a:pt x="2492" y="2523"/>
                  </a:lnTo>
                  <a:lnTo>
                    <a:pt x="2497" y="2546"/>
                  </a:lnTo>
                  <a:lnTo>
                    <a:pt x="2497" y="2569"/>
                  </a:lnTo>
                  <a:lnTo>
                    <a:pt x="2490" y="2593"/>
                  </a:lnTo>
                  <a:lnTo>
                    <a:pt x="2478" y="2615"/>
                  </a:lnTo>
                  <a:lnTo>
                    <a:pt x="2461" y="2632"/>
                  </a:lnTo>
                  <a:lnTo>
                    <a:pt x="2442" y="2645"/>
                  </a:lnTo>
                  <a:lnTo>
                    <a:pt x="2420" y="2654"/>
                  </a:lnTo>
                  <a:lnTo>
                    <a:pt x="2395" y="2656"/>
                  </a:lnTo>
                  <a:lnTo>
                    <a:pt x="1213" y="2656"/>
                  </a:lnTo>
                  <a:lnTo>
                    <a:pt x="1188" y="2654"/>
                  </a:lnTo>
                  <a:lnTo>
                    <a:pt x="1166" y="2645"/>
                  </a:lnTo>
                  <a:lnTo>
                    <a:pt x="1147" y="2632"/>
                  </a:lnTo>
                  <a:lnTo>
                    <a:pt x="1130" y="2615"/>
                  </a:lnTo>
                  <a:lnTo>
                    <a:pt x="1118" y="2593"/>
                  </a:lnTo>
                  <a:lnTo>
                    <a:pt x="1111" y="2569"/>
                  </a:lnTo>
                  <a:lnTo>
                    <a:pt x="1111" y="2546"/>
                  </a:lnTo>
                  <a:lnTo>
                    <a:pt x="1116" y="2523"/>
                  </a:lnTo>
                  <a:lnTo>
                    <a:pt x="1126" y="2501"/>
                  </a:lnTo>
                  <a:lnTo>
                    <a:pt x="1141" y="2482"/>
                  </a:lnTo>
                  <a:lnTo>
                    <a:pt x="1572" y="2051"/>
                  </a:lnTo>
                  <a:lnTo>
                    <a:pt x="214" y="2425"/>
                  </a:lnTo>
                  <a:lnTo>
                    <a:pt x="185" y="2429"/>
                  </a:lnTo>
                  <a:lnTo>
                    <a:pt x="158" y="2427"/>
                  </a:lnTo>
                  <a:lnTo>
                    <a:pt x="132" y="2419"/>
                  </a:lnTo>
                  <a:lnTo>
                    <a:pt x="108" y="2406"/>
                  </a:lnTo>
                  <a:lnTo>
                    <a:pt x="88" y="2388"/>
                  </a:lnTo>
                  <a:lnTo>
                    <a:pt x="72" y="2365"/>
                  </a:lnTo>
                  <a:lnTo>
                    <a:pt x="62" y="2338"/>
                  </a:lnTo>
                  <a:lnTo>
                    <a:pt x="57" y="2311"/>
                  </a:lnTo>
                  <a:lnTo>
                    <a:pt x="59" y="2282"/>
                  </a:lnTo>
                  <a:lnTo>
                    <a:pt x="68" y="2256"/>
                  </a:lnTo>
                  <a:lnTo>
                    <a:pt x="81" y="2233"/>
                  </a:lnTo>
                  <a:lnTo>
                    <a:pt x="99" y="2213"/>
                  </a:lnTo>
                  <a:lnTo>
                    <a:pt x="121" y="2197"/>
                  </a:lnTo>
                  <a:lnTo>
                    <a:pt x="147" y="2186"/>
                  </a:lnTo>
                  <a:lnTo>
                    <a:pt x="629" y="2053"/>
                  </a:lnTo>
                  <a:lnTo>
                    <a:pt x="607" y="2046"/>
                  </a:lnTo>
                  <a:lnTo>
                    <a:pt x="587" y="2035"/>
                  </a:lnTo>
                  <a:lnTo>
                    <a:pt x="569" y="2020"/>
                  </a:lnTo>
                  <a:lnTo>
                    <a:pt x="554" y="2000"/>
                  </a:lnTo>
                  <a:lnTo>
                    <a:pt x="546" y="1977"/>
                  </a:lnTo>
                  <a:lnTo>
                    <a:pt x="522" y="1890"/>
                  </a:lnTo>
                  <a:lnTo>
                    <a:pt x="458" y="1893"/>
                  </a:lnTo>
                  <a:lnTo>
                    <a:pt x="395" y="1890"/>
                  </a:lnTo>
                  <a:lnTo>
                    <a:pt x="332" y="1882"/>
                  </a:lnTo>
                  <a:lnTo>
                    <a:pt x="270" y="1869"/>
                  </a:lnTo>
                  <a:lnTo>
                    <a:pt x="207" y="1849"/>
                  </a:lnTo>
                  <a:lnTo>
                    <a:pt x="189" y="1840"/>
                  </a:lnTo>
                  <a:lnTo>
                    <a:pt x="171" y="1827"/>
                  </a:lnTo>
                  <a:lnTo>
                    <a:pt x="157" y="1811"/>
                  </a:lnTo>
                  <a:lnTo>
                    <a:pt x="145" y="1792"/>
                  </a:lnTo>
                  <a:lnTo>
                    <a:pt x="137" y="1770"/>
                  </a:lnTo>
                  <a:lnTo>
                    <a:pt x="132" y="1743"/>
                  </a:lnTo>
                  <a:lnTo>
                    <a:pt x="134" y="1717"/>
                  </a:lnTo>
                  <a:lnTo>
                    <a:pt x="141" y="1693"/>
                  </a:lnTo>
                  <a:lnTo>
                    <a:pt x="154" y="1671"/>
                  </a:lnTo>
                  <a:lnTo>
                    <a:pt x="172" y="1652"/>
                  </a:lnTo>
                  <a:lnTo>
                    <a:pt x="194" y="1637"/>
                  </a:lnTo>
                  <a:lnTo>
                    <a:pt x="218" y="1627"/>
                  </a:lnTo>
                  <a:lnTo>
                    <a:pt x="241" y="1623"/>
                  </a:lnTo>
                  <a:lnTo>
                    <a:pt x="261" y="1623"/>
                  </a:lnTo>
                  <a:lnTo>
                    <a:pt x="279" y="1626"/>
                  </a:lnTo>
                  <a:lnTo>
                    <a:pt x="294" y="1630"/>
                  </a:lnTo>
                  <a:lnTo>
                    <a:pt x="344" y="1647"/>
                  </a:lnTo>
                  <a:lnTo>
                    <a:pt x="395" y="1659"/>
                  </a:lnTo>
                  <a:lnTo>
                    <a:pt x="446" y="1666"/>
                  </a:lnTo>
                  <a:lnTo>
                    <a:pt x="499" y="1667"/>
                  </a:lnTo>
                  <a:lnTo>
                    <a:pt x="551" y="1662"/>
                  </a:lnTo>
                  <a:lnTo>
                    <a:pt x="604" y="1652"/>
                  </a:lnTo>
                  <a:lnTo>
                    <a:pt x="639" y="1640"/>
                  </a:lnTo>
                  <a:lnTo>
                    <a:pt x="668" y="1626"/>
                  </a:lnTo>
                  <a:lnTo>
                    <a:pt x="693" y="1610"/>
                  </a:lnTo>
                  <a:lnTo>
                    <a:pt x="714" y="1591"/>
                  </a:lnTo>
                  <a:lnTo>
                    <a:pt x="728" y="1571"/>
                  </a:lnTo>
                  <a:lnTo>
                    <a:pt x="736" y="1550"/>
                  </a:lnTo>
                  <a:lnTo>
                    <a:pt x="738" y="1527"/>
                  </a:lnTo>
                  <a:lnTo>
                    <a:pt x="735" y="1503"/>
                  </a:lnTo>
                  <a:lnTo>
                    <a:pt x="734" y="1501"/>
                  </a:lnTo>
                  <a:lnTo>
                    <a:pt x="728" y="1484"/>
                  </a:lnTo>
                  <a:lnTo>
                    <a:pt x="721" y="1471"/>
                  </a:lnTo>
                  <a:lnTo>
                    <a:pt x="711" y="1459"/>
                  </a:lnTo>
                  <a:lnTo>
                    <a:pt x="698" y="1449"/>
                  </a:lnTo>
                  <a:lnTo>
                    <a:pt x="680" y="1440"/>
                  </a:lnTo>
                  <a:lnTo>
                    <a:pt x="660" y="1433"/>
                  </a:lnTo>
                  <a:lnTo>
                    <a:pt x="634" y="1429"/>
                  </a:lnTo>
                  <a:lnTo>
                    <a:pt x="603" y="1424"/>
                  </a:lnTo>
                  <a:lnTo>
                    <a:pt x="566" y="1423"/>
                  </a:lnTo>
                  <a:lnTo>
                    <a:pt x="522" y="1421"/>
                  </a:lnTo>
                  <a:lnTo>
                    <a:pt x="473" y="1421"/>
                  </a:lnTo>
                  <a:lnTo>
                    <a:pt x="423" y="1421"/>
                  </a:lnTo>
                  <a:lnTo>
                    <a:pt x="375" y="1421"/>
                  </a:lnTo>
                  <a:lnTo>
                    <a:pt x="330" y="1419"/>
                  </a:lnTo>
                  <a:lnTo>
                    <a:pt x="289" y="1414"/>
                  </a:lnTo>
                  <a:lnTo>
                    <a:pt x="248" y="1408"/>
                  </a:lnTo>
                  <a:lnTo>
                    <a:pt x="211" y="1399"/>
                  </a:lnTo>
                  <a:lnTo>
                    <a:pt x="177" y="1387"/>
                  </a:lnTo>
                  <a:lnTo>
                    <a:pt x="145" y="1372"/>
                  </a:lnTo>
                  <a:lnTo>
                    <a:pt x="116" y="1351"/>
                  </a:lnTo>
                  <a:lnTo>
                    <a:pt x="89" y="1329"/>
                  </a:lnTo>
                  <a:lnTo>
                    <a:pt x="66" y="1300"/>
                  </a:lnTo>
                  <a:lnTo>
                    <a:pt x="46" y="1267"/>
                  </a:lnTo>
                  <a:lnTo>
                    <a:pt x="28" y="1229"/>
                  </a:lnTo>
                  <a:lnTo>
                    <a:pt x="14" y="1185"/>
                  </a:lnTo>
                  <a:lnTo>
                    <a:pt x="13" y="1182"/>
                  </a:lnTo>
                  <a:lnTo>
                    <a:pt x="2" y="1131"/>
                  </a:lnTo>
                  <a:lnTo>
                    <a:pt x="0" y="1082"/>
                  </a:lnTo>
                  <a:lnTo>
                    <a:pt x="5" y="1034"/>
                  </a:lnTo>
                  <a:lnTo>
                    <a:pt x="17" y="989"/>
                  </a:lnTo>
                  <a:lnTo>
                    <a:pt x="34" y="945"/>
                  </a:lnTo>
                  <a:lnTo>
                    <a:pt x="59" y="905"/>
                  </a:lnTo>
                  <a:lnTo>
                    <a:pt x="90" y="868"/>
                  </a:lnTo>
                  <a:lnTo>
                    <a:pt x="127" y="834"/>
                  </a:lnTo>
                  <a:lnTo>
                    <a:pt x="169" y="804"/>
                  </a:lnTo>
                  <a:lnTo>
                    <a:pt x="216" y="778"/>
                  </a:lnTo>
                  <a:lnTo>
                    <a:pt x="194" y="696"/>
                  </a:lnTo>
                  <a:lnTo>
                    <a:pt x="189" y="671"/>
                  </a:lnTo>
                  <a:lnTo>
                    <a:pt x="191" y="646"/>
                  </a:lnTo>
                  <a:lnTo>
                    <a:pt x="198" y="624"/>
                  </a:lnTo>
                  <a:lnTo>
                    <a:pt x="209" y="602"/>
                  </a:lnTo>
                  <a:lnTo>
                    <a:pt x="226" y="584"/>
                  </a:lnTo>
                  <a:lnTo>
                    <a:pt x="246" y="571"/>
                  </a:lnTo>
                  <a:lnTo>
                    <a:pt x="268" y="562"/>
                  </a:lnTo>
                  <a:lnTo>
                    <a:pt x="293" y="558"/>
                  </a:lnTo>
                  <a:lnTo>
                    <a:pt x="318" y="559"/>
                  </a:lnTo>
                  <a:lnTo>
                    <a:pt x="341" y="567"/>
                  </a:lnTo>
                  <a:lnTo>
                    <a:pt x="362" y="578"/>
                  </a:lnTo>
                  <a:lnTo>
                    <a:pt x="380" y="594"/>
                  </a:lnTo>
                  <a:lnTo>
                    <a:pt x="393" y="614"/>
                  </a:lnTo>
                  <a:lnTo>
                    <a:pt x="402" y="638"/>
                  </a:lnTo>
                  <a:lnTo>
                    <a:pt x="426" y="721"/>
                  </a:lnTo>
                  <a:lnTo>
                    <a:pt x="493" y="716"/>
                  </a:lnTo>
                  <a:lnTo>
                    <a:pt x="559" y="720"/>
                  </a:lnTo>
                  <a:lnTo>
                    <a:pt x="622" y="728"/>
                  </a:lnTo>
                  <a:lnTo>
                    <a:pt x="685" y="743"/>
                  </a:lnTo>
                  <a:lnTo>
                    <a:pt x="700" y="749"/>
                  </a:lnTo>
                  <a:lnTo>
                    <a:pt x="716" y="758"/>
                  </a:lnTo>
                  <a:lnTo>
                    <a:pt x="731" y="770"/>
                  </a:lnTo>
                  <a:lnTo>
                    <a:pt x="746" y="785"/>
                  </a:lnTo>
                  <a:lnTo>
                    <a:pt x="756" y="803"/>
                  </a:lnTo>
                  <a:lnTo>
                    <a:pt x="765" y="825"/>
                  </a:lnTo>
                  <a:lnTo>
                    <a:pt x="769" y="852"/>
                  </a:lnTo>
                  <a:lnTo>
                    <a:pt x="767" y="878"/>
                  </a:lnTo>
                  <a:lnTo>
                    <a:pt x="760" y="903"/>
                  </a:lnTo>
                  <a:lnTo>
                    <a:pt x="747" y="925"/>
                  </a:lnTo>
                  <a:lnTo>
                    <a:pt x="729" y="943"/>
                  </a:lnTo>
                  <a:lnTo>
                    <a:pt x="708" y="958"/>
                  </a:lnTo>
                  <a:lnTo>
                    <a:pt x="683" y="968"/>
                  </a:lnTo>
                  <a:lnTo>
                    <a:pt x="659" y="973"/>
                  </a:lnTo>
                  <a:lnTo>
                    <a:pt x="638" y="973"/>
                  </a:lnTo>
                  <a:lnTo>
                    <a:pt x="616" y="968"/>
                  </a:lnTo>
                  <a:lnTo>
                    <a:pt x="562" y="955"/>
                  </a:lnTo>
                  <a:lnTo>
                    <a:pt x="508" y="948"/>
                  </a:lnTo>
                  <a:lnTo>
                    <a:pt x="458" y="945"/>
                  </a:lnTo>
                  <a:lnTo>
                    <a:pt x="410" y="949"/>
                  </a:lnTo>
                  <a:lnTo>
                    <a:pt x="363" y="957"/>
                  </a:lnTo>
                  <a:lnTo>
                    <a:pt x="331" y="969"/>
                  </a:lnTo>
                  <a:lnTo>
                    <a:pt x="304" y="982"/>
                  </a:lnTo>
                  <a:lnTo>
                    <a:pt x="283" y="998"/>
                  </a:lnTo>
                  <a:lnTo>
                    <a:pt x="266" y="1015"/>
                  </a:lnTo>
                  <a:lnTo>
                    <a:pt x="254" y="1033"/>
                  </a:lnTo>
                  <a:lnTo>
                    <a:pt x="247" y="1052"/>
                  </a:lnTo>
                  <a:lnTo>
                    <a:pt x="245" y="1072"/>
                  </a:lnTo>
                  <a:lnTo>
                    <a:pt x="248" y="1093"/>
                  </a:lnTo>
                  <a:lnTo>
                    <a:pt x="249" y="1096"/>
                  </a:lnTo>
                  <a:lnTo>
                    <a:pt x="255" y="1114"/>
                  </a:lnTo>
                  <a:lnTo>
                    <a:pt x="264" y="1129"/>
                  </a:lnTo>
                  <a:lnTo>
                    <a:pt x="275" y="1142"/>
                  </a:lnTo>
                  <a:lnTo>
                    <a:pt x="290" y="1153"/>
                  </a:lnTo>
                  <a:lnTo>
                    <a:pt x="309" y="1161"/>
                  </a:lnTo>
                  <a:lnTo>
                    <a:pt x="331" y="1167"/>
                  </a:lnTo>
                  <a:lnTo>
                    <a:pt x="359" y="1172"/>
                  </a:lnTo>
                  <a:lnTo>
                    <a:pt x="391" y="1174"/>
                  </a:lnTo>
                  <a:lnTo>
                    <a:pt x="430" y="1176"/>
                  </a:lnTo>
                  <a:lnTo>
                    <a:pt x="475" y="1176"/>
                  </a:lnTo>
                  <a:lnTo>
                    <a:pt x="527" y="1176"/>
                  </a:lnTo>
                  <a:lnTo>
                    <a:pt x="581" y="1176"/>
                  </a:lnTo>
                  <a:lnTo>
                    <a:pt x="632" y="1178"/>
                  </a:lnTo>
                  <a:lnTo>
                    <a:pt x="678" y="1183"/>
                  </a:lnTo>
                  <a:lnTo>
                    <a:pt x="722" y="1190"/>
                  </a:lnTo>
                  <a:lnTo>
                    <a:pt x="763" y="1199"/>
                  </a:lnTo>
                  <a:lnTo>
                    <a:pt x="800" y="1212"/>
                  </a:lnTo>
                  <a:lnTo>
                    <a:pt x="835" y="1228"/>
                  </a:lnTo>
                  <a:lnTo>
                    <a:pt x="866" y="1248"/>
                  </a:lnTo>
                  <a:lnTo>
                    <a:pt x="893" y="1272"/>
                  </a:lnTo>
                  <a:lnTo>
                    <a:pt x="917" y="1299"/>
                  </a:lnTo>
                  <a:lnTo>
                    <a:pt x="937" y="1331"/>
                  </a:lnTo>
                  <a:lnTo>
                    <a:pt x="955" y="1368"/>
                  </a:lnTo>
                  <a:lnTo>
                    <a:pt x="969" y="1411"/>
                  </a:lnTo>
                  <a:lnTo>
                    <a:pt x="969" y="1413"/>
                  </a:lnTo>
                  <a:lnTo>
                    <a:pt x="980" y="1462"/>
                  </a:lnTo>
                  <a:lnTo>
                    <a:pt x="983" y="1507"/>
                  </a:lnTo>
                  <a:lnTo>
                    <a:pt x="982" y="1551"/>
                  </a:lnTo>
                  <a:lnTo>
                    <a:pt x="975" y="1594"/>
                  </a:lnTo>
                  <a:lnTo>
                    <a:pt x="962" y="1633"/>
                  </a:lnTo>
                  <a:lnTo>
                    <a:pt x="943" y="1671"/>
                  </a:lnTo>
                  <a:lnTo>
                    <a:pt x="919" y="1706"/>
                  </a:lnTo>
                  <a:lnTo>
                    <a:pt x="892" y="1738"/>
                  </a:lnTo>
                  <a:lnTo>
                    <a:pt x="858" y="1768"/>
                  </a:lnTo>
                  <a:lnTo>
                    <a:pt x="822" y="1795"/>
                  </a:lnTo>
                  <a:lnTo>
                    <a:pt x="780" y="1820"/>
                  </a:lnTo>
                  <a:lnTo>
                    <a:pt x="734" y="1840"/>
                  </a:lnTo>
                  <a:lnTo>
                    <a:pt x="756" y="1919"/>
                  </a:lnTo>
                  <a:lnTo>
                    <a:pt x="760" y="1944"/>
                  </a:lnTo>
                  <a:lnTo>
                    <a:pt x="757" y="1967"/>
                  </a:lnTo>
                  <a:lnTo>
                    <a:pt x="750" y="1990"/>
                  </a:lnTo>
                  <a:lnTo>
                    <a:pt x="738" y="2010"/>
                  </a:lnTo>
                  <a:lnTo>
                    <a:pt x="723" y="2028"/>
                  </a:lnTo>
                  <a:lnTo>
                    <a:pt x="2149" y="1635"/>
                  </a:lnTo>
                  <a:lnTo>
                    <a:pt x="2123" y="1637"/>
                  </a:lnTo>
                  <a:lnTo>
                    <a:pt x="2098" y="1635"/>
                  </a:lnTo>
                  <a:lnTo>
                    <a:pt x="2074" y="1627"/>
                  </a:lnTo>
                  <a:lnTo>
                    <a:pt x="2054" y="1615"/>
                  </a:lnTo>
                  <a:lnTo>
                    <a:pt x="2035" y="1597"/>
                  </a:lnTo>
                  <a:lnTo>
                    <a:pt x="2021" y="1577"/>
                  </a:lnTo>
                  <a:lnTo>
                    <a:pt x="2011" y="1553"/>
                  </a:lnTo>
                  <a:lnTo>
                    <a:pt x="1864" y="1019"/>
                  </a:lnTo>
                  <a:lnTo>
                    <a:pt x="1788" y="1040"/>
                  </a:lnTo>
                  <a:lnTo>
                    <a:pt x="1763" y="1044"/>
                  </a:lnTo>
                  <a:lnTo>
                    <a:pt x="1739" y="1043"/>
                  </a:lnTo>
                  <a:lnTo>
                    <a:pt x="1716" y="1037"/>
                  </a:lnTo>
                  <a:lnTo>
                    <a:pt x="1694" y="1026"/>
                  </a:lnTo>
                  <a:lnTo>
                    <a:pt x="1675" y="1012"/>
                  </a:lnTo>
                  <a:lnTo>
                    <a:pt x="1660" y="993"/>
                  </a:lnTo>
                  <a:lnTo>
                    <a:pt x="1648" y="970"/>
                  </a:lnTo>
                  <a:lnTo>
                    <a:pt x="1641" y="948"/>
                  </a:lnTo>
                  <a:lnTo>
                    <a:pt x="1640" y="923"/>
                  </a:lnTo>
                  <a:lnTo>
                    <a:pt x="1643" y="899"/>
                  </a:lnTo>
                  <a:lnTo>
                    <a:pt x="1651" y="876"/>
                  </a:lnTo>
                  <a:lnTo>
                    <a:pt x="1665" y="855"/>
                  </a:lnTo>
                  <a:lnTo>
                    <a:pt x="1779" y="708"/>
                  </a:lnTo>
                  <a:lnTo>
                    <a:pt x="1695" y="409"/>
                  </a:lnTo>
                  <a:lnTo>
                    <a:pt x="1692" y="381"/>
                  </a:lnTo>
                  <a:lnTo>
                    <a:pt x="1693" y="355"/>
                  </a:lnTo>
                  <a:lnTo>
                    <a:pt x="1700" y="332"/>
                  </a:lnTo>
                  <a:lnTo>
                    <a:pt x="1713" y="309"/>
                  </a:lnTo>
                  <a:lnTo>
                    <a:pt x="1731" y="290"/>
                  </a:lnTo>
                  <a:lnTo>
                    <a:pt x="1752" y="275"/>
                  </a:lnTo>
                  <a:lnTo>
                    <a:pt x="1777" y="264"/>
                  </a:lnTo>
                  <a:lnTo>
                    <a:pt x="1882" y="235"/>
                  </a:lnTo>
                  <a:lnTo>
                    <a:pt x="1908" y="232"/>
                  </a:lnTo>
                  <a:lnTo>
                    <a:pt x="1934" y="233"/>
                  </a:lnTo>
                  <a:lnTo>
                    <a:pt x="1959" y="241"/>
                  </a:lnTo>
                  <a:lnTo>
                    <a:pt x="1982" y="253"/>
                  </a:lnTo>
                  <a:lnTo>
                    <a:pt x="2001" y="271"/>
                  </a:lnTo>
                  <a:lnTo>
                    <a:pt x="2016" y="292"/>
                  </a:lnTo>
                  <a:lnTo>
                    <a:pt x="2025" y="317"/>
                  </a:lnTo>
                  <a:lnTo>
                    <a:pt x="2040" y="370"/>
                  </a:lnTo>
                  <a:lnTo>
                    <a:pt x="2291" y="45"/>
                  </a:lnTo>
                  <a:lnTo>
                    <a:pt x="2309" y="26"/>
                  </a:lnTo>
                  <a:lnTo>
                    <a:pt x="2331" y="13"/>
                  </a:lnTo>
                  <a:lnTo>
                    <a:pt x="2353" y="4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028426AE-D05E-4F35-897C-7D19A020FC52}"/>
                </a:ext>
              </a:extLst>
            </p:cNvPr>
            <p:cNvGrpSpPr/>
            <p:nvPr/>
          </p:nvGrpSpPr>
          <p:grpSpPr>
            <a:xfrm>
              <a:off x="4710408" y="4238457"/>
              <a:ext cx="423295" cy="417701"/>
              <a:chOff x="-3482975" y="-757238"/>
              <a:chExt cx="4684712" cy="4622801"/>
            </a:xfrm>
            <a:solidFill>
              <a:srgbClr val="F08831"/>
            </a:solidFill>
          </p:grpSpPr>
          <p:sp>
            <p:nvSpPr>
              <p:cNvPr id="957" name="Freeform 39">
                <a:extLst>
                  <a:ext uri="{FF2B5EF4-FFF2-40B4-BE49-F238E27FC236}">
                    <a16:creationId xmlns:a16="http://schemas.microsoft.com/office/drawing/2014/main" id="{02E3AD77-DB48-41B8-8AA5-212393675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3463" y="1539875"/>
                <a:ext cx="2146300" cy="449263"/>
              </a:xfrm>
              <a:custGeom>
                <a:avLst/>
                <a:gdLst>
                  <a:gd name="T0" fmla="*/ 333 w 2703"/>
                  <a:gd name="T1" fmla="*/ 0 h 565"/>
                  <a:gd name="T2" fmla="*/ 2373 w 2703"/>
                  <a:gd name="T3" fmla="*/ 0 h 565"/>
                  <a:gd name="T4" fmla="*/ 2703 w 2703"/>
                  <a:gd name="T5" fmla="*/ 565 h 565"/>
                  <a:gd name="T6" fmla="*/ 0 w 2703"/>
                  <a:gd name="T7" fmla="*/ 565 h 565"/>
                  <a:gd name="T8" fmla="*/ 333 w 2703"/>
                  <a:gd name="T9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3" h="565">
                    <a:moveTo>
                      <a:pt x="333" y="0"/>
                    </a:moveTo>
                    <a:lnTo>
                      <a:pt x="2373" y="0"/>
                    </a:lnTo>
                    <a:lnTo>
                      <a:pt x="2703" y="565"/>
                    </a:lnTo>
                    <a:lnTo>
                      <a:pt x="0" y="565"/>
                    </a:lnTo>
                    <a:lnTo>
                      <a:pt x="3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8" name="Freeform 40">
                <a:extLst>
                  <a:ext uri="{FF2B5EF4-FFF2-40B4-BE49-F238E27FC236}">
                    <a16:creationId xmlns:a16="http://schemas.microsoft.com/office/drawing/2014/main" id="{6E365530-0D39-490A-B595-2710B657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22363" y="2293938"/>
                <a:ext cx="2324100" cy="1571625"/>
              </a:xfrm>
              <a:custGeom>
                <a:avLst/>
                <a:gdLst>
                  <a:gd name="T0" fmla="*/ 0 w 2929"/>
                  <a:gd name="T1" fmla="*/ 0 h 1981"/>
                  <a:gd name="T2" fmla="*/ 2929 w 2929"/>
                  <a:gd name="T3" fmla="*/ 0 h 1981"/>
                  <a:gd name="T4" fmla="*/ 2929 w 2929"/>
                  <a:gd name="T5" fmla="*/ 1981 h 1981"/>
                  <a:gd name="T6" fmla="*/ 2042 w 2929"/>
                  <a:gd name="T7" fmla="*/ 1981 h 1981"/>
                  <a:gd name="T8" fmla="*/ 2042 w 2929"/>
                  <a:gd name="T9" fmla="*/ 512 h 1981"/>
                  <a:gd name="T10" fmla="*/ 890 w 2929"/>
                  <a:gd name="T11" fmla="*/ 512 h 1981"/>
                  <a:gd name="T12" fmla="*/ 890 w 2929"/>
                  <a:gd name="T13" fmla="*/ 1981 h 1981"/>
                  <a:gd name="T14" fmla="*/ 0 w 2929"/>
                  <a:gd name="T15" fmla="*/ 1981 h 1981"/>
                  <a:gd name="T16" fmla="*/ 0 w 2929"/>
                  <a:gd name="T17" fmla="*/ 0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9" h="1981">
                    <a:moveTo>
                      <a:pt x="0" y="0"/>
                    </a:moveTo>
                    <a:lnTo>
                      <a:pt x="2929" y="0"/>
                    </a:lnTo>
                    <a:lnTo>
                      <a:pt x="2929" y="1981"/>
                    </a:lnTo>
                    <a:lnTo>
                      <a:pt x="2042" y="1981"/>
                    </a:lnTo>
                    <a:lnTo>
                      <a:pt x="2042" y="512"/>
                    </a:lnTo>
                    <a:lnTo>
                      <a:pt x="890" y="512"/>
                    </a:lnTo>
                    <a:lnTo>
                      <a:pt x="890" y="1981"/>
                    </a:lnTo>
                    <a:lnTo>
                      <a:pt x="0" y="19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9" name="Rectangle 41">
                <a:extLst>
                  <a:ext uri="{FF2B5EF4-FFF2-40B4-BE49-F238E27FC236}">
                    <a16:creationId xmlns:a16="http://schemas.microsoft.com/office/drawing/2014/main" id="{230086B0-D6CF-4495-A801-5FA4AC6F7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2713" y="3005138"/>
                <a:ext cx="304800" cy="86042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0" name="Freeform 42">
                <a:extLst>
                  <a:ext uri="{FF2B5EF4-FFF2-40B4-BE49-F238E27FC236}">
                    <a16:creationId xmlns:a16="http://schemas.microsoft.com/office/drawing/2014/main" id="{6FCE13F5-86A5-41DB-99EA-A9F652D9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7900" y="455612"/>
                <a:ext cx="914400" cy="914400"/>
              </a:xfrm>
              <a:custGeom>
                <a:avLst/>
                <a:gdLst>
                  <a:gd name="T0" fmla="*/ 576 w 1152"/>
                  <a:gd name="T1" fmla="*/ 0 h 1152"/>
                  <a:gd name="T2" fmla="*/ 654 w 1152"/>
                  <a:gd name="T3" fmla="*/ 5 h 1152"/>
                  <a:gd name="T4" fmla="*/ 729 w 1152"/>
                  <a:gd name="T5" fmla="*/ 22 h 1152"/>
                  <a:gd name="T6" fmla="*/ 799 w 1152"/>
                  <a:gd name="T7" fmla="*/ 47 h 1152"/>
                  <a:gd name="T8" fmla="*/ 865 w 1152"/>
                  <a:gd name="T9" fmla="*/ 79 h 1152"/>
                  <a:gd name="T10" fmla="*/ 928 w 1152"/>
                  <a:gd name="T11" fmla="*/ 122 h 1152"/>
                  <a:gd name="T12" fmla="*/ 984 w 1152"/>
                  <a:gd name="T13" fmla="*/ 170 h 1152"/>
                  <a:gd name="T14" fmla="*/ 1032 w 1152"/>
                  <a:gd name="T15" fmla="*/ 226 h 1152"/>
                  <a:gd name="T16" fmla="*/ 1073 w 1152"/>
                  <a:gd name="T17" fmla="*/ 286 h 1152"/>
                  <a:gd name="T18" fmla="*/ 1107 w 1152"/>
                  <a:gd name="T19" fmla="*/ 353 h 1152"/>
                  <a:gd name="T20" fmla="*/ 1132 w 1152"/>
                  <a:gd name="T21" fmla="*/ 424 h 1152"/>
                  <a:gd name="T22" fmla="*/ 1146 w 1152"/>
                  <a:gd name="T23" fmla="*/ 499 h 1152"/>
                  <a:gd name="T24" fmla="*/ 1152 w 1152"/>
                  <a:gd name="T25" fmla="*/ 576 h 1152"/>
                  <a:gd name="T26" fmla="*/ 1146 w 1152"/>
                  <a:gd name="T27" fmla="*/ 655 h 1152"/>
                  <a:gd name="T28" fmla="*/ 1132 w 1152"/>
                  <a:gd name="T29" fmla="*/ 730 h 1152"/>
                  <a:gd name="T30" fmla="*/ 1107 w 1152"/>
                  <a:gd name="T31" fmla="*/ 802 h 1152"/>
                  <a:gd name="T32" fmla="*/ 1073 w 1152"/>
                  <a:gd name="T33" fmla="*/ 868 h 1152"/>
                  <a:gd name="T34" fmla="*/ 1032 w 1152"/>
                  <a:gd name="T35" fmla="*/ 929 h 1152"/>
                  <a:gd name="T36" fmla="*/ 984 w 1152"/>
                  <a:gd name="T37" fmla="*/ 984 h 1152"/>
                  <a:gd name="T38" fmla="*/ 928 w 1152"/>
                  <a:gd name="T39" fmla="*/ 1032 h 1152"/>
                  <a:gd name="T40" fmla="*/ 865 w 1152"/>
                  <a:gd name="T41" fmla="*/ 1074 h 1152"/>
                  <a:gd name="T42" fmla="*/ 799 w 1152"/>
                  <a:gd name="T43" fmla="*/ 1108 h 1152"/>
                  <a:gd name="T44" fmla="*/ 729 w 1152"/>
                  <a:gd name="T45" fmla="*/ 1133 h 1152"/>
                  <a:gd name="T46" fmla="*/ 654 w 1152"/>
                  <a:gd name="T47" fmla="*/ 1147 h 1152"/>
                  <a:gd name="T48" fmla="*/ 576 w 1152"/>
                  <a:gd name="T49" fmla="*/ 1152 h 1152"/>
                  <a:gd name="T50" fmla="*/ 497 w 1152"/>
                  <a:gd name="T51" fmla="*/ 1147 h 1152"/>
                  <a:gd name="T52" fmla="*/ 424 w 1152"/>
                  <a:gd name="T53" fmla="*/ 1133 h 1152"/>
                  <a:gd name="T54" fmla="*/ 352 w 1152"/>
                  <a:gd name="T55" fmla="*/ 1108 h 1152"/>
                  <a:gd name="T56" fmla="*/ 286 w 1152"/>
                  <a:gd name="T57" fmla="*/ 1074 h 1152"/>
                  <a:gd name="T58" fmla="*/ 223 w 1152"/>
                  <a:gd name="T59" fmla="*/ 1032 h 1152"/>
                  <a:gd name="T60" fmla="*/ 169 w 1152"/>
                  <a:gd name="T61" fmla="*/ 984 h 1152"/>
                  <a:gd name="T62" fmla="*/ 119 w 1152"/>
                  <a:gd name="T63" fmla="*/ 929 h 1152"/>
                  <a:gd name="T64" fmla="*/ 78 w 1152"/>
                  <a:gd name="T65" fmla="*/ 868 h 1152"/>
                  <a:gd name="T66" fmla="*/ 44 w 1152"/>
                  <a:gd name="T67" fmla="*/ 802 h 1152"/>
                  <a:gd name="T68" fmla="*/ 21 w 1152"/>
                  <a:gd name="T69" fmla="*/ 730 h 1152"/>
                  <a:gd name="T70" fmla="*/ 5 w 1152"/>
                  <a:gd name="T71" fmla="*/ 655 h 1152"/>
                  <a:gd name="T72" fmla="*/ 0 w 1152"/>
                  <a:gd name="T73" fmla="*/ 576 h 1152"/>
                  <a:gd name="T74" fmla="*/ 5 w 1152"/>
                  <a:gd name="T75" fmla="*/ 499 h 1152"/>
                  <a:gd name="T76" fmla="*/ 21 w 1152"/>
                  <a:gd name="T77" fmla="*/ 424 h 1152"/>
                  <a:gd name="T78" fmla="*/ 44 w 1152"/>
                  <a:gd name="T79" fmla="*/ 353 h 1152"/>
                  <a:gd name="T80" fmla="*/ 78 w 1152"/>
                  <a:gd name="T81" fmla="*/ 286 h 1152"/>
                  <a:gd name="T82" fmla="*/ 119 w 1152"/>
                  <a:gd name="T83" fmla="*/ 226 h 1152"/>
                  <a:gd name="T84" fmla="*/ 169 w 1152"/>
                  <a:gd name="T85" fmla="*/ 170 h 1152"/>
                  <a:gd name="T86" fmla="*/ 223 w 1152"/>
                  <a:gd name="T87" fmla="*/ 122 h 1152"/>
                  <a:gd name="T88" fmla="*/ 286 w 1152"/>
                  <a:gd name="T89" fmla="*/ 79 h 1152"/>
                  <a:gd name="T90" fmla="*/ 352 w 1152"/>
                  <a:gd name="T91" fmla="*/ 47 h 1152"/>
                  <a:gd name="T92" fmla="*/ 424 w 1152"/>
                  <a:gd name="T93" fmla="*/ 22 h 1152"/>
                  <a:gd name="T94" fmla="*/ 497 w 1152"/>
                  <a:gd name="T95" fmla="*/ 5 h 1152"/>
                  <a:gd name="T96" fmla="*/ 576 w 1152"/>
                  <a:gd name="T97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2" h="1152">
                    <a:moveTo>
                      <a:pt x="576" y="0"/>
                    </a:moveTo>
                    <a:lnTo>
                      <a:pt x="654" y="5"/>
                    </a:lnTo>
                    <a:lnTo>
                      <a:pt x="729" y="22"/>
                    </a:lnTo>
                    <a:lnTo>
                      <a:pt x="799" y="47"/>
                    </a:lnTo>
                    <a:lnTo>
                      <a:pt x="865" y="79"/>
                    </a:lnTo>
                    <a:lnTo>
                      <a:pt x="928" y="122"/>
                    </a:lnTo>
                    <a:lnTo>
                      <a:pt x="984" y="170"/>
                    </a:lnTo>
                    <a:lnTo>
                      <a:pt x="1032" y="226"/>
                    </a:lnTo>
                    <a:lnTo>
                      <a:pt x="1073" y="286"/>
                    </a:lnTo>
                    <a:lnTo>
                      <a:pt x="1107" y="353"/>
                    </a:lnTo>
                    <a:lnTo>
                      <a:pt x="1132" y="424"/>
                    </a:lnTo>
                    <a:lnTo>
                      <a:pt x="1146" y="499"/>
                    </a:lnTo>
                    <a:lnTo>
                      <a:pt x="1152" y="576"/>
                    </a:lnTo>
                    <a:lnTo>
                      <a:pt x="1146" y="655"/>
                    </a:lnTo>
                    <a:lnTo>
                      <a:pt x="1132" y="730"/>
                    </a:lnTo>
                    <a:lnTo>
                      <a:pt x="1107" y="802"/>
                    </a:lnTo>
                    <a:lnTo>
                      <a:pt x="1073" y="868"/>
                    </a:lnTo>
                    <a:lnTo>
                      <a:pt x="1032" y="929"/>
                    </a:lnTo>
                    <a:lnTo>
                      <a:pt x="984" y="984"/>
                    </a:lnTo>
                    <a:lnTo>
                      <a:pt x="928" y="1032"/>
                    </a:lnTo>
                    <a:lnTo>
                      <a:pt x="865" y="1074"/>
                    </a:lnTo>
                    <a:lnTo>
                      <a:pt x="799" y="1108"/>
                    </a:lnTo>
                    <a:lnTo>
                      <a:pt x="729" y="1133"/>
                    </a:lnTo>
                    <a:lnTo>
                      <a:pt x="654" y="1147"/>
                    </a:lnTo>
                    <a:lnTo>
                      <a:pt x="576" y="1152"/>
                    </a:lnTo>
                    <a:lnTo>
                      <a:pt x="497" y="1147"/>
                    </a:lnTo>
                    <a:lnTo>
                      <a:pt x="424" y="1133"/>
                    </a:lnTo>
                    <a:lnTo>
                      <a:pt x="352" y="1108"/>
                    </a:lnTo>
                    <a:lnTo>
                      <a:pt x="286" y="1074"/>
                    </a:lnTo>
                    <a:lnTo>
                      <a:pt x="223" y="1032"/>
                    </a:lnTo>
                    <a:lnTo>
                      <a:pt x="169" y="984"/>
                    </a:lnTo>
                    <a:lnTo>
                      <a:pt x="119" y="929"/>
                    </a:lnTo>
                    <a:lnTo>
                      <a:pt x="78" y="868"/>
                    </a:lnTo>
                    <a:lnTo>
                      <a:pt x="44" y="802"/>
                    </a:lnTo>
                    <a:lnTo>
                      <a:pt x="21" y="730"/>
                    </a:lnTo>
                    <a:lnTo>
                      <a:pt x="5" y="655"/>
                    </a:lnTo>
                    <a:lnTo>
                      <a:pt x="0" y="576"/>
                    </a:lnTo>
                    <a:lnTo>
                      <a:pt x="5" y="499"/>
                    </a:lnTo>
                    <a:lnTo>
                      <a:pt x="21" y="424"/>
                    </a:lnTo>
                    <a:lnTo>
                      <a:pt x="44" y="353"/>
                    </a:lnTo>
                    <a:lnTo>
                      <a:pt x="78" y="286"/>
                    </a:lnTo>
                    <a:lnTo>
                      <a:pt x="119" y="226"/>
                    </a:lnTo>
                    <a:lnTo>
                      <a:pt x="169" y="170"/>
                    </a:lnTo>
                    <a:lnTo>
                      <a:pt x="223" y="122"/>
                    </a:lnTo>
                    <a:lnTo>
                      <a:pt x="286" y="79"/>
                    </a:lnTo>
                    <a:lnTo>
                      <a:pt x="352" y="47"/>
                    </a:lnTo>
                    <a:lnTo>
                      <a:pt x="424" y="22"/>
                    </a:lnTo>
                    <a:lnTo>
                      <a:pt x="497" y="5"/>
                    </a:lnTo>
                    <a:lnTo>
                      <a:pt x="5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1" name="Freeform 43">
                <a:extLst>
                  <a:ext uri="{FF2B5EF4-FFF2-40B4-BE49-F238E27FC236}">
                    <a16:creationId xmlns:a16="http://schemas.microsoft.com/office/drawing/2014/main" id="{89871722-B06D-4016-8193-05BB272A13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482975" y="-757238"/>
                <a:ext cx="3386138" cy="4411663"/>
              </a:xfrm>
              <a:custGeom>
                <a:avLst/>
                <a:gdLst>
                  <a:gd name="T0" fmla="*/ 1927 w 4265"/>
                  <a:gd name="T1" fmla="*/ 1167 h 5559"/>
                  <a:gd name="T2" fmla="*/ 1648 w 4265"/>
                  <a:gd name="T3" fmla="*/ 1276 h 5559"/>
                  <a:gd name="T4" fmla="*/ 1421 w 4265"/>
                  <a:gd name="T5" fmla="*/ 1462 h 5559"/>
                  <a:gd name="T6" fmla="*/ 1258 w 4265"/>
                  <a:gd name="T7" fmla="*/ 1709 h 5559"/>
                  <a:gd name="T8" fmla="*/ 1179 w 4265"/>
                  <a:gd name="T9" fmla="*/ 2000 h 5559"/>
                  <a:gd name="T10" fmla="*/ 1195 w 4265"/>
                  <a:gd name="T11" fmla="*/ 2310 h 5559"/>
                  <a:gd name="T12" fmla="*/ 1304 w 4265"/>
                  <a:gd name="T13" fmla="*/ 2589 h 5559"/>
                  <a:gd name="T14" fmla="*/ 1490 w 4265"/>
                  <a:gd name="T15" fmla="*/ 2818 h 5559"/>
                  <a:gd name="T16" fmla="*/ 1737 w 4265"/>
                  <a:gd name="T17" fmla="*/ 2979 h 5559"/>
                  <a:gd name="T18" fmla="*/ 2029 w 4265"/>
                  <a:gd name="T19" fmla="*/ 3060 h 5559"/>
                  <a:gd name="T20" fmla="*/ 2338 w 4265"/>
                  <a:gd name="T21" fmla="*/ 3044 h 5559"/>
                  <a:gd name="T22" fmla="*/ 2617 w 4265"/>
                  <a:gd name="T23" fmla="*/ 2934 h 5559"/>
                  <a:gd name="T24" fmla="*/ 2845 w 4265"/>
                  <a:gd name="T25" fmla="*/ 2748 h 5559"/>
                  <a:gd name="T26" fmla="*/ 3007 w 4265"/>
                  <a:gd name="T27" fmla="*/ 2501 h 5559"/>
                  <a:gd name="T28" fmla="*/ 3088 w 4265"/>
                  <a:gd name="T29" fmla="*/ 2210 h 5559"/>
                  <a:gd name="T30" fmla="*/ 3070 w 4265"/>
                  <a:gd name="T31" fmla="*/ 1898 h 5559"/>
                  <a:gd name="T32" fmla="*/ 2961 w 4265"/>
                  <a:gd name="T33" fmla="*/ 1621 h 5559"/>
                  <a:gd name="T34" fmla="*/ 2775 w 4265"/>
                  <a:gd name="T35" fmla="*/ 1392 h 5559"/>
                  <a:gd name="T36" fmla="*/ 2528 w 4265"/>
                  <a:gd name="T37" fmla="*/ 1231 h 5559"/>
                  <a:gd name="T38" fmla="*/ 2236 w 4265"/>
                  <a:gd name="T39" fmla="*/ 1151 h 5559"/>
                  <a:gd name="T40" fmla="*/ 2285 w 4265"/>
                  <a:gd name="T41" fmla="*/ 6 h 5559"/>
                  <a:gd name="T42" fmla="*/ 2723 w 4265"/>
                  <a:gd name="T43" fmla="*/ 84 h 5559"/>
                  <a:gd name="T44" fmla="*/ 3126 w 4265"/>
                  <a:gd name="T45" fmla="*/ 245 h 5559"/>
                  <a:gd name="T46" fmla="*/ 3482 w 4265"/>
                  <a:gd name="T47" fmla="*/ 483 h 5559"/>
                  <a:gd name="T48" fmla="*/ 3784 w 4265"/>
                  <a:gd name="T49" fmla="*/ 784 h 5559"/>
                  <a:gd name="T50" fmla="*/ 4020 w 4265"/>
                  <a:gd name="T51" fmla="*/ 1142 h 5559"/>
                  <a:gd name="T52" fmla="*/ 4183 w 4265"/>
                  <a:gd name="T53" fmla="*/ 1544 h 5559"/>
                  <a:gd name="T54" fmla="*/ 4260 w 4265"/>
                  <a:gd name="T55" fmla="*/ 1981 h 5559"/>
                  <a:gd name="T56" fmla="*/ 4251 w 4265"/>
                  <a:gd name="T57" fmla="*/ 2387 h 5559"/>
                  <a:gd name="T58" fmla="*/ 3088 w 4265"/>
                  <a:gd name="T59" fmla="*/ 2700 h 5559"/>
                  <a:gd name="T60" fmla="*/ 2589 w 4265"/>
                  <a:gd name="T61" fmla="*/ 4985 h 5559"/>
                  <a:gd name="T62" fmla="*/ 376 w 4265"/>
                  <a:gd name="T63" fmla="*/ 3342 h 5559"/>
                  <a:gd name="T64" fmla="*/ 174 w 4265"/>
                  <a:gd name="T65" fmla="*/ 2976 h 5559"/>
                  <a:gd name="T66" fmla="*/ 45 w 4265"/>
                  <a:gd name="T67" fmla="*/ 2569 h 5559"/>
                  <a:gd name="T68" fmla="*/ 0 w 4265"/>
                  <a:gd name="T69" fmla="*/ 2133 h 5559"/>
                  <a:gd name="T70" fmla="*/ 47 w 4265"/>
                  <a:gd name="T71" fmla="*/ 1686 h 5559"/>
                  <a:gd name="T72" fmla="*/ 182 w 4265"/>
                  <a:gd name="T73" fmla="*/ 1270 h 5559"/>
                  <a:gd name="T74" fmla="*/ 395 w 4265"/>
                  <a:gd name="T75" fmla="*/ 898 h 5559"/>
                  <a:gd name="T76" fmla="*/ 676 w 4265"/>
                  <a:gd name="T77" fmla="*/ 576 h 5559"/>
                  <a:gd name="T78" fmla="*/ 1016 w 4265"/>
                  <a:gd name="T79" fmla="*/ 317 h 5559"/>
                  <a:gd name="T80" fmla="*/ 1404 w 4265"/>
                  <a:gd name="T81" fmla="*/ 129 h 5559"/>
                  <a:gd name="T82" fmla="*/ 1832 w 4265"/>
                  <a:gd name="T83" fmla="*/ 22 h 5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265" h="5559">
                    <a:moveTo>
                      <a:pt x="2133" y="1145"/>
                    </a:moveTo>
                    <a:lnTo>
                      <a:pt x="2029" y="1151"/>
                    </a:lnTo>
                    <a:lnTo>
                      <a:pt x="1927" y="1167"/>
                    </a:lnTo>
                    <a:lnTo>
                      <a:pt x="1830" y="1194"/>
                    </a:lnTo>
                    <a:lnTo>
                      <a:pt x="1737" y="1231"/>
                    </a:lnTo>
                    <a:lnTo>
                      <a:pt x="1648" y="1276"/>
                    </a:lnTo>
                    <a:lnTo>
                      <a:pt x="1565" y="1330"/>
                    </a:lnTo>
                    <a:lnTo>
                      <a:pt x="1490" y="1392"/>
                    </a:lnTo>
                    <a:lnTo>
                      <a:pt x="1421" y="1462"/>
                    </a:lnTo>
                    <a:lnTo>
                      <a:pt x="1358" y="1539"/>
                    </a:lnTo>
                    <a:lnTo>
                      <a:pt x="1304" y="1621"/>
                    </a:lnTo>
                    <a:lnTo>
                      <a:pt x="1258" y="1709"/>
                    </a:lnTo>
                    <a:lnTo>
                      <a:pt x="1222" y="1802"/>
                    </a:lnTo>
                    <a:lnTo>
                      <a:pt x="1195" y="1898"/>
                    </a:lnTo>
                    <a:lnTo>
                      <a:pt x="1179" y="2000"/>
                    </a:lnTo>
                    <a:lnTo>
                      <a:pt x="1174" y="2104"/>
                    </a:lnTo>
                    <a:lnTo>
                      <a:pt x="1179" y="2210"/>
                    </a:lnTo>
                    <a:lnTo>
                      <a:pt x="1195" y="2310"/>
                    </a:lnTo>
                    <a:lnTo>
                      <a:pt x="1222" y="2408"/>
                    </a:lnTo>
                    <a:lnTo>
                      <a:pt x="1258" y="2501"/>
                    </a:lnTo>
                    <a:lnTo>
                      <a:pt x="1304" y="2589"/>
                    </a:lnTo>
                    <a:lnTo>
                      <a:pt x="1358" y="2671"/>
                    </a:lnTo>
                    <a:lnTo>
                      <a:pt x="1421" y="2748"/>
                    </a:lnTo>
                    <a:lnTo>
                      <a:pt x="1490" y="2818"/>
                    </a:lnTo>
                    <a:lnTo>
                      <a:pt x="1565" y="2879"/>
                    </a:lnTo>
                    <a:lnTo>
                      <a:pt x="1648" y="2934"/>
                    </a:lnTo>
                    <a:lnTo>
                      <a:pt x="1737" y="2979"/>
                    </a:lnTo>
                    <a:lnTo>
                      <a:pt x="1830" y="3017"/>
                    </a:lnTo>
                    <a:lnTo>
                      <a:pt x="1927" y="3044"/>
                    </a:lnTo>
                    <a:lnTo>
                      <a:pt x="2029" y="3060"/>
                    </a:lnTo>
                    <a:lnTo>
                      <a:pt x="2133" y="3065"/>
                    </a:lnTo>
                    <a:lnTo>
                      <a:pt x="2236" y="3060"/>
                    </a:lnTo>
                    <a:lnTo>
                      <a:pt x="2338" y="3044"/>
                    </a:lnTo>
                    <a:lnTo>
                      <a:pt x="2437" y="3017"/>
                    </a:lnTo>
                    <a:lnTo>
                      <a:pt x="2528" y="2979"/>
                    </a:lnTo>
                    <a:lnTo>
                      <a:pt x="2617" y="2934"/>
                    </a:lnTo>
                    <a:lnTo>
                      <a:pt x="2700" y="2879"/>
                    </a:lnTo>
                    <a:lnTo>
                      <a:pt x="2775" y="2818"/>
                    </a:lnTo>
                    <a:lnTo>
                      <a:pt x="2845" y="2748"/>
                    </a:lnTo>
                    <a:lnTo>
                      <a:pt x="2907" y="2671"/>
                    </a:lnTo>
                    <a:lnTo>
                      <a:pt x="2961" y="2589"/>
                    </a:lnTo>
                    <a:lnTo>
                      <a:pt x="3007" y="2501"/>
                    </a:lnTo>
                    <a:lnTo>
                      <a:pt x="3043" y="2408"/>
                    </a:lnTo>
                    <a:lnTo>
                      <a:pt x="3070" y="2310"/>
                    </a:lnTo>
                    <a:lnTo>
                      <a:pt x="3088" y="2210"/>
                    </a:lnTo>
                    <a:lnTo>
                      <a:pt x="3093" y="2104"/>
                    </a:lnTo>
                    <a:lnTo>
                      <a:pt x="3088" y="2000"/>
                    </a:lnTo>
                    <a:lnTo>
                      <a:pt x="3070" y="1898"/>
                    </a:lnTo>
                    <a:lnTo>
                      <a:pt x="3043" y="1802"/>
                    </a:lnTo>
                    <a:lnTo>
                      <a:pt x="3007" y="1709"/>
                    </a:lnTo>
                    <a:lnTo>
                      <a:pt x="2961" y="1621"/>
                    </a:lnTo>
                    <a:lnTo>
                      <a:pt x="2907" y="1539"/>
                    </a:lnTo>
                    <a:lnTo>
                      <a:pt x="2845" y="1462"/>
                    </a:lnTo>
                    <a:lnTo>
                      <a:pt x="2775" y="1392"/>
                    </a:lnTo>
                    <a:lnTo>
                      <a:pt x="2700" y="1330"/>
                    </a:lnTo>
                    <a:lnTo>
                      <a:pt x="2617" y="1276"/>
                    </a:lnTo>
                    <a:lnTo>
                      <a:pt x="2528" y="1231"/>
                    </a:lnTo>
                    <a:lnTo>
                      <a:pt x="2437" y="1194"/>
                    </a:lnTo>
                    <a:lnTo>
                      <a:pt x="2338" y="1167"/>
                    </a:lnTo>
                    <a:lnTo>
                      <a:pt x="2236" y="1151"/>
                    </a:lnTo>
                    <a:lnTo>
                      <a:pt x="2133" y="1145"/>
                    </a:lnTo>
                    <a:close/>
                    <a:moveTo>
                      <a:pt x="2133" y="0"/>
                    </a:moveTo>
                    <a:lnTo>
                      <a:pt x="2285" y="6"/>
                    </a:lnTo>
                    <a:lnTo>
                      <a:pt x="2435" y="22"/>
                    </a:lnTo>
                    <a:lnTo>
                      <a:pt x="2580" y="48"/>
                    </a:lnTo>
                    <a:lnTo>
                      <a:pt x="2723" y="84"/>
                    </a:lnTo>
                    <a:lnTo>
                      <a:pt x="2861" y="129"/>
                    </a:lnTo>
                    <a:lnTo>
                      <a:pt x="2995" y="183"/>
                    </a:lnTo>
                    <a:lnTo>
                      <a:pt x="3126" y="245"/>
                    </a:lnTo>
                    <a:lnTo>
                      <a:pt x="3249" y="317"/>
                    </a:lnTo>
                    <a:lnTo>
                      <a:pt x="3369" y="396"/>
                    </a:lnTo>
                    <a:lnTo>
                      <a:pt x="3482" y="483"/>
                    </a:lnTo>
                    <a:lnTo>
                      <a:pt x="3589" y="576"/>
                    </a:lnTo>
                    <a:lnTo>
                      <a:pt x="3689" y="676"/>
                    </a:lnTo>
                    <a:lnTo>
                      <a:pt x="3784" y="784"/>
                    </a:lnTo>
                    <a:lnTo>
                      <a:pt x="3870" y="898"/>
                    </a:lnTo>
                    <a:lnTo>
                      <a:pt x="3949" y="1016"/>
                    </a:lnTo>
                    <a:lnTo>
                      <a:pt x="4020" y="1142"/>
                    </a:lnTo>
                    <a:lnTo>
                      <a:pt x="4083" y="1270"/>
                    </a:lnTo>
                    <a:lnTo>
                      <a:pt x="4138" y="1405"/>
                    </a:lnTo>
                    <a:lnTo>
                      <a:pt x="4183" y="1544"/>
                    </a:lnTo>
                    <a:lnTo>
                      <a:pt x="4219" y="1686"/>
                    </a:lnTo>
                    <a:lnTo>
                      <a:pt x="4244" y="1832"/>
                    </a:lnTo>
                    <a:lnTo>
                      <a:pt x="4260" y="1981"/>
                    </a:lnTo>
                    <a:lnTo>
                      <a:pt x="4265" y="2133"/>
                    </a:lnTo>
                    <a:lnTo>
                      <a:pt x="4262" y="2262"/>
                    </a:lnTo>
                    <a:lnTo>
                      <a:pt x="4251" y="2387"/>
                    </a:lnTo>
                    <a:lnTo>
                      <a:pt x="4231" y="2512"/>
                    </a:lnTo>
                    <a:lnTo>
                      <a:pt x="3199" y="2512"/>
                    </a:lnTo>
                    <a:lnTo>
                      <a:pt x="3088" y="2700"/>
                    </a:lnTo>
                    <a:lnTo>
                      <a:pt x="2642" y="3459"/>
                    </a:lnTo>
                    <a:lnTo>
                      <a:pt x="2589" y="3548"/>
                    </a:lnTo>
                    <a:lnTo>
                      <a:pt x="2589" y="4985"/>
                    </a:lnTo>
                    <a:lnTo>
                      <a:pt x="2133" y="5559"/>
                    </a:lnTo>
                    <a:lnTo>
                      <a:pt x="460" y="3453"/>
                    </a:lnTo>
                    <a:lnTo>
                      <a:pt x="376" y="3342"/>
                    </a:lnTo>
                    <a:lnTo>
                      <a:pt x="301" y="3224"/>
                    </a:lnTo>
                    <a:lnTo>
                      <a:pt x="233" y="3103"/>
                    </a:lnTo>
                    <a:lnTo>
                      <a:pt x="174" y="2976"/>
                    </a:lnTo>
                    <a:lnTo>
                      <a:pt x="122" y="2845"/>
                    </a:lnTo>
                    <a:lnTo>
                      <a:pt x="79" y="2709"/>
                    </a:lnTo>
                    <a:lnTo>
                      <a:pt x="45" y="2569"/>
                    </a:lnTo>
                    <a:lnTo>
                      <a:pt x="20" y="2428"/>
                    </a:lnTo>
                    <a:lnTo>
                      <a:pt x="5" y="2281"/>
                    </a:lnTo>
                    <a:lnTo>
                      <a:pt x="0" y="2133"/>
                    </a:lnTo>
                    <a:lnTo>
                      <a:pt x="5" y="1981"/>
                    </a:lnTo>
                    <a:lnTo>
                      <a:pt x="21" y="1832"/>
                    </a:lnTo>
                    <a:lnTo>
                      <a:pt x="47" y="1686"/>
                    </a:lnTo>
                    <a:lnTo>
                      <a:pt x="82" y="1544"/>
                    </a:lnTo>
                    <a:lnTo>
                      <a:pt x="129" y="1405"/>
                    </a:lnTo>
                    <a:lnTo>
                      <a:pt x="182" y="1270"/>
                    </a:lnTo>
                    <a:lnTo>
                      <a:pt x="245" y="1142"/>
                    </a:lnTo>
                    <a:lnTo>
                      <a:pt x="317" y="1016"/>
                    </a:lnTo>
                    <a:lnTo>
                      <a:pt x="395" y="898"/>
                    </a:lnTo>
                    <a:lnTo>
                      <a:pt x="481" y="784"/>
                    </a:lnTo>
                    <a:lnTo>
                      <a:pt x="576" y="676"/>
                    </a:lnTo>
                    <a:lnTo>
                      <a:pt x="676" y="576"/>
                    </a:lnTo>
                    <a:lnTo>
                      <a:pt x="784" y="483"/>
                    </a:lnTo>
                    <a:lnTo>
                      <a:pt x="896" y="396"/>
                    </a:lnTo>
                    <a:lnTo>
                      <a:pt x="1016" y="317"/>
                    </a:lnTo>
                    <a:lnTo>
                      <a:pt x="1141" y="245"/>
                    </a:lnTo>
                    <a:lnTo>
                      <a:pt x="1270" y="183"/>
                    </a:lnTo>
                    <a:lnTo>
                      <a:pt x="1404" y="129"/>
                    </a:lnTo>
                    <a:lnTo>
                      <a:pt x="1542" y="84"/>
                    </a:lnTo>
                    <a:lnTo>
                      <a:pt x="1685" y="48"/>
                    </a:lnTo>
                    <a:lnTo>
                      <a:pt x="1832" y="22"/>
                    </a:lnTo>
                    <a:lnTo>
                      <a:pt x="1981" y="6"/>
                    </a:lnTo>
                    <a:lnTo>
                      <a:pt x="2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3" name="Freeform 11">
              <a:extLst>
                <a:ext uri="{FF2B5EF4-FFF2-40B4-BE49-F238E27FC236}">
                  <a16:creationId xmlns:a16="http://schemas.microsoft.com/office/drawing/2014/main" id="{B6FBBBB2-2DF6-4AC5-9A4A-B0DFF41B6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277" y="1945313"/>
              <a:ext cx="377008" cy="325588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763F86D1-91A5-4513-BAC4-E2EED58C6848}"/>
                </a:ext>
              </a:extLst>
            </p:cNvPr>
            <p:cNvGrpSpPr/>
            <p:nvPr/>
          </p:nvGrpSpPr>
          <p:grpSpPr>
            <a:xfrm>
              <a:off x="4974606" y="3119116"/>
              <a:ext cx="573440" cy="364293"/>
              <a:chOff x="9190038" y="984250"/>
              <a:chExt cx="4905375" cy="3116263"/>
            </a:xfrm>
            <a:solidFill>
              <a:srgbClr val="F08831"/>
            </a:solidFill>
          </p:grpSpPr>
          <p:sp>
            <p:nvSpPr>
              <p:cNvPr id="953" name="Freeform 68">
                <a:extLst>
                  <a:ext uri="{FF2B5EF4-FFF2-40B4-BE49-F238E27FC236}">
                    <a16:creationId xmlns:a16="http://schemas.microsoft.com/office/drawing/2014/main" id="{F168A42A-044E-45F7-97CB-E6486AFF1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2951" y="984250"/>
                <a:ext cx="4021138" cy="962025"/>
              </a:xfrm>
              <a:custGeom>
                <a:avLst/>
                <a:gdLst>
                  <a:gd name="T0" fmla="*/ 4425 w 5066"/>
                  <a:gd name="T1" fmla="*/ 0 h 1211"/>
                  <a:gd name="T2" fmla="*/ 4595 w 5066"/>
                  <a:gd name="T3" fmla="*/ 22 h 1211"/>
                  <a:gd name="T4" fmla="*/ 4749 w 5066"/>
                  <a:gd name="T5" fmla="*/ 88 h 1211"/>
                  <a:gd name="T6" fmla="*/ 4879 w 5066"/>
                  <a:gd name="T7" fmla="*/ 187 h 1211"/>
                  <a:gd name="T8" fmla="*/ 4980 w 5066"/>
                  <a:gd name="T9" fmla="*/ 319 h 1211"/>
                  <a:gd name="T10" fmla="*/ 5044 w 5066"/>
                  <a:gd name="T11" fmla="*/ 470 h 1211"/>
                  <a:gd name="T12" fmla="*/ 5066 w 5066"/>
                  <a:gd name="T13" fmla="*/ 641 h 1211"/>
                  <a:gd name="T14" fmla="*/ 4920 w 5066"/>
                  <a:gd name="T15" fmla="*/ 1211 h 1211"/>
                  <a:gd name="T16" fmla="*/ 4914 w 5066"/>
                  <a:gd name="T17" fmla="*/ 1106 h 1211"/>
                  <a:gd name="T18" fmla="*/ 4875 w 5066"/>
                  <a:gd name="T19" fmla="*/ 958 h 1211"/>
                  <a:gd name="T20" fmla="*/ 4798 w 5066"/>
                  <a:gd name="T21" fmla="*/ 827 h 1211"/>
                  <a:gd name="T22" fmla="*/ 4693 w 5066"/>
                  <a:gd name="T23" fmla="*/ 722 h 1211"/>
                  <a:gd name="T24" fmla="*/ 4564 w 5066"/>
                  <a:gd name="T25" fmla="*/ 647 h 1211"/>
                  <a:gd name="T26" fmla="*/ 4415 w 5066"/>
                  <a:gd name="T27" fmla="*/ 605 h 1211"/>
                  <a:gd name="T28" fmla="*/ 3023 w 5066"/>
                  <a:gd name="T29" fmla="*/ 600 h 1211"/>
                  <a:gd name="T30" fmla="*/ 2875 w 5066"/>
                  <a:gd name="T31" fmla="*/ 619 h 1211"/>
                  <a:gd name="T32" fmla="*/ 2742 w 5066"/>
                  <a:gd name="T33" fmla="*/ 673 h 1211"/>
                  <a:gd name="T34" fmla="*/ 2625 w 5066"/>
                  <a:gd name="T35" fmla="*/ 755 h 1211"/>
                  <a:gd name="T36" fmla="*/ 2533 w 5066"/>
                  <a:gd name="T37" fmla="*/ 862 h 1211"/>
                  <a:gd name="T38" fmla="*/ 2441 w 5066"/>
                  <a:gd name="T39" fmla="*/ 755 h 1211"/>
                  <a:gd name="T40" fmla="*/ 2327 w 5066"/>
                  <a:gd name="T41" fmla="*/ 673 h 1211"/>
                  <a:gd name="T42" fmla="*/ 2194 w 5066"/>
                  <a:gd name="T43" fmla="*/ 619 h 1211"/>
                  <a:gd name="T44" fmla="*/ 2046 w 5066"/>
                  <a:gd name="T45" fmla="*/ 600 h 1211"/>
                  <a:gd name="T46" fmla="*/ 653 w 5066"/>
                  <a:gd name="T47" fmla="*/ 605 h 1211"/>
                  <a:gd name="T48" fmla="*/ 505 w 5066"/>
                  <a:gd name="T49" fmla="*/ 647 h 1211"/>
                  <a:gd name="T50" fmla="*/ 374 w 5066"/>
                  <a:gd name="T51" fmla="*/ 722 h 1211"/>
                  <a:gd name="T52" fmla="*/ 269 w 5066"/>
                  <a:gd name="T53" fmla="*/ 827 h 1211"/>
                  <a:gd name="T54" fmla="*/ 194 w 5066"/>
                  <a:gd name="T55" fmla="*/ 958 h 1211"/>
                  <a:gd name="T56" fmla="*/ 152 w 5066"/>
                  <a:gd name="T57" fmla="*/ 1106 h 1211"/>
                  <a:gd name="T58" fmla="*/ 147 w 5066"/>
                  <a:gd name="T59" fmla="*/ 1185 h 1211"/>
                  <a:gd name="T60" fmla="*/ 0 w 5066"/>
                  <a:gd name="T61" fmla="*/ 1211 h 1211"/>
                  <a:gd name="T62" fmla="*/ 6 w 5066"/>
                  <a:gd name="T63" fmla="*/ 555 h 1211"/>
                  <a:gd name="T64" fmla="*/ 51 w 5066"/>
                  <a:gd name="T65" fmla="*/ 392 h 1211"/>
                  <a:gd name="T66" fmla="*/ 134 w 5066"/>
                  <a:gd name="T67" fmla="*/ 249 h 1211"/>
                  <a:gd name="T68" fmla="*/ 250 w 5066"/>
                  <a:gd name="T69" fmla="*/ 133 h 1211"/>
                  <a:gd name="T70" fmla="*/ 392 w 5066"/>
                  <a:gd name="T71" fmla="*/ 50 h 1211"/>
                  <a:gd name="T72" fmla="*/ 556 w 5066"/>
                  <a:gd name="T73" fmla="*/ 5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66" h="1211">
                    <a:moveTo>
                      <a:pt x="642" y="0"/>
                    </a:moveTo>
                    <a:lnTo>
                      <a:pt x="4425" y="0"/>
                    </a:lnTo>
                    <a:lnTo>
                      <a:pt x="4513" y="5"/>
                    </a:lnTo>
                    <a:lnTo>
                      <a:pt x="4595" y="22"/>
                    </a:lnTo>
                    <a:lnTo>
                      <a:pt x="4674" y="50"/>
                    </a:lnTo>
                    <a:lnTo>
                      <a:pt x="4749" y="88"/>
                    </a:lnTo>
                    <a:lnTo>
                      <a:pt x="4817" y="133"/>
                    </a:lnTo>
                    <a:lnTo>
                      <a:pt x="4879" y="187"/>
                    </a:lnTo>
                    <a:lnTo>
                      <a:pt x="4933" y="249"/>
                    </a:lnTo>
                    <a:lnTo>
                      <a:pt x="4980" y="319"/>
                    </a:lnTo>
                    <a:lnTo>
                      <a:pt x="5016" y="392"/>
                    </a:lnTo>
                    <a:lnTo>
                      <a:pt x="5044" y="470"/>
                    </a:lnTo>
                    <a:lnTo>
                      <a:pt x="5061" y="555"/>
                    </a:lnTo>
                    <a:lnTo>
                      <a:pt x="5066" y="641"/>
                    </a:lnTo>
                    <a:lnTo>
                      <a:pt x="5066" y="1211"/>
                    </a:lnTo>
                    <a:lnTo>
                      <a:pt x="4920" y="1211"/>
                    </a:lnTo>
                    <a:lnTo>
                      <a:pt x="4920" y="1185"/>
                    </a:lnTo>
                    <a:lnTo>
                      <a:pt x="4914" y="1106"/>
                    </a:lnTo>
                    <a:lnTo>
                      <a:pt x="4899" y="1029"/>
                    </a:lnTo>
                    <a:lnTo>
                      <a:pt x="4875" y="958"/>
                    </a:lnTo>
                    <a:lnTo>
                      <a:pt x="4841" y="890"/>
                    </a:lnTo>
                    <a:lnTo>
                      <a:pt x="4798" y="827"/>
                    </a:lnTo>
                    <a:lnTo>
                      <a:pt x="4749" y="770"/>
                    </a:lnTo>
                    <a:lnTo>
                      <a:pt x="4693" y="722"/>
                    </a:lnTo>
                    <a:lnTo>
                      <a:pt x="4631" y="680"/>
                    </a:lnTo>
                    <a:lnTo>
                      <a:pt x="4564" y="647"/>
                    </a:lnTo>
                    <a:lnTo>
                      <a:pt x="4490" y="620"/>
                    </a:lnTo>
                    <a:lnTo>
                      <a:pt x="4415" y="605"/>
                    </a:lnTo>
                    <a:lnTo>
                      <a:pt x="4337" y="600"/>
                    </a:lnTo>
                    <a:lnTo>
                      <a:pt x="3023" y="600"/>
                    </a:lnTo>
                    <a:lnTo>
                      <a:pt x="2946" y="605"/>
                    </a:lnTo>
                    <a:lnTo>
                      <a:pt x="2875" y="619"/>
                    </a:lnTo>
                    <a:lnTo>
                      <a:pt x="2805" y="641"/>
                    </a:lnTo>
                    <a:lnTo>
                      <a:pt x="2742" y="673"/>
                    </a:lnTo>
                    <a:lnTo>
                      <a:pt x="2680" y="710"/>
                    </a:lnTo>
                    <a:lnTo>
                      <a:pt x="2625" y="755"/>
                    </a:lnTo>
                    <a:lnTo>
                      <a:pt x="2577" y="806"/>
                    </a:lnTo>
                    <a:lnTo>
                      <a:pt x="2533" y="862"/>
                    </a:lnTo>
                    <a:lnTo>
                      <a:pt x="2490" y="806"/>
                    </a:lnTo>
                    <a:lnTo>
                      <a:pt x="2441" y="755"/>
                    </a:lnTo>
                    <a:lnTo>
                      <a:pt x="2387" y="710"/>
                    </a:lnTo>
                    <a:lnTo>
                      <a:pt x="2327" y="673"/>
                    </a:lnTo>
                    <a:lnTo>
                      <a:pt x="2261" y="641"/>
                    </a:lnTo>
                    <a:lnTo>
                      <a:pt x="2194" y="619"/>
                    </a:lnTo>
                    <a:lnTo>
                      <a:pt x="2121" y="605"/>
                    </a:lnTo>
                    <a:lnTo>
                      <a:pt x="2046" y="600"/>
                    </a:lnTo>
                    <a:lnTo>
                      <a:pt x="732" y="600"/>
                    </a:lnTo>
                    <a:lnTo>
                      <a:pt x="653" y="605"/>
                    </a:lnTo>
                    <a:lnTo>
                      <a:pt x="576" y="620"/>
                    </a:lnTo>
                    <a:lnTo>
                      <a:pt x="505" y="647"/>
                    </a:lnTo>
                    <a:lnTo>
                      <a:pt x="437" y="680"/>
                    </a:lnTo>
                    <a:lnTo>
                      <a:pt x="374" y="722"/>
                    </a:lnTo>
                    <a:lnTo>
                      <a:pt x="317" y="770"/>
                    </a:lnTo>
                    <a:lnTo>
                      <a:pt x="269" y="827"/>
                    </a:lnTo>
                    <a:lnTo>
                      <a:pt x="227" y="890"/>
                    </a:lnTo>
                    <a:lnTo>
                      <a:pt x="194" y="958"/>
                    </a:lnTo>
                    <a:lnTo>
                      <a:pt x="167" y="1029"/>
                    </a:lnTo>
                    <a:lnTo>
                      <a:pt x="152" y="1106"/>
                    </a:lnTo>
                    <a:lnTo>
                      <a:pt x="147" y="1185"/>
                    </a:lnTo>
                    <a:lnTo>
                      <a:pt x="147" y="1185"/>
                    </a:lnTo>
                    <a:lnTo>
                      <a:pt x="147" y="1211"/>
                    </a:lnTo>
                    <a:lnTo>
                      <a:pt x="0" y="1211"/>
                    </a:lnTo>
                    <a:lnTo>
                      <a:pt x="0" y="641"/>
                    </a:lnTo>
                    <a:lnTo>
                      <a:pt x="6" y="555"/>
                    </a:lnTo>
                    <a:lnTo>
                      <a:pt x="23" y="470"/>
                    </a:lnTo>
                    <a:lnTo>
                      <a:pt x="51" y="392"/>
                    </a:lnTo>
                    <a:lnTo>
                      <a:pt x="88" y="319"/>
                    </a:lnTo>
                    <a:lnTo>
                      <a:pt x="134" y="249"/>
                    </a:lnTo>
                    <a:lnTo>
                      <a:pt x="188" y="187"/>
                    </a:lnTo>
                    <a:lnTo>
                      <a:pt x="250" y="133"/>
                    </a:lnTo>
                    <a:lnTo>
                      <a:pt x="319" y="88"/>
                    </a:lnTo>
                    <a:lnTo>
                      <a:pt x="392" y="50"/>
                    </a:lnTo>
                    <a:lnTo>
                      <a:pt x="471" y="22"/>
                    </a:lnTo>
                    <a:lnTo>
                      <a:pt x="556" y="5"/>
                    </a:lnTo>
                    <a:lnTo>
                      <a:pt x="6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4" name="Freeform 69">
                <a:extLst>
                  <a:ext uri="{FF2B5EF4-FFF2-40B4-BE49-F238E27FC236}">
                    <a16:creationId xmlns:a16="http://schemas.microsoft.com/office/drawing/2014/main" id="{1901F5EA-3E0F-4A61-80C5-E68F57866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038" y="2163763"/>
                <a:ext cx="4905375" cy="1936750"/>
              </a:xfrm>
              <a:custGeom>
                <a:avLst/>
                <a:gdLst>
                  <a:gd name="T0" fmla="*/ 5935 w 6181"/>
                  <a:gd name="T1" fmla="*/ 0 h 2440"/>
                  <a:gd name="T2" fmla="*/ 6031 w 6181"/>
                  <a:gd name="T3" fmla="*/ 18 h 2440"/>
                  <a:gd name="T4" fmla="*/ 6109 w 6181"/>
                  <a:gd name="T5" fmla="*/ 71 h 2440"/>
                  <a:gd name="T6" fmla="*/ 6162 w 6181"/>
                  <a:gd name="T7" fmla="*/ 150 h 2440"/>
                  <a:gd name="T8" fmla="*/ 6181 w 6181"/>
                  <a:gd name="T9" fmla="*/ 245 h 2440"/>
                  <a:gd name="T10" fmla="*/ 6177 w 6181"/>
                  <a:gd name="T11" fmla="*/ 1721 h 2440"/>
                  <a:gd name="T12" fmla="*/ 6139 w 6181"/>
                  <a:gd name="T13" fmla="*/ 1809 h 2440"/>
                  <a:gd name="T14" fmla="*/ 6074 w 6181"/>
                  <a:gd name="T15" fmla="*/ 1874 h 2440"/>
                  <a:gd name="T16" fmla="*/ 5986 w 6181"/>
                  <a:gd name="T17" fmla="*/ 1912 h 2440"/>
                  <a:gd name="T18" fmla="*/ 5834 w 6181"/>
                  <a:gd name="T19" fmla="*/ 1917 h 2440"/>
                  <a:gd name="T20" fmla="*/ 5961 w 6181"/>
                  <a:gd name="T21" fmla="*/ 2294 h 2440"/>
                  <a:gd name="T22" fmla="*/ 5948 w 6181"/>
                  <a:gd name="T23" fmla="*/ 2362 h 2440"/>
                  <a:gd name="T24" fmla="*/ 5903 w 6181"/>
                  <a:gd name="T25" fmla="*/ 2416 h 2440"/>
                  <a:gd name="T26" fmla="*/ 5849 w 6181"/>
                  <a:gd name="T27" fmla="*/ 2439 h 2440"/>
                  <a:gd name="T28" fmla="*/ 5792 w 6181"/>
                  <a:gd name="T29" fmla="*/ 2437 h 2440"/>
                  <a:gd name="T30" fmla="*/ 5734 w 6181"/>
                  <a:gd name="T31" fmla="*/ 2405 h 2440"/>
                  <a:gd name="T32" fmla="*/ 5697 w 6181"/>
                  <a:gd name="T33" fmla="*/ 2349 h 2440"/>
                  <a:gd name="T34" fmla="*/ 638 w 6181"/>
                  <a:gd name="T35" fmla="*/ 1917 h 2440"/>
                  <a:gd name="T36" fmla="*/ 469 w 6181"/>
                  <a:gd name="T37" fmla="*/ 2380 h 2440"/>
                  <a:gd name="T38" fmla="*/ 420 w 6181"/>
                  <a:gd name="T39" fmla="*/ 2424 h 2440"/>
                  <a:gd name="T40" fmla="*/ 357 w 6181"/>
                  <a:gd name="T41" fmla="*/ 2440 h 2440"/>
                  <a:gd name="T42" fmla="*/ 310 w 6181"/>
                  <a:gd name="T43" fmla="*/ 2433 h 2440"/>
                  <a:gd name="T44" fmla="*/ 251 w 6181"/>
                  <a:gd name="T45" fmla="*/ 2392 h 2440"/>
                  <a:gd name="T46" fmla="*/ 221 w 6181"/>
                  <a:gd name="T47" fmla="*/ 2330 h 2440"/>
                  <a:gd name="T48" fmla="*/ 227 w 6181"/>
                  <a:gd name="T49" fmla="*/ 2259 h 2440"/>
                  <a:gd name="T50" fmla="*/ 246 w 6181"/>
                  <a:gd name="T51" fmla="*/ 1917 h 2440"/>
                  <a:gd name="T52" fmla="*/ 150 w 6181"/>
                  <a:gd name="T53" fmla="*/ 1897 h 2440"/>
                  <a:gd name="T54" fmla="*/ 71 w 6181"/>
                  <a:gd name="T55" fmla="*/ 1844 h 2440"/>
                  <a:gd name="T56" fmla="*/ 19 w 6181"/>
                  <a:gd name="T57" fmla="*/ 1767 h 2440"/>
                  <a:gd name="T58" fmla="*/ 0 w 6181"/>
                  <a:gd name="T59" fmla="*/ 1672 h 2440"/>
                  <a:gd name="T60" fmla="*/ 6 w 6181"/>
                  <a:gd name="T61" fmla="*/ 195 h 2440"/>
                  <a:gd name="T62" fmla="*/ 41 w 6181"/>
                  <a:gd name="T63" fmla="*/ 108 h 2440"/>
                  <a:gd name="T64" fmla="*/ 109 w 6181"/>
                  <a:gd name="T65" fmla="*/ 41 h 2440"/>
                  <a:gd name="T66" fmla="*/ 197 w 6181"/>
                  <a:gd name="T67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1" h="2440">
                    <a:moveTo>
                      <a:pt x="246" y="0"/>
                    </a:moveTo>
                    <a:lnTo>
                      <a:pt x="5935" y="0"/>
                    </a:lnTo>
                    <a:lnTo>
                      <a:pt x="5986" y="3"/>
                    </a:lnTo>
                    <a:lnTo>
                      <a:pt x="6031" y="18"/>
                    </a:lnTo>
                    <a:lnTo>
                      <a:pt x="6074" y="41"/>
                    </a:lnTo>
                    <a:lnTo>
                      <a:pt x="6109" y="71"/>
                    </a:lnTo>
                    <a:lnTo>
                      <a:pt x="6139" y="108"/>
                    </a:lnTo>
                    <a:lnTo>
                      <a:pt x="6162" y="150"/>
                    </a:lnTo>
                    <a:lnTo>
                      <a:pt x="6177" y="195"/>
                    </a:lnTo>
                    <a:lnTo>
                      <a:pt x="6181" y="245"/>
                    </a:lnTo>
                    <a:lnTo>
                      <a:pt x="6181" y="1672"/>
                    </a:lnTo>
                    <a:lnTo>
                      <a:pt x="6177" y="1721"/>
                    </a:lnTo>
                    <a:lnTo>
                      <a:pt x="6162" y="1767"/>
                    </a:lnTo>
                    <a:lnTo>
                      <a:pt x="6139" y="1809"/>
                    </a:lnTo>
                    <a:lnTo>
                      <a:pt x="6109" y="1844"/>
                    </a:lnTo>
                    <a:lnTo>
                      <a:pt x="6074" y="1874"/>
                    </a:lnTo>
                    <a:lnTo>
                      <a:pt x="6031" y="1897"/>
                    </a:lnTo>
                    <a:lnTo>
                      <a:pt x="5986" y="1912"/>
                    </a:lnTo>
                    <a:lnTo>
                      <a:pt x="5935" y="1917"/>
                    </a:lnTo>
                    <a:lnTo>
                      <a:pt x="5834" y="1917"/>
                    </a:lnTo>
                    <a:lnTo>
                      <a:pt x="5954" y="2259"/>
                    </a:lnTo>
                    <a:lnTo>
                      <a:pt x="5961" y="2294"/>
                    </a:lnTo>
                    <a:lnTo>
                      <a:pt x="5959" y="2330"/>
                    </a:lnTo>
                    <a:lnTo>
                      <a:pt x="5948" y="2362"/>
                    </a:lnTo>
                    <a:lnTo>
                      <a:pt x="5929" y="2392"/>
                    </a:lnTo>
                    <a:lnTo>
                      <a:pt x="5903" y="2416"/>
                    </a:lnTo>
                    <a:lnTo>
                      <a:pt x="5871" y="2433"/>
                    </a:lnTo>
                    <a:lnTo>
                      <a:pt x="5849" y="2439"/>
                    </a:lnTo>
                    <a:lnTo>
                      <a:pt x="5826" y="2440"/>
                    </a:lnTo>
                    <a:lnTo>
                      <a:pt x="5792" y="2437"/>
                    </a:lnTo>
                    <a:lnTo>
                      <a:pt x="5762" y="2424"/>
                    </a:lnTo>
                    <a:lnTo>
                      <a:pt x="5734" y="2405"/>
                    </a:lnTo>
                    <a:lnTo>
                      <a:pt x="5712" y="2380"/>
                    </a:lnTo>
                    <a:lnTo>
                      <a:pt x="5697" y="2349"/>
                    </a:lnTo>
                    <a:lnTo>
                      <a:pt x="5543" y="1917"/>
                    </a:lnTo>
                    <a:lnTo>
                      <a:pt x="638" y="1917"/>
                    </a:lnTo>
                    <a:lnTo>
                      <a:pt x="484" y="2349"/>
                    </a:lnTo>
                    <a:lnTo>
                      <a:pt x="469" y="2380"/>
                    </a:lnTo>
                    <a:lnTo>
                      <a:pt x="447" y="2405"/>
                    </a:lnTo>
                    <a:lnTo>
                      <a:pt x="420" y="2424"/>
                    </a:lnTo>
                    <a:lnTo>
                      <a:pt x="388" y="2437"/>
                    </a:lnTo>
                    <a:lnTo>
                      <a:pt x="357" y="2440"/>
                    </a:lnTo>
                    <a:lnTo>
                      <a:pt x="334" y="2439"/>
                    </a:lnTo>
                    <a:lnTo>
                      <a:pt x="310" y="2433"/>
                    </a:lnTo>
                    <a:lnTo>
                      <a:pt x="278" y="2416"/>
                    </a:lnTo>
                    <a:lnTo>
                      <a:pt x="251" y="2392"/>
                    </a:lnTo>
                    <a:lnTo>
                      <a:pt x="233" y="2362"/>
                    </a:lnTo>
                    <a:lnTo>
                      <a:pt x="221" y="2330"/>
                    </a:lnTo>
                    <a:lnTo>
                      <a:pt x="220" y="2294"/>
                    </a:lnTo>
                    <a:lnTo>
                      <a:pt x="227" y="2259"/>
                    </a:lnTo>
                    <a:lnTo>
                      <a:pt x="349" y="1917"/>
                    </a:lnTo>
                    <a:lnTo>
                      <a:pt x="246" y="1917"/>
                    </a:lnTo>
                    <a:lnTo>
                      <a:pt x="197" y="1912"/>
                    </a:lnTo>
                    <a:lnTo>
                      <a:pt x="150" y="1897"/>
                    </a:lnTo>
                    <a:lnTo>
                      <a:pt x="109" y="1874"/>
                    </a:lnTo>
                    <a:lnTo>
                      <a:pt x="71" y="1844"/>
                    </a:lnTo>
                    <a:lnTo>
                      <a:pt x="41" y="1809"/>
                    </a:lnTo>
                    <a:lnTo>
                      <a:pt x="19" y="1767"/>
                    </a:lnTo>
                    <a:lnTo>
                      <a:pt x="6" y="1721"/>
                    </a:lnTo>
                    <a:lnTo>
                      <a:pt x="0" y="1672"/>
                    </a:lnTo>
                    <a:lnTo>
                      <a:pt x="0" y="245"/>
                    </a:lnTo>
                    <a:lnTo>
                      <a:pt x="6" y="195"/>
                    </a:lnTo>
                    <a:lnTo>
                      <a:pt x="19" y="150"/>
                    </a:lnTo>
                    <a:lnTo>
                      <a:pt x="41" y="108"/>
                    </a:lnTo>
                    <a:lnTo>
                      <a:pt x="71" y="71"/>
                    </a:lnTo>
                    <a:lnTo>
                      <a:pt x="109" y="41"/>
                    </a:lnTo>
                    <a:lnTo>
                      <a:pt x="150" y="18"/>
                    </a:lnTo>
                    <a:lnTo>
                      <a:pt x="197" y="3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5" name="Freeform 70">
                <a:extLst>
                  <a:ext uri="{FF2B5EF4-FFF2-40B4-BE49-F238E27FC236}">
                    <a16:creationId xmlns:a16="http://schemas.microsoft.com/office/drawing/2014/main" id="{0E51396F-DEAC-4FFB-82C7-77F6E6A77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82426" y="1677988"/>
                <a:ext cx="1539875" cy="268288"/>
              </a:xfrm>
              <a:custGeom>
                <a:avLst/>
                <a:gdLst>
                  <a:gd name="T0" fmla="*/ 313 w 1938"/>
                  <a:gd name="T1" fmla="*/ 0 h 338"/>
                  <a:gd name="T2" fmla="*/ 1627 w 1938"/>
                  <a:gd name="T3" fmla="*/ 0 h 338"/>
                  <a:gd name="T4" fmla="*/ 1681 w 1938"/>
                  <a:gd name="T5" fmla="*/ 4 h 338"/>
                  <a:gd name="T6" fmla="*/ 1734 w 1938"/>
                  <a:gd name="T7" fmla="*/ 19 h 338"/>
                  <a:gd name="T8" fmla="*/ 1782 w 1938"/>
                  <a:gd name="T9" fmla="*/ 42 h 338"/>
                  <a:gd name="T10" fmla="*/ 1827 w 1938"/>
                  <a:gd name="T11" fmla="*/ 74 h 338"/>
                  <a:gd name="T12" fmla="*/ 1865 w 1938"/>
                  <a:gd name="T13" fmla="*/ 111 h 338"/>
                  <a:gd name="T14" fmla="*/ 1895 w 1938"/>
                  <a:gd name="T15" fmla="*/ 154 h 338"/>
                  <a:gd name="T16" fmla="*/ 1917 w 1938"/>
                  <a:gd name="T17" fmla="*/ 203 h 338"/>
                  <a:gd name="T18" fmla="*/ 1932 w 1938"/>
                  <a:gd name="T19" fmla="*/ 255 h 338"/>
                  <a:gd name="T20" fmla="*/ 1938 w 1938"/>
                  <a:gd name="T21" fmla="*/ 312 h 338"/>
                  <a:gd name="T22" fmla="*/ 1938 w 1938"/>
                  <a:gd name="T23" fmla="*/ 338 h 338"/>
                  <a:gd name="T24" fmla="*/ 0 w 1938"/>
                  <a:gd name="T25" fmla="*/ 338 h 338"/>
                  <a:gd name="T26" fmla="*/ 0 w 1938"/>
                  <a:gd name="T27" fmla="*/ 312 h 338"/>
                  <a:gd name="T28" fmla="*/ 5 w 1938"/>
                  <a:gd name="T29" fmla="*/ 255 h 338"/>
                  <a:gd name="T30" fmla="*/ 20 w 1938"/>
                  <a:gd name="T31" fmla="*/ 203 h 338"/>
                  <a:gd name="T32" fmla="*/ 43 w 1938"/>
                  <a:gd name="T33" fmla="*/ 154 h 338"/>
                  <a:gd name="T34" fmla="*/ 73 w 1938"/>
                  <a:gd name="T35" fmla="*/ 111 h 338"/>
                  <a:gd name="T36" fmla="*/ 112 w 1938"/>
                  <a:gd name="T37" fmla="*/ 74 h 338"/>
                  <a:gd name="T38" fmla="*/ 155 w 1938"/>
                  <a:gd name="T39" fmla="*/ 42 h 338"/>
                  <a:gd name="T40" fmla="*/ 204 w 1938"/>
                  <a:gd name="T41" fmla="*/ 19 h 338"/>
                  <a:gd name="T42" fmla="*/ 257 w 1938"/>
                  <a:gd name="T43" fmla="*/ 4 h 338"/>
                  <a:gd name="T44" fmla="*/ 313 w 1938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8" h="338">
                    <a:moveTo>
                      <a:pt x="313" y="0"/>
                    </a:moveTo>
                    <a:lnTo>
                      <a:pt x="1627" y="0"/>
                    </a:lnTo>
                    <a:lnTo>
                      <a:pt x="1681" y="4"/>
                    </a:lnTo>
                    <a:lnTo>
                      <a:pt x="1734" y="19"/>
                    </a:lnTo>
                    <a:lnTo>
                      <a:pt x="1782" y="42"/>
                    </a:lnTo>
                    <a:lnTo>
                      <a:pt x="1827" y="74"/>
                    </a:lnTo>
                    <a:lnTo>
                      <a:pt x="1865" y="111"/>
                    </a:lnTo>
                    <a:lnTo>
                      <a:pt x="1895" y="154"/>
                    </a:lnTo>
                    <a:lnTo>
                      <a:pt x="1917" y="203"/>
                    </a:lnTo>
                    <a:lnTo>
                      <a:pt x="1932" y="255"/>
                    </a:lnTo>
                    <a:lnTo>
                      <a:pt x="1938" y="312"/>
                    </a:lnTo>
                    <a:lnTo>
                      <a:pt x="1938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5" y="255"/>
                    </a:lnTo>
                    <a:lnTo>
                      <a:pt x="20" y="203"/>
                    </a:lnTo>
                    <a:lnTo>
                      <a:pt x="43" y="154"/>
                    </a:lnTo>
                    <a:lnTo>
                      <a:pt x="73" y="111"/>
                    </a:lnTo>
                    <a:lnTo>
                      <a:pt x="112" y="74"/>
                    </a:lnTo>
                    <a:lnTo>
                      <a:pt x="155" y="42"/>
                    </a:lnTo>
                    <a:lnTo>
                      <a:pt x="204" y="19"/>
                    </a:lnTo>
                    <a:lnTo>
                      <a:pt x="257" y="4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6" name="Freeform 71">
                <a:extLst>
                  <a:ext uri="{FF2B5EF4-FFF2-40B4-BE49-F238E27FC236}">
                    <a16:creationId xmlns:a16="http://schemas.microsoft.com/office/drawing/2014/main" id="{F7E8CBC9-0A90-42EF-9344-06FC3E43D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6" y="1677988"/>
                <a:ext cx="1536700" cy="268288"/>
              </a:xfrm>
              <a:custGeom>
                <a:avLst/>
                <a:gdLst>
                  <a:gd name="T0" fmla="*/ 311 w 1936"/>
                  <a:gd name="T1" fmla="*/ 0 h 338"/>
                  <a:gd name="T2" fmla="*/ 1625 w 1936"/>
                  <a:gd name="T3" fmla="*/ 0 h 338"/>
                  <a:gd name="T4" fmla="*/ 1681 w 1936"/>
                  <a:gd name="T5" fmla="*/ 4 h 338"/>
                  <a:gd name="T6" fmla="*/ 1733 w 1936"/>
                  <a:gd name="T7" fmla="*/ 19 h 338"/>
                  <a:gd name="T8" fmla="*/ 1782 w 1936"/>
                  <a:gd name="T9" fmla="*/ 42 h 338"/>
                  <a:gd name="T10" fmla="*/ 1825 w 1936"/>
                  <a:gd name="T11" fmla="*/ 74 h 338"/>
                  <a:gd name="T12" fmla="*/ 1863 w 1936"/>
                  <a:gd name="T13" fmla="*/ 111 h 338"/>
                  <a:gd name="T14" fmla="*/ 1893 w 1936"/>
                  <a:gd name="T15" fmla="*/ 154 h 338"/>
                  <a:gd name="T16" fmla="*/ 1917 w 1936"/>
                  <a:gd name="T17" fmla="*/ 203 h 338"/>
                  <a:gd name="T18" fmla="*/ 1930 w 1936"/>
                  <a:gd name="T19" fmla="*/ 255 h 338"/>
                  <a:gd name="T20" fmla="*/ 1936 w 1936"/>
                  <a:gd name="T21" fmla="*/ 312 h 338"/>
                  <a:gd name="T22" fmla="*/ 1936 w 1936"/>
                  <a:gd name="T23" fmla="*/ 338 h 338"/>
                  <a:gd name="T24" fmla="*/ 0 w 1936"/>
                  <a:gd name="T25" fmla="*/ 338 h 338"/>
                  <a:gd name="T26" fmla="*/ 0 w 1936"/>
                  <a:gd name="T27" fmla="*/ 312 h 338"/>
                  <a:gd name="T28" fmla="*/ 3 w 1936"/>
                  <a:gd name="T29" fmla="*/ 255 h 338"/>
                  <a:gd name="T30" fmla="*/ 18 w 1936"/>
                  <a:gd name="T31" fmla="*/ 203 h 338"/>
                  <a:gd name="T32" fmla="*/ 41 w 1936"/>
                  <a:gd name="T33" fmla="*/ 154 h 338"/>
                  <a:gd name="T34" fmla="*/ 73 w 1936"/>
                  <a:gd name="T35" fmla="*/ 111 h 338"/>
                  <a:gd name="T36" fmla="*/ 110 w 1936"/>
                  <a:gd name="T37" fmla="*/ 74 h 338"/>
                  <a:gd name="T38" fmla="*/ 153 w 1936"/>
                  <a:gd name="T39" fmla="*/ 42 h 338"/>
                  <a:gd name="T40" fmla="*/ 202 w 1936"/>
                  <a:gd name="T41" fmla="*/ 19 h 338"/>
                  <a:gd name="T42" fmla="*/ 255 w 1936"/>
                  <a:gd name="T43" fmla="*/ 4 h 338"/>
                  <a:gd name="T44" fmla="*/ 311 w 1936"/>
                  <a:gd name="T45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6" h="338">
                    <a:moveTo>
                      <a:pt x="311" y="0"/>
                    </a:moveTo>
                    <a:lnTo>
                      <a:pt x="1625" y="0"/>
                    </a:lnTo>
                    <a:lnTo>
                      <a:pt x="1681" y="4"/>
                    </a:lnTo>
                    <a:lnTo>
                      <a:pt x="1733" y="19"/>
                    </a:lnTo>
                    <a:lnTo>
                      <a:pt x="1782" y="42"/>
                    </a:lnTo>
                    <a:lnTo>
                      <a:pt x="1825" y="74"/>
                    </a:lnTo>
                    <a:lnTo>
                      <a:pt x="1863" y="111"/>
                    </a:lnTo>
                    <a:lnTo>
                      <a:pt x="1893" y="154"/>
                    </a:lnTo>
                    <a:lnTo>
                      <a:pt x="1917" y="203"/>
                    </a:lnTo>
                    <a:lnTo>
                      <a:pt x="1930" y="255"/>
                    </a:lnTo>
                    <a:lnTo>
                      <a:pt x="1936" y="312"/>
                    </a:lnTo>
                    <a:lnTo>
                      <a:pt x="1936" y="338"/>
                    </a:lnTo>
                    <a:lnTo>
                      <a:pt x="0" y="338"/>
                    </a:lnTo>
                    <a:lnTo>
                      <a:pt x="0" y="312"/>
                    </a:lnTo>
                    <a:lnTo>
                      <a:pt x="3" y="255"/>
                    </a:lnTo>
                    <a:lnTo>
                      <a:pt x="18" y="203"/>
                    </a:lnTo>
                    <a:lnTo>
                      <a:pt x="41" y="154"/>
                    </a:lnTo>
                    <a:lnTo>
                      <a:pt x="73" y="111"/>
                    </a:lnTo>
                    <a:lnTo>
                      <a:pt x="110" y="74"/>
                    </a:lnTo>
                    <a:lnTo>
                      <a:pt x="153" y="42"/>
                    </a:lnTo>
                    <a:lnTo>
                      <a:pt x="202" y="19"/>
                    </a:lnTo>
                    <a:lnTo>
                      <a:pt x="255" y="4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5" name="Freeform 31">
              <a:extLst>
                <a:ext uri="{FF2B5EF4-FFF2-40B4-BE49-F238E27FC236}">
                  <a16:creationId xmlns:a16="http://schemas.microsoft.com/office/drawing/2014/main" id="{04035D8A-7748-4AB7-A0DE-590F7C993B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4281" y="4808284"/>
              <a:ext cx="382926" cy="308825"/>
            </a:xfrm>
            <a:custGeom>
              <a:avLst/>
              <a:gdLst>
                <a:gd name="T0" fmla="*/ 2447 w 4439"/>
                <a:gd name="T1" fmla="*/ 2059 h 3580"/>
                <a:gd name="T2" fmla="*/ 2447 w 4439"/>
                <a:gd name="T3" fmla="*/ 2861 h 3580"/>
                <a:gd name="T4" fmla="*/ 3249 w 4439"/>
                <a:gd name="T5" fmla="*/ 2861 h 3580"/>
                <a:gd name="T6" fmla="*/ 3249 w 4439"/>
                <a:gd name="T7" fmla="*/ 2059 h 3580"/>
                <a:gd name="T8" fmla="*/ 2447 w 4439"/>
                <a:gd name="T9" fmla="*/ 2059 h 3580"/>
                <a:gd name="T10" fmla="*/ 2219 w 4439"/>
                <a:gd name="T11" fmla="*/ 878 h 3580"/>
                <a:gd name="T12" fmla="*/ 3651 w 4439"/>
                <a:gd name="T13" fmla="*/ 2059 h 3580"/>
                <a:gd name="T14" fmla="*/ 3651 w 4439"/>
                <a:gd name="T15" fmla="*/ 3175 h 3580"/>
                <a:gd name="T16" fmla="*/ 3651 w 4439"/>
                <a:gd name="T17" fmla="*/ 3580 h 3580"/>
                <a:gd name="T18" fmla="*/ 2043 w 4439"/>
                <a:gd name="T19" fmla="*/ 3580 h 3580"/>
                <a:gd name="T20" fmla="*/ 2043 w 4439"/>
                <a:gd name="T21" fmla="*/ 2184 h 3580"/>
                <a:gd name="T22" fmla="*/ 2043 w 4439"/>
                <a:gd name="T23" fmla="*/ 2184 h 3580"/>
                <a:gd name="T24" fmla="*/ 2043 w 4439"/>
                <a:gd name="T25" fmla="*/ 2061 h 3580"/>
                <a:gd name="T26" fmla="*/ 1187 w 4439"/>
                <a:gd name="T27" fmla="*/ 2061 h 3580"/>
                <a:gd name="T28" fmla="*/ 1187 w 4439"/>
                <a:gd name="T29" fmla="*/ 3580 h 3580"/>
                <a:gd name="T30" fmla="*/ 787 w 4439"/>
                <a:gd name="T31" fmla="*/ 3580 h 3580"/>
                <a:gd name="T32" fmla="*/ 787 w 4439"/>
                <a:gd name="T33" fmla="*/ 2060 h 3580"/>
                <a:gd name="T34" fmla="*/ 2219 w 4439"/>
                <a:gd name="T35" fmla="*/ 878 h 3580"/>
                <a:gd name="T36" fmla="*/ 2219 w 4439"/>
                <a:gd name="T37" fmla="*/ 0 h 3580"/>
                <a:gd name="T38" fmla="*/ 4439 w 4439"/>
                <a:gd name="T39" fmla="*/ 1827 h 3580"/>
                <a:gd name="T40" fmla="*/ 4192 w 4439"/>
                <a:gd name="T41" fmla="*/ 2126 h 3580"/>
                <a:gd name="T42" fmla="*/ 2219 w 4439"/>
                <a:gd name="T43" fmla="*/ 503 h 3580"/>
                <a:gd name="T44" fmla="*/ 246 w 4439"/>
                <a:gd name="T45" fmla="*/ 2126 h 3580"/>
                <a:gd name="T46" fmla="*/ 0 w 4439"/>
                <a:gd name="T47" fmla="*/ 1827 h 3580"/>
                <a:gd name="T48" fmla="*/ 2219 w 4439"/>
                <a:gd name="T49" fmla="*/ 0 h 3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9" h="3580">
                  <a:moveTo>
                    <a:pt x="2447" y="2059"/>
                  </a:moveTo>
                  <a:lnTo>
                    <a:pt x="2447" y="2861"/>
                  </a:lnTo>
                  <a:lnTo>
                    <a:pt x="3249" y="2861"/>
                  </a:lnTo>
                  <a:lnTo>
                    <a:pt x="3249" y="2059"/>
                  </a:lnTo>
                  <a:lnTo>
                    <a:pt x="2447" y="2059"/>
                  </a:lnTo>
                  <a:close/>
                  <a:moveTo>
                    <a:pt x="2219" y="878"/>
                  </a:moveTo>
                  <a:lnTo>
                    <a:pt x="3651" y="2059"/>
                  </a:lnTo>
                  <a:lnTo>
                    <a:pt x="3651" y="3175"/>
                  </a:lnTo>
                  <a:lnTo>
                    <a:pt x="3651" y="3580"/>
                  </a:lnTo>
                  <a:lnTo>
                    <a:pt x="2043" y="3580"/>
                  </a:lnTo>
                  <a:lnTo>
                    <a:pt x="2043" y="2184"/>
                  </a:lnTo>
                  <a:lnTo>
                    <a:pt x="2043" y="2184"/>
                  </a:lnTo>
                  <a:lnTo>
                    <a:pt x="2043" y="2061"/>
                  </a:lnTo>
                  <a:lnTo>
                    <a:pt x="1187" y="2061"/>
                  </a:lnTo>
                  <a:lnTo>
                    <a:pt x="1187" y="3580"/>
                  </a:lnTo>
                  <a:lnTo>
                    <a:pt x="787" y="3580"/>
                  </a:lnTo>
                  <a:lnTo>
                    <a:pt x="787" y="2060"/>
                  </a:lnTo>
                  <a:lnTo>
                    <a:pt x="2219" y="878"/>
                  </a:lnTo>
                  <a:close/>
                  <a:moveTo>
                    <a:pt x="2219" y="0"/>
                  </a:moveTo>
                  <a:lnTo>
                    <a:pt x="4439" y="1827"/>
                  </a:lnTo>
                  <a:lnTo>
                    <a:pt x="4192" y="2126"/>
                  </a:lnTo>
                  <a:lnTo>
                    <a:pt x="2219" y="503"/>
                  </a:lnTo>
                  <a:lnTo>
                    <a:pt x="246" y="2126"/>
                  </a:lnTo>
                  <a:lnTo>
                    <a:pt x="0" y="1827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26" name="Group 925">
              <a:extLst>
                <a:ext uri="{FF2B5EF4-FFF2-40B4-BE49-F238E27FC236}">
                  <a16:creationId xmlns:a16="http://schemas.microsoft.com/office/drawing/2014/main" id="{93CFA8A8-790C-48CE-92B2-F3FAD73E6274}"/>
                </a:ext>
              </a:extLst>
            </p:cNvPr>
            <p:cNvGrpSpPr/>
            <p:nvPr/>
          </p:nvGrpSpPr>
          <p:grpSpPr>
            <a:xfrm>
              <a:off x="7004821" y="2748414"/>
              <a:ext cx="376405" cy="362622"/>
              <a:chOff x="-2330450" y="2897188"/>
              <a:chExt cx="3381375" cy="3257550"/>
            </a:xfrm>
            <a:solidFill>
              <a:srgbClr val="FFB909"/>
            </a:solidFill>
          </p:grpSpPr>
          <p:sp>
            <p:nvSpPr>
              <p:cNvPr id="950" name="Rectangle 17">
                <a:extLst>
                  <a:ext uri="{FF2B5EF4-FFF2-40B4-BE49-F238E27FC236}">
                    <a16:creationId xmlns:a16="http://schemas.microsoft.com/office/drawing/2014/main" id="{52B47E53-A283-433D-AA0D-5E80B061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8888" y="3173413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1" name="Rectangle 18">
                <a:extLst>
                  <a:ext uri="{FF2B5EF4-FFF2-40B4-BE49-F238E27FC236}">
                    <a16:creationId xmlns:a16="http://schemas.microsoft.com/office/drawing/2014/main" id="{18FDC35C-ABB2-46EB-B255-7939F487C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8888" y="3432176"/>
                <a:ext cx="935038" cy="1031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2" name="Freeform 19">
                <a:extLst>
                  <a:ext uri="{FF2B5EF4-FFF2-40B4-BE49-F238E27FC236}">
                    <a16:creationId xmlns:a16="http://schemas.microsoft.com/office/drawing/2014/main" id="{A93BBD75-B265-4686-8188-8DBC3E65FC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330450" y="2897188"/>
                <a:ext cx="3381375" cy="3257550"/>
              </a:xfrm>
              <a:custGeom>
                <a:avLst/>
                <a:gdLst>
                  <a:gd name="T0" fmla="*/ 1512 w 4260"/>
                  <a:gd name="T1" fmla="*/ 3196 h 4105"/>
                  <a:gd name="T2" fmla="*/ 2055 w 4260"/>
                  <a:gd name="T3" fmla="*/ 2890 h 4105"/>
                  <a:gd name="T4" fmla="*/ 489 w 4260"/>
                  <a:gd name="T5" fmla="*/ 2890 h 4105"/>
                  <a:gd name="T6" fmla="*/ 1032 w 4260"/>
                  <a:gd name="T7" fmla="*/ 3196 h 4105"/>
                  <a:gd name="T8" fmla="*/ 489 w 4260"/>
                  <a:gd name="T9" fmla="*/ 2890 h 4105"/>
                  <a:gd name="T10" fmla="*/ 3223 w 4260"/>
                  <a:gd name="T11" fmla="*/ 2903 h 4105"/>
                  <a:gd name="T12" fmla="*/ 3889 w 4260"/>
                  <a:gd name="T13" fmla="*/ 2634 h 4105"/>
                  <a:gd name="T14" fmla="*/ 1512 w 4260"/>
                  <a:gd name="T15" fmla="*/ 2377 h 4105"/>
                  <a:gd name="T16" fmla="*/ 2055 w 4260"/>
                  <a:gd name="T17" fmla="*/ 2684 h 4105"/>
                  <a:gd name="T18" fmla="*/ 1512 w 4260"/>
                  <a:gd name="T19" fmla="*/ 2377 h 4105"/>
                  <a:gd name="T20" fmla="*/ 489 w 4260"/>
                  <a:gd name="T21" fmla="*/ 2684 h 4105"/>
                  <a:gd name="T22" fmla="*/ 1032 w 4260"/>
                  <a:gd name="T23" fmla="*/ 2377 h 4105"/>
                  <a:gd name="T24" fmla="*/ 3223 w 4260"/>
                  <a:gd name="T25" fmla="*/ 2123 h 4105"/>
                  <a:gd name="T26" fmla="*/ 3889 w 4260"/>
                  <a:gd name="T27" fmla="*/ 2392 h 4105"/>
                  <a:gd name="T28" fmla="*/ 3223 w 4260"/>
                  <a:gd name="T29" fmla="*/ 2123 h 4105"/>
                  <a:gd name="T30" fmla="*/ 1512 w 4260"/>
                  <a:gd name="T31" fmla="*/ 2173 h 4105"/>
                  <a:gd name="T32" fmla="*/ 2055 w 4260"/>
                  <a:gd name="T33" fmla="*/ 1867 h 4105"/>
                  <a:gd name="T34" fmla="*/ 489 w 4260"/>
                  <a:gd name="T35" fmla="*/ 1867 h 4105"/>
                  <a:gd name="T36" fmla="*/ 1032 w 4260"/>
                  <a:gd name="T37" fmla="*/ 2173 h 4105"/>
                  <a:gd name="T38" fmla="*/ 489 w 4260"/>
                  <a:gd name="T39" fmla="*/ 1867 h 4105"/>
                  <a:gd name="T40" fmla="*/ 3223 w 4260"/>
                  <a:gd name="T41" fmla="*/ 1881 h 4105"/>
                  <a:gd name="T42" fmla="*/ 3889 w 4260"/>
                  <a:gd name="T43" fmla="*/ 1610 h 4105"/>
                  <a:gd name="T44" fmla="*/ 1512 w 4260"/>
                  <a:gd name="T45" fmla="*/ 1356 h 4105"/>
                  <a:gd name="T46" fmla="*/ 2055 w 4260"/>
                  <a:gd name="T47" fmla="*/ 1662 h 4105"/>
                  <a:gd name="T48" fmla="*/ 1512 w 4260"/>
                  <a:gd name="T49" fmla="*/ 1356 h 4105"/>
                  <a:gd name="T50" fmla="*/ 489 w 4260"/>
                  <a:gd name="T51" fmla="*/ 1662 h 4105"/>
                  <a:gd name="T52" fmla="*/ 1032 w 4260"/>
                  <a:gd name="T53" fmla="*/ 1356 h 4105"/>
                  <a:gd name="T54" fmla="*/ 3223 w 4260"/>
                  <a:gd name="T55" fmla="*/ 1100 h 4105"/>
                  <a:gd name="T56" fmla="*/ 3889 w 4260"/>
                  <a:gd name="T57" fmla="*/ 1369 h 4105"/>
                  <a:gd name="T58" fmla="*/ 3223 w 4260"/>
                  <a:gd name="T59" fmla="*/ 1100 h 4105"/>
                  <a:gd name="T60" fmla="*/ 1162 w 4260"/>
                  <a:gd name="T61" fmla="*/ 1091 h 4105"/>
                  <a:gd name="T62" fmla="*/ 2371 w 4260"/>
                  <a:gd name="T63" fmla="*/ 3721 h 4105"/>
                  <a:gd name="T64" fmla="*/ 2564 w 4260"/>
                  <a:gd name="T65" fmla="*/ 1088 h 4105"/>
                  <a:gd name="T66" fmla="*/ 2714 w 4260"/>
                  <a:gd name="T67" fmla="*/ 177 h 4105"/>
                  <a:gd name="T68" fmla="*/ 985 w 4260"/>
                  <a:gd name="T69" fmla="*/ 0 h 4105"/>
                  <a:gd name="T70" fmla="*/ 2892 w 4260"/>
                  <a:gd name="T71" fmla="*/ 907 h 4105"/>
                  <a:gd name="T72" fmla="*/ 4087 w 4260"/>
                  <a:gd name="T73" fmla="*/ 832 h 4105"/>
                  <a:gd name="T74" fmla="*/ 4260 w 4260"/>
                  <a:gd name="T75" fmla="*/ 3721 h 4105"/>
                  <a:gd name="T76" fmla="*/ 0 w 4260"/>
                  <a:gd name="T77" fmla="*/ 4105 h 4105"/>
                  <a:gd name="T78" fmla="*/ 174 w 4260"/>
                  <a:gd name="T79" fmla="*/ 3721 h 4105"/>
                  <a:gd name="T80" fmla="*/ 985 w 4260"/>
                  <a:gd name="T81" fmla="*/ 1091 h 4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60" h="4105">
                    <a:moveTo>
                      <a:pt x="1512" y="2890"/>
                    </a:moveTo>
                    <a:lnTo>
                      <a:pt x="1512" y="3196"/>
                    </a:lnTo>
                    <a:lnTo>
                      <a:pt x="2055" y="3196"/>
                    </a:lnTo>
                    <a:lnTo>
                      <a:pt x="2055" y="2890"/>
                    </a:lnTo>
                    <a:lnTo>
                      <a:pt x="1512" y="2890"/>
                    </a:lnTo>
                    <a:close/>
                    <a:moveTo>
                      <a:pt x="489" y="2890"/>
                    </a:moveTo>
                    <a:lnTo>
                      <a:pt x="489" y="3196"/>
                    </a:lnTo>
                    <a:lnTo>
                      <a:pt x="1032" y="3196"/>
                    </a:lnTo>
                    <a:lnTo>
                      <a:pt x="1032" y="2890"/>
                    </a:lnTo>
                    <a:lnTo>
                      <a:pt x="489" y="2890"/>
                    </a:lnTo>
                    <a:close/>
                    <a:moveTo>
                      <a:pt x="3223" y="2634"/>
                    </a:moveTo>
                    <a:lnTo>
                      <a:pt x="3223" y="2903"/>
                    </a:lnTo>
                    <a:lnTo>
                      <a:pt x="3889" y="2903"/>
                    </a:lnTo>
                    <a:lnTo>
                      <a:pt x="3889" y="2634"/>
                    </a:lnTo>
                    <a:lnTo>
                      <a:pt x="3223" y="2634"/>
                    </a:lnTo>
                    <a:close/>
                    <a:moveTo>
                      <a:pt x="1512" y="2377"/>
                    </a:moveTo>
                    <a:lnTo>
                      <a:pt x="1512" y="2684"/>
                    </a:lnTo>
                    <a:lnTo>
                      <a:pt x="2055" y="2684"/>
                    </a:lnTo>
                    <a:lnTo>
                      <a:pt x="2055" y="2377"/>
                    </a:lnTo>
                    <a:lnTo>
                      <a:pt x="1512" y="2377"/>
                    </a:lnTo>
                    <a:close/>
                    <a:moveTo>
                      <a:pt x="489" y="2377"/>
                    </a:moveTo>
                    <a:lnTo>
                      <a:pt x="489" y="2684"/>
                    </a:lnTo>
                    <a:lnTo>
                      <a:pt x="1032" y="2684"/>
                    </a:lnTo>
                    <a:lnTo>
                      <a:pt x="1032" y="2377"/>
                    </a:lnTo>
                    <a:lnTo>
                      <a:pt x="489" y="2377"/>
                    </a:lnTo>
                    <a:close/>
                    <a:moveTo>
                      <a:pt x="3223" y="2123"/>
                    </a:moveTo>
                    <a:lnTo>
                      <a:pt x="3223" y="2392"/>
                    </a:lnTo>
                    <a:lnTo>
                      <a:pt x="3889" y="2392"/>
                    </a:lnTo>
                    <a:lnTo>
                      <a:pt x="3889" y="2123"/>
                    </a:lnTo>
                    <a:lnTo>
                      <a:pt x="3223" y="2123"/>
                    </a:lnTo>
                    <a:close/>
                    <a:moveTo>
                      <a:pt x="1512" y="1867"/>
                    </a:moveTo>
                    <a:lnTo>
                      <a:pt x="1512" y="2173"/>
                    </a:lnTo>
                    <a:lnTo>
                      <a:pt x="2055" y="2173"/>
                    </a:lnTo>
                    <a:lnTo>
                      <a:pt x="2055" y="1867"/>
                    </a:lnTo>
                    <a:lnTo>
                      <a:pt x="1512" y="1867"/>
                    </a:lnTo>
                    <a:close/>
                    <a:moveTo>
                      <a:pt x="489" y="1867"/>
                    </a:moveTo>
                    <a:lnTo>
                      <a:pt x="489" y="2173"/>
                    </a:lnTo>
                    <a:lnTo>
                      <a:pt x="1032" y="2173"/>
                    </a:lnTo>
                    <a:lnTo>
                      <a:pt x="1032" y="1867"/>
                    </a:lnTo>
                    <a:lnTo>
                      <a:pt x="489" y="1867"/>
                    </a:lnTo>
                    <a:close/>
                    <a:moveTo>
                      <a:pt x="3223" y="1610"/>
                    </a:moveTo>
                    <a:lnTo>
                      <a:pt x="3223" y="1881"/>
                    </a:lnTo>
                    <a:lnTo>
                      <a:pt x="3889" y="1881"/>
                    </a:lnTo>
                    <a:lnTo>
                      <a:pt x="3889" y="1610"/>
                    </a:lnTo>
                    <a:lnTo>
                      <a:pt x="3223" y="1610"/>
                    </a:lnTo>
                    <a:close/>
                    <a:moveTo>
                      <a:pt x="1512" y="1356"/>
                    </a:moveTo>
                    <a:lnTo>
                      <a:pt x="1512" y="1662"/>
                    </a:lnTo>
                    <a:lnTo>
                      <a:pt x="2055" y="1662"/>
                    </a:lnTo>
                    <a:lnTo>
                      <a:pt x="2055" y="1356"/>
                    </a:lnTo>
                    <a:lnTo>
                      <a:pt x="1512" y="1356"/>
                    </a:lnTo>
                    <a:close/>
                    <a:moveTo>
                      <a:pt x="489" y="1356"/>
                    </a:moveTo>
                    <a:lnTo>
                      <a:pt x="489" y="1662"/>
                    </a:lnTo>
                    <a:lnTo>
                      <a:pt x="1032" y="1662"/>
                    </a:lnTo>
                    <a:lnTo>
                      <a:pt x="1032" y="1356"/>
                    </a:lnTo>
                    <a:lnTo>
                      <a:pt x="489" y="1356"/>
                    </a:lnTo>
                    <a:close/>
                    <a:moveTo>
                      <a:pt x="3223" y="1100"/>
                    </a:moveTo>
                    <a:lnTo>
                      <a:pt x="3223" y="1369"/>
                    </a:lnTo>
                    <a:lnTo>
                      <a:pt x="3889" y="1369"/>
                    </a:lnTo>
                    <a:lnTo>
                      <a:pt x="3889" y="1100"/>
                    </a:lnTo>
                    <a:lnTo>
                      <a:pt x="3223" y="1100"/>
                    </a:lnTo>
                    <a:close/>
                    <a:moveTo>
                      <a:pt x="1162" y="177"/>
                    </a:moveTo>
                    <a:lnTo>
                      <a:pt x="1162" y="1091"/>
                    </a:lnTo>
                    <a:lnTo>
                      <a:pt x="2371" y="1091"/>
                    </a:lnTo>
                    <a:lnTo>
                      <a:pt x="2371" y="3721"/>
                    </a:lnTo>
                    <a:lnTo>
                      <a:pt x="2564" y="3721"/>
                    </a:lnTo>
                    <a:lnTo>
                      <a:pt x="2564" y="1088"/>
                    </a:lnTo>
                    <a:lnTo>
                      <a:pt x="2714" y="1005"/>
                    </a:lnTo>
                    <a:lnTo>
                      <a:pt x="2714" y="177"/>
                    </a:lnTo>
                    <a:lnTo>
                      <a:pt x="1162" y="177"/>
                    </a:lnTo>
                    <a:close/>
                    <a:moveTo>
                      <a:pt x="985" y="0"/>
                    </a:moveTo>
                    <a:lnTo>
                      <a:pt x="2892" y="0"/>
                    </a:lnTo>
                    <a:lnTo>
                      <a:pt x="2892" y="907"/>
                    </a:lnTo>
                    <a:lnTo>
                      <a:pt x="3025" y="832"/>
                    </a:lnTo>
                    <a:lnTo>
                      <a:pt x="4087" y="832"/>
                    </a:lnTo>
                    <a:lnTo>
                      <a:pt x="4087" y="3721"/>
                    </a:lnTo>
                    <a:lnTo>
                      <a:pt x="4260" y="3721"/>
                    </a:lnTo>
                    <a:lnTo>
                      <a:pt x="4260" y="4105"/>
                    </a:lnTo>
                    <a:lnTo>
                      <a:pt x="0" y="4105"/>
                    </a:lnTo>
                    <a:lnTo>
                      <a:pt x="0" y="3721"/>
                    </a:lnTo>
                    <a:lnTo>
                      <a:pt x="174" y="3721"/>
                    </a:lnTo>
                    <a:lnTo>
                      <a:pt x="174" y="1091"/>
                    </a:lnTo>
                    <a:lnTo>
                      <a:pt x="985" y="1091"/>
                    </a:lnTo>
                    <a:lnTo>
                      <a:pt x="9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B4A5F4A8-F0DF-4B88-9EE0-2BDF9CBFE2E3}"/>
                </a:ext>
              </a:extLst>
            </p:cNvPr>
            <p:cNvGrpSpPr/>
            <p:nvPr/>
          </p:nvGrpSpPr>
          <p:grpSpPr>
            <a:xfrm>
              <a:off x="4717387" y="5584802"/>
              <a:ext cx="391015" cy="361623"/>
              <a:chOff x="12188825" y="-731838"/>
              <a:chExt cx="4941888" cy="4570414"/>
            </a:xfrm>
            <a:solidFill>
              <a:srgbClr val="22AF9F"/>
            </a:solidFill>
          </p:grpSpPr>
          <p:sp>
            <p:nvSpPr>
              <p:cNvPr id="945" name="Freeform 97">
                <a:extLst>
                  <a:ext uri="{FF2B5EF4-FFF2-40B4-BE49-F238E27FC236}">
                    <a16:creationId xmlns:a16="http://schemas.microsoft.com/office/drawing/2014/main" id="{B92237BD-FED4-47B3-8268-3D9441A68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6" name="Freeform 98">
                <a:extLst>
                  <a:ext uri="{FF2B5EF4-FFF2-40B4-BE49-F238E27FC236}">
                    <a16:creationId xmlns:a16="http://schemas.microsoft.com/office/drawing/2014/main" id="{F55624AB-CE8A-4815-95FB-004362B60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7" name="Freeform 99">
                <a:extLst>
                  <a:ext uri="{FF2B5EF4-FFF2-40B4-BE49-F238E27FC236}">
                    <a16:creationId xmlns:a16="http://schemas.microsoft.com/office/drawing/2014/main" id="{D356C854-9ED1-4908-9E04-117D86BB2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8" name="Freeform 100">
                <a:extLst>
                  <a:ext uri="{FF2B5EF4-FFF2-40B4-BE49-F238E27FC236}">
                    <a16:creationId xmlns:a16="http://schemas.microsoft.com/office/drawing/2014/main" id="{34F28551-CDEE-4002-AD4B-F505185ED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9" name="Freeform 101">
                <a:extLst>
                  <a:ext uri="{FF2B5EF4-FFF2-40B4-BE49-F238E27FC236}">
                    <a16:creationId xmlns:a16="http://schemas.microsoft.com/office/drawing/2014/main" id="{676551B1-413A-4224-B98F-E976C02DA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8" name="Freeform 11">
              <a:extLst>
                <a:ext uri="{FF2B5EF4-FFF2-40B4-BE49-F238E27FC236}">
                  <a16:creationId xmlns:a16="http://schemas.microsoft.com/office/drawing/2014/main" id="{507690C1-45AA-4608-8FF7-8ED21E22F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208" y="2153815"/>
              <a:ext cx="327430" cy="282772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F088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9" name="Freeform 83">
              <a:extLst>
                <a:ext uri="{FF2B5EF4-FFF2-40B4-BE49-F238E27FC236}">
                  <a16:creationId xmlns:a16="http://schemas.microsoft.com/office/drawing/2014/main" id="{87A2E2D2-68EA-4818-8CEE-CDACBF531B77}"/>
                </a:ext>
              </a:extLst>
            </p:cNvPr>
            <p:cNvSpPr>
              <a:spLocks noEditPoints="1"/>
            </p:cNvSpPr>
            <p:nvPr/>
          </p:nvSpPr>
          <p:spPr bwMode="auto">
            <a:xfrm rot="6619751">
              <a:off x="6224993" y="1425311"/>
              <a:ext cx="321366" cy="325694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088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0" name="Freeform 54">
              <a:extLst>
                <a:ext uri="{FF2B5EF4-FFF2-40B4-BE49-F238E27FC236}">
                  <a16:creationId xmlns:a16="http://schemas.microsoft.com/office/drawing/2014/main" id="{B8716988-6A69-4229-8E20-CDB4890A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0714" y="5445920"/>
              <a:ext cx="462309" cy="492676"/>
            </a:xfrm>
            <a:custGeom>
              <a:avLst/>
              <a:gdLst>
                <a:gd name="T0" fmla="*/ 3773 w 4354"/>
                <a:gd name="T1" fmla="*/ 3191 h 4641"/>
                <a:gd name="T2" fmla="*/ 3483 w 4354"/>
                <a:gd name="T3" fmla="*/ 3481 h 4641"/>
                <a:gd name="T4" fmla="*/ 1887 w 4354"/>
                <a:gd name="T5" fmla="*/ 3191 h 4641"/>
                <a:gd name="T6" fmla="*/ 2468 w 4354"/>
                <a:gd name="T7" fmla="*/ 3481 h 4641"/>
                <a:gd name="T8" fmla="*/ 1887 w 4354"/>
                <a:gd name="T9" fmla="*/ 3191 h 4641"/>
                <a:gd name="T10" fmla="*/ 871 w 4354"/>
                <a:gd name="T11" fmla="*/ 3191 h 4641"/>
                <a:gd name="T12" fmla="*/ 581 w 4354"/>
                <a:gd name="T13" fmla="*/ 3481 h 4641"/>
                <a:gd name="T14" fmla="*/ 3483 w 4354"/>
                <a:gd name="T15" fmla="*/ 2611 h 4641"/>
                <a:gd name="T16" fmla="*/ 3773 w 4354"/>
                <a:gd name="T17" fmla="*/ 2901 h 4641"/>
                <a:gd name="T18" fmla="*/ 3483 w 4354"/>
                <a:gd name="T19" fmla="*/ 2611 h 4641"/>
                <a:gd name="T20" fmla="*/ 2468 w 4354"/>
                <a:gd name="T21" fmla="*/ 2611 h 4641"/>
                <a:gd name="T22" fmla="*/ 1887 w 4354"/>
                <a:gd name="T23" fmla="*/ 2901 h 4641"/>
                <a:gd name="T24" fmla="*/ 581 w 4354"/>
                <a:gd name="T25" fmla="*/ 2611 h 4641"/>
                <a:gd name="T26" fmla="*/ 871 w 4354"/>
                <a:gd name="T27" fmla="*/ 2901 h 4641"/>
                <a:gd name="T28" fmla="*/ 581 w 4354"/>
                <a:gd name="T29" fmla="*/ 2611 h 4641"/>
                <a:gd name="T30" fmla="*/ 3193 w 4354"/>
                <a:gd name="T31" fmla="*/ 4351 h 4641"/>
                <a:gd name="T32" fmla="*/ 3483 w 4354"/>
                <a:gd name="T33" fmla="*/ 3771 h 4641"/>
                <a:gd name="T34" fmla="*/ 3773 w 4354"/>
                <a:gd name="T35" fmla="*/ 4351 h 4641"/>
                <a:gd name="T36" fmla="*/ 4064 w 4354"/>
                <a:gd name="T37" fmla="*/ 2321 h 4641"/>
                <a:gd name="T38" fmla="*/ 1887 w 4354"/>
                <a:gd name="T39" fmla="*/ 2031 h 4641"/>
                <a:gd name="T40" fmla="*/ 2468 w 4354"/>
                <a:gd name="T41" fmla="*/ 2321 h 4641"/>
                <a:gd name="T42" fmla="*/ 1887 w 4354"/>
                <a:gd name="T43" fmla="*/ 2031 h 4641"/>
                <a:gd name="T44" fmla="*/ 871 w 4354"/>
                <a:gd name="T45" fmla="*/ 2031 h 4641"/>
                <a:gd name="T46" fmla="*/ 581 w 4354"/>
                <a:gd name="T47" fmla="*/ 2321 h 4641"/>
                <a:gd name="T48" fmla="*/ 290 w 4354"/>
                <a:gd name="T49" fmla="*/ 1741 h 4641"/>
                <a:gd name="T50" fmla="*/ 581 w 4354"/>
                <a:gd name="T51" fmla="*/ 4351 h 4641"/>
                <a:gd name="T52" fmla="*/ 871 w 4354"/>
                <a:gd name="T53" fmla="*/ 3771 h 4641"/>
                <a:gd name="T54" fmla="*/ 1161 w 4354"/>
                <a:gd name="T55" fmla="*/ 4351 h 4641"/>
                <a:gd name="T56" fmla="*/ 290 w 4354"/>
                <a:gd name="T57" fmla="*/ 1741 h 4641"/>
                <a:gd name="T58" fmla="*/ 2468 w 4354"/>
                <a:gd name="T59" fmla="*/ 1451 h 4641"/>
                <a:gd name="T60" fmla="*/ 1887 w 4354"/>
                <a:gd name="T61" fmla="*/ 1741 h 4641"/>
                <a:gd name="T62" fmla="*/ 1451 w 4354"/>
                <a:gd name="T63" fmla="*/ 1161 h 4641"/>
                <a:gd name="T64" fmla="*/ 1887 w 4354"/>
                <a:gd name="T65" fmla="*/ 4351 h 4641"/>
                <a:gd name="T66" fmla="*/ 2468 w 4354"/>
                <a:gd name="T67" fmla="*/ 3771 h 4641"/>
                <a:gd name="T68" fmla="*/ 2903 w 4354"/>
                <a:gd name="T69" fmla="*/ 4351 h 4641"/>
                <a:gd name="T70" fmla="*/ 1451 w 4354"/>
                <a:gd name="T71" fmla="*/ 1161 h 4641"/>
                <a:gd name="T72" fmla="*/ 2322 w 4354"/>
                <a:gd name="T73" fmla="*/ 0 h 4641"/>
                <a:gd name="T74" fmla="*/ 3193 w 4354"/>
                <a:gd name="T75" fmla="*/ 871 h 4641"/>
                <a:gd name="T76" fmla="*/ 4354 w 4354"/>
                <a:gd name="T77" fmla="*/ 2031 h 4641"/>
                <a:gd name="T78" fmla="*/ 0 w 4354"/>
                <a:gd name="T79" fmla="*/ 4641 h 4641"/>
                <a:gd name="T80" fmla="*/ 1161 w 4354"/>
                <a:gd name="T81" fmla="*/ 1451 h 4641"/>
                <a:gd name="T82" fmla="*/ 2032 w 4354"/>
                <a:gd name="T83" fmla="*/ 871 h 4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54" h="4641">
                  <a:moveTo>
                    <a:pt x="3483" y="3191"/>
                  </a:moveTo>
                  <a:lnTo>
                    <a:pt x="3773" y="3191"/>
                  </a:lnTo>
                  <a:lnTo>
                    <a:pt x="3773" y="3481"/>
                  </a:lnTo>
                  <a:lnTo>
                    <a:pt x="3483" y="3481"/>
                  </a:lnTo>
                  <a:lnTo>
                    <a:pt x="3483" y="3191"/>
                  </a:lnTo>
                  <a:close/>
                  <a:moveTo>
                    <a:pt x="1887" y="3191"/>
                  </a:moveTo>
                  <a:lnTo>
                    <a:pt x="2468" y="3191"/>
                  </a:lnTo>
                  <a:lnTo>
                    <a:pt x="2468" y="3481"/>
                  </a:lnTo>
                  <a:lnTo>
                    <a:pt x="1887" y="3481"/>
                  </a:lnTo>
                  <a:lnTo>
                    <a:pt x="1887" y="3191"/>
                  </a:lnTo>
                  <a:close/>
                  <a:moveTo>
                    <a:pt x="581" y="3191"/>
                  </a:moveTo>
                  <a:lnTo>
                    <a:pt x="871" y="3191"/>
                  </a:lnTo>
                  <a:lnTo>
                    <a:pt x="871" y="3481"/>
                  </a:lnTo>
                  <a:lnTo>
                    <a:pt x="581" y="3481"/>
                  </a:lnTo>
                  <a:lnTo>
                    <a:pt x="581" y="3191"/>
                  </a:lnTo>
                  <a:close/>
                  <a:moveTo>
                    <a:pt x="3483" y="2611"/>
                  </a:moveTo>
                  <a:lnTo>
                    <a:pt x="3773" y="2611"/>
                  </a:lnTo>
                  <a:lnTo>
                    <a:pt x="3773" y="2901"/>
                  </a:lnTo>
                  <a:lnTo>
                    <a:pt x="3483" y="2901"/>
                  </a:lnTo>
                  <a:lnTo>
                    <a:pt x="3483" y="2611"/>
                  </a:lnTo>
                  <a:close/>
                  <a:moveTo>
                    <a:pt x="1887" y="2611"/>
                  </a:moveTo>
                  <a:lnTo>
                    <a:pt x="2468" y="2611"/>
                  </a:lnTo>
                  <a:lnTo>
                    <a:pt x="2468" y="2901"/>
                  </a:lnTo>
                  <a:lnTo>
                    <a:pt x="1887" y="2901"/>
                  </a:lnTo>
                  <a:lnTo>
                    <a:pt x="1887" y="2611"/>
                  </a:lnTo>
                  <a:close/>
                  <a:moveTo>
                    <a:pt x="581" y="2611"/>
                  </a:moveTo>
                  <a:lnTo>
                    <a:pt x="871" y="2611"/>
                  </a:lnTo>
                  <a:lnTo>
                    <a:pt x="871" y="2901"/>
                  </a:lnTo>
                  <a:lnTo>
                    <a:pt x="581" y="2901"/>
                  </a:lnTo>
                  <a:lnTo>
                    <a:pt x="581" y="2611"/>
                  </a:lnTo>
                  <a:close/>
                  <a:moveTo>
                    <a:pt x="3193" y="2321"/>
                  </a:moveTo>
                  <a:lnTo>
                    <a:pt x="3193" y="4351"/>
                  </a:lnTo>
                  <a:lnTo>
                    <a:pt x="3483" y="4351"/>
                  </a:lnTo>
                  <a:lnTo>
                    <a:pt x="3483" y="3771"/>
                  </a:lnTo>
                  <a:lnTo>
                    <a:pt x="3773" y="3771"/>
                  </a:lnTo>
                  <a:lnTo>
                    <a:pt x="3773" y="4351"/>
                  </a:lnTo>
                  <a:lnTo>
                    <a:pt x="4064" y="4351"/>
                  </a:lnTo>
                  <a:lnTo>
                    <a:pt x="4064" y="2321"/>
                  </a:lnTo>
                  <a:lnTo>
                    <a:pt x="3193" y="2321"/>
                  </a:lnTo>
                  <a:close/>
                  <a:moveTo>
                    <a:pt x="1887" y="2031"/>
                  </a:moveTo>
                  <a:lnTo>
                    <a:pt x="2468" y="2031"/>
                  </a:lnTo>
                  <a:lnTo>
                    <a:pt x="2468" y="2321"/>
                  </a:lnTo>
                  <a:lnTo>
                    <a:pt x="1887" y="2321"/>
                  </a:lnTo>
                  <a:lnTo>
                    <a:pt x="1887" y="2031"/>
                  </a:lnTo>
                  <a:close/>
                  <a:moveTo>
                    <a:pt x="581" y="2031"/>
                  </a:moveTo>
                  <a:lnTo>
                    <a:pt x="871" y="2031"/>
                  </a:lnTo>
                  <a:lnTo>
                    <a:pt x="871" y="2321"/>
                  </a:lnTo>
                  <a:lnTo>
                    <a:pt x="581" y="2321"/>
                  </a:lnTo>
                  <a:lnTo>
                    <a:pt x="581" y="2031"/>
                  </a:lnTo>
                  <a:close/>
                  <a:moveTo>
                    <a:pt x="290" y="1741"/>
                  </a:moveTo>
                  <a:lnTo>
                    <a:pt x="290" y="4351"/>
                  </a:lnTo>
                  <a:lnTo>
                    <a:pt x="581" y="4351"/>
                  </a:lnTo>
                  <a:lnTo>
                    <a:pt x="581" y="3771"/>
                  </a:lnTo>
                  <a:lnTo>
                    <a:pt x="871" y="3771"/>
                  </a:lnTo>
                  <a:lnTo>
                    <a:pt x="871" y="4351"/>
                  </a:lnTo>
                  <a:lnTo>
                    <a:pt x="1161" y="4351"/>
                  </a:lnTo>
                  <a:lnTo>
                    <a:pt x="1161" y="1741"/>
                  </a:lnTo>
                  <a:lnTo>
                    <a:pt x="290" y="1741"/>
                  </a:lnTo>
                  <a:close/>
                  <a:moveTo>
                    <a:pt x="1887" y="1451"/>
                  </a:moveTo>
                  <a:lnTo>
                    <a:pt x="2468" y="1451"/>
                  </a:lnTo>
                  <a:lnTo>
                    <a:pt x="2468" y="1741"/>
                  </a:lnTo>
                  <a:lnTo>
                    <a:pt x="1887" y="1741"/>
                  </a:lnTo>
                  <a:lnTo>
                    <a:pt x="1887" y="1451"/>
                  </a:lnTo>
                  <a:close/>
                  <a:moveTo>
                    <a:pt x="1451" y="1161"/>
                  </a:moveTo>
                  <a:lnTo>
                    <a:pt x="1451" y="4351"/>
                  </a:lnTo>
                  <a:lnTo>
                    <a:pt x="1887" y="4351"/>
                  </a:lnTo>
                  <a:lnTo>
                    <a:pt x="1887" y="3771"/>
                  </a:lnTo>
                  <a:lnTo>
                    <a:pt x="2468" y="3771"/>
                  </a:lnTo>
                  <a:lnTo>
                    <a:pt x="2468" y="4351"/>
                  </a:lnTo>
                  <a:lnTo>
                    <a:pt x="2903" y="4351"/>
                  </a:lnTo>
                  <a:lnTo>
                    <a:pt x="2903" y="1161"/>
                  </a:lnTo>
                  <a:lnTo>
                    <a:pt x="1451" y="1161"/>
                  </a:lnTo>
                  <a:close/>
                  <a:moveTo>
                    <a:pt x="2032" y="0"/>
                  </a:moveTo>
                  <a:lnTo>
                    <a:pt x="2322" y="0"/>
                  </a:lnTo>
                  <a:lnTo>
                    <a:pt x="2322" y="871"/>
                  </a:lnTo>
                  <a:lnTo>
                    <a:pt x="3193" y="871"/>
                  </a:lnTo>
                  <a:lnTo>
                    <a:pt x="3193" y="2031"/>
                  </a:lnTo>
                  <a:lnTo>
                    <a:pt x="4354" y="2031"/>
                  </a:lnTo>
                  <a:lnTo>
                    <a:pt x="4354" y="4641"/>
                  </a:lnTo>
                  <a:lnTo>
                    <a:pt x="0" y="4641"/>
                  </a:lnTo>
                  <a:lnTo>
                    <a:pt x="0" y="1451"/>
                  </a:lnTo>
                  <a:lnTo>
                    <a:pt x="1161" y="1451"/>
                  </a:lnTo>
                  <a:lnTo>
                    <a:pt x="1161" y="871"/>
                  </a:lnTo>
                  <a:lnTo>
                    <a:pt x="2032" y="871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884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Freeform 83">
              <a:extLst>
                <a:ext uri="{FF2B5EF4-FFF2-40B4-BE49-F238E27FC236}">
                  <a16:creationId xmlns:a16="http://schemas.microsoft.com/office/drawing/2014/main" id="{16D15464-AB6E-49FB-9BEF-A3D023B0C8A6}"/>
                </a:ext>
              </a:extLst>
            </p:cNvPr>
            <p:cNvSpPr>
              <a:spLocks noEditPoints="1"/>
            </p:cNvSpPr>
            <p:nvPr/>
          </p:nvSpPr>
          <p:spPr bwMode="auto">
            <a:xfrm rot="6185465">
              <a:off x="3318349" y="3475837"/>
              <a:ext cx="191963" cy="194549"/>
            </a:xfrm>
            <a:custGeom>
              <a:avLst/>
              <a:gdLst>
                <a:gd name="T0" fmla="*/ 4625 w 5346"/>
                <a:gd name="T1" fmla="*/ 4527 h 5418"/>
                <a:gd name="T2" fmla="*/ 4730 w 5346"/>
                <a:gd name="T3" fmla="*/ 4555 h 5418"/>
                <a:gd name="T4" fmla="*/ 4808 w 5346"/>
                <a:gd name="T5" fmla="*/ 4476 h 5418"/>
                <a:gd name="T6" fmla="*/ 4780 w 5346"/>
                <a:gd name="T7" fmla="*/ 4371 h 5418"/>
                <a:gd name="T8" fmla="*/ 981 w 5346"/>
                <a:gd name="T9" fmla="*/ 654 h 5418"/>
                <a:gd name="T10" fmla="*/ 771 w 5346"/>
                <a:gd name="T11" fmla="*/ 774 h 5418"/>
                <a:gd name="T12" fmla="*/ 651 w 5346"/>
                <a:gd name="T13" fmla="*/ 982 h 5418"/>
                <a:gd name="T14" fmla="*/ 651 w 5346"/>
                <a:gd name="T15" fmla="*/ 1215 h 5418"/>
                <a:gd name="T16" fmla="*/ 771 w 5346"/>
                <a:gd name="T17" fmla="*/ 1424 h 5418"/>
                <a:gd name="T18" fmla="*/ 981 w 5346"/>
                <a:gd name="T19" fmla="*/ 1545 h 5418"/>
                <a:gd name="T20" fmla="*/ 1214 w 5346"/>
                <a:gd name="T21" fmla="*/ 1545 h 5418"/>
                <a:gd name="T22" fmla="*/ 1422 w 5346"/>
                <a:gd name="T23" fmla="*/ 1424 h 5418"/>
                <a:gd name="T24" fmla="*/ 1542 w 5346"/>
                <a:gd name="T25" fmla="*/ 1215 h 5418"/>
                <a:gd name="T26" fmla="*/ 1542 w 5346"/>
                <a:gd name="T27" fmla="*/ 982 h 5418"/>
                <a:gd name="T28" fmla="*/ 1422 w 5346"/>
                <a:gd name="T29" fmla="*/ 774 h 5418"/>
                <a:gd name="T30" fmla="*/ 1214 w 5346"/>
                <a:gd name="T31" fmla="*/ 654 h 5418"/>
                <a:gd name="T32" fmla="*/ 1617 w 5346"/>
                <a:gd name="T33" fmla="*/ 0 h 5418"/>
                <a:gd name="T34" fmla="*/ 2075 w 5346"/>
                <a:gd name="T35" fmla="*/ 66 h 5418"/>
                <a:gd name="T36" fmla="*/ 2491 w 5346"/>
                <a:gd name="T37" fmla="*/ 256 h 5418"/>
                <a:gd name="T38" fmla="*/ 2840 w 5346"/>
                <a:gd name="T39" fmla="*/ 560 h 5418"/>
                <a:gd name="T40" fmla="*/ 3090 w 5346"/>
                <a:gd name="T41" fmla="*/ 948 h 5418"/>
                <a:gd name="T42" fmla="*/ 3218 w 5346"/>
                <a:gd name="T43" fmla="*/ 1388 h 5418"/>
                <a:gd name="T44" fmla="*/ 3221 w 5346"/>
                <a:gd name="T45" fmla="*/ 1839 h 5418"/>
                <a:gd name="T46" fmla="*/ 3106 w 5346"/>
                <a:gd name="T47" fmla="*/ 2253 h 5418"/>
                <a:gd name="T48" fmla="*/ 5281 w 5346"/>
                <a:gd name="T49" fmla="*/ 4478 h 5418"/>
                <a:gd name="T50" fmla="*/ 5323 w 5346"/>
                <a:gd name="T51" fmla="*/ 5287 h 5418"/>
                <a:gd name="T52" fmla="*/ 5217 w 5346"/>
                <a:gd name="T53" fmla="*/ 5353 h 5418"/>
                <a:gd name="T54" fmla="*/ 4544 w 5346"/>
                <a:gd name="T55" fmla="*/ 5400 h 5418"/>
                <a:gd name="T56" fmla="*/ 4470 w 5346"/>
                <a:gd name="T57" fmla="*/ 5299 h 5418"/>
                <a:gd name="T58" fmla="*/ 4067 w 5346"/>
                <a:gd name="T59" fmla="*/ 4895 h 5418"/>
                <a:gd name="T60" fmla="*/ 3972 w 5346"/>
                <a:gd name="T61" fmla="*/ 4831 h 5418"/>
                <a:gd name="T62" fmla="*/ 3962 w 5346"/>
                <a:gd name="T63" fmla="*/ 4363 h 5418"/>
                <a:gd name="T64" fmla="*/ 3493 w 5346"/>
                <a:gd name="T65" fmla="*/ 4353 h 5418"/>
                <a:gd name="T66" fmla="*/ 3431 w 5346"/>
                <a:gd name="T67" fmla="*/ 4256 h 5418"/>
                <a:gd name="T68" fmla="*/ 3029 w 5346"/>
                <a:gd name="T69" fmla="*/ 3854 h 5418"/>
                <a:gd name="T70" fmla="*/ 2250 w 5346"/>
                <a:gd name="T71" fmla="*/ 3112 h 5418"/>
                <a:gd name="T72" fmla="*/ 1748 w 5346"/>
                <a:gd name="T73" fmla="*/ 3235 h 5418"/>
                <a:gd name="T74" fmla="*/ 1271 w 5346"/>
                <a:gd name="T75" fmla="*/ 3204 h 5418"/>
                <a:gd name="T76" fmla="*/ 843 w 5346"/>
                <a:gd name="T77" fmla="*/ 3043 h 5418"/>
                <a:gd name="T78" fmla="*/ 474 w 5346"/>
                <a:gd name="T79" fmla="*/ 2765 h 5418"/>
                <a:gd name="T80" fmla="*/ 192 w 5346"/>
                <a:gd name="T81" fmla="*/ 2386 h 5418"/>
                <a:gd name="T82" fmla="*/ 35 w 5346"/>
                <a:gd name="T83" fmla="*/ 1957 h 5418"/>
                <a:gd name="T84" fmla="*/ 3 w 5346"/>
                <a:gd name="T85" fmla="*/ 1508 h 5418"/>
                <a:gd name="T86" fmla="*/ 99 w 5346"/>
                <a:gd name="T87" fmla="*/ 1064 h 5418"/>
                <a:gd name="T88" fmla="*/ 317 w 5346"/>
                <a:gd name="T89" fmla="*/ 655 h 5418"/>
                <a:gd name="T90" fmla="*/ 650 w 5346"/>
                <a:gd name="T91" fmla="*/ 322 h 5418"/>
                <a:gd name="T92" fmla="*/ 1051 w 5346"/>
                <a:gd name="T93" fmla="*/ 102 h 5418"/>
                <a:gd name="T94" fmla="*/ 1501 w 5346"/>
                <a:gd name="T95" fmla="*/ 5 h 5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6" h="5418">
                  <a:moveTo>
                    <a:pt x="2949" y="2539"/>
                  </a:moveTo>
                  <a:lnTo>
                    <a:pt x="2883" y="2626"/>
                  </a:lnTo>
                  <a:lnTo>
                    <a:pt x="2811" y="2711"/>
                  </a:lnTo>
                  <a:lnTo>
                    <a:pt x="4625" y="4527"/>
                  </a:lnTo>
                  <a:lnTo>
                    <a:pt x="4648" y="4545"/>
                  </a:lnTo>
                  <a:lnTo>
                    <a:pt x="4674" y="4555"/>
                  </a:lnTo>
                  <a:lnTo>
                    <a:pt x="4702" y="4558"/>
                  </a:lnTo>
                  <a:lnTo>
                    <a:pt x="4730" y="4555"/>
                  </a:lnTo>
                  <a:lnTo>
                    <a:pt x="4757" y="4545"/>
                  </a:lnTo>
                  <a:lnTo>
                    <a:pt x="4780" y="4527"/>
                  </a:lnTo>
                  <a:lnTo>
                    <a:pt x="4798" y="4502"/>
                  </a:lnTo>
                  <a:lnTo>
                    <a:pt x="4808" y="4476"/>
                  </a:lnTo>
                  <a:lnTo>
                    <a:pt x="4812" y="4448"/>
                  </a:lnTo>
                  <a:lnTo>
                    <a:pt x="4808" y="4420"/>
                  </a:lnTo>
                  <a:lnTo>
                    <a:pt x="4798" y="4394"/>
                  </a:lnTo>
                  <a:lnTo>
                    <a:pt x="4780" y="4371"/>
                  </a:lnTo>
                  <a:lnTo>
                    <a:pt x="2949" y="2539"/>
                  </a:lnTo>
                  <a:close/>
                  <a:moveTo>
                    <a:pt x="1097" y="639"/>
                  </a:moveTo>
                  <a:lnTo>
                    <a:pt x="1038" y="642"/>
                  </a:lnTo>
                  <a:lnTo>
                    <a:pt x="981" y="654"/>
                  </a:lnTo>
                  <a:lnTo>
                    <a:pt x="923" y="672"/>
                  </a:lnTo>
                  <a:lnTo>
                    <a:pt x="869" y="698"/>
                  </a:lnTo>
                  <a:lnTo>
                    <a:pt x="818" y="733"/>
                  </a:lnTo>
                  <a:lnTo>
                    <a:pt x="771" y="774"/>
                  </a:lnTo>
                  <a:lnTo>
                    <a:pt x="730" y="821"/>
                  </a:lnTo>
                  <a:lnTo>
                    <a:pt x="697" y="872"/>
                  </a:lnTo>
                  <a:lnTo>
                    <a:pt x="671" y="926"/>
                  </a:lnTo>
                  <a:lnTo>
                    <a:pt x="651" y="982"/>
                  </a:lnTo>
                  <a:lnTo>
                    <a:pt x="640" y="1040"/>
                  </a:lnTo>
                  <a:lnTo>
                    <a:pt x="636" y="1099"/>
                  </a:lnTo>
                  <a:lnTo>
                    <a:pt x="640" y="1158"/>
                  </a:lnTo>
                  <a:lnTo>
                    <a:pt x="651" y="1215"/>
                  </a:lnTo>
                  <a:lnTo>
                    <a:pt x="671" y="1273"/>
                  </a:lnTo>
                  <a:lnTo>
                    <a:pt x="697" y="1327"/>
                  </a:lnTo>
                  <a:lnTo>
                    <a:pt x="730" y="1378"/>
                  </a:lnTo>
                  <a:lnTo>
                    <a:pt x="771" y="1424"/>
                  </a:lnTo>
                  <a:lnTo>
                    <a:pt x="818" y="1467"/>
                  </a:lnTo>
                  <a:lnTo>
                    <a:pt x="869" y="1499"/>
                  </a:lnTo>
                  <a:lnTo>
                    <a:pt x="923" y="1526"/>
                  </a:lnTo>
                  <a:lnTo>
                    <a:pt x="981" y="1545"/>
                  </a:lnTo>
                  <a:lnTo>
                    <a:pt x="1038" y="1555"/>
                  </a:lnTo>
                  <a:lnTo>
                    <a:pt x="1097" y="1560"/>
                  </a:lnTo>
                  <a:lnTo>
                    <a:pt x="1155" y="1555"/>
                  </a:lnTo>
                  <a:lnTo>
                    <a:pt x="1214" y="1545"/>
                  </a:lnTo>
                  <a:lnTo>
                    <a:pt x="1269" y="1526"/>
                  </a:lnTo>
                  <a:lnTo>
                    <a:pt x="1324" y="1499"/>
                  </a:lnTo>
                  <a:lnTo>
                    <a:pt x="1374" y="1467"/>
                  </a:lnTo>
                  <a:lnTo>
                    <a:pt x="1422" y="1424"/>
                  </a:lnTo>
                  <a:lnTo>
                    <a:pt x="1463" y="1378"/>
                  </a:lnTo>
                  <a:lnTo>
                    <a:pt x="1497" y="1327"/>
                  </a:lnTo>
                  <a:lnTo>
                    <a:pt x="1524" y="1273"/>
                  </a:lnTo>
                  <a:lnTo>
                    <a:pt x="1542" y="1215"/>
                  </a:lnTo>
                  <a:lnTo>
                    <a:pt x="1553" y="1158"/>
                  </a:lnTo>
                  <a:lnTo>
                    <a:pt x="1556" y="1099"/>
                  </a:lnTo>
                  <a:lnTo>
                    <a:pt x="1553" y="1040"/>
                  </a:lnTo>
                  <a:lnTo>
                    <a:pt x="1542" y="982"/>
                  </a:lnTo>
                  <a:lnTo>
                    <a:pt x="1524" y="926"/>
                  </a:lnTo>
                  <a:lnTo>
                    <a:pt x="1497" y="872"/>
                  </a:lnTo>
                  <a:lnTo>
                    <a:pt x="1463" y="821"/>
                  </a:lnTo>
                  <a:lnTo>
                    <a:pt x="1422" y="774"/>
                  </a:lnTo>
                  <a:lnTo>
                    <a:pt x="1374" y="733"/>
                  </a:lnTo>
                  <a:lnTo>
                    <a:pt x="1324" y="698"/>
                  </a:lnTo>
                  <a:lnTo>
                    <a:pt x="1269" y="672"/>
                  </a:lnTo>
                  <a:lnTo>
                    <a:pt x="1214" y="654"/>
                  </a:lnTo>
                  <a:lnTo>
                    <a:pt x="1155" y="642"/>
                  </a:lnTo>
                  <a:lnTo>
                    <a:pt x="1097" y="639"/>
                  </a:lnTo>
                  <a:close/>
                  <a:moveTo>
                    <a:pt x="1617" y="0"/>
                  </a:moveTo>
                  <a:lnTo>
                    <a:pt x="1617" y="0"/>
                  </a:lnTo>
                  <a:lnTo>
                    <a:pt x="1735" y="5"/>
                  </a:lnTo>
                  <a:lnTo>
                    <a:pt x="1850" y="17"/>
                  </a:lnTo>
                  <a:lnTo>
                    <a:pt x="1963" y="38"/>
                  </a:lnTo>
                  <a:lnTo>
                    <a:pt x="2075" y="66"/>
                  </a:lnTo>
                  <a:lnTo>
                    <a:pt x="2185" y="102"/>
                  </a:lnTo>
                  <a:lnTo>
                    <a:pt x="2289" y="146"/>
                  </a:lnTo>
                  <a:lnTo>
                    <a:pt x="2391" y="197"/>
                  </a:lnTo>
                  <a:lnTo>
                    <a:pt x="2491" y="256"/>
                  </a:lnTo>
                  <a:lnTo>
                    <a:pt x="2585" y="322"/>
                  </a:lnTo>
                  <a:lnTo>
                    <a:pt x="2675" y="394"/>
                  </a:lnTo>
                  <a:lnTo>
                    <a:pt x="2762" y="475"/>
                  </a:lnTo>
                  <a:lnTo>
                    <a:pt x="2840" y="560"/>
                  </a:lnTo>
                  <a:lnTo>
                    <a:pt x="2914" y="651"/>
                  </a:lnTo>
                  <a:lnTo>
                    <a:pt x="2980" y="746"/>
                  </a:lnTo>
                  <a:lnTo>
                    <a:pt x="3039" y="844"/>
                  </a:lnTo>
                  <a:lnTo>
                    <a:pt x="3090" y="948"/>
                  </a:lnTo>
                  <a:lnTo>
                    <a:pt x="3134" y="1053"/>
                  </a:lnTo>
                  <a:lnTo>
                    <a:pt x="3170" y="1163"/>
                  </a:lnTo>
                  <a:lnTo>
                    <a:pt x="3198" y="1273"/>
                  </a:lnTo>
                  <a:lnTo>
                    <a:pt x="3218" y="1388"/>
                  </a:lnTo>
                  <a:lnTo>
                    <a:pt x="3231" y="1503"/>
                  </a:lnTo>
                  <a:lnTo>
                    <a:pt x="3236" y="1621"/>
                  </a:lnTo>
                  <a:lnTo>
                    <a:pt x="3231" y="1731"/>
                  </a:lnTo>
                  <a:lnTo>
                    <a:pt x="3221" y="1839"/>
                  </a:lnTo>
                  <a:lnTo>
                    <a:pt x="3203" y="1946"/>
                  </a:lnTo>
                  <a:lnTo>
                    <a:pt x="3177" y="2051"/>
                  </a:lnTo>
                  <a:lnTo>
                    <a:pt x="3145" y="2153"/>
                  </a:lnTo>
                  <a:lnTo>
                    <a:pt x="3106" y="2253"/>
                  </a:lnTo>
                  <a:lnTo>
                    <a:pt x="5238" y="4387"/>
                  </a:lnTo>
                  <a:lnTo>
                    <a:pt x="5259" y="4414"/>
                  </a:lnTo>
                  <a:lnTo>
                    <a:pt x="5274" y="4445"/>
                  </a:lnTo>
                  <a:lnTo>
                    <a:pt x="5281" y="4478"/>
                  </a:lnTo>
                  <a:lnTo>
                    <a:pt x="5346" y="5193"/>
                  </a:lnTo>
                  <a:lnTo>
                    <a:pt x="5345" y="5228"/>
                  </a:lnTo>
                  <a:lnTo>
                    <a:pt x="5336" y="5259"/>
                  </a:lnTo>
                  <a:lnTo>
                    <a:pt x="5323" y="5287"/>
                  </a:lnTo>
                  <a:lnTo>
                    <a:pt x="5302" y="5312"/>
                  </a:lnTo>
                  <a:lnTo>
                    <a:pt x="5277" y="5331"/>
                  </a:lnTo>
                  <a:lnTo>
                    <a:pt x="5248" y="5344"/>
                  </a:lnTo>
                  <a:lnTo>
                    <a:pt x="5217" y="5353"/>
                  </a:lnTo>
                  <a:lnTo>
                    <a:pt x="4630" y="5418"/>
                  </a:lnTo>
                  <a:lnTo>
                    <a:pt x="4615" y="5418"/>
                  </a:lnTo>
                  <a:lnTo>
                    <a:pt x="4579" y="5413"/>
                  </a:lnTo>
                  <a:lnTo>
                    <a:pt x="4544" y="5400"/>
                  </a:lnTo>
                  <a:lnTo>
                    <a:pt x="4515" y="5379"/>
                  </a:lnTo>
                  <a:lnTo>
                    <a:pt x="4493" y="5356"/>
                  </a:lnTo>
                  <a:lnTo>
                    <a:pt x="4479" y="5328"/>
                  </a:lnTo>
                  <a:lnTo>
                    <a:pt x="4470" y="5299"/>
                  </a:lnTo>
                  <a:lnTo>
                    <a:pt x="4469" y="5267"/>
                  </a:lnTo>
                  <a:lnTo>
                    <a:pt x="4482" y="4885"/>
                  </a:lnTo>
                  <a:lnTo>
                    <a:pt x="4100" y="4898"/>
                  </a:lnTo>
                  <a:lnTo>
                    <a:pt x="4067" y="4895"/>
                  </a:lnTo>
                  <a:lnTo>
                    <a:pt x="4039" y="4888"/>
                  </a:lnTo>
                  <a:lnTo>
                    <a:pt x="4013" y="4873"/>
                  </a:lnTo>
                  <a:lnTo>
                    <a:pt x="3990" y="4855"/>
                  </a:lnTo>
                  <a:lnTo>
                    <a:pt x="3972" y="4831"/>
                  </a:lnTo>
                  <a:lnTo>
                    <a:pt x="3959" y="4804"/>
                  </a:lnTo>
                  <a:lnTo>
                    <a:pt x="3951" y="4776"/>
                  </a:lnTo>
                  <a:lnTo>
                    <a:pt x="3947" y="4745"/>
                  </a:lnTo>
                  <a:lnTo>
                    <a:pt x="3962" y="4363"/>
                  </a:lnTo>
                  <a:lnTo>
                    <a:pt x="3578" y="4376"/>
                  </a:lnTo>
                  <a:lnTo>
                    <a:pt x="3549" y="4374"/>
                  </a:lnTo>
                  <a:lnTo>
                    <a:pt x="3519" y="4366"/>
                  </a:lnTo>
                  <a:lnTo>
                    <a:pt x="3493" y="4353"/>
                  </a:lnTo>
                  <a:lnTo>
                    <a:pt x="3470" y="4333"/>
                  </a:lnTo>
                  <a:lnTo>
                    <a:pt x="3452" y="4310"/>
                  </a:lnTo>
                  <a:lnTo>
                    <a:pt x="3437" y="4284"/>
                  </a:lnTo>
                  <a:lnTo>
                    <a:pt x="3431" y="4256"/>
                  </a:lnTo>
                  <a:lnTo>
                    <a:pt x="3428" y="4225"/>
                  </a:lnTo>
                  <a:lnTo>
                    <a:pt x="3441" y="3842"/>
                  </a:lnTo>
                  <a:lnTo>
                    <a:pt x="3059" y="3855"/>
                  </a:lnTo>
                  <a:lnTo>
                    <a:pt x="3029" y="3854"/>
                  </a:lnTo>
                  <a:lnTo>
                    <a:pt x="3000" y="3845"/>
                  </a:lnTo>
                  <a:lnTo>
                    <a:pt x="2973" y="3832"/>
                  </a:lnTo>
                  <a:lnTo>
                    <a:pt x="2950" y="3813"/>
                  </a:lnTo>
                  <a:lnTo>
                    <a:pt x="2250" y="3112"/>
                  </a:lnTo>
                  <a:lnTo>
                    <a:pt x="2129" y="3158"/>
                  </a:lnTo>
                  <a:lnTo>
                    <a:pt x="2006" y="3194"/>
                  </a:lnTo>
                  <a:lnTo>
                    <a:pt x="1878" y="3220"/>
                  </a:lnTo>
                  <a:lnTo>
                    <a:pt x="1748" y="3235"/>
                  </a:lnTo>
                  <a:lnTo>
                    <a:pt x="1617" y="3240"/>
                  </a:lnTo>
                  <a:lnTo>
                    <a:pt x="1501" y="3236"/>
                  </a:lnTo>
                  <a:lnTo>
                    <a:pt x="1384" y="3223"/>
                  </a:lnTo>
                  <a:lnTo>
                    <a:pt x="1271" y="3204"/>
                  </a:lnTo>
                  <a:lnTo>
                    <a:pt x="1160" y="3176"/>
                  </a:lnTo>
                  <a:lnTo>
                    <a:pt x="1051" y="3138"/>
                  </a:lnTo>
                  <a:lnTo>
                    <a:pt x="945" y="3095"/>
                  </a:lnTo>
                  <a:lnTo>
                    <a:pt x="843" y="3043"/>
                  </a:lnTo>
                  <a:lnTo>
                    <a:pt x="745" y="2985"/>
                  </a:lnTo>
                  <a:lnTo>
                    <a:pt x="650" y="2918"/>
                  </a:lnTo>
                  <a:lnTo>
                    <a:pt x="559" y="2846"/>
                  </a:lnTo>
                  <a:lnTo>
                    <a:pt x="474" y="2765"/>
                  </a:lnTo>
                  <a:lnTo>
                    <a:pt x="390" y="2677"/>
                  </a:lnTo>
                  <a:lnTo>
                    <a:pt x="317" y="2585"/>
                  </a:lnTo>
                  <a:lnTo>
                    <a:pt x="251" y="2486"/>
                  </a:lnTo>
                  <a:lnTo>
                    <a:pt x="192" y="2386"/>
                  </a:lnTo>
                  <a:lnTo>
                    <a:pt x="141" y="2282"/>
                  </a:lnTo>
                  <a:lnTo>
                    <a:pt x="97" y="2176"/>
                  </a:lnTo>
                  <a:lnTo>
                    <a:pt x="63" y="2067"/>
                  </a:lnTo>
                  <a:lnTo>
                    <a:pt x="35" y="1957"/>
                  </a:lnTo>
                  <a:lnTo>
                    <a:pt x="15" y="1846"/>
                  </a:lnTo>
                  <a:lnTo>
                    <a:pt x="3" y="1732"/>
                  </a:lnTo>
                  <a:lnTo>
                    <a:pt x="0" y="1619"/>
                  </a:lnTo>
                  <a:lnTo>
                    <a:pt x="3" y="1508"/>
                  </a:lnTo>
                  <a:lnTo>
                    <a:pt x="15" y="1394"/>
                  </a:lnTo>
                  <a:lnTo>
                    <a:pt x="35" y="1283"/>
                  </a:lnTo>
                  <a:lnTo>
                    <a:pt x="63" y="1173"/>
                  </a:lnTo>
                  <a:lnTo>
                    <a:pt x="99" y="1064"/>
                  </a:lnTo>
                  <a:lnTo>
                    <a:pt x="141" y="958"/>
                  </a:lnTo>
                  <a:lnTo>
                    <a:pt x="192" y="854"/>
                  </a:lnTo>
                  <a:lnTo>
                    <a:pt x="251" y="754"/>
                  </a:lnTo>
                  <a:lnTo>
                    <a:pt x="317" y="655"/>
                  </a:lnTo>
                  <a:lnTo>
                    <a:pt x="390" y="564"/>
                  </a:lnTo>
                  <a:lnTo>
                    <a:pt x="474" y="475"/>
                  </a:lnTo>
                  <a:lnTo>
                    <a:pt x="559" y="394"/>
                  </a:lnTo>
                  <a:lnTo>
                    <a:pt x="650" y="322"/>
                  </a:lnTo>
                  <a:lnTo>
                    <a:pt x="745" y="256"/>
                  </a:lnTo>
                  <a:lnTo>
                    <a:pt x="843" y="197"/>
                  </a:lnTo>
                  <a:lnTo>
                    <a:pt x="945" y="146"/>
                  </a:lnTo>
                  <a:lnTo>
                    <a:pt x="1051" y="102"/>
                  </a:lnTo>
                  <a:lnTo>
                    <a:pt x="1160" y="66"/>
                  </a:lnTo>
                  <a:lnTo>
                    <a:pt x="1271" y="38"/>
                  </a:lnTo>
                  <a:lnTo>
                    <a:pt x="1384" y="17"/>
                  </a:lnTo>
                  <a:lnTo>
                    <a:pt x="1501" y="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B90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32" name="Group 931">
              <a:extLst>
                <a:ext uri="{FF2B5EF4-FFF2-40B4-BE49-F238E27FC236}">
                  <a16:creationId xmlns:a16="http://schemas.microsoft.com/office/drawing/2014/main" id="{1FB41B10-0F77-4C5D-B731-5A75A487EC10}"/>
                </a:ext>
              </a:extLst>
            </p:cNvPr>
            <p:cNvGrpSpPr/>
            <p:nvPr/>
          </p:nvGrpSpPr>
          <p:grpSpPr>
            <a:xfrm>
              <a:off x="7950053" y="2917946"/>
              <a:ext cx="319036" cy="295054"/>
              <a:chOff x="12188825" y="-731838"/>
              <a:chExt cx="4941888" cy="4570414"/>
            </a:xfrm>
            <a:solidFill>
              <a:srgbClr val="FFB909"/>
            </a:solidFill>
          </p:grpSpPr>
          <p:sp>
            <p:nvSpPr>
              <p:cNvPr id="940" name="Freeform 97">
                <a:extLst>
                  <a:ext uri="{FF2B5EF4-FFF2-40B4-BE49-F238E27FC236}">
                    <a16:creationId xmlns:a16="http://schemas.microsoft.com/office/drawing/2014/main" id="{C7819B6A-0846-440F-88DD-F9E54A6D2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1" name="Freeform 98">
                <a:extLst>
                  <a:ext uri="{FF2B5EF4-FFF2-40B4-BE49-F238E27FC236}">
                    <a16:creationId xmlns:a16="http://schemas.microsoft.com/office/drawing/2014/main" id="{0DEE04C3-CBED-4BCB-B837-451CE6BFD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2" name="Freeform 99">
                <a:extLst>
                  <a:ext uri="{FF2B5EF4-FFF2-40B4-BE49-F238E27FC236}">
                    <a16:creationId xmlns:a16="http://schemas.microsoft.com/office/drawing/2014/main" id="{F0D8BAAD-7458-4B67-9515-099595A10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3" name="Freeform 100">
                <a:extLst>
                  <a:ext uri="{FF2B5EF4-FFF2-40B4-BE49-F238E27FC236}">
                    <a16:creationId xmlns:a16="http://schemas.microsoft.com/office/drawing/2014/main" id="{CDEB7EA0-2D9C-4724-BB23-35B5C6CD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4" name="Freeform 101">
                <a:extLst>
                  <a:ext uri="{FF2B5EF4-FFF2-40B4-BE49-F238E27FC236}">
                    <a16:creationId xmlns:a16="http://schemas.microsoft.com/office/drawing/2014/main" id="{9C3D738E-6F2A-4E55-8461-DE60BCD54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33" name="Freeform 11">
              <a:extLst>
                <a:ext uri="{FF2B5EF4-FFF2-40B4-BE49-F238E27FC236}">
                  <a16:creationId xmlns:a16="http://schemas.microsoft.com/office/drawing/2014/main" id="{F81DEF33-288E-453B-8AD7-082E24B5D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0061" y="3373789"/>
              <a:ext cx="316297" cy="273157"/>
            </a:xfrm>
            <a:custGeom>
              <a:avLst/>
              <a:gdLst>
                <a:gd name="T0" fmla="*/ 1701 w 3402"/>
                <a:gd name="T1" fmla="*/ 0 h 2938"/>
                <a:gd name="T2" fmla="*/ 3402 w 3402"/>
                <a:gd name="T3" fmla="*/ 1554 h 2938"/>
                <a:gd name="T4" fmla="*/ 2892 w 3402"/>
                <a:gd name="T5" fmla="*/ 1554 h 2938"/>
                <a:gd name="T6" fmla="*/ 2892 w 3402"/>
                <a:gd name="T7" fmla="*/ 2938 h 2938"/>
                <a:gd name="T8" fmla="*/ 2041 w 3402"/>
                <a:gd name="T9" fmla="*/ 2938 h 2938"/>
                <a:gd name="T10" fmla="*/ 2041 w 3402"/>
                <a:gd name="T11" fmla="*/ 1901 h 2938"/>
                <a:gd name="T12" fmla="*/ 1361 w 3402"/>
                <a:gd name="T13" fmla="*/ 1901 h 2938"/>
                <a:gd name="T14" fmla="*/ 1361 w 3402"/>
                <a:gd name="T15" fmla="*/ 2938 h 2938"/>
                <a:gd name="T16" fmla="*/ 510 w 3402"/>
                <a:gd name="T17" fmla="*/ 2938 h 2938"/>
                <a:gd name="T18" fmla="*/ 510 w 3402"/>
                <a:gd name="T19" fmla="*/ 1554 h 2938"/>
                <a:gd name="T20" fmla="*/ 0 w 3402"/>
                <a:gd name="T21" fmla="*/ 1554 h 2938"/>
                <a:gd name="T22" fmla="*/ 1701 w 3402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02" h="2938">
                  <a:moveTo>
                    <a:pt x="1701" y="0"/>
                  </a:moveTo>
                  <a:lnTo>
                    <a:pt x="3402" y="1554"/>
                  </a:lnTo>
                  <a:lnTo>
                    <a:pt x="2892" y="1554"/>
                  </a:lnTo>
                  <a:lnTo>
                    <a:pt x="2892" y="2938"/>
                  </a:lnTo>
                  <a:lnTo>
                    <a:pt x="2041" y="2938"/>
                  </a:lnTo>
                  <a:lnTo>
                    <a:pt x="2041" y="1901"/>
                  </a:lnTo>
                  <a:lnTo>
                    <a:pt x="1361" y="1901"/>
                  </a:lnTo>
                  <a:lnTo>
                    <a:pt x="1361" y="2938"/>
                  </a:lnTo>
                  <a:lnTo>
                    <a:pt x="510" y="2938"/>
                  </a:lnTo>
                  <a:lnTo>
                    <a:pt x="510" y="1554"/>
                  </a:lnTo>
                  <a:lnTo>
                    <a:pt x="0" y="1554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A466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34" name="Group 933">
              <a:extLst>
                <a:ext uri="{FF2B5EF4-FFF2-40B4-BE49-F238E27FC236}">
                  <a16:creationId xmlns:a16="http://schemas.microsoft.com/office/drawing/2014/main" id="{38DFFA69-F551-4A48-BFB5-A83BBFF38997}"/>
                </a:ext>
              </a:extLst>
            </p:cNvPr>
            <p:cNvGrpSpPr/>
            <p:nvPr/>
          </p:nvGrpSpPr>
          <p:grpSpPr>
            <a:xfrm>
              <a:off x="8767709" y="3553016"/>
              <a:ext cx="110924" cy="102586"/>
              <a:chOff x="12188825" y="-731838"/>
              <a:chExt cx="4941888" cy="4570414"/>
            </a:xfrm>
            <a:solidFill>
              <a:srgbClr val="FFB909"/>
            </a:solidFill>
          </p:grpSpPr>
          <p:sp>
            <p:nvSpPr>
              <p:cNvPr id="935" name="Freeform 97">
                <a:extLst>
                  <a:ext uri="{FF2B5EF4-FFF2-40B4-BE49-F238E27FC236}">
                    <a16:creationId xmlns:a16="http://schemas.microsoft.com/office/drawing/2014/main" id="{D2A779A9-CB35-4E8B-BB8B-691A66EAC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1713" y="476250"/>
                <a:ext cx="838200" cy="3362326"/>
              </a:xfrm>
              <a:custGeom>
                <a:avLst/>
                <a:gdLst>
                  <a:gd name="T0" fmla="*/ 0 w 1057"/>
                  <a:gd name="T1" fmla="*/ 0 h 4235"/>
                  <a:gd name="T2" fmla="*/ 1057 w 1057"/>
                  <a:gd name="T3" fmla="*/ 1057 h 4235"/>
                  <a:gd name="T4" fmla="*/ 1057 w 1057"/>
                  <a:gd name="T5" fmla="*/ 4067 h 4235"/>
                  <a:gd name="T6" fmla="*/ 1053 w 1057"/>
                  <a:gd name="T7" fmla="*/ 4104 h 4235"/>
                  <a:gd name="T8" fmla="*/ 1040 w 1057"/>
                  <a:gd name="T9" fmla="*/ 4140 h 4235"/>
                  <a:gd name="T10" fmla="*/ 1019 w 1057"/>
                  <a:gd name="T11" fmla="*/ 4172 h 4235"/>
                  <a:gd name="T12" fmla="*/ 992 w 1057"/>
                  <a:gd name="T13" fmla="*/ 4199 h 4235"/>
                  <a:gd name="T14" fmla="*/ 962 w 1057"/>
                  <a:gd name="T15" fmla="*/ 4218 h 4235"/>
                  <a:gd name="T16" fmla="*/ 926 w 1057"/>
                  <a:gd name="T17" fmla="*/ 4231 h 4235"/>
                  <a:gd name="T18" fmla="*/ 887 w 1057"/>
                  <a:gd name="T19" fmla="*/ 4235 h 4235"/>
                  <a:gd name="T20" fmla="*/ 170 w 1057"/>
                  <a:gd name="T21" fmla="*/ 4235 h 4235"/>
                  <a:gd name="T22" fmla="*/ 130 w 1057"/>
                  <a:gd name="T23" fmla="*/ 4231 h 4235"/>
                  <a:gd name="T24" fmla="*/ 94 w 1057"/>
                  <a:gd name="T25" fmla="*/ 4218 h 4235"/>
                  <a:gd name="T26" fmla="*/ 64 w 1057"/>
                  <a:gd name="T27" fmla="*/ 4199 h 4235"/>
                  <a:gd name="T28" fmla="*/ 37 w 1057"/>
                  <a:gd name="T29" fmla="*/ 4172 h 4235"/>
                  <a:gd name="T30" fmla="*/ 17 w 1057"/>
                  <a:gd name="T31" fmla="*/ 4140 h 4235"/>
                  <a:gd name="T32" fmla="*/ 4 w 1057"/>
                  <a:gd name="T33" fmla="*/ 4104 h 4235"/>
                  <a:gd name="T34" fmla="*/ 0 w 1057"/>
                  <a:gd name="T35" fmla="*/ 4067 h 4235"/>
                  <a:gd name="T36" fmla="*/ 0 w 1057"/>
                  <a:gd name="T37" fmla="*/ 0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7" h="4235">
                    <a:moveTo>
                      <a:pt x="0" y="0"/>
                    </a:moveTo>
                    <a:lnTo>
                      <a:pt x="1057" y="1057"/>
                    </a:lnTo>
                    <a:lnTo>
                      <a:pt x="1057" y="4067"/>
                    </a:lnTo>
                    <a:lnTo>
                      <a:pt x="1053" y="4104"/>
                    </a:lnTo>
                    <a:lnTo>
                      <a:pt x="1040" y="4140"/>
                    </a:lnTo>
                    <a:lnTo>
                      <a:pt x="1019" y="4172"/>
                    </a:lnTo>
                    <a:lnTo>
                      <a:pt x="992" y="4199"/>
                    </a:lnTo>
                    <a:lnTo>
                      <a:pt x="962" y="4218"/>
                    </a:lnTo>
                    <a:lnTo>
                      <a:pt x="926" y="4231"/>
                    </a:lnTo>
                    <a:lnTo>
                      <a:pt x="887" y="4235"/>
                    </a:lnTo>
                    <a:lnTo>
                      <a:pt x="170" y="4235"/>
                    </a:lnTo>
                    <a:lnTo>
                      <a:pt x="130" y="4231"/>
                    </a:lnTo>
                    <a:lnTo>
                      <a:pt x="94" y="4218"/>
                    </a:lnTo>
                    <a:lnTo>
                      <a:pt x="64" y="4199"/>
                    </a:lnTo>
                    <a:lnTo>
                      <a:pt x="37" y="4172"/>
                    </a:lnTo>
                    <a:lnTo>
                      <a:pt x="17" y="4140"/>
                    </a:lnTo>
                    <a:lnTo>
                      <a:pt x="4" y="4104"/>
                    </a:lnTo>
                    <a:lnTo>
                      <a:pt x="0" y="40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6" name="Freeform 98">
                <a:extLst>
                  <a:ext uri="{FF2B5EF4-FFF2-40B4-BE49-F238E27FC236}">
                    <a16:creationId xmlns:a16="http://schemas.microsoft.com/office/drawing/2014/main" id="{4A1B8CCD-9334-45B1-B0D9-B1F802B93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6938" y="1643063"/>
                <a:ext cx="838200" cy="2195513"/>
              </a:xfrm>
              <a:custGeom>
                <a:avLst/>
                <a:gdLst>
                  <a:gd name="T0" fmla="*/ 0 w 1057"/>
                  <a:gd name="T1" fmla="*/ 0 h 2766"/>
                  <a:gd name="T2" fmla="*/ 583 w 1057"/>
                  <a:gd name="T3" fmla="*/ 583 h 2766"/>
                  <a:gd name="T4" fmla="*/ 649 w 1057"/>
                  <a:gd name="T5" fmla="*/ 644 h 2766"/>
                  <a:gd name="T6" fmla="*/ 723 w 1057"/>
                  <a:gd name="T7" fmla="*/ 696 h 2766"/>
                  <a:gd name="T8" fmla="*/ 800 w 1057"/>
                  <a:gd name="T9" fmla="*/ 740 h 2766"/>
                  <a:gd name="T10" fmla="*/ 883 w 1057"/>
                  <a:gd name="T11" fmla="*/ 774 h 2766"/>
                  <a:gd name="T12" fmla="*/ 968 w 1057"/>
                  <a:gd name="T13" fmla="*/ 800 h 2766"/>
                  <a:gd name="T14" fmla="*/ 1057 w 1057"/>
                  <a:gd name="T15" fmla="*/ 815 h 2766"/>
                  <a:gd name="T16" fmla="*/ 1057 w 1057"/>
                  <a:gd name="T17" fmla="*/ 2598 h 2766"/>
                  <a:gd name="T18" fmla="*/ 1051 w 1057"/>
                  <a:gd name="T19" fmla="*/ 2635 h 2766"/>
                  <a:gd name="T20" fmla="*/ 1040 w 1057"/>
                  <a:gd name="T21" fmla="*/ 2671 h 2766"/>
                  <a:gd name="T22" fmla="*/ 1019 w 1057"/>
                  <a:gd name="T23" fmla="*/ 2703 h 2766"/>
                  <a:gd name="T24" fmla="*/ 993 w 1057"/>
                  <a:gd name="T25" fmla="*/ 2730 h 2766"/>
                  <a:gd name="T26" fmla="*/ 963 w 1057"/>
                  <a:gd name="T27" fmla="*/ 2749 h 2766"/>
                  <a:gd name="T28" fmla="*/ 927 w 1057"/>
                  <a:gd name="T29" fmla="*/ 2762 h 2766"/>
                  <a:gd name="T30" fmla="*/ 887 w 1057"/>
                  <a:gd name="T31" fmla="*/ 2766 h 2766"/>
                  <a:gd name="T32" fmla="*/ 168 w 1057"/>
                  <a:gd name="T33" fmla="*/ 2766 h 2766"/>
                  <a:gd name="T34" fmla="*/ 130 w 1057"/>
                  <a:gd name="T35" fmla="*/ 2762 h 2766"/>
                  <a:gd name="T36" fmla="*/ 94 w 1057"/>
                  <a:gd name="T37" fmla="*/ 2749 h 2766"/>
                  <a:gd name="T38" fmla="*/ 62 w 1057"/>
                  <a:gd name="T39" fmla="*/ 2730 h 2766"/>
                  <a:gd name="T40" fmla="*/ 36 w 1057"/>
                  <a:gd name="T41" fmla="*/ 2703 h 2766"/>
                  <a:gd name="T42" fmla="*/ 17 w 1057"/>
                  <a:gd name="T43" fmla="*/ 2671 h 2766"/>
                  <a:gd name="T44" fmla="*/ 4 w 1057"/>
                  <a:gd name="T45" fmla="*/ 2635 h 2766"/>
                  <a:gd name="T46" fmla="*/ 0 w 1057"/>
                  <a:gd name="T47" fmla="*/ 2598 h 2766"/>
                  <a:gd name="T48" fmla="*/ 0 w 1057"/>
                  <a:gd name="T49" fmla="*/ 0 h 2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7" h="2766">
                    <a:moveTo>
                      <a:pt x="0" y="0"/>
                    </a:moveTo>
                    <a:lnTo>
                      <a:pt x="583" y="583"/>
                    </a:lnTo>
                    <a:lnTo>
                      <a:pt x="649" y="644"/>
                    </a:lnTo>
                    <a:lnTo>
                      <a:pt x="723" y="696"/>
                    </a:lnTo>
                    <a:lnTo>
                      <a:pt x="800" y="740"/>
                    </a:lnTo>
                    <a:lnTo>
                      <a:pt x="883" y="774"/>
                    </a:lnTo>
                    <a:lnTo>
                      <a:pt x="968" y="800"/>
                    </a:lnTo>
                    <a:lnTo>
                      <a:pt x="1057" y="815"/>
                    </a:lnTo>
                    <a:lnTo>
                      <a:pt x="1057" y="2598"/>
                    </a:lnTo>
                    <a:lnTo>
                      <a:pt x="1051" y="2635"/>
                    </a:lnTo>
                    <a:lnTo>
                      <a:pt x="1040" y="2671"/>
                    </a:lnTo>
                    <a:lnTo>
                      <a:pt x="1019" y="2703"/>
                    </a:lnTo>
                    <a:lnTo>
                      <a:pt x="993" y="2730"/>
                    </a:lnTo>
                    <a:lnTo>
                      <a:pt x="963" y="2749"/>
                    </a:lnTo>
                    <a:lnTo>
                      <a:pt x="927" y="2762"/>
                    </a:lnTo>
                    <a:lnTo>
                      <a:pt x="887" y="2766"/>
                    </a:lnTo>
                    <a:lnTo>
                      <a:pt x="168" y="2766"/>
                    </a:lnTo>
                    <a:lnTo>
                      <a:pt x="130" y="2762"/>
                    </a:lnTo>
                    <a:lnTo>
                      <a:pt x="94" y="2749"/>
                    </a:lnTo>
                    <a:lnTo>
                      <a:pt x="62" y="2730"/>
                    </a:lnTo>
                    <a:lnTo>
                      <a:pt x="36" y="2703"/>
                    </a:lnTo>
                    <a:lnTo>
                      <a:pt x="17" y="2671"/>
                    </a:lnTo>
                    <a:lnTo>
                      <a:pt x="4" y="2635"/>
                    </a:lnTo>
                    <a:lnTo>
                      <a:pt x="0" y="25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7" name="Freeform 99">
                <a:extLst>
                  <a:ext uri="{FF2B5EF4-FFF2-40B4-BE49-F238E27FC236}">
                    <a16:creationId xmlns:a16="http://schemas.microsoft.com/office/drawing/2014/main" id="{8C421A09-27C5-4E88-A78F-9F58DFE12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7388" y="2832100"/>
                <a:ext cx="839788" cy="1006475"/>
              </a:xfrm>
              <a:custGeom>
                <a:avLst/>
                <a:gdLst>
                  <a:gd name="T0" fmla="*/ 0 w 1057"/>
                  <a:gd name="T1" fmla="*/ 0 h 1267"/>
                  <a:gd name="T2" fmla="*/ 37 w 1057"/>
                  <a:gd name="T3" fmla="*/ 4 h 1267"/>
                  <a:gd name="T4" fmla="*/ 69 w 1057"/>
                  <a:gd name="T5" fmla="*/ 7 h 1267"/>
                  <a:gd name="T6" fmla="*/ 96 w 1057"/>
                  <a:gd name="T7" fmla="*/ 9 h 1267"/>
                  <a:gd name="T8" fmla="*/ 1057 w 1057"/>
                  <a:gd name="T9" fmla="*/ 53 h 1267"/>
                  <a:gd name="T10" fmla="*/ 1057 w 1057"/>
                  <a:gd name="T11" fmla="*/ 1099 h 1267"/>
                  <a:gd name="T12" fmla="*/ 1051 w 1057"/>
                  <a:gd name="T13" fmla="*/ 1136 h 1267"/>
                  <a:gd name="T14" fmla="*/ 1040 w 1057"/>
                  <a:gd name="T15" fmla="*/ 1172 h 1267"/>
                  <a:gd name="T16" fmla="*/ 1019 w 1057"/>
                  <a:gd name="T17" fmla="*/ 1204 h 1267"/>
                  <a:gd name="T18" fmla="*/ 992 w 1057"/>
                  <a:gd name="T19" fmla="*/ 1231 h 1267"/>
                  <a:gd name="T20" fmla="*/ 962 w 1057"/>
                  <a:gd name="T21" fmla="*/ 1250 h 1267"/>
                  <a:gd name="T22" fmla="*/ 926 w 1057"/>
                  <a:gd name="T23" fmla="*/ 1263 h 1267"/>
                  <a:gd name="T24" fmla="*/ 887 w 1057"/>
                  <a:gd name="T25" fmla="*/ 1267 h 1267"/>
                  <a:gd name="T26" fmla="*/ 169 w 1057"/>
                  <a:gd name="T27" fmla="*/ 1267 h 1267"/>
                  <a:gd name="T28" fmla="*/ 130 w 1057"/>
                  <a:gd name="T29" fmla="*/ 1263 h 1267"/>
                  <a:gd name="T30" fmla="*/ 94 w 1057"/>
                  <a:gd name="T31" fmla="*/ 1250 h 1267"/>
                  <a:gd name="T32" fmla="*/ 62 w 1057"/>
                  <a:gd name="T33" fmla="*/ 1231 h 1267"/>
                  <a:gd name="T34" fmla="*/ 37 w 1057"/>
                  <a:gd name="T35" fmla="*/ 1204 h 1267"/>
                  <a:gd name="T36" fmla="*/ 17 w 1057"/>
                  <a:gd name="T37" fmla="*/ 1172 h 1267"/>
                  <a:gd name="T38" fmla="*/ 3 w 1057"/>
                  <a:gd name="T39" fmla="*/ 1136 h 1267"/>
                  <a:gd name="T40" fmla="*/ 0 w 1057"/>
                  <a:gd name="T41" fmla="*/ 1099 h 1267"/>
                  <a:gd name="T42" fmla="*/ 0 w 1057"/>
                  <a:gd name="T43" fmla="*/ 0 h 1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7" h="1267">
                    <a:moveTo>
                      <a:pt x="0" y="0"/>
                    </a:moveTo>
                    <a:lnTo>
                      <a:pt x="37" y="4"/>
                    </a:lnTo>
                    <a:lnTo>
                      <a:pt x="69" y="7"/>
                    </a:lnTo>
                    <a:lnTo>
                      <a:pt x="96" y="9"/>
                    </a:lnTo>
                    <a:lnTo>
                      <a:pt x="1057" y="53"/>
                    </a:lnTo>
                    <a:lnTo>
                      <a:pt x="1057" y="1099"/>
                    </a:lnTo>
                    <a:lnTo>
                      <a:pt x="1051" y="1136"/>
                    </a:lnTo>
                    <a:lnTo>
                      <a:pt x="1040" y="1172"/>
                    </a:lnTo>
                    <a:lnTo>
                      <a:pt x="1019" y="1204"/>
                    </a:lnTo>
                    <a:lnTo>
                      <a:pt x="992" y="1231"/>
                    </a:lnTo>
                    <a:lnTo>
                      <a:pt x="962" y="1250"/>
                    </a:lnTo>
                    <a:lnTo>
                      <a:pt x="926" y="1263"/>
                    </a:lnTo>
                    <a:lnTo>
                      <a:pt x="887" y="1267"/>
                    </a:lnTo>
                    <a:lnTo>
                      <a:pt x="169" y="1267"/>
                    </a:lnTo>
                    <a:lnTo>
                      <a:pt x="130" y="1263"/>
                    </a:lnTo>
                    <a:lnTo>
                      <a:pt x="94" y="1250"/>
                    </a:lnTo>
                    <a:lnTo>
                      <a:pt x="62" y="1231"/>
                    </a:lnTo>
                    <a:lnTo>
                      <a:pt x="37" y="1204"/>
                    </a:lnTo>
                    <a:lnTo>
                      <a:pt x="17" y="1172"/>
                    </a:lnTo>
                    <a:lnTo>
                      <a:pt x="3" y="1136"/>
                    </a:lnTo>
                    <a:lnTo>
                      <a:pt x="0" y="10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8" name="Freeform 100">
                <a:extLst>
                  <a:ext uri="{FF2B5EF4-FFF2-40B4-BE49-F238E27FC236}">
                    <a16:creationId xmlns:a16="http://schemas.microsoft.com/office/drawing/2014/main" id="{D27C47AB-3CAB-4536-9A72-318A7BBD7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2163" y="1712913"/>
                <a:ext cx="838200" cy="2125663"/>
              </a:xfrm>
              <a:custGeom>
                <a:avLst/>
                <a:gdLst>
                  <a:gd name="T0" fmla="*/ 765 w 1055"/>
                  <a:gd name="T1" fmla="*/ 0 h 2678"/>
                  <a:gd name="T2" fmla="*/ 1040 w 1055"/>
                  <a:gd name="T3" fmla="*/ 276 h 2678"/>
                  <a:gd name="T4" fmla="*/ 985 w 1055"/>
                  <a:gd name="T5" fmla="*/ 346 h 2678"/>
                  <a:gd name="T6" fmla="*/ 942 w 1055"/>
                  <a:gd name="T7" fmla="*/ 416 h 2678"/>
                  <a:gd name="T8" fmla="*/ 910 w 1055"/>
                  <a:gd name="T9" fmla="*/ 486 h 2678"/>
                  <a:gd name="T10" fmla="*/ 885 w 1055"/>
                  <a:gd name="T11" fmla="*/ 554 h 2678"/>
                  <a:gd name="T12" fmla="*/ 872 w 1055"/>
                  <a:gd name="T13" fmla="*/ 620 h 2678"/>
                  <a:gd name="T14" fmla="*/ 865 w 1055"/>
                  <a:gd name="T15" fmla="*/ 684 h 2678"/>
                  <a:gd name="T16" fmla="*/ 863 w 1055"/>
                  <a:gd name="T17" fmla="*/ 744 h 2678"/>
                  <a:gd name="T18" fmla="*/ 868 w 1055"/>
                  <a:gd name="T19" fmla="*/ 801 h 2678"/>
                  <a:gd name="T20" fmla="*/ 876 w 1055"/>
                  <a:gd name="T21" fmla="*/ 854 h 2678"/>
                  <a:gd name="T22" fmla="*/ 887 w 1055"/>
                  <a:gd name="T23" fmla="*/ 903 h 2678"/>
                  <a:gd name="T24" fmla="*/ 901 w 1055"/>
                  <a:gd name="T25" fmla="*/ 946 h 2678"/>
                  <a:gd name="T26" fmla="*/ 914 w 1055"/>
                  <a:gd name="T27" fmla="*/ 984 h 2678"/>
                  <a:gd name="T28" fmla="*/ 927 w 1055"/>
                  <a:gd name="T29" fmla="*/ 1014 h 2678"/>
                  <a:gd name="T30" fmla="*/ 963 w 1055"/>
                  <a:gd name="T31" fmla="*/ 1084 h 2678"/>
                  <a:gd name="T32" fmla="*/ 1006 w 1055"/>
                  <a:gd name="T33" fmla="*/ 1146 h 2678"/>
                  <a:gd name="T34" fmla="*/ 1055 w 1055"/>
                  <a:gd name="T35" fmla="*/ 1205 h 2678"/>
                  <a:gd name="T36" fmla="*/ 1055 w 1055"/>
                  <a:gd name="T37" fmla="*/ 2510 h 2678"/>
                  <a:gd name="T38" fmla="*/ 1052 w 1055"/>
                  <a:gd name="T39" fmla="*/ 2547 h 2678"/>
                  <a:gd name="T40" fmla="*/ 1038 w 1055"/>
                  <a:gd name="T41" fmla="*/ 2583 h 2678"/>
                  <a:gd name="T42" fmla="*/ 1019 w 1055"/>
                  <a:gd name="T43" fmla="*/ 2615 h 2678"/>
                  <a:gd name="T44" fmla="*/ 993 w 1055"/>
                  <a:gd name="T45" fmla="*/ 2642 h 2678"/>
                  <a:gd name="T46" fmla="*/ 961 w 1055"/>
                  <a:gd name="T47" fmla="*/ 2661 h 2678"/>
                  <a:gd name="T48" fmla="*/ 925 w 1055"/>
                  <a:gd name="T49" fmla="*/ 2674 h 2678"/>
                  <a:gd name="T50" fmla="*/ 887 w 1055"/>
                  <a:gd name="T51" fmla="*/ 2678 h 2678"/>
                  <a:gd name="T52" fmla="*/ 168 w 1055"/>
                  <a:gd name="T53" fmla="*/ 2678 h 2678"/>
                  <a:gd name="T54" fmla="*/ 131 w 1055"/>
                  <a:gd name="T55" fmla="*/ 2674 h 2678"/>
                  <a:gd name="T56" fmla="*/ 95 w 1055"/>
                  <a:gd name="T57" fmla="*/ 2661 h 2678"/>
                  <a:gd name="T58" fmla="*/ 63 w 1055"/>
                  <a:gd name="T59" fmla="*/ 2642 h 2678"/>
                  <a:gd name="T60" fmla="*/ 36 w 1055"/>
                  <a:gd name="T61" fmla="*/ 2615 h 2678"/>
                  <a:gd name="T62" fmla="*/ 17 w 1055"/>
                  <a:gd name="T63" fmla="*/ 2583 h 2678"/>
                  <a:gd name="T64" fmla="*/ 4 w 1055"/>
                  <a:gd name="T65" fmla="*/ 2547 h 2678"/>
                  <a:gd name="T66" fmla="*/ 0 w 1055"/>
                  <a:gd name="T67" fmla="*/ 2510 h 2678"/>
                  <a:gd name="T68" fmla="*/ 0 w 1055"/>
                  <a:gd name="T69" fmla="*/ 674 h 2678"/>
                  <a:gd name="T70" fmla="*/ 72 w 1055"/>
                  <a:gd name="T71" fmla="*/ 640 h 2678"/>
                  <a:gd name="T72" fmla="*/ 142 w 1055"/>
                  <a:gd name="T73" fmla="*/ 599 h 2678"/>
                  <a:gd name="T74" fmla="*/ 208 w 1055"/>
                  <a:gd name="T75" fmla="*/ 552 h 2678"/>
                  <a:gd name="T76" fmla="*/ 270 w 1055"/>
                  <a:gd name="T77" fmla="*/ 495 h 2678"/>
                  <a:gd name="T78" fmla="*/ 765 w 1055"/>
                  <a:gd name="T79" fmla="*/ 0 h 2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5" h="2678">
                    <a:moveTo>
                      <a:pt x="765" y="0"/>
                    </a:moveTo>
                    <a:lnTo>
                      <a:pt x="1040" y="276"/>
                    </a:lnTo>
                    <a:lnTo>
                      <a:pt x="985" y="346"/>
                    </a:lnTo>
                    <a:lnTo>
                      <a:pt x="942" y="416"/>
                    </a:lnTo>
                    <a:lnTo>
                      <a:pt x="910" y="486"/>
                    </a:lnTo>
                    <a:lnTo>
                      <a:pt x="885" y="554"/>
                    </a:lnTo>
                    <a:lnTo>
                      <a:pt x="872" y="620"/>
                    </a:lnTo>
                    <a:lnTo>
                      <a:pt x="865" y="684"/>
                    </a:lnTo>
                    <a:lnTo>
                      <a:pt x="863" y="744"/>
                    </a:lnTo>
                    <a:lnTo>
                      <a:pt x="868" y="801"/>
                    </a:lnTo>
                    <a:lnTo>
                      <a:pt x="876" y="854"/>
                    </a:lnTo>
                    <a:lnTo>
                      <a:pt x="887" y="903"/>
                    </a:lnTo>
                    <a:lnTo>
                      <a:pt x="901" y="946"/>
                    </a:lnTo>
                    <a:lnTo>
                      <a:pt x="914" y="984"/>
                    </a:lnTo>
                    <a:lnTo>
                      <a:pt x="927" y="1014"/>
                    </a:lnTo>
                    <a:lnTo>
                      <a:pt x="963" y="1084"/>
                    </a:lnTo>
                    <a:lnTo>
                      <a:pt x="1006" y="1146"/>
                    </a:lnTo>
                    <a:lnTo>
                      <a:pt x="1055" y="1205"/>
                    </a:lnTo>
                    <a:lnTo>
                      <a:pt x="1055" y="2510"/>
                    </a:lnTo>
                    <a:lnTo>
                      <a:pt x="1052" y="2547"/>
                    </a:lnTo>
                    <a:lnTo>
                      <a:pt x="1038" y="2583"/>
                    </a:lnTo>
                    <a:lnTo>
                      <a:pt x="1019" y="2615"/>
                    </a:lnTo>
                    <a:lnTo>
                      <a:pt x="993" y="2642"/>
                    </a:lnTo>
                    <a:lnTo>
                      <a:pt x="961" y="2661"/>
                    </a:lnTo>
                    <a:lnTo>
                      <a:pt x="925" y="2674"/>
                    </a:lnTo>
                    <a:lnTo>
                      <a:pt x="887" y="2678"/>
                    </a:lnTo>
                    <a:lnTo>
                      <a:pt x="168" y="2678"/>
                    </a:lnTo>
                    <a:lnTo>
                      <a:pt x="131" y="2674"/>
                    </a:lnTo>
                    <a:lnTo>
                      <a:pt x="95" y="2661"/>
                    </a:lnTo>
                    <a:lnTo>
                      <a:pt x="63" y="2642"/>
                    </a:lnTo>
                    <a:lnTo>
                      <a:pt x="36" y="2615"/>
                    </a:lnTo>
                    <a:lnTo>
                      <a:pt x="17" y="2583"/>
                    </a:lnTo>
                    <a:lnTo>
                      <a:pt x="4" y="2547"/>
                    </a:lnTo>
                    <a:lnTo>
                      <a:pt x="0" y="2510"/>
                    </a:lnTo>
                    <a:lnTo>
                      <a:pt x="0" y="674"/>
                    </a:lnTo>
                    <a:lnTo>
                      <a:pt x="72" y="640"/>
                    </a:lnTo>
                    <a:lnTo>
                      <a:pt x="142" y="599"/>
                    </a:lnTo>
                    <a:lnTo>
                      <a:pt x="208" y="552"/>
                    </a:lnTo>
                    <a:lnTo>
                      <a:pt x="270" y="495"/>
                    </a:lnTo>
                    <a:lnTo>
                      <a:pt x="7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9" name="Freeform 101">
                <a:extLst>
                  <a:ext uri="{FF2B5EF4-FFF2-40B4-BE49-F238E27FC236}">
                    <a16:creationId xmlns:a16="http://schemas.microsoft.com/office/drawing/2014/main" id="{DD7DE7C3-E980-485A-9FA4-CD99BA9B2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8825" y="-731838"/>
                <a:ext cx="4941888" cy="3227388"/>
              </a:xfrm>
              <a:custGeom>
                <a:avLst/>
                <a:gdLst>
                  <a:gd name="T0" fmla="*/ 447 w 6226"/>
                  <a:gd name="T1" fmla="*/ 4 h 4067"/>
                  <a:gd name="T2" fmla="*/ 544 w 6226"/>
                  <a:gd name="T3" fmla="*/ 36 h 4067"/>
                  <a:gd name="T4" fmla="*/ 627 w 6226"/>
                  <a:gd name="T5" fmla="*/ 99 h 4067"/>
                  <a:gd name="T6" fmla="*/ 3776 w 6226"/>
                  <a:gd name="T7" fmla="*/ 1567 h 4067"/>
                  <a:gd name="T8" fmla="*/ 3859 w 6226"/>
                  <a:gd name="T9" fmla="*/ 1507 h 4067"/>
                  <a:gd name="T10" fmla="*/ 3958 w 6226"/>
                  <a:gd name="T11" fmla="*/ 1475 h 4067"/>
                  <a:gd name="T12" fmla="*/ 4060 w 6226"/>
                  <a:gd name="T13" fmla="*/ 1475 h 4067"/>
                  <a:gd name="T14" fmla="*/ 4158 w 6226"/>
                  <a:gd name="T15" fmla="*/ 1507 h 4067"/>
                  <a:gd name="T16" fmla="*/ 4243 w 6226"/>
                  <a:gd name="T17" fmla="*/ 1567 h 4067"/>
                  <a:gd name="T18" fmla="*/ 5507 w 6226"/>
                  <a:gd name="T19" fmla="*/ 2815 h 4067"/>
                  <a:gd name="T20" fmla="*/ 5792 w 6226"/>
                  <a:gd name="T21" fmla="*/ 2532 h 4067"/>
                  <a:gd name="T22" fmla="*/ 5832 w 6226"/>
                  <a:gd name="T23" fmla="*/ 2494 h 4067"/>
                  <a:gd name="T24" fmla="*/ 5885 w 6226"/>
                  <a:gd name="T25" fmla="*/ 2462 h 4067"/>
                  <a:gd name="T26" fmla="*/ 5951 w 6226"/>
                  <a:gd name="T27" fmla="*/ 2447 h 4067"/>
                  <a:gd name="T28" fmla="*/ 6013 w 6226"/>
                  <a:gd name="T29" fmla="*/ 2458 h 4067"/>
                  <a:gd name="T30" fmla="*/ 6075 w 6226"/>
                  <a:gd name="T31" fmla="*/ 2494 h 4067"/>
                  <a:gd name="T32" fmla="*/ 6128 w 6226"/>
                  <a:gd name="T33" fmla="*/ 2545 h 4067"/>
                  <a:gd name="T34" fmla="*/ 6158 w 6226"/>
                  <a:gd name="T35" fmla="*/ 2611 h 4067"/>
                  <a:gd name="T36" fmla="*/ 6171 w 6226"/>
                  <a:gd name="T37" fmla="*/ 2676 h 4067"/>
                  <a:gd name="T38" fmla="*/ 6207 w 6226"/>
                  <a:gd name="T39" fmla="*/ 3450 h 4067"/>
                  <a:gd name="T40" fmla="*/ 6226 w 6226"/>
                  <a:gd name="T41" fmla="*/ 3869 h 4067"/>
                  <a:gd name="T42" fmla="*/ 6209 w 6226"/>
                  <a:gd name="T43" fmla="*/ 3946 h 4067"/>
                  <a:gd name="T44" fmla="*/ 6171 w 6226"/>
                  <a:gd name="T45" fmla="*/ 4005 h 4067"/>
                  <a:gd name="T46" fmla="*/ 6115 w 6226"/>
                  <a:gd name="T47" fmla="*/ 4044 h 4067"/>
                  <a:gd name="T48" fmla="*/ 6039 w 6226"/>
                  <a:gd name="T49" fmla="*/ 4065 h 4067"/>
                  <a:gd name="T50" fmla="*/ 5975 w 6226"/>
                  <a:gd name="T51" fmla="*/ 4067 h 4067"/>
                  <a:gd name="T52" fmla="*/ 4801 w 6226"/>
                  <a:gd name="T53" fmla="*/ 4012 h 4067"/>
                  <a:gd name="T54" fmla="*/ 4743 w 6226"/>
                  <a:gd name="T55" fmla="*/ 4005 h 4067"/>
                  <a:gd name="T56" fmla="*/ 4682 w 6226"/>
                  <a:gd name="T57" fmla="*/ 3976 h 4067"/>
                  <a:gd name="T58" fmla="*/ 4629 w 6226"/>
                  <a:gd name="T59" fmla="*/ 3925 h 4067"/>
                  <a:gd name="T60" fmla="*/ 4596 w 6226"/>
                  <a:gd name="T61" fmla="*/ 3854 h 4067"/>
                  <a:gd name="T62" fmla="*/ 4592 w 6226"/>
                  <a:gd name="T63" fmla="*/ 3784 h 4067"/>
                  <a:gd name="T64" fmla="*/ 4611 w 6226"/>
                  <a:gd name="T65" fmla="*/ 3729 h 4067"/>
                  <a:gd name="T66" fmla="*/ 4641 w 6226"/>
                  <a:gd name="T67" fmla="*/ 3684 h 4067"/>
                  <a:gd name="T68" fmla="*/ 4671 w 6226"/>
                  <a:gd name="T69" fmla="*/ 3652 h 4067"/>
                  <a:gd name="T70" fmla="*/ 4967 w 6226"/>
                  <a:gd name="T71" fmla="*/ 3355 h 4067"/>
                  <a:gd name="T72" fmla="*/ 3169 w 6226"/>
                  <a:gd name="T73" fmla="*/ 3234 h 4067"/>
                  <a:gd name="T74" fmla="*/ 3084 w 6226"/>
                  <a:gd name="T75" fmla="*/ 3295 h 4067"/>
                  <a:gd name="T76" fmla="*/ 2986 w 6226"/>
                  <a:gd name="T77" fmla="*/ 3327 h 4067"/>
                  <a:gd name="T78" fmla="*/ 2882 w 6226"/>
                  <a:gd name="T79" fmla="*/ 3327 h 4067"/>
                  <a:gd name="T80" fmla="*/ 2784 w 6226"/>
                  <a:gd name="T81" fmla="*/ 3295 h 4067"/>
                  <a:gd name="T82" fmla="*/ 2701 w 6226"/>
                  <a:gd name="T83" fmla="*/ 3234 h 4067"/>
                  <a:gd name="T84" fmla="*/ 62 w 6226"/>
                  <a:gd name="T85" fmla="*/ 587 h 4067"/>
                  <a:gd name="T86" fmla="*/ 15 w 6226"/>
                  <a:gd name="T87" fmla="*/ 495 h 4067"/>
                  <a:gd name="T88" fmla="*/ 0 w 6226"/>
                  <a:gd name="T89" fmla="*/ 395 h 4067"/>
                  <a:gd name="T90" fmla="*/ 4 w 6226"/>
                  <a:gd name="T91" fmla="*/ 344 h 4067"/>
                  <a:gd name="T92" fmla="*/ 36 w 6226"/>
                  <a:gd name="T93" fmla="*/ 248 h 4067"/>
                  <a:gd name="T94" fmla="*/ 96 w 6226"/>
                  <a:gd name="T95" fmla="*/ 161 h 4067"/>
                  <a:gd name="T96" fmla="*/ 200 w 6226"/>
                  <a:gd name="T97" fmla="*/ 65 h 4067"/>
                  <a:gd name="T98" fmla="*/ 291 w 6226"/>
                  <a:gd name="T99" fmla="*/ 17 h 4067"/>
                  <a:gd name="T100" fmla="*/ 394 w 6226"/>
                  <a:gd name="T101" fmla="*/ 0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26" h="4067">
                    <a:moveTo>
                      <a:pt x="394" y="0"/>
                    </a:moveTo>
                    <a:lnTo>
                      <a:pt x="447" y="4"/>
                    </a:lnTo>
                    <a:lnTo>
                      <a:pt x="496" y="17"/>
                    </a:lnTo>
                    <a:lnTo>
                      <a:pt x="544" y="36"/>
                    </a:lnTo>
                    <a:lnTo>
                      <a:pt x="587" y="65"/>
                    </a:lnTo>
                    <a:lnTo>
                      <a:pt x="627" y="99"/>
                    </a:lnTo>
                    <a:lnTo>
                      <a:pt x="2937" y="2407"/>
                    </a:lnTo>
                    <a:lnTo>
                      <a:pt x="3776" y="1567"/>
                    </a:lnTo>
                    <a:lnTo>
                      <a:pt x="3814" y="1533"/>
                    </a:lnTo>
                    <a:lnTo>
                      <a:pt x="3859" y="1507"/>
                    </a:lnTo>
                    <a:lnTo>
                      <a:pt x="3907" y="1486"/>
                    </a:lnTo>
                    <a:lnTo>
                      <a:pt x="3958" y="1475"/>
                    </a:lnTo>
                    <a:lnTo>
                      <a:pt x="4009" y="1471"/>
                    </a:lnTo>
                    <a:lnTo>
                      <a:pt x="4060" y="1475"/>
                    </a:lnTo>
                    <a:lnTo>
                      <a:pt x="4110" y="1486"/>
                    </a:lnTo>
                    <a:lnTo>
                      <a:pt x="4158" y="1507"/>
                    </a:lnTo>
                    <a:lnTo>
                      <a:pt x="4201" y="1533"/>
                    </a:lnTo>
                    <a:lnTo>
                      <a:pt x="4243" y="1567"/>
                    </a:lnTo>
                    <a:lnTo>
                      <a:pt x="5498" y="2825"/>
                    </a:lnTo>
                    <a:lnTo>
                      <a:pt x="5507" y="2815"/>
                    </a:lnTo>
                    <a:lnTo>
                      <a:pt x="5518" y="2808"/>
                    </a:lnTo>
                    <a:lnTo>
                      <a:pt x="5792" y="2532"/>
                    </a:lnTo>
                    <a:lnTo>
                      <a:pt x="5811" y="2513"/>
                    </a:lnTo>
                    <a:lnTo>
                      <a:pt x="5832" y="2494"/>
                    </a:lnTo>
                    <a:lnTo>
                      <a:pt x="5856" y="2477"/>
                    </a:lnTo>
                    <a:lnTo>
                      <a:pt x="5885" y="2462"/>
                    </a:lnTo>
                    <a:lnTo>
                      <a:pt x="5915" y="2451"/>
                    </a:lnTo>
                    <a:lnTo>
                      <a:pt x="5951" y="2447"/>
                    </a:lnTo>
                    <a:lnTo>
                      <a:pt x="5981" y="2451"/>
                    </a:lnTo>
                    <a:lnTo>
                      <a:pt x="6013" y="2458"/>
                    </a:lnTo>
                    <a:lnTo>
                      <a:pt x="6045" y="2474"/>
                    </a:lnTo>
                    <a:lnTo>
                      <a:pt x="6075" y="2494"/>
                    </a:lnTo>
                    <a:lnTo>
                      <a:pt x="6102" y="2515"/>
                    </a:lnTo>
                    <a:lnTo>
                      <a:pt x="6128" y="2545"/>
                    </a:lnTo>
                    <a:lnTo>
                      <a:pt x="6145" y="2577"/>
                    </a:lnTo>
                    <a:lnTo>
                      <a:pt x="6158" y="2611"/>
                    </a:lnTo>
                    <a:lnTo>
                      <a:pt x="6166" y="2643"/>
                    </a:lnTo>
                    <a:lnTo>
                      <a:pt x="6171" y="2676"/>
                    </a:lnTo>
                    <a:lnTo>
                      <a:pt x="6173" y="2706"/>
                    </a:lnTo>
                    <a:lnTo>
                      <a:pt x="6207" y="3450"/>
                    </a:lnTo>
                    <a:lnTo>
                      <a:pt x="6226" y="3823"/>
                    </a:lnTo>
                    <a:lnTo>
                      <a:pt x="6226" y="3869"/>
                    </a:lnTo>
                    <a:lnTo>
                      <a:pt x="6220" y="3908"/>
                    </a:lnTo>
                    <a:lnTo>
                      <a:pt x="6209" y="3946"/>
                    </a:lnTo>
                    <a:lnTo>
                      <a:pt x="6192" y="3978"/>
                    </a:lnTo>
                    <a:lnTo>
                      <a:pt x="6171" y="4005"/>
                    </a:lnTo>
                    <a:lnTo>
                      <a:pt x="6145" y="4027"/>
                    </a:lnTo>
                    <a:lnTo>
                      <a:pt x="6115" y="4044"/>
                    </a:lnTo>
                    <a:lnTo>
                      <a:pt x="6079" y="4058"/>
                    </a:lnTo>
                    <a:lnTo>
                      <a:pt x="6039" y="4065"/>
                    </a:lnTo>
                    <a:lnTo>
                      <a:pt x="5996" y="4067"/>
                    </a:lnTo>
                    <a:lnTo>
                      <a:pt x="5975" y="4067"/>
                    </a:lnTo>
                    <a:lnTo>
                      <a:pt x="4828" y="4014"/>
                    </a:lnTo>
                    <a:lnTo>
                      <a:pt x="4801" y="4012"/>
                    </a:lnTo>
                    <a:lnTo>
                      <a:pt x="4773" y="4010"/>
                    </a:lnTo>
                    <a:lnTo>
                      <a:pt x="4743" y="4005"/>
                    </a:lnTo>
                    <a:lnTo>
                      <a:pt x="4713" y="3993"/>
                    </a:lnTo>
                    <a:lnTo>
                      <a:pt x="4682" y="3976"/>
                    </a:lnTo>
                    <a:lnTo>
                      <a:pt x="4652" y="3954"/>
                    </a:lnTo>
                    <a:lnTo>
                      <a:pt x="4629" y="3925"/>
                    </a:lnTo>
                    <a:lnTo>
                      <a:pt x="4611" y="3891"/>
                    </a:lnTo>
                    <a:lnTo>
                      <a:pt x="4596" y="3854"/>
                    </a:lnTo>
                    <a:lnTo>
                      <a:pt x="4590" y="3818"/>
                    </a:lnTo>
                    <a:lnTo>
                      <a:pt x="4592" y="3784"/>
                    </a:lnTo>
                    <a:lnTo>
                      <a:pt x="4599" y="3755"/>
                    </a:lnTo>
                    <a:lnTo>
                      <a:pt x="4611" y="3729"/>
                    </a:lnTo>
                    <a:lnTo>
                      <a:pt x="4626" y="3704"/>
                    </a:lnTo>
                    <a:lnTo>
                      <a:pt x="4641" y="3684"/>
                    </a:lnTo>
                    <a:lnTo>
                      <a:pt x="4656" y="3667"/>
                    </a:lnTo>
                    <a:lnTo>
                      <a:pt x="4671" y="3652"/>
                    </a:lnTo>
                    <a:lnTo>
                      <a:pt x="4767" y="3557"/>
                    </a:lnTo>
                    <a:lnTo>
                      <a:pt x="4967" y="3355"/>
                    </a:lnTo>
                    <a:lnTo>
                      <a:pt x="4007" y="2394"/>
                    </a:lnTo>
                    <a:lnTo>
                      <a:pt x="3169" y="3234"/>
                    </a:lnTo>
                    <a:lnTo>
                      <a:pt x="3129" y="3268"/>
                    </a:lnTo>
                    <a:lnTo>
                      <a:pt x="3084" y="3295"/>
                    </a:lnTo>
                    <a:lnTo>
                      <a:pt x="3037" y="3316"/>
                    </a:lnTo>
                    <a:lnTo>
                      <a:pt x="2986" y="3327"/>
                    </a:lnTo>
                    <a:lnTo>
                      <a:pt x="2935" y="3331"/>
                    </a:lnTo>
                    <a:lnTo>
                      <a:pt x="2882" y="3327"/>
                    </a:lnTo>
                    <a:lnTo>
                      <a:pt x="2833" y="3316"/>
                    </a:lnTo>
                    <a:lnTo>
                      <a:pt x="2784" y="3295"/>
                    </a:lnTo>
                    <a:lnTo>
                      <a:pt x="2740" y="3268"/>
                    </a:lnTo>
                    <a:lnTo>
                      <a:pt x="2701" y="3234"/>
                    </a:lnTo>
                    <a:lnTo>
                      <a:pt x="96" y="629"/>
                    </a:lnTo>
                    <a:lnTo>
                      <a:pt x="62" y="587"/>
                    </a:lnTo>
                    <a:lnTo>
                      <a:pt x="36" y="542"/>
                    </a:lnTo>
                    <a:lnTo>
                      <a:pt x="15" y="495"/>
                    </a:lnTo>
                    <a:lnTo>
                      <a:pt x="4" y="446"/>
                    </a:lnTo>
                    <a:lnTo>
                      <a:pt x="0" y="395"/>
                    </a:lnTo>
                    <a:lnTo>
                      <a:pt x="0" y="395"/>
                    </a:lnTo>
                    <a:lnTo>
                      <a:pt x="4" y="344"/>
                    </a:lnTo>
                    <a:lnTo>
                      <a:pt x="15" y="295"/>
                    </a:lnTo>
                    <a:lnTo>
                      <a:pt x="36" y="248"/>
                    </a:lnTo>
                    <a:lnTo>
                      <a:pt x="62" y="202"/>
                    </a:lnTo>
                    <a:lnTo>
                      <a:pt x="96" y="161"/>
                    </a:lnTo>
                    <a:lnTo>
                      <a:pt x="160" y="99"/>
                    </a:lnTo>
                    <a:lnTo>
                      <a:pt x="200" y="65"/>
                    </a:lnTo>
                    <a:lnTo>
                      <a:pt x="243" y="36"/>
                    </a:lnTo>
                    <a:lnTo>
                      <a:pt x="291" y="17"/>
                    </a:lnTo>
                    <a:lnTo>
                      <a:pt x="342" y="4"/>
                    </a:lnTo>
                    <a:lnTo>
                      <a:pt x="3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AF9F"/>
      </a:accent1>
      <a:accent2>
        <a:srgbClr val="F08831"/>
      </a:accent2>
      <a:accent3>
        <a:srgbClr val="ED5A6D"/>
      </a:accent3>
      <a:accent4>
        <a:srgbClr val="0884BA"/>
      </a:accent4>
      <a:accent5>
        <a:srgbClr val="A466F5"/>
      </a:accent5>
      <a:accent6>
        <a:srgbClr val="FFB9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5688</TotalTime>
  <Words>181</Words>
  <Application>Microsoft Office PowerPoint</Application>
  <PresentationFormat>Custom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Tree House Concept for PowerPoint</vt:lpstr>
      <vt:lpstr>Tree House Concept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FTM</cp:lastModifiedBy>
  <cp:revision>117</cp:revision>
  <dcterms:created xsi:type="dcterms:W3CDTF">2013-09-12T13:05:01Z</dcterms:created>
  <dcterms:modified xsi:type="dcterms:W3CDTF">2018-03-02T15:41:31Z</dcterms:modified>
</cp:coreProperties>
</file>