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8"/>
  </p:notesMasterIdLst>
  <p:sldIdLst>
    <p:sldId id="278" r:id="rId3"/>
    <p:sldId id="276" r:id="rId4"/>
    <p:sldId id="277" r:id="rId5"/>
    <p:sldId id="279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4" d="100"/>
          <a:sy n="64" d="100"/>
        </p:scale>
        <p:origin x="78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2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4" y="1122363"/>
            <a:ext cx="9141619" cy="2387600"/>
          </a:xfrm>
        </p:spPr>
        <p:txBody>
          <a:bodyPr anchor="b"/>
          <a:lstStyle>
            <a:lvl1pPr algn="ctr"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4" y="3602038"/>
            <a:ext cx="9141619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01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7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41"/>
            <a:ext cx="10512862" cy="2852737"/>
          </a:xfrm>
        </p:spPr>
        <p:txBody>
          <a:bodyPr anchor="b"/>
          <a:lstStyle>
            <a:lvl1pPr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6"/>
            <a:ext cx="10512862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5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3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5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8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1" y="1681163"/>
            <a:ext cx="5156444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1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9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60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05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95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86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80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821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4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002F-F9B5-4A5E-A203-D8A540F0CB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3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3852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62" indent="-228462" algn="l" defTabSz="91385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38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14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9240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6166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3092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017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943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86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Head 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for PowerPoint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783387" y="1479176"/>
            <a:ext cx="4622050" cy="4869784"/>
            <a:chOff x="4097247" y="1809858"/>
            <a:chExt cx="3994330" cy="4208420"/>
          </a:xfrm>
          <a:solidFill>
            <a:schemeClr val="accent1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097247" y="1809858"/>
              <a:ext cx="2053816" cy="4208420"/>
            </a:xfrm>
            <a:custGeom>
              <a:avLst/>
              <a:gdLst>
                <a:gd name="T0" fmla="*/ 7191 w 8701"/>
                <a:gd name="T1" fmla="*/ 2449 h 17829"/>
                <a:gd name="T2" fmla="*/ 8701 w 8701"/>
                <a:gd name="T3" fmla="*/ 5775 h 17829"/>
                <a:gd name="T4" fmla="*/ 7155 w 8701"/>
                <a:gd name="T5" fmla="*/ 7322 h 17829"/>
                <a:gd name="T6" fmla="*/ 8604 w 8701"/>
                <a:gd name="T7" fmla="*/ 10288 h 17829"/>
                <a:gd name="T8" fmla="*/ 8141 w 8701"/>
                <a:gd name="T9" fmla="*/ 12627 h 17829"/>
                <a:gd name="T10" fmla="*/ 7252 w 8701"/>
                <a:gd name="T11" fmla="*/ 15094 h 17829"/>
                <a:gd name="T12" fmla="*/ 7520 w 8701"/>
                <a:gd name="T13" fmla="*/ 16148 h 17829"/>
                <a:gd name="T14" fmla="*/ 7441 w 8701"/>
                <a:gd name="T15" fmla="*/ 17591 h 17829"/>
                <a:gd name="T16" fmla="*/ 7264 w 8701"/>
                <a:gd name="T17" fmla="*/ 17140 h 17829"/>
                <a:gd name="T18" fmla="*/ 7002 w 8701"/>
                <a:gd name="T19" fmla="*/ 16671 h 17829"/>
                <a:gd name="T20" fmla="*/ 6668 w 8701"/>
                <a:gd name="T21" fmla="*/ 16288 h 17829"/>
                <a:gd name="T22" fmla="*/ 6260 w 8701"/>
                <a:gd name="T23" fmla="*/ 16099 h 17829"/>
                <a:gd name="T24" fmla="*/ 5839 w 8701"/>
                <a:gd name="T25" fmla="*/ 16117 h 17829"/>
                <a:gd name="T26" fmla="*/ 5261 w 8701"/>
                <a:gd name="T27" fmla="*/ 16160 h 17829"/>
                <a:gd name="T28" fmla="*/ 4542 w 8701"/>
                <a:gd name="T29" fmla="*/ 16184 h 17829"/>
                <a:gd name="T30" fmla="*/ 3763 w 8701"/>
                <a:gd name="T31" fmla="*/ 16178 h 17829"/>
                <a:gd name="T32" fmla="*/ 2996 w 8701"/>
                <a:gd name="T33" fmla="*/ 16111 h 17829"/>
                <a:gd name="T34" fmla="*/ 2320 w 8701"/>
                <a:gd name="T35" fmla="*/ 15965 h 17829"/>
                <a:gd name="T36" fmla="*/ 1815 w 8701"/>
                <a:gd name="T37" fmla="*/ 15709 h 17829"/>
                <a:gd name="T38" fmla="*/ 1528 w 8701"/>
                <a:gd name="T39" fmla="*/ 15295 h 17829"/>
                <a:gd name="T40" fmla="*/ 1449 w 8701"/>
                <a:gd name="T41" fmla="*/ 14753 h 17829"/>
                <a:gd name="T42" fmla="*/ 1516 w 8701"/>
                <a:gd name="T43" fmla="*/ 14241 h 17829"/>
                <a:gd name="T44" fmla="*/ 1614 w 8701"/>
                <a:gd name="T45" fmla="*/ 13760 h 17829"/>
                <a:gd name="T46" fmla="*/ 1608 w 8701"/>
                <a:gd name="T47" fmla="*/ 13334 h 17829"/>
                <a:gd name="T48" fmla="*/ 1370 w 8701"/>
                <a:gd name="T49" fmla="*/ 12974 h 17829"/>
                <a:gd name="T50" fmla="*/ 1327 w 8701"/>
                <a:gd name="T51" fmla="*/ 12877 h 17829"/>
                <a:gd name="T52" fmla="*/ 1267 w 8701"/>
                <a:gd name="T53" fmla="*/ 12639 h 17829"/>
                <a:gd name="T54" fmla="*/ 1285 w 8701"/>
                <a:gd name="T55" fmla="*/ 12353 h 17829"/>
                <a:gd name="T56" fmla="*/ 1480 w 8701"/>
                <a:gd name="T57" fmla="*/ 12097 h 17829"/>
                <a:gd name="T58" fmla="*/ 1388 w 8701"/>
                <a:gd name="T59" fmla="*/ 12024 h 17829"/>
                <a:gd name="T60" fmla="*/ 1206 w 8701"/>
                <a:gd name="T61" fmla="*/ 11835 h 17829"/>
                <a:gd name="T62" fmla="*/ 1047 w 8701"/>
                <a:gd name="T63" fmla="*/ 11573 h 17829"/>
                <a:gd name="T64" fmla="*/ 1041 w 8701"/>
                <a:gd name="T65" fmla="*/ 11311 h 17829"/>
                <a:gd name="T66" fmla="*/ 1139 w 8701"/>
                <a:gd name="T67" fmla="*/ 11171 h 17829"/>
                <a:gd name="T68" fmla="*/ 1260 w 8701"/>
                <a:gd name="T69" fmla="*/ 11062 h 17829"/>
                <a:gd name="T70" fmla="*/ 1340 w 8701"/>
                <a:gd name="T71" fmla="*/ 10903 h 17829"/>
                <a:gd name="T72" fmla="*/ 1309 w 8701"/>
                <a:gd name="T73" fmla="*/ 10617 h 17829"/>
                <a:gd name="T74" fmla="*/ 1224 w 8701"/>
                <a:gd name="T75" fmla="*/ 10434 h 17829"/>
                <a:gd name="T76" fmla="*/ 986 w 8701"/>
                <a:gd name="T77" fmla="*/ 10221 h 17829"/>
                <a:gd name="T78" fmla="*/ 542 w 8701"/>
                <a:gd name="T79" fmla="*/ 9923 h 17829"/>
                <a:gd name="T80" fmla="*/ 116 w 8701"/>
                <a:gd name="T81" fmla="*/ 9636 h 17829"/>
                <a:gd name="T82" fmla="*/ 0 w 8701"/>
                <a:gd name="T83" fmla="*/ 9332 h 17829"/>
                <a:gd name="T84" fmla="*/ 97 w 8701"/>
                <a:gd name="T85" fmla="*/ 8985 h 17829"/>
                <a:gd name="T86" fmla="*/ 341 w 8701"/>
                <a:gd name="T87" fmla="*/ 8613 h 17829"/>
                <a:gd name="T88" fmla="*/ 658 w 8701"/>
                <a:gd name="T89" fmla="*/ 8235 h 17829"/>
                <a:gd name="T90" fmla="*/ 986 w 8701"/>
                <a:gd name="T91" fmla="*/ 7876 h 17829"/>
                <a:gd name="T92" fmla="*/ 1346 w 8701"/>
                <a:gd name="T93" fmla="*/ 7474 h 17829"/>
                <a:gd name="T94" fmla="*/ 1729 w 8701"/>
                <a:gd name="T95" fmla="*/ 7054 h 17829"/>
                <a:gd name="T96" fmla="*/ 2064 w 8701"/>
                <a:gd name="T97" fmla="*/ 6603 h 17829"/>
                <a:gd name="T98" fmla="*/ 2332 w 8701"/>
                <a:gd name="T99" fmla="*/ 6055 h 17829"/>
                <a:gd name="T100" fmla="*/ 2503 w 8701"/>
                <a:gd name="T101" fmla="*/ 5342 h 17829"/>
                <a:gd name="T102" fmla="*/ 2564 w 8701"/>
                <a:gd name="T103" fmla="*/ 4483 h 17829"/>
                <a:gd name="T104" fmla="*/ 2710 w 8701"/>
                <a:gd name="T105" fmla="*/ 3625 h 17829"/>
                <a:gd name="T106" fmla="*/ 3038 w 8701"/>
                <a:gd name="T107" fmla="*/ 2699 h 17829"/>
                <a:gd name="T108" fmla="*/ 3574 w 8701"/>
                <a:gd name="T109" fmla="*/ 1755 h 17829"/>
                <a:gd name="T110" fmla="*/ 4335 w 8701"/>
                <a:gd name="T111" fmla="*/ 835 h 17829"/>
                <a:gd name="T112" fmla="*/ 5346 w 8701"/>
                <a:gd name="T113" fmla="*/ 0 h 17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01" h="17829">
                  <a:moveTo>
                    <a:pt x="5346" y="0"/>
                  </a:moveTo>
                  <a:lnTo>
                    <a:pt x="5346" y="2449"/>
                  </a:lnTo>
                  <a:lnTo>
                    <a:pt x="7191" y="2449"/>
                  </a:lnTo>
                  <a:lnTo>
                    <a:pt x="7191" y="4094"/>
                  </a:lnTo>
                  <a:lnTo>
                    <a:pt x="8701" y="4094"/>
                  </a:lnTo>
                  <a:lnTo>
                    <a:pt x="8701" y="5775"/>
                  </a:lnTo>
                  <a:lnTo>
                    <a:pt x="6168" y="5775"/>
                  </a:lnTo>
                  <a:lnTo>
                    <a:pt x="6168" y="7322"/>
                  </a:lnTo>
                  <a:lnTo>
                    <a:pt x="7155" y="7322"/>
                  </a:lnTo>
                  <a:lnTo>
                    <a:pt x="7155" y="8509"/>
                  </a:lnTo>
                  <a:lnTo>
                    <a:pt x="8604" y="8509"/>
                  </a:lnTo>
                  <a:lnTo>
                    <a:pt x="8604" y="10288"/>
                  </a:lnTo>
                  <a:lnTo>
                    <a:pt x="6893" y="10288"/>
                  </a:lnTo>
                  <a:lnTo>
                    <a:pt x="6893" y="12627"/>
                  </a:lnTo>
                  <a:lnTo>
                    <a:pt x="8141" y="12627"/>
                  </a:lnTo>
                  <a:lnTo>
                    <a:pt x="8141" y="13480"/>
                  </a:lnTo>
                  <a:lnTo>
                    <a:pt x="7252" y="13480"/>
                  </a:lnTo>
                  <a:lnTo>
                    <a:pt x="7252" y="15094"/>
                  </a:lnTo>
                  <a:lnTo>
                    <a:pt x="8372" y="15094"/>
                  </a:lnTo>
                  <a:lnTo>
                    <a:pt x="8372" y="16148"/>
                  </a:lnTo>
                  <a:lnTo>
                    <a:pt x="7520" y="16148"/>
                  </a:lnTo>
                  <a:lnTo>
                    <a:pt x="7520" y="17829"/>
                  </a:lnTo>
                  <a:lnTo>
                    <a:pt x="7483" y="17719"/>
                  </a:lnTo>
                  <a:lnTo>
                    <a:pt x="7441" y="17591"/>
                  </a:lnTo>
                  <a:lnTo>
                    <a:pt x="7392" y="17451"/>
                  </a:lnTo>
                  <a:lnTo>
                    <a:pt x="7331" y="17299"/>
                  </a:lnTo>
                  <a:lnTo>
                    <a:pt x="7264" y="17140"/>
                  </a:lnTo>
                  <a:lnTo>
                    <a:pt x="7185" y="16982"/>
                  </a:lnTo>
                  <a:lnTo>
                    <a:pt x="7100" y="16824"/>
                  </a:lnTo>
                  <a:lnTo>
                    <a:pt x="7002" y="16671"/>
                  </a:lnTo>
                  <a:lnTo>
                    <a:pt x="6899" y="16531"/>
                  </a:lnTo>
                  <a:lnTo>
                    <a:pt x="6789" y="16403"/>
                  </a:lnTo>
                  <a:lnTo>
                    <a:pt x="6668" y="16288"/>
                  </a:lnTo>
                  <a:lnTo>
                    <a:pt x="6540" y="16196"/>
                  </a:lnTo>
                  <a:lnTo>
                    <a:pt x="6406" y="16135"/>
                  </a:lnTo>
                  <a:lnTo>
                    <a:pt x="6260" y="16099"/>
                  </a:lnTo>
                  <a:lnTo>
                    <a:pt x="6107" y="16093"/>
                  </a:lnTo>
                  <a:lnTo>
                    <a:pt x="5986" y="16105"/>
                  </a:lnTo>
                  <a:lnTo>
                    <a:pt x="5839" y="16117"/>
                  </a:lnTo>
                  <a:lnTo>
                    <a:pt x="5663" y="16129"/>
                  </a:lnTo>
                  <a:lnTo>
                    <a:pt x="5468" y="16148"/>
                  </a:lnTo>
                  <a:lnTo>
                    <a:pt x="5261" y="16160"/>
                  </a:lnTo>
                  <a:lnTo>
                    <a:pt x="5030" y="16172"/>
                  </a:lnTo>
                  <a:lnTo>
                    <a:pt x="4792" y="16178"/>
                  </a:lnTo>
                  <a:lnTo>
                    <a:pt x="4542" y="16184"/>
                  </a:lnTo>
                  <a:lnTo>
                    <a:pt x="4287" y="16190"/>
                  </a:lnTo>
                  <a:lnTo>
                    <a:pt x="4025" y="16184"/>
                  </a:lnTo>
                  <a:lnTo>
                    <a:pt x="3763" y="16178"/>
                  </a:lnTo>
                  <a:lnTo>
                    <a:pt x="3501" y="16160"/>
                  </a:lnTo>
                  <a:lnTo>
                    <a:pt x="3245" y="16141"/>
                  </a:lnTo>
                  <a:lnTo>
                    <a:pt x="2996" y="16111"/>
                  </a:lnTo>
                  <a:lnTo>
                    <a:pt x="2758" y="16068"/>
                  </a:lnTo>
                  <a:lnTo>
                    <a:pt x="2533" y="16020"/>
                  </a:lnTo>
                  <a:lnTo>
                    <a:pt x="2320" y="15965"/>
                  </a:lnTo>
                  <a:lnTo>
                    <a:pt x="2131" y="15892"/>
                  </a:lnTo>
                  <a:lnTo>
                    <a:pt x="1961" y="15806"/>
                  </a:lnTo>
                  <a:lnTo>
                    <a:pt x="1815" y="15709"/>
                  </a:lnTo>
                  <a:lnTo>
                    <a:pt x="1699" y="15599"/>
                  </a:lnTo>
                  <a:lnTo>
                    <a:pt x="1608" y="15478"/>
                  </a:lnTo>
                  <a:lnTo>
                    <a:pt x="1528" y="15295"/>
                  </a:lnTo>
                  <a:lnTo>
                    <a:pt x="1480" y="15112"/>
                  </a:lnTo>
                  <a:lnTo>
                    <a:pt x="1455" y="14929"/>
                  </a:lnTo>
                  <a:lnTo>
                    <a:pt x="1449" y="14753"/>
                  </a:lnTo>
                  <a:lnTo>
                    <a:pt x="1461" y="14576"/>
                  </a:lnTo>
                  <a:lnTo>
                    <a:pt x="1486" y="14406"/>
                  </a:lnTo>
                  <a:lnTo>
                    <a:pt x="1516" y="14241"/>
                  </a:lnTo>
                  <a:lnTo>
                    <a:pt x="1553" y="14077"/>
                  </a:lnTo>
                  <a:lnTo>
                    <a:pt x="1589" y="13912"/>
                  </a:lnTo>
                  <a:lnTo>
                    <a:pt x="1614" y="13760"/>
                  </a:lnTo>
                  <a:lnTo>
                    <a:pt x="1626" y="13614"/>
                  </a:lnTo>
                  <a:lnTo>
                    <a:pt x="1626" y="13474"/>
                  </a:lnTo>
                  <a:lnTo>
                    <a:pt x="1608" y="13334"/>
                  </a:lnTo>
                  <a:lnTo>
                    <a:pt x="1559" y="13206"/>
                  </a:lnTo>
                  <a:lnTo>
                    <a:pt x="1480" y="13090"/>
                  </a:lnTo>
                  <a:lnTo>
                    <a:pt x="1370" y="12974"/>
                  </a:lnTo>
                  <a:lnTo>
                    <a:pt x="1364" y="12962"/>
                  </a:lnTo>
                  <a:lnTo>
                    <a:pt x="1352" y="12932"/>
                  </a:lnTo>
                  <a:lnTo>
                    <a:pt x="1327" y="12877"/>
                  </a:lnTo>
                  <a:lnTo>
                    <a:pt x="1309" y="12810"/>
                  </a:lnTo>
                  <a:lnTo>
                    <a:pt x="1285" y="12731"/>
                  </a:lnTo>
                  <a:lnTo>
                    <a:pt x="1267" y="12639"/>
                  </a:lnTo>
                  <a:lnTo>
                    <a:pt x="1260" y="12548"/>
                  </a:lnTo>
                  <a:lnTo>
                    <a:pt x="1267" y="12450"/>
                  </a:lnTo>
                  <a:lnTo>
                    <a:pt x="1285" y="12353"/>
                  </a:lnTo>
                  <a:lnTo>
                    <a:pt x="1327" y="12255"/>
                  </a:lnTo>
                  <a:lnTo>
                    <a:pt x="1388" y="12170"/>
                  </a:lnTo>
                  <a:lnTo>
                    <a:pt x="1480" y="12097"/>
                  </a:lnTo>
                  <a:lnTo>
                    <a:pt x="1467" y="12085"/>
                  </a:lnTo>
                  <a:lnTo>
                    <a:pt x="1437" y="12061"/>
                  </a:lnTo>
                  <a:lnTo>
                    <a:pt x="1388" y="12024"/>
                  </a:lnTo>
                  <a:lnTo>
                    <a:pt x="1334" y="11969"/>
                  </a:lnTo>
                  <a:lnTo>
                    <a:pt x="1267" y="11908"/>
                  </a:lnTo>
                  <a:lnTo>
                    <a:pt x="1206" y="11835"/>
                  </a:lnTo>
                  <a:lnTo>
                    <a:pt x="1145" y="11756"/>
                  </a:lnTo>
                  <a:lnTo>
                    <a:pt x="1090" y="11665"/>
                  </a:lnTo>
                  <a:lnTo>
                    <a:pt x="1047" y="11573"/>
                  </a:lnTo>
                  <a:lnTo>
                    <a:pt x="1029" y="11482"/>
                  </a:lnTo>
                  <a:lnTo>
                    <a:pt x="1029" y="11384"/>
                  </a:lnTo>
                  <a:lnTo>
                    <a:pt x="1041" y="11311"/>
                  </a:lnTo>
                  <a:lnTo>
                    <a:pt x="1072" y="11257"/>
                  </a:lnTo>
                  <a:lnTo>
                    <a:pt x="1102" y="11208"/>
                  </a:lnTo>
                  <a:lnTo>
                    <a:pt x="1139" y="11171"/>
                  </a:lnTo>
                  <a:lnTo>
                    <a:pt x="1181" y="11135"/>
                  </a:lnTo>
                  <a:lnTo>
                    <a:pt x="1224" y="11098"/>
                  </a:lnTo>
                  <a:lnTo>
                    <a:pt x="1260" y="11062"/>
                  </a:lnTo>
                  <a:lnTo>
                    <a:pt x="1297" y="11019"/>
                  </a:lnTo>
                  <a:lnTo>
                    <a:pt x="1321" y="10964"/>
                  </a:lnTo>
                  <a:lnTo>
                    <a:pt x="1340" y="10903"/>
                  </a:lnTo>
                  <a:lnTo>
                    <a:pt x="1346" y="10824"/>
                  </a:lnTo>
                  <a:lnTo>
                    <a:pt x="1340" y="10733"/>
                  </a:lnTo>
                  <a:lnTo>
                    <a:pt x="1309" y="10617"/>
                  </a:lnTo>
                  <a:lnTo>
                    <a:pt x="1267" y="10477"/>
                  </a:lnTo>
                  <a:lnTo>
                    <a:pt x="1254" y="10465"/>
                  </a:lnTo>
                  <a:lnTo>
                    <a:pt x="1224" y="10434"/>
                  </a:lnTo>
                  <a:lnTo>
                    <a:pt x="1163" y="10379"/>
                  </a:lnTo>
                  <a:lnTo>
                    <a:pt x="1090" y="10306"/>
                  </a:lnTo>
                  <a:lnTo>
                    <a:pt x="986" y="10221"/>
                  </a:lnTo>
                  <a:lnTo>
                    <a:pt x="865" y="10130"/>
                  </a:lnTo>
                  <a:lnTo>
                    <a:pt x="712" y="10026"/>
                  </a:lnTo>
                  <a:lnTo>
                    <a:pt x="542" y="9923"/>
                  </a:lnTo>
                  <a:lnTo>
                    <a:pt x="347" y="9813"/>
                  </a:lnTo>
                  <a:lnTo>
                    <a:pt x="213" y="9728"/>
                  </a:lnTo>
                  <a:lnTo>
                    <a:pt x="116" y="9636"/>
                  </a:lnTo>
                  <a:lnTo>
                    <a:pt x="49" y="9539"/>
                  </a:lnTo>
                  <a:lnTo>
                    <a:pt x="12" y="9435"/>
                  </a:lnTo>
                  <a:lnTo>
                    <a:pt x="0" y="9332"/>
                  </a:lnTo>
                  <a:lnTo>
                    <a:pt x="12" y="9216"/>
                  </a:lnTo>
                  <a:lnTo>
                    <a:pt x="43" y="9100"/>
                  </a:lnTo>
                  <a:lnTo>
                    <a:pt x="97" y="8985"/>
                  </a:lnTo>
                  <a:lnTo>
                    <a:pt x="164" y="8857"/>
                  </a:lnTo>
                  <a:lnTo>
                    <a:pt x="244" y="8735"/>
                  </a:lnTo>
                  <a:lnTo>
                    <a:pt x="341" y="8613"/>
                  </a:lnTo>
                  <a:lnTo>
                    <a:pt x="438" y="8485"/>
                  </a:lnTo>
                  <a:lnTo>
                    <a:pt x="548" y="8363"/>
                  </a:lnTo>
                  <a:lnTo>
                    <a:pt x="658" y="8235"/>
                  </a:lnTo>
                  <a:lnTo>
                    <a:pt x="773" y="8114"/>
                  </a:lnTo>
                  <a:lnTo>
                    <a:pt x="883" y="7998"/>
                  </a:lnTo>
                  <a:lnTo>
                    <a:pt x="986" y="7876"/>
                  </a:lnTo>
                  <a:lnTo>
                    <a:pt x="1084" y="7766"/>
                  </a:lnTo>
                  <a:lnTo>
                    <a:pt x="1218" y="7614"/>
                  </a:lnTo>
                  <a:lnTo>
                    <a:pt x="1346" y="7474"/>
                  </a:lnTo>
                  <a:lnTo>
                    <a:pt x="1480" y="7334"/>
                  </a:lnTo>
                  <a:lnTo>
                    <a:pt x="1601" y="7194"/>
                  </a:lnTo>
                  <a:lnTo>
                    <a:pt x="1729" y="7054"/>
                  </a:lnTo>
                  <a:lnTo>
                    <a:pt x="1845" y="6914"/>
                  </a:lnTo>
                  <a:lnTo>
                    <a:pt x="1961" y="6761"/>
                  </a:lnTo>
                  <a:lnTo>
                    <a:pt x="2064" y="6603"/>
                  </a:lnTo>
                  <a:lnTo>
                    <a:pt x="2162" y="6439"/>
                  </a:lnTo>
                  <a:lnTo>
                    <a:pt x="2253" y="6256"/>
                  </a:lnTo>
                  <a:lnTo>
                    <a:pt x="2332" y="6055"/>
                  </a:lnTo>
                  <a:lnTo>
                    <a:pt x="2405" y="5842"/>
                  </a:lnTo>
                  <a:lnTo>
                    <a:pt x="2460" y="5604"/>
                  </a:lnTo>
                  <a:lnTo>
                    <a:pt x="2503" y="5342"/>
                  </a:lnTo>
                  <a:lnTo>
                    <a:pt x="2533" y="5056"/>
                  </a:lnTo>
                  <a:lnTo>
                    <a:pt x="2551" y="4745"/>
                  </a:lnTo>
                  <a:lnTo>
                    <a:pt x="2564" y="4483"/>
                  </a:lnTo>
                  <a:lnTo>
                    <a:pt x="2594" y="4209"/>
                  </a:lnTo>
                  <a:lnTo>
                    <a:pt x="2643" y="3923"/>
                  </a:lnTo>
                  <a:lnTo>
                    <a:pt x="2710" y="3625"/>
                  </a:lnTo>
                  <a:lnTo>
                    <a:pt x="2801" y="3320"/>
                  </a:lnTo>
                  <a:lnTo>
                    <a:pt x="2911" y="3015"/>
                  </a:lnTo>
                  <a:lnTo>
                    <a:pt x="3038" y="2699"/>
                  </a:lnTo>
                  <a:lnTo>
                    <a:pt x="3197" y="2382"/>
                  </a:lnTo>
                  <a:lnTo>
                    <a:pt x="3373" y="2065"/>
                  </a:lnTo>
                  <a:lnTo>
                    <a:pt x="3574" y="1755"/>
                  </a:lnTo>
                  <a:lnTo>
                    <a:pt x="3800" y="1444"/>
                  </a:lnTo>
                  <a:lnTo>
                    <a:pt x="4055" y="1133"/>
                  </a:lnTo>
                  <a:lnTo>
                    <a:pt x="4335" y="835"/>
                  </a:lnTo>
                  <a:lnTo>
                    <a:pt x="4640" y="549"/>
                  </a:lnTo>
                  <a:lnTo>
                    <a:pt x="4981" y="268"/>
                  </a:lnTo>
                  <a:lnTo>
                    <a:pt x="5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888463" y="3252106"/>
              <a:ext cx="408119" cy="40811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358073" y="2767487"/>
              <a:ext cx="370825" cy="36940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925405" y="2313103"/>
              <a:ext cx="380974" cy="33801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78313" y="2843729"/>
              <a:ext cx="152485" cy="15224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497575" y="2365032"/>
              <a:ext cx="173964" cy="17396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017814" y="2435373"/>
              <a:ext cx="125103" cy="12510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129935" y="3993969"/>
              <a:ext cx="140918" cy="14233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346506" y="4407989"/>
              <a:ext cx="326448" cy="3262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375304" y="3286546"/>
              <a:ext cx="326213" cy="3262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153895" y="4954193"/>
              <a:ext cx="257287" cy="25610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929889" y="3402916"/>
              <a:ext cx="316063" cy="31629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994566" y="5735025"/>
              <a:ext cx="185294" cy="1838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659619" y="3252084"/>
              <a:ext cx="212675" cy="21125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898613" y="4487064"/>
              <a:ext cx="195445" cy="19544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482823" y="1949360"/>
              <a:ext cx="304732" cy="30496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369992" y="4229645"/>
              <a:ext cx="152248" cy="15248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477863" y="3655763"/>
              <a:ext cx="172312" cy="17254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354176" y="4581685"/>
              <a:ext cx="142334" cy="1409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528141" y="3017693"/>
              <a:ext cx="142098" cy="14233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672955" y="4952778"/>
              <a:ext cx="257287" cy="25752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964352" y="1821424"/>
              <a:ext cx="356426" cy="35666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840665" y="4337412"/>
              <a:ext cx="360674" cy="36232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6389615" y="3785306"/>
              <a:ext cx="399622" cy="39985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198507" y="5339653"/>
              <a:ext cx="247374" cy="24572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982289" y="3791207"/>
              <a:ext cx="109288" cy="109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6190009" y="3241934"/>
              <a:ext cx="97722" cy="9772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A58691-5F91-4DE5-A1AA-246C61E6EBAD}"/>
              </a:ext>
            </a:extLst>
          </p:cNvPr>
          <p:cNvSpPr txBox="1"/>
          <p:nvPr/>
        </p:nvSpPr>
        <p:spPr>
          <a:xfrm>
            <a:off x="655248" y="940658"/>
            <a:ext cx="3965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edit this subtitle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82E8D7-945B-4A19-87F4-D8BAE68C7C42}"/>
              </a:ext>
            </a:extLst>
          </p:cNvPr>
          <p:cNvGrpSpPr/>
          <p:nvPr/>
        </p:nvGrpSpPr>
        <p:grpSpPr>
          <a:xfrm>
            <a:off x="8033802" y="2103734"/>
            <a:ext cx="3600400" cy="1107996"/>
            <a:chOff x="7720048" y="1242231"/>
            <a:chExt cx="3600400" cy="11079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9599B8-7C56-4DFB-B128-4CA561CEF9F9}"/>
                </a:ext>
              </a:extLst>
            </p:cNvPr>
            <p:cNvSpPr txBox="1"/>
            <p:nvPr/>
          </p:nvSpPr>
          <p:spPr>
            <a:xfrm>
              <a:off x="7720048" y="1242231"/>
              <a:ext cx="112723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600" b="1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66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4201FF-20AF-4EB2-8CC4-43CF1BDC0D75}"/>
                </a:ext>
              </a:extLst>
            </p:cNvPr>
            <p:cNvSpPr txBox="1"/>
            <p:nvPr/>
          </p:nvSpPr>
          <p:spPr>
            <a:xfrm>
              <a:off x="8847281" y="1323544"/>
              <a:ext cx="2473167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B79C87A-B6E3-470E-875D-71E6F94ACFD6}"/>
                </a:ext>
              </a:extLst>
            </p:cNvPr>
            <p:cNvSpPr/>
            <p:nvPr/>
          </p:nvSpPr>
          <p:spPr>
            <a:xfrm>
              <a:off x="8847280" y="1684140"/>
              <a:ext cx="24731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4046B2-D6B6-4F9F-B1F3-3E3465E0735B}"/>
              </a:ext>
            </a:extLst>
          </p:cNvPr>
          <p:cNvGrpSpPr/>
          <p:nvPr/>
        </p:nvGrpSpPr>
        <p:grpSpPr>
          <a:xfrm>
            <a:off x="8029505" y="4839543"/>
            <a:ext cx="3600400" cy="1107996"/>
            <a:chOff x="7720048" y="1242231"/>
            <a:chExt cx="3600400" cy="110799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161FF0-7A4B-42B0-9519-20B9DE038AB9}"/>
                </a:ext>
              </a:extLst>
            </p:cNvPr>
            <p:cNvSpPr txBox="1"/>
            <p:nvPr/>
          </p:nvSpPr>
          <p:spPr>
            <a:xfrm>
              <a:off x="7720048" y="1242231"/>
              <a:ext cx="112723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600" b="1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66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697031-1522-4466-812F-A6201622DF1F}"/>
                </a:ext>
              </a:extLst>
            </p:cNvPr>
            <p:cNvSpPr txBox="1"/>
            <p:nvPr/>
          </p:nvSpPr>
          <p:spPr>
            <a:xfrm>
              <a:off x="8847281" y="1323544"/>
              <a:ext cx="2473167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43944E-C38A-40CA-9F9E-FDA3DC859370}"/>
                </a:ext>
              </a:extLst>
            </p:cNvPr>
            <p:cNvSpPr/>
            <p:nvPr/>
          </p:nvSpPr>
          <p:spPr>
            <a:xfrm>
              <a:off x="8847280" y="1684140"/>
              <a:ext cx="24731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CE37BB7-5F16-4C93-A050-A6E02DAB6A8A}"/>
              </a:ext>
            </a:extLst>
          </p:cNvPr>
          <p:cNvGrpSpPr/>
          <p:nvPr/>
        </p:nvGrpSpPr>
        <p:grpSpPr>
          <a:xfrm>
            <a:off x="580403" y="2150345"/>
            <a:ext cx="3600400" cy="1107996"/>
            <a:chOff x="7720048" y="1242231"/>
            <a:chExt cx="3600400" cy="110799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39EDD5-1E31-43FA-8DE6-BC1F2D16B758}"/>
                </a:ext>
              </a:extLst>
            </p:cNvPr>
            <p:cNvSpPr txBox="1"/>
            <p:nvPr/>
          </p:nvSpPr>
          <p:spPr>
            <a:xfrm>
              <a:off x="7720048" y="1242231"/>
              <a:ext cx="112723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600" b="1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A41B7F8-DADF-407F-8E70-D0FF7B4381E3}"/>
                </a:ext>
              </a:extLst>
            </p:cNvPr>
            <p:cNvSpPr txBox="1"/>
            <p:nvPr/>
          </p:nvSpPr>
          <p:spPr>
            <a:xfrm>
              <a:off x="8847281" y="1323544"/>
              <a:ext cx="2473167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A2BCAB-6CE6-4FAC-A7D4-433887E15B03}"/>
                </a:ext>
              </a:extLst>
            </p:cNvPr>
            <p:cNvSpPr/>
            <p:nvPr/>
          </p:nvSpPr>
          <p:spPr>
            <a:xfrm>
              <a:off x="8847280" y="1684140"/>
              <a:ext cx="24731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2D1AA6-AF3B-4EFA-A12C-AD4655B8B7C3}"/>
              </a:ext>
            </a:extLst>
          </p:cNvPr>
          <p:cNvGrpSpPr/>
          <p:nvPr/>
        </p:nvGrpSpPr>
        <p:grpSpPr>
          <a:xfrm>
            <a:off x="576106" y="4886154"/>
            <a:ext cx="3600400" cy="1107996"/>
            <a:chOff x="7720048" y="1242231"/>
            <a:chExt cx="3600400" cy="11079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8AB1AA-C47C-4410-97A3-2664934B938C}"/>
                </a:ext>
              </a:extLst>
            </p:cNvPr>
            <p:cNvSpPr txBox="1"/>
            <p:nvPr/>
          </p:nvSpPr>
          <p:spPr>
            <a:xfrm>
              <a:off x="7720048" y="1242231"/>
              <a:ext cx="112723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600" b="1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en-IN" sz="66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93C7CC5-A59B-46C6-8678-90479924EAAA}"/>
                </a:ext>
              </a:extLst>
            </p:cNvPr>
            <p:cNvSpPr txBox="1"/>
            <p:nvPr/>
          </p:nvSpPr>
          <p:spPr>
            <a:xfrm>
              <a:off x="8847281" y="1323544"/>
              <a:ext cx="2473167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18E298-4799-4F94-A21F-EEEB803482B4}"/>
                </a:ext>
              </a:extLst>
            </p:cNvPr>
            <p:cNvSpPr/>
            <p:nvPr/>
          </p:nvSpPr>
          <p:spPr>
            <a:xfrm>
              <a:off x="8847280" y="1684140"/>
              <a:ext cx="24731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325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Head Design for PowerPoint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783387" y="1479176"/>
            <a:ext cx="4622050" cy="4869784"/>
            <a:chOff x="4097247" y="1809858"/>
            <a:chExt cx="3994330" cy="4208420"/>
          </a:xfr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5"/>
              </a:gs>
            </a:gsLst>
            <a:lin ang="5400000" scaled="0"/>
          </a:gra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097247" y="1809858"/>
              <a:ext cx="2053816" cy="4208420"/>
            </a:xfrm>
            <a:custGeom>
              <a:avLst/>
              <a:gdLst>
                <a:gd name="T0" fmla="*/ 7191 w 8701"/>
                <a:gd name="T1" fmla="*/ 2449 h 17829"/>
                <a:gd name="T2" fmla="*/ 8701 w 8701"/>
                <a:gd name="T3" fmla="*/ 5775 h 17829"/>
                <a:gd name="T4" fmla="*/ 7155 w 8701"/>
                <a:gd name="T5" fmla="*/ 7322 h 17829"/>
                <a:gd name="T6" fmla="*/ 8604 w 8701"/>
                <a:gd name="T7" fmla="*/ 10288 h 17829"/>
                <a:gd name="T8" fmla="*/ 8141 w 8701"/>
                <a:gd name="T9" fmla="*/ 12627 h 17829"/>
                <a:gd name="T10" fmla="*/ 7252 w 8701"/>
                <a:gd name="T11" fmla="*/ 15094 h 17829"/>
                <a:gd name="T12" fmla="*/ 7520 w 8701"/>
                <a:gd name="T13" fmla="*/ 16148 h 17829"/>
                <a:gd name="T14" fmla="*/ 7441 w 8701"/>
                <a:gd name="T15" fmla="*/ 17591 h 17829"/>
                <a:gd name="T16" fmla="*/ 7264 w 8701"/>
                <a:gd name="T17" fmla="*/ 17140 h 17829"/>
                <a:gd name="T18" fmla="*/ 7002 w 8701"/>
                <a:gd name="T19" fmla="*/ 16671 h 17829"/>
                <a:gd name="T20" fmla="*/ 6668 w 8701"/>
                <a:gd name="T21" fmla="*/ 16288 h 17829"/>
                <a:gd name="T22" fmla="*/ 6260 w 8701"/>
                <a:gd name="T23" fmla="*/ 16099 h 17829"/>
                <a:gd name="T24" fmla="*/ 5839 w 8701"/>
                <a:gd name="T25" fmla="*/ 16117 h 17829"/>
                <a:gd name="T26" fmla="*/ 5261 w 8701"/>
                <a:gd name="T27" fmla="*/ 16160 h 17829"/>
                <a:gd name="T28" fmla="*/ 4542 w 8701"/>
                <a:gd name="T29" fmla="*/ 16184 h 17829"/>
                <a:gd name="T30" fmla="*/ 3763 w 8701"/>
                <a:gd name="T31" fmla="*/ 16178 h 17829"/>
                <a:gd name="T32" fmla="*/ 2996 w 8701"/>
                <a:gd name="T33" fmla="*/ 16111 h 17829"/>
                <a:gd name="T34" fmla="*/ 2320 w 8701"/>
                <a:gd name="T35" fmla="*/ 15965 h 17829"/>
                <a:gd name="T36" fmla="*/ 1815 w 8701"/>
                <a:gd name="T37" fmla="*/ 15709 h 17829"/>
                <a:gd name="T38" fmla="*/ 1528 w 8701"/>
                <a:gd name="T39" fmla="*/ 15295 h 17829"/>
                <a:gd name="T40" fmla="*/ 1449 w 8701"/>
                <a:gd name="T41" fmla="*/ 14753 h 17829"/>
                <a:gd name="T42" fmla="*/ 1516 w 8701"/>
                <a:gd name="T43" fmla="*/ 14241 h 17829"/>
                <a:gd name="T44" fmla="*/ 1614 w 8701"/>
                <a:gd name="T45" fmla="*/ 13760 h 17829"/>
                <a:gd name="T46" fmla="*/ 1608 w 8701"/>
                <a:gd name="T47" fmla="*/ 13334 h 17829"/>
                <a:gd name="T48" fmla="*/ 1370 w 8701"/>
                <a:gd name="T49" fmla="*/ 12974 h 17829"/>
                <a:gd name="T50" fmla="*/ 1327 w 8701"/>
                <a:gd name="T51" fmla="*/ 12877 h 17829"/>
                <a:gd name="T52" fmla="*/ 1267 w 8701"/>
                <a:gd name="T53" fmla="*/ 12639 h 17829"/>
                <a:gd name="T54" fmla="*/ 1285 w 8701"/>
                <a:gd name="T55" fmla="*/ 12353 h 17829"/>
                <a:gd name="T56" fmla="*/ 1480 w 8701"/>
                <a:gd name="T57" fmla="*/ 12097 h 17829"/>
                <a:gd name="T58" fmla="*/ 1388 w 8701"/>
                <a:gd name="T59" fmla="*/ 12024 h 17829"/>
                <a:gd name="T60" fmla="*/ 1206 w 8701"/>
                <a:gd name="T61" fmla="*/ 11835 h 17829"/>
                <a:gd name="T62" fmla="*/ 1047 w 8701"/>
                <a:gd name="T63" fmla="*/ 11573 h 17829"/>
                <a:gd name="T64" fmla="*/ 1041 w 8701"/>
                <a:gd name="T65" fmla="*/ 11311 h 17829"/>
                <a:gd name="T66" fmla="*/ 1139 w 8701"/>
                <a:gd name="T67" fmla="*/ 11171 h 17829"/>
                <a:gd name="T68" fmla="*/ 1260 w 8701"/>
                <a:gd name="T69" fmla="*/ 11062 h 17829"/>
                <a:gd name="T70" fmla="*/ 1340 w 8701"/>
                <a:gd name="T71" fmla="*/ 10903 h 17829"/>
                <a:gd name="T72" fmla="*/ 1309 w 8701"/>
                <a:gd name="T73" fmla="*/ 10617 h 17829"/>
                <a:gd name="T74" fmla="*/ 1224 w 8701"/>
                <a:gd name="T75" fmla="*/ 10434 h 17829"/>
                <a:gd name="T76" fmla="*/ 986 w 8701"/>
                <a:gd name="T77" fmla="*/ 10221 h 17829"/>
                <a:gd name="T78" fmla="*/ 542 w 8701"/>
                <a:gd name="T79" fmla="*/ 9923 h 17829"/>
                <a:gd name="T80" fmla="*/ 116 w 8701"/>
                <a:gd name="T81" fmla="*/ 9636 h 17829"/>
                <a:gd name="T82" fmla="*/ 0 w 8701"/>
                <a:gd name="T83" fmla="*/ 9332 h 17829"/>
                <a:gd name="T84" fmla="*/ 97 w 8701"/>
                <a:gd name="T85" fmla="*/ 8985 h 17829"/>
                <a:gd name="T86" fmla="*/ 341 w 8701"/>
                <a:gd name="T87" fmla="*/ 8613 h 17829"/>
                <a:gd name="T88" fmla="*/ 658 w 8701"/>
                <a:gd name="T89" fmla="*/ 8235 h 17829"/>
                <a:gd name="T90" fmla="*/ 986 w 8701"/>
                <a:gd name="T91" fmla="*/ 7876 h 17829"/>
                <a:gd name="T92" fmla="*/ 1346 w 8701"/>
                <a:gd name="T93" fmla="*/ 7474 h 17829"/>
                <a:gd name="T94" fmla="*/ 1729 w 8701"/>
                <a:gd name="T95" fmla="*/ 7054 h 17829"/>
                <a:gd name="T96" fmla="*/ 2064 w 8701"/>
                <a:gd name="T97" fmla="*/ 6603 h 17829"/>
                <a:gd name="T98" fmla="*/ 2332 w 8701"/>
                <a:gd name="T99" fmla="*/ 6055 h 17829"/>
                <a:gd name="T100" fmla="*/ 2503 w 8701"/>
                <a:gd name="T101" fmla="*/ 5342 h 17829"/>
                <a:gd name="T102" fmla="*/ 2564 w 8701"/>
                <a:gd name="T103" fmla="*/ 4483 h 17829"/>
                <a:gd name="T104" fmla="*/ 2710 w 8701"/>
                <a:gd name="T105" fmla="*/ 3625 h 17829"/>
                <a:gd name="T106" fmla="*/ 3038 w 8701"/>
                <a:gd name="T107" fmla="*/ 2699 h 17829"/>
                <a:gd name="T108" fmla="*/ 3574 w 8701"/>
                <a:gd name="T109" fmla="*/ 1755 h 17829"/>
                <a:gd name="T110" fmla="*/ 4335 w 8701"/>
                <a:gd name="T111" fmla="*/ 835 h 17829"/>
                <a:gd name="T112" fmla="*/ 5346 w 8701"/>
                <a:gd name="T113" fmla="*/ 0 h 17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01" h="17829">
                  <a:moveTo>
                    <a:pt x="5346" y="0"/>
                  </a:moveTo>
                  <a:lnTo>
                    <a:pt x="5346" y="2449"/>
                  </a:lnTo>
                  <a:lnTo>
                    <a:pt x="7191" y="2449"/>
                  </a:lnTo>
                  <a:lnTo>
                    <a:pt x="7191" y="4094"/>
                  </a:lnTo>
                  <a:lnTo>
                    <a:pt x="8701" y="4094"/>
                  </a:lnTo>
                  <a:lnTo>
                    <a:pt x="8701" y="5775"/>
                  </a:lnTo>
                  <a:lnTo>
                    <a:pt x="6168" y="5775"/>
                  </a:lnTo>
                  <a:lnTo>
                    <a:pt x="6168" y="7322"/>
                  </a:lnTo>
                  <a:lnTo>
                    <a:pt x="7155" y="7322"/>
                  </a:lnTo>
                  <a:lnTo>
                    <a:pt x="7155" y="8509"/>
                  </a:lnTo>
                  <a:lnTo>
                    <a:pt x="8604" y="8509"/>
                  </a:lnTo>
                  <a:lnTo>
                    <a:pt x="8604" y="10288"/>
                  </a:lnTo>
                  <a:lnTo>
                    <a:pt x="6893" y="10288"/>
                  </a:lnTo>
                  <a:lnTo>
                    <a:pt x="6893" y="12627"/>
                  </a:lnTo>
                  <a:lnTo>
                    <a:pt x="8141" y="12627"/>
                  </a:lnTo>
                  <a:lnTo>
                    <a:pt x="8141" y="13480"/>
                  </a:lnTo>
                  <a:lnTo>
                    <a:pt x="7252" y="13480"/>
                  </a:lnTo>
                  <a:lnTo>
                    <a:pt x="7252" y="15094"/>
                  </a:lnTo>
                  <a:lnTo>
                    <a:pt x="8372" y="15094"/>
                  </a:lnTo>
                  <a:lnTo>
                    <a:pt x="8372" y="16148"/>
                  </a:lnTo>
                  <a:lnTo>
                    <a:pt x="7520" y="16148"/>
                  </a:lnTo>
                  <a:lnTo>
                    <a:pt x="7520" y="17829"/>
                  </a:lnTo>
                  <a:lnTo>
                    <a:pt x="7483" y="17719"/>
                  </a:lnTo>
                  <a:lnTo>
                    <a:pt x="7441" y="17591"/>
                  </a:lnTo>
                  <a:lnTo>
                    <a:pt x="7392" y="17451"/>
                  </a:lnTo>
                  <a:lnTo>
                    <a:pt x="7331" y="17299"/>
                  </a:lnTo>
                  <a:lnTo>
                    <a:pt x="7264" y="17140"/>
                  </a:lnTo>
                  <a:lnTo>
                    <a:pt x="7185" y="16982"/>
                  </a:lnTo>
                  <a:lnTo>
                    <a:pt x="7100" y="16824"/>
                  </a:lnTo>
                  <a:lnTo>
                    <a:pt x="7002" y="16671"/>
                  </a:lnTo>
                  <a:lnTo>
                    <a:pt x="6899" y="16531"/>
                  </a:lnTo>
                  <a:lnTo>
                    <a:pt x="6789" y="16403"/>
                  </a:lnTo>
                  <a:lnTo>
                    <a:pt x="6668" y="16288"/>
                  </a:lnTo>
                  <a:lnTo>
                    <a:pt x="6540" y="16196"/>
                  </a:lnTo>
                  <a:lnTo>
                    <a:pt x="6406" y="16135"/>
                  </a:lnTo>
                  <a:lnTo>
                    <a:pt x="6260" y="16099"/>
                  </a:lnTo>
                  <a:lnTo>
                    <a:pt x="6107" y="16093"/>
                  </a:lnTo>
                  <a:lnTo>
                    <a:pt x="5986" y="16105"/>
                  </a:lnTo>
                  <a:lnTo>
                    <a:pt x="5839" y="16117"/>
                  </a:lnTo>
                  <a:lnTo>
                    <a:pt x="5663" y="16129"/>
                  </a:lnTo>
                  <a:lnTo>
                    <a:pt x="5468" y="16148"/>
                  </a:lnTo>
                  <a:lnTo>
                    <a:pt x="5261" y="16160"/>
                  </a:lnTo>
                  <a:lnTo>
                    <a:pt x="5030" y="16172"/>
                  </a:lnTo>
                  <a:lnTo>
                    <a:pt x="4792" y="16178"/>
                  </a:lnTo>
                  <a:lnTo>
                    <a:pt x="4542" y="16184"/>
                  </a:lnTo>
                  <a:lnTo>
                    <a:pt x="4287" y="16190"/>
                  </a:lnTo>
                  <a:lnTo>
                    <a:pt x="4025" y="16184"/>
                  </a:lnTo>
                  <a:lnTo>
                    <a:pt x="3763" y="16178"/>
                  </a:lnTo>
                  <a:lnTo>
                    <a:pt x="3501" y="16160"/>
                  </a:lnTo>
                  <a:lnTo>
                    <a:pt x="3245" y="16141"/>
                  </a:lnTo>
                  <a:lnTo>
                    <a:pt x="2996" y="16111"/>
                  </a:lnTo>
                  <a:lnTo>
                    <a:pt x="2758" y="16068"/>
                  </a:lnTo>
                  <a:lnTo>
                    <a:pt x="2533" y="16020"/>
                  </a:lnTo>
                  <a:lnTo>
                    <a:pt x="2320" y="15965"/>
                  </a:lnTo>
                  <a:lnTo>
                    <a:pt x="2131" y="15892"/>
                  </a:lnTo>
                  <a:lnTo>
                    <a:pt x="1961" y="15806"/>
                  </a:lnTo>
                  <a:lnTo>
                    <a:pt x="1815" y="15709"/>
                  </a:lnTo>
                  <a:lnTo>
                    <a:pt x="1699" y="15599"/>
                  </a:lnTo>
                  <a:lnTo>
                    <a:pt x="1608" y="15478"/>
                  </a:lnTo>
                  <a:lnTo>
                    <a:pt x="1528" y="15295"/>
                  </a:lnTo>
                  <a:lnTo>
                    <a:pt x="1480" y="15112"/>
                  </a:lnTo>
                  <a:lnTo>
                    <a:pt x="1455" y="14929"/>
                  </a:lnTo>
                  <a:lnTo>
                    <a:pt x="1449" y="14753"/>
                  </a:lnTo>
                  <a:lnTo>
                    <a:pt x="1461" y="14576"/>
                  </a:lnTo>
                  <a:lnTo>
                    <a:pt x="1486" y="14406"/>
                  </a:lnTo>
                  <a:lnTo>
                    <a:pt x="1516" y="14241"/>
                  </a:lnTo>
                  <a:lnTo>
                    <a:pt x="1553" y="14077"/>
                  </a:lnTo>
                  <a:lnTo>
                    <a:pt x="1589" y="13912"/>
                  </a:lnTo>
                  <a:lnTo>
                    <a:pt x="1614" y="13760"/>
                  </a:lnTo>
                  <a:lnTo>
                    <a:pt x="1626" y="13614"/>
                  </a:lnTo>
                  <a:lnTo>
                    <a:pt x="1626" y="13474"/>
                  </a:lnTo>
                  <a:lnTo>
                    <a:pt x="1608" y="13334"/>
                  </a:lnTo>
                  <a:lnTo>
                    <a:pt x="1559" y="13206"/>
                  </a:lnTo>
                  <a:lnTo>
                    <a:pt x="1480" y="13090"/>
                  </a:lnTo>
                  <a:lnTo>
                    <a:pt x="1370" y="12974"/>
                  </a:lnTo>
                  <a:lnTo>
                    <a:pt x="1364" y="12962"/>
                  </a:lnTo>
                  <a:lnTo>
                    <a:pt x="1352" y="12932"/>
                  </a:lnTo>
                  <a:lnTo>
                    <a:pt x="1327" y="12877"/>
                  </a:lnTo>
                  <a:lnTo>
                    <a:pt x="1309" y="12810"/>
                  </a:lnTo>
                  <a:lnTo>
                    <a:pt x="1285" y="12731"/>
                  </a:lnTo>
                  <a:lnTo>
                    <a:pt x="1267" y="12639"/>
                  </a:lnTo>
                  <a:lnTo>
                    <a:pt x="1260" y="12548"/>
                  </a:lnTo>
                  <a:lnTo>
                    <a:pt x="1267" y="12450"/>
                  </a:lnTo>
                  <a:lnTo>
                    <a:pt x="1285" y="12353"/>
                  </a:lnTo>
                  <a:lnTo>
                    <a:pt x="1327" y="12255"/>
                  </a:lnTo>
                  <a:lnTo>
                    <a:pt x="1388" y="12170"/>
                  </a:lnTo>
                  <a:lnTo>
                    <a:pt x="1480" y="12097"/>
                  </a:lnTo>
                  <a:lnTo>
                    <a:pt x="1467" y="12085"/>
                  </a:lnTo>
                  <a:lnTo>
                    <a:pt x="1437" y="12061"/>
                  </a:lnTo>
                  <a:lnTo>
                    <a:pt x="1388" y="12024"/>
                  </a:lnTo>
                  <a:lnTo>
                    <a:pt x="1334" y="11969"/>
                  </a:lnTo>
                  <a:lnTo>
                    <a:pt x="1267" y="11908"/>
                  </a:lnTo>
                  <a:lnTo>
                    <a:pt x="1206" y="11835"/>
                  </a:lnTo>
                  <a:lnTo>
                    <a:pt x="1145" y="11756"/>
                  </a:lnTo>
                  <a:lnTo>
                    <a:pt x="1090" y="11665"/>
                  </a:lnTo>
                  <a:lnTo>
                    <a:pt x="1047" y="11573"/>
                  </a:lnTo>
                  <a:lnTo>
                    <a:pt x="1029" y="11482"/>
                  </a:lnTo>
                  <a:lnTo>
                    <a:pt x="1029" y="11384"/>
                  </a:lnTo>
                  <a:lnTo>
                    <a:pt x="1041" y="11311"/>
                  </a:lnTo>
                  <a:lnTo>
                    <a:pt x="1072" y="11257"/>
                  </a:lnTo>
                  <a:lnTo>
                    <a:pt x="1102" y="11208"/>
                  </a:lnTo>
                  <a:lnTo>
                    <a:pt x="1139" y="11171"/>
                  </a:lnTo>
                  <a:lnTo>
                    <a:pt x="1181" y="11135"/>
                  </a:lnTo>
                  <a:lnTo>
                    <a:pt x="1224" y="11098"/>
                  </a:lnTo>
                  <a:lnTo>
                    <a:pt x="1260" y="11062"/>
                  </a:lnTo>
                  <a:lnTo>
                    <a:pt x="1297" y="11019"/>
                  </a:lnTo>
                  <a:lnTo>
                    <a:pt x="1321" y="10964"/>
                  </a:lnTo>
                  <a:lnTo>
                    <a:pt x="1340" y="10903"/>
                  </a:lnTo>
                  <a:lnTo>
                    <a:pt x="1346" y="10824"/>
                  </a:lnTo>
                  <a:lnTo>
                    <a:pt x="1340" y="10733"/>
                  </a:lnTo>
                  <a:lnTo>
                    <a:pt x="1309" y="10617"/>
                  </a:lnTo>
                  <a:lnTo>
                    <a:pt x="1267" y="10477"/>
                  </a:lnTo>
                  <a:lnTo>
                    <a:pt x="1254" y="10465"/>
                  </a:lnTo>
                  <a:lnTo>
                    <a:pt x="1224" y="10434"/>
                  </a:lnTo>
                  <a:lnTo>
                    <a:pt x="1163" y="10379"/>
                  </a:lnTo>
                  <a:lnTo>
                    <a:pt x="1090" y="10306"/>
                  </a:lnTo>
                  <a:lnTo>
                    <a:pt x="986" y="10221"/>
                  </a:lnTo>
                  <a:lnTo>
                    <a:pt x="865" y="10130"/>
                  </a:lnTo>
                  <a:lnTo>
                    <a:pt x="712" y="10026"/>
                  </a:lnTo>
                  <a:lnTo>
                    <a:pt x="542" y="9923"/>
                  </a:lnTo>
                  <a:lnTo>
                    <a:pt x="347" y="9813"/>
                  </a:lnTo>
                  <a:lnTo>
                    <a:pt x="213" y="9728"/>
                  </a:lnTo>
                  <a:lnTo>
                    <a:pt x="116" y="9636"/>
                  </a:lnTo>
                  <a:lnTo>
                    <a:pt x="49" y="9539"/>
                  </a:lnTo>
                  <a:lnTo>
                    <a:pt x="12" y="9435"/>
                  </a:lnTo>
                  <a:lnTo>
                    <a:pt x="0" y="9332"/>
                  </a:lnTo>
                  <a:lnTo>
                    <a:pt x="12" y="9216"/>
                  </a:lnTo>
                  <a:lnTo>
                    <a:pt x="43" y="9100"/>
                  </a:lnTo>
                  <a:lnTo>
                    <a:pt x="97" y="8985"/>
                  </a:lnTo>
                  <a:lnTo>
                    <a:pt x="164" y="8857"/>
                  </a:lnTo>
                  <a:lnTo>
                    <a:pt x="244" y="8735"/>
                  </a:lnTo>
                  <a:lnTo>
                    <a:pt x="341" y="8613"/>
                  </a:lnTo>
                  <a:lnTo>
                    <a:pt x="438" y="8485"/>
                  </a:lnTo>
                  <a:lnTo>
                    <a:pt x="548" y="8363"/>
                  </a:lnTo>
                  <a:lnTo>
                    <a:pt x="658" y="8235"/>
                  </a:lnTo>
                  <a:lnTo>
                    <a:pt x="773" y="8114"/>
                  </a:lnTo>
                  <a:lnTo>
                    <a:pt x="883" y="7998"/>
                  </a:lnTo>
                  <a:lnTo>
                    <a:pt x="986" y="7876"/>
                  </a:lnTo>
                  <a:lnTo>
                    <a:pt x="1084" y="7766"/>
                  </a:lnTo>
                  <a:lnTo>
                    <a:pt x="1218" y="7614"/>
                  </a:lnTo>
                  <a:lnTo>
                    <a:pt x="1346" y="7474"/>
                  </a:lnTo>
                  <a:lnTo>
                    <a:pt x="1480" y="7334"/>
                  </a:lnTo>
                  <a:lnTo>
                    <a:pt x="1601" y="7194"/>
                  </a:lnTo>
                  <a:lnTo>
                    <a:pt x="1729" y="7054"/>
                  </a:lnTo>
                  <a:lnTo>
                    <a:pt x="1845" y="6914"/>
                  </a:lnTo>
                  <a:lnTo>
                    <a:pt x="1961" y="6761"/>
                  </a:lnTo>
                  <a:lnTo>
                    <a:pt x="2064" y="6603"/>
                  </a:lnTo>
                  <a:lnTo>
                    <a:pt x="2162" y="6439"/>
                  </a:lnTo>
                  <a:lnTo>
                    <a:pt x="2253" y="6256"/>
                  </a:lnTo>
                  <a:lnTo>
                    <a:pt x="2332" y="6055"/>
                  </a:lnTo>
                  <a:lnTo>
                    <a:pt x="2405" y="5842"/>
                  </a:lnTo>
                  <a:lnTo>
                    <a:pt x="2460" y="5604"/>
                  </a:lnTo>
                  <a:lnTo>
                    <a:pt x="2503" y="5342"/>
                  </a:lnTo>
                  <a:lnTo>
                    <a:pt x="2533" y="5056"/>
                  </a:lnTo>
                  <a:lnTo>
                    <a:pt x="2551" y="4745"/>
                  </a:lnTo>
                  <a:lnTo>
                    <a:pt x="2564" y="4483"/>
                  </a:lnTo>
                  <a:lnTo>
                    <a:pt x="2594" y="4209"/>
                  </a:lnTo>
                  <a:lnTo>
                    <a:pt x="2643" y="3923"/>
                  </a:lnTo>
                  <a:lnTo>
                    <a:pt x="2710" y="3625"/>
                  </a:lnTo>
                  <a:lnTo>
                    <a:pt x="2801" y="3320"/>
                  </a:lnTo>
                  <a:lnTo>
                    <a:pt x="2911" y="3015"/>
                  </a:lnTo>
                  <a:lnTo>
                    <a:pt x="3038" y="2699"/>
                  </a:lnTo>
                  <a:lnTo>
                    <a:pt x="3197" y="2382"/>
                  </a:lnTo>
                  <a:lnTo>
                    <a:pt x="3373" y="2065"/>
                  </a:lnTo>
                  <a:lnTo>
                    <a:pt x="3574" y="1755"/>
                  </a:lnTo>
                  <a:lnTo>
                    <a:pt x="3800" y="1444"/>
                  </a:lnTo>
                  <a:lnTo>
                    <a:pt x="4055" y="1133"/>
                  </a:lnTo>
                  <a:lnTo>
                    <a:pt x="4335" y="835"/>
                  </a:lnTo>
                  <a:lnTo>
                    <a:pt x="4640" y="549"/>
                  </a:lnTo>
                  <a:lnTo>
                    <a:pt x="4981" y="268"/>
                  </a:lnTo>
                  <a:lnTo>
                    <a:pt x="5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888463" y="3252106"/>
              <a:ext cx="408119" cy="40811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358073" y="2767487"/>
              <a:ext cx="370825" cy="36940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925405" y="2313103"/>
              <a:ext cx="380974" cy="33801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78313" y="2843729"/>
              <a:ext cx="152485" cy="15224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497575" y="2365032"/>
              <a:ext cx="173964" cy="17396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017814" y="2435373"/>
              <a:ext cx="125103" cy="12510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129935" y="3993969"/>
              <a:ext cx="140918" cy="14233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346506" y="4407989"/>
              <a:ext cx="326448" cy="3262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375304" y="3286546"/>
              <a:ext cx="326213" cy="3262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153895" y="4954193"/>
              <a:ext cx="257287" cy="25610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929889" y="3402916"/>
              <a:ext cx="316063" cy="31629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994566" y="5735025"/>
              <a:ext cx="185294" cy="1838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659619" y="3252084"/>
              <a:ext cx="212675" cy="21125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898613" y="4487064"/>
              <a:ext cx="195445" cy="19544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482823" y="1949360"/>
              <a:ext cx="304732" cy="30496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369992" y="4229645"/>
              <a:ext cx="152248" cy="15248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477863" y="3655763"/>
              <a:ext cx="172312" cy="17254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354176" y="4581685"/>
              <a:ext cx="142334" cy="1409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528141" y="3017693"/>
              <a:ext cx="142098" cy="14233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672955" y="4952778"/>
              <a:ext cx="257287" cy="25752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964352" y="1821424"/>
              <a:ext cx="356426" cy="35666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840665" y="4337412"/>
              <a:ext cx="360674" cy="36232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6389615" y="3785306"/>
              <a:ext cx="399622" cy="39985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198507" y="5339653"/>
              <a:ext cx="247374" cy="24572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982289" y="3791207"/>
              <a:ext cx="109288" cy="109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6190009" y="3241934"/>
              <a:ext cx="97722" cy="9772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99545" y="3457953"/>
            <a:ext cx="286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  <a:r>
              <a:rPr lang="en-US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ctr"/>
            <a:r>
              <a:rPr lang="es-US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ou can edit this text.</a:t>
            </a:r>
            <a:endParaRPr lang="en-US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26809" y="3457953"/>
            <a:ext cx="286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  <a:p>
            <a:pPr algn="ctr"/>
            <a:r>
              <a:rPr lang="es-US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ou can edit this text.</a:t>
            </a:r>
            <a:endParaRPr lang="en-US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A58691-5F91-4DE5-A1AA-246C61E6EBAD}"/>
              </a:ext>
            </a:extLst>
          </p:cNvPr>
          <p:cNvSpPr txBox="1"/>
          <p:nvPr/>
        </p:nvSpPr>
        <p:spPr>
          <a:xfrm>
            <a:off x="655248" y="940658"/>
            <a:ext cx="3965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edit this subtitle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Head Design for PowerPoint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936933" y="1726066"/>
            <a:ext cx="2846508" cy="2999078"/>
            <a:chOff x="4097247" y="1809858"/>
            <a:chExt cx="3994330" cy="4208420"/>
          </a:xfrm>
          <a:gradFill>
            <a:gsLst>
              <a:gs pos="0">
                <a:schemeClr val="accent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097247" y="1809858"/>
              <a:ext cx="2053816" cy="4208420"/>
            </a:xfrm>
            <a:custGeom>
              <a:avLst/>
              <a:gdLst>
                <a:gd name="T0" fmla="*/ 7191 w 8701"/>
                <a:gd name="T1" fmla="*/ 2449 h 17829"/>
                <a:gd name="T2" fmla="*/ 8701 w 8701"/>
                <a:gd name="T3" fmla="*/ 5775 h 17829"/>
                <a:gd name="T4" fmla="*/ 7155 w 8701"/>
                <a:gd name="T5" fmla="*/ 7322 h 17829"/>
                <a:gd name="T6" fmla="*/ 8604 w 8701"/>
                <a:gd name="T7" fmla="*/ 10288 h 17829"/>
                <a:gd name="T8" fmla="*/ 8141 w 8701"/>
                <a:gd name="T9" fmla="*/ 12627 h 17829"/>
                <a:gd name="T10" fmla="*/ 7252 w 8701"/>
                <a:gd name="T11" fmla="*/ 15094 h 17829"/>
                <a:gd name="T12" fmla="*/ 7520 w 8701"/>
                <a:gd name="T13" fmla="*/ 16148 h 17829"/>
                <a:gd name="T14" fmla="*/ 7441 w 8701"/>
                <a:gd name="T15" fmla="*/ 17591 h 17829"/>
                <a:gd name="T16" fmla="*/ 7264 w 8701"/>
                <a:gd name="T17" fmla="*/ 17140 h 17829"/>
                <a:gd name="T18" fmla="*/ 7002 w 8701"/>
                <a:gd name="T19" fmla="*/ 16671 h 17829"/>
                <a:gd name="T20" fmla="*/ 6668 w 8701"/>
                <a:gd name="T21" fmla="*/ 16288 h 17829"/>
                <a:gd name="T22" fmla="*/ 6260 w 8701"/>
                <a:gd name="T23" fmla="*/ 16099 h 17829"/>
                <a:gd name="T24" fmla="*/ 5839 w 8701"/>
                <a:gd name="T25" fmla="*/ 16117 h 17829"/>
                <a:gd name="T26" fmla="*/ 5261 w 8701"/>
                <a:gd name="T27" fmla="*/ 16160 h 17829"/>
                <a:gd name="T28" fmla="*/ 4542 w 8701"/>
                <a:gd name="T29" fmla="*/ 16184 h 17829"/>
                <a:gd name="T30" fmla="*/ 3763 w 8701"/>
                <a:gd name="T31" fmla="*/ 16178 h 17829"/>
                <a:gd name="T32" fmla="*/ 2996 w 8701"/>
                <a:gd name="T33" fmla="*/ 16111 h 17829"/>
                <a:gd name="T34" fmla="*/ 2320 w 8701"/>
                <a:gd name="T35" fmla="*/ 15965 h 17829"/>
                <a:gd name="T36" fmla="*/ 1815 w 8701"/>
                <a:gd name="T37" fmla="*/ 15709 h 17829"/>
                <a:gd name="T38" fmla="*/ 1528 w 8701"/>
                <a:gd name="T39" fmla="*/ 15295 h 17829"/>
                <a:gd name="T40" fmla="*/ 1449 w 8701"/>
                <a:gd name="T41" fmla="*/ 14753 h 17829"/>
                <a:gd name="T42" fmla="*/ 1516 w 8701"/>
                <a:gd name="T43" fmla="*/ 14241 h 17829"/>
                <a:gd name="T44" fmla="*/ 1614 w 8701"/>
                <a:gd name="T45" fmla="*/ 13760 h 17829"/>
                <a:gd name="T46" fmla="*/ 1608 w 8701"/>
                <a:gd name="T47" fmla="*/ 13334 h 17829"/>
                <a:gd name="T48" fmla="*/ 1370 w 8701"/>
                <a:gd name="T49" fmla="*/ 12974 h 17829"/>
                <a:gd name="T50" fmla="*/ 1327 w 8701"/>
                <a:gd name="T51" fmla="*/ 12877 h 17829"/>
                <a:gd name="T52" fmla="*/ 1267 w 8701"/>
                <a:gd name="T53" fmla="*/ 12639 h 17829"/>
                <a:gd name="T54" fmla="*/ 1285 w 8701"/>
                <a:gd name="T55" fmla="*/ 12353 h 17829"/>
                <a:gd name="T56" fmla="*/ 1480 w 8701"/>
                <a:gd name="T57" fmla="*/ 12097 h 17829"/>
                <a:gd name="T58" fmla="*/ 1388 w 8701"/>
                <a:gd name="T59" fmla="*/ 12024 h 17829"/>
                <a:gd name="T60" fmla="*/ 1206 w 8701"/>
                <a:gd name="T61" fmla="*/ 11835 h 17829"/>
                <a:gd name="T62" fmla="*/ 1047 w 8701"/>
                <a:gd name="T63" fmla="*/ 11573 h 17829"/>
                <a:gd name="T64" fmla="*/ 1041 w 8701"/>
                <a:gd name="T65" fmla="*/ 11311 h 17829"/>
                <a:gd name="T66" fmla="*/ 1139 w 8701"/>
                <a:gd name="T67" fmla="*/ 11171 h 17829"/>
                <a:gd name="T68" fmla="*/ 1260 w 8701"/>
                <a:gd name="T69" fmla="*/ 11062 h 17829"/>
                <a:gd name="T70" fmla="*/ 1340 w 8701"/>
                <a:gd name="T71" fmla="*/ 10903 h 17829"/>
                <a:gd name="T72" fmla="*/ 1309 w 8701"/>
                <a:gd name="T73" fmla="*/ 10617 h 17829"/>
                <a:gd name="T74" fmla="*/ 1224 w 8701"/>
                <a:gd name="T75" fmla="*/ 10434 h 17829"/>
                <a:gd name="T76" fmla="*/ 986 w 8701"/>
                <a:gd name="T77" fmla="*/ 10221 h 17829"/>
                <a:gd name="T78" fmla="*/ 542 w 8701"/>
                <a:gd name="T79" fmla="*/ 9923 h 17829"/>
                <a:gd name="T80" fmla="*/ 116 w 8701"/>
                <a:gd name="T81" fmla="*/ 9636 h 17829"/>
                <a:gd name="T82" fmla="*/ 0 w 8701"/>
                <a:gd name="T83" fmla="*/ 9332 h 17829"/>
                <a:gd name="T84" fmla="*/ 97 w 8701"/>
                <a:gd name="T85" fmla="*/ 8985 h 17829"/>
                <a:gd name="T86" fmla="*/ 341 w 8701"/>
                <a:gd name="T87" fmla="*/ 8613 h 17829"/>
                <a:gd name="T88" fmla="*/ 658 w 8701"/>
                <a:gd name="T89" fmla="*/ 8235 h 17829"/>
                <a:gd name="T90" fmla="*/ 986 w 8701"/>
                <a:gd name="T91" fmla="*/ 7876 h 17829"/>
                <a:gd name="T92" fmla="*/ 1346 w 8701"/>
                <a:gd name="T93" fmla="*/ 7474 h 17829"/>
                <a:gd name="T94" fmla="*/ 1729 w 8701"/>
                <a:gd name="T95" fmla="*/ 7054 h 17829"/>
                <a:gd name="T96" fmla="*/ 2064 w 8701"/>
                <a:gd name="T97" fmla="*/ 6603 h 17829"/>
                <a:gd name="T98" fmla="*/ 2332 w 8701"/>
                <a:gd name="T99" fmla="*/ 6055 h 17829"/>
                <a:gd name="T100" fmla="*/ 2503 w 8701"/>
                <a:gd name="T101" fmla="*/ 5342 h 17829"/>
                <a:gd name="T102" fmla="*/ 2564 w 8701"/>
                <a:gd name="T103" fmla="*/ 4483 h 17829"/>
                <a:gd name="T104" fmla="*/ 2710 w 8701"/>
                <a:gd name="T105" fmla="*/ 3625 h 17829"/>
                <a:gd name="T106" fmla="*/ 3038 w 8701"/>
                <a:gd name="T107" fmla="*/ 2699 h 17829"/>
                <a:gd name="T108" fmla="*/ 3574 w 8701"/>
                <a:gd name="T109" fmla="*/ 1755 h 17829"/>
                <a:gd name="T110" fmla="*/ 4335 w 8701"/>
                <a:gd name="T111" fmla="*/ 835 h 17829"/>
                <a:gd name="T112" fmla="*/ 5346 w 8701"/>
                <a:gd name="T113" fmla="*/ 0 h 17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01" h="17829">
                  <a:moveTo>
                    <a:pt x="5346" y="0"/>
                  </a:moveTo>
                  <a:lnTo>
                    <a:pt x="5346" y="2449"/>
                  </a:lnTo>
                  <a:lnTo>
                    <a:pt x="7191" y="2449"/>
                  </a:lnTo>
                  <a:lnTo>
                    <a:pt x="7191" y="4094"/>
                  </a:lnTo>
                  <a:lnTo>
                    <a:pt x="8701" y="4094"/>
                  </a:lnTo>
                  <a:lnTo>
                    <a:pt x="8701" y="5775"/>
                  </a:lnTo>
                  <a:lnTo>
                    <a:pt x="6168" y="5775"/>
                  </a:lnTo>
                  <a:lnTo>
                    <a:pt x="6168" y="7322"/>
                  </a:lnTo>
                  <a:lnTo>
                    <a:pt x="7155" y="7322"/>
                  </a:lnTo>
                  <a:lnTo>
                    <a:pt x="7155" y="8509"/>
                  </a:lnTo>
                  <a:lnTo>
                    <a:pt x="8604" y="8509"/>
                  </a:lnTo>
                  <a:lnTo>
                    <a:pt x="8604" y="10288"/>
                  </a:lnTo>
                  <a:lnTo>
                    <a:pt x="6893" y="10288"/>
                  </a:lnTo>
                  <a:lnTo>
                    <a:pt x="6893" y="12627"/>
                  </a:lnTo>
                  <a:lnTo>
                    <a:pt x="8141" y="12627"/>
                  </a:lnTo>
                  <a:lnTo>
                    <a:pt x="8141" y="13480"/>
                  </a:lnTo>
                  <a:lnTo>
                    <a:pt x="7252" y="13480"/>
                  </a:lnTo>
                  <a:lnTo>
                    <a:pt x="7252" y="15094"/>
                  </a:lnTo>
                  <a:lnTo>
                    <a:pt x="8372" y="15094"/>
                  </a:lnTo>
                  <a:lnTo>
                    <a:pt x="8372" y="16148"/>
                  </a:lnTo>
                  <a:lnTo>
                    <a:pt x="7520" y="16148"/>
                  </a:lnTo>
                  <a:lnTo>
                    <a:pt x="7520" y="17829"/>
                  </a:lnTo>
                  <a:lnTo>
                    <a:pt x="7483" y="17719"/>
                  </a:lnTo>
                  <a:lnTo>
                    <a:pt x="7441" y="17591"/>
                  </a:lnTo>
                  <a:lnTo>
                    <a:pt x="7392" y="17451"/>
                  </a:lnTo>
                  <a:lnTo>
                    <a:pt x="7331" y="17299"/>
                  </a:lnTo>
                  <a:lnTo>
                    <a:pt x="7264" y="17140"/>
                  </a:lnTo>
                  <a:lnTo>
                    <a:pt x="7185" y="16982"/>
                  </a:lnTo>
                  <a:lnTo>
                    <a:pt x="7100" y="16824"/>
                  </a:lnTo>
                  <a:lnTo>
                    <a:pt x="7002" y="16671"/>
                  </a:lnTo>
                  <a:lnTo>
                    <a:pt x="6899" y="16531"/>
                  </a:lnTo>
                  <a:lnTo>
                    <a:pt x="6789" y="16403"/>
                  </a:lnTo>
                  <a:lnTo>
                    <a:pt x="6668" y="16288"/>
                  </a:lnTo>
                  <a:lnTo>
                    <a:pt x="6540" y="16196"/>
                  </a:lnTo>
                  <a:lnTo>
                    <a:pt x="6406" y="16135"/>
                  </a:lnTo>
                  <a:lnTo>
                    <a:pt x="6260" y="16099"/>
                  </a:lnTo>
                  <a:lnTo>
                    <a:pt x="6107" y="16093"/>
                  </a:lnTo>
                  <a:lnTo>
                    <a:pt x="5986" y="16105"/>
                  </a:lnTo>
                  <a:lnTo>
                    <a:pt x="5839" y="16117"/>
                  </a:lnTo>
                  <a:lnTo>
                    <a:pt x="5663" y="16129"/>
                  </a:lnTo>
                  <a:lnTo>
                    <a:pt x="5468" y="16148"/>
                  </a:lnTo>
                  <a:lnTo>
                    <a:pt x="5261" y="16160"/>
                  </a:lnTo>
                  <a:lnTo>
                    <a:pt x="5030" y="16172"/>
                  </a:lnTo>
                  <a:lnTo>
                    <a:pt x="4792" y="16178"/>
                  </a:lnTo>
                  <a:lnTo>
                    <a:pt x="4542" y="16184"/>
                  </a:lnTo>
                  <a:lnTo>
                    <a:pt x="4287" y="16190"/>
                  </a:lnTo>
                  <a:lnTo>
                    <a:pt x="4025" y="16184"/>
                  </a:lnTo>
                  <a:lnTo>
                    <a:pt x="3763" y="16178"/>
                  </a:lnTo>
                  <a:lnTo>
                    <a:pt x="3501" y="16160"/>
                  </a:lnTo>
                  <a:lnTo>
                    <a:pt x="3245" y="16141"/>
                  </a:lnTo>
                  <a:lnTo>
                    <a:pt x="2996" y="16111"/>
                  </a:lnTo>
                  <a:lnTo>
                    <a:pt x="2758" y="16068"/>
                  </a:lnTo>
                  <a:lnTo>
                    <a:pt x="2533" y="16020"/>
                  </a:lnTo>
                  <a:lnTo>
                    <a:pt x="2320" y="15965"/>
                  </a:lnTo>
                  <a:lnTo>
                    <a:pt x="2131" y="15892"/>
                  </a:lnTo>
                  <a:lnTo>
                    <a:pt x="1961" y="15806"/>
                  </a:lnTo>
                  <a:lnTo>
                    <a:pt x="1815" y="15709"/>
                  </a:lnTo>
                  <a:lnTo>
                    <a:pt x="1699" y="15599"/>
                  </a:lnTo>
                  <a:lnTo>
                    <a:pt x="1608" y="15478"/>
                  </a:lnTo>
                  <a:lnTo>
                    <a:pt x="1528" y="15295"/>
                  </a:lnTo>
                  <a:lnTo>
                    <a:pt x="1480" y="15112"/>
                  </a:lnTo>
                  <a:lnTo>
                    <a:pt x="1455" y="14929"/>
                  </a:lnTo>
                  <a:lnTo>
                    <a:pt x="1449" y="14753"/>
                  </a:lnTo>
                  <a:lnTo>
                    <a:pt x="1461" y="14576"/>
                  </a:lnTo>
                  <a:lnTo>
                    <a:pt x="1486" y="14406"/>
                  </a:lnTo>
                  <a:lnTo>
                    <a:pt x="1516" y="14241"/>
                  </a:lnTo>
                  <a:lnTo>
                    <a:pt x="1553" y="14077"/>
                  </a:lnTo>
                  <a:lnTo>
                    <a:pt x="1589" y="13912"/>
                  </a:lnTo>
                  <a:lnTo>
                    <a:pt x="1614" y="13760"/>
                  </a:lnTo>
                  <a:lnTo>
                    <a:pt x="1626" y="13614"/>
                  </a:lnTo>
                  <a:lnTo>
                    <a:pt x="1626" y="13474"/>
                  </a:lnTo>
                  <a:lnTo>
                    <a:pt x="1608" y="13334"/>
                  </a:lnTo>
                  <a:lnTo>
                    <a:pt x="1559" y="13206"/>
                  </a:lnTo>
                  <a:lnTo>
                    <a:pt x="1480" y="13090"/>
                  </a:lnTo>
                  <a:lnTo>
                    <a:pt x="1370" y="12974"/>
                  </a:lnTo>
                  <a:lnTo>
                    <a:pt x="1364" y="12962"/>
                  </a:lnTo>
                  <a:lnTo>
                    <a:pt x="1352" y="12932"/>
                  </a:lnTo>
                  <a:lnTo>
                    <a:pt x="1327" y="12877"/>
                  </a:lnTo>
                  <a:lnTo>
                    <a:pt x="1309" y="12810"/>
                  </a:lnTo>
                  <a:lnTo>
                    <a:pt x="1285" y="12731"/>
                  </a:lnTo>
                  <a:lnTo>
                    <a:pt x="1267" y="12639"/>
                  </a:lnTo>
                  <a:lnTo>
                    <a:pt x="1260" y="12548"/>
                  </a:lnTo>
                  <a:lnTo>
                    <a:pt x="1267" y="12450"/>
                  </a:lnTo>
                  <a:lnTo>
                    <a:pt x="1285" y="12353"/>
                  </a:lnTo>
                  <a:lnTo>
                    <a:pt x="1327" y="12255"/>
                  </a:lnTo>
                  <a:lnTo>
                    <a:pt x="1388" y="12170"/>
                  </a:lnTo>
                  <a:lnTo>
                    <a:pt x="1480" y="12097"/>
                  </a:lnTo>
                  <a:lnTo>
                    <a:pt x="1467" y="12085"/>
                  </a:lnTo>
                  <a:lnTo>
                    <a:pt x="1437" y="12061"/>
                  </a:lnTo>
                  <a:lnTo>
                    <a:pt x="1388" y="12024"/>
                  </a:lnTo>
                  <a:lnTo>
                    <a:pt x="1334" y="11969"/>
                  </a:lnTo>
                  <a:lnTo>
                    <a:pt x="1267" y="11908"/>
                  </a:lnTo>
                  <a:lnTo>
                    <a:pt x="1206" y="11835"/>
                  </a:lnTo>
                  <a:lnTo>
                    <a:pt x="1145" y="11756"/>
                  </a:lnTo>
                  <a:lnTo>
                    <a:pt x="1090" y="11665"/>
                  </a:lnTo>
                  <a:lnTo>
                    <a:pt x="1047" y="11573"/>
                  </a:lnTo>
                  <a:lnTo>
                    <a:pt x="1029" y="11482"/>
                  </a:lnTo>
                  <a:lnTo>
                    <a:pt x="1029" y="11384"/>
                  </a:lnTo>
                  <a:lnTo>
                    <a:pt x="1041" y="11311"/>
                  </a:lnTo>
                  <a:lnTo>
                    <a:pt x="1072" y="11257"/>
                  </a:lnTo>
                  <a:lnTo>
                    <a:pt x="1102" y="11208"/>
                  </a:lnTo>
                  <a:lnTo>
                    <a:pt x="1139" y="11171"/>
                  </a:lnTo>
                  <a:lnTo>
                    <a:pt x="1181" y="11135"/>
                  </a:lnTo>
                  <a:lnTo>
                    <a:pt x="1224" y="11098"/>
                  </a:lnTo>
                  <a:lnTo>
                    <a:pt x="1260" y="11062"/>
                  </a:lnTo>
                  <a:lnTo>
                    <a:pt x="1297" y="11019"/>
                  </a:lnTo>
                  <a:lnTo>
                    <a:pt x="1321" y="10964"/>
                  </a:lnTo>
                  <a:lnTo>
                    <a:pt x="1340" y="10903"/>
                  </a:lnTo>
                  <a:lnTo>
                    <a:pt x="1346" y="10824"/>
                  </a:lnTo>
                  <a:lnTo>
                    <a:pt x="1340" y="10733"/>
                  </a:lnTo>
                  <a:lnTo>
                    <a:pt x="1309" y="10617"/>
                  </a:lnTo>
                  <a:lnTo>
                    <a:pt x="1267" y="10477"/>
                  </a:lnTo>
                  <a:lnTo>
                    <a:pt x="1254" y="10465"/>
                  </a:lnTo>
                  <a:lnTo>
                    <a:pt x="1224" y="10434"/>
                  </a:lnTo>
                  <a:lnTo>
                    <a:pt x="1163" y="10379"/>
                  </a:lnTo>
                  <a:lnTo>
                    <a:pt x="1090" y="10306"/>
                  </a:lnTo>
                  <a:lnTo>
                    <a:pt x="986" y="10221"/>
                  </a:lnTo>
                  <a:lnTo>
                    <a:pt x="865" y="10130"/>
                  </a:lnTo>
                  <a:lnTo>
                    <a:pt x="712" y="10026"/>
                  </a:lnTo>
                  <a:lnTo>
                    <a:pt x="542" y="9923"/>
                  </a:lnTo>
                  <a:lnTo>
                    <a:pt x="347" y="9813"/>
                  </a:lnTo>
                  <a:lnTo>
                    <a:pt x="213" y="9728"/>
                  </a:lnTo>
                  <a:lnTo>
                    <a:pt x="116" y="9636"/>
                  </a:lnTo>
                  <a:lnTo>
                    <a:pt x="49" y="9539"/>
                  </a:lnTo>
                  <a:lnTo>
                    <a:pt x="12" y="9435"/>
                  </a:lnTo>
                  <a:lnTo>
                    <a:pt x="0" y="9332"/>
                  </a:lnTo>
                  <a:lnTo>
                    <a:pt x="12" y="9216"/>
                  </a:lnTo>
                  <a:lnTo>
                    <a:pt x="43" y="9100"/>
                  </a:lnTo>
                  <a:lnTo>
                    <a:pt x="97" y="8985"/>
                  </a:lnTo>
                  <a:lnTo>
                    <a:pt x="164" y="8857"/>
                  </a:lnTo>
                  <a:lnTo>
                    <a:pt x="244" y="8735"/>
                  </a:lnTo>
                  <a:lnTo>
                    <a:pt x="341" y="8613"/>
                  </a:lnTo>
                  <a:lnTo>
                    <a:pt x="438" y="8485"/>
                  </a:lnTo>
                  <a:lnTo>
                    <a:pt x="548" y="8363"/>
                  </a:lnTo>
                  <a:lnTo>
                    <a:pt x="658" y="8235"/>
                  </a:lnTo>
                  <a:lnTo>
                    <a:pt x="773" y="8114"/>
                  </a:lnTo>
                  <a:lnTo>
                    <a:pt x="883" y="7998"/>
                  </a:lnTo>
                  <a:lnTo>
                    <a:pt x="986" y="7876"/>
                  </a:lnTo>
                  <a:lnTo>
                    <a:pt x="1084" y="7766"/>
                  </a:lnTo>
                  <a:lnTo>
                    <a:pt x="1218" y="7614"/>
                  </a:lnTo>
                  <a:lnTo>
                    <a:pt x="1346" y="7474"/>
                  </a:lnTo>
                  <a:lnTo>
                    <a:pt x="1480" y="7334"/>
                  </a:lnTo>
                  <a:lnTo>
                    <a:pt x="1601" y="7194"/>
                  </a:lnTo>
                  <a:lnTo>
                    <a:pt x="1729" y="7054"/>
                  </a:lnTo>
                  <a:lnTo>
                    <a:pt x="1845" y="6914"/>
                  </a:lnTo>
                  <a:lnTo>
                    <a:pt x="1961" y="6761"/>
                  </a:lnTo>
                  <a:lnTo>
                    <a:pt x="2064" y="6603"/>
                  </a:lnTo>
                  <a:lnTo>
                    <a:pt x="2162" y="6439"/>
                  </a:lnTo>
                  <a:lnTo>
                    <a:pt x="2253" y="6256"/>
                  </a:lnTo>
                  <a:lnTo>
                    <a:pt x="2332" y="6055"/>
                  </a:lnTo>
                  <a:lnTo>
                    <a:pt x="2405" y="5842"/>
                  </a:lnTo>
                  <a:lnTo>
                    <a:pt x="2460" y="5604"/>
                  </a:lnTo>
                  <a:lnTo>
                    <a:pt x="2503" y="5342"/>
                  </a:lnTo>
                  <a:lnTo>
                    <a:pt x="2533" y="5056"/>
                  </a:lnTo>
                  <a:lnTo>
                    <a:pt x="2551" y="4745"/>
                  </a:lnTo>
                  <a:lnTo>
                    <a:pt x="2564" y="4483"/>
                  </a:lnTo>
                  <a:lnTo>
                    <a:pt x="2594" y="4209"/>
                  </a:lnTo>
                  <a:lnTo>
                    <a:pt x="2643" y="3923"/>
                  </a:lnTo>
                  <a:lnTo>
                    <a:pt x="2710" y="3625"/>
                  </a:lnTo>
                  <a:lnTo>
                    <a:pt x="2801" y="3320"/>
                  </a:lnTo>
                  <a:lnTo>
                    <a:pt x="2911" y="3015"/>
                  </a:lnTo>
                  <a:lnTo>
                    <a:pt x="3038" y="2699"/>
                  </a:lnTo>
                  <a:lnTo>
                    <a:pt x="3197" y="2382"/>
                  </a:lnTo>
                  <a:lnTo>
                    <a:pt x="3373" y="2065"/>
                  </a:lnTo>
                  <a:lnTo>
                    <a:pt x="3574" y="1755"/>
                  </a:lnTo>
                  <a:lnTo>
                    <a:pt x="3800" y="1444"/>
                  </a:lnTo>
                  <a:lnTo>
                    <a:pt x="4055" y="1133"/>
                  </a:lnTo>
                  <a:lnTo>
                    <a:pt x="4335" y="835"/>
                  </a:lnTo>
                  <a:lnTo>
                    <a:pt x="4640" y="549"/>
                  </a:lnTo>
                  <a:lnTo>
                    <a:pt x="4981" y="268"/>
                  </a:lnTo>
                  <a:lnTo>
                    <a:pt x="5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888463" y="3252106"/>
              <a:ext cx="408119" cy="40811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358073" y="2767487"/>
              <a:ext cx="370825" cy="36940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925405" y="2313103"/>
              <a:ext cx="380974" cy="33801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78313" y="2843729"/>
              <a:ext cx="152485" cy="15224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497575" y="2365032"/>
              <a:ext cx="173964" cy="17396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017814" y="2435373"/>
              <a:ext cx="125103" cy="12510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129935" y="3993969"/>
              <a:ext cx="140918" cy="14233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346506" y="4407989"/>
              <a:ext cx="326448" cy="3262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375304" y="3286546"/>
              <a:ext cx="326213" cy="3262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153895" y="4954193"/>
              <a:ext cx="257287" cy="25610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929889" y="3402916"/>
              <a:ext cx="316063" cy="31629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994566" y="5735025"/>
              <a:ext cx="185294" cy="1838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659619" y="3252084"/>
              <a:ext cx="212675" cy="21125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898613" y="4487064"/>
              <a:ext cx="195445" cy="19544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482823" y="1949360"/>
              <a:ext cx="304732" cy="30496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369992" y="4229645"/>
              <a:ext cx="152248" cy="15248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477863" y="3655763"/>
              <a:ext cx="172312" cy="17254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354176" y="4581685"/>
              <a:ext cx="142334" cy="1409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528141" y="3017693"/>
              <a:ext cx="142098" cy="14233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672955" y="4952778"/>
              <a:ext cx="257287" cy="25752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964352" y="1821424"/>
              <a:ext cx="356426" cy="35666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840665" y="4337412"/>
              <a:ext cx="360674" cy="36232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6389615" y="3785306"/>
              <a:ext cx="399622" cy="39985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198507" y="5339653"/>
              <a:ext cx="247374" cy="24572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982289" y="3791207"/>
              <a:ext cx="109288" cy="109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6190009" y="3241934"/>
              <a:ext cx="97722" cy="9772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7405383" y="1726066"/>
            <a:ext cx="2846508" cy="2999078"/>
            <a:chOff x="4097247" y="1809858"/>
            <a:chExt cx="3994330" cy="4208420"/>
          </a:xfr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097247" y="1809858"/>
              <a:ext cx="2053816" cy="4208420"/>
            </a:xfrm>
            <a:custGeom>
              <a:avLst/>
              <a:gdLst>
                <a:gd name="T0" fmla="*/ 7191 w 8701"/>
                <a:gd name="T1" fmla="*/ 2449 h 17829"/>
                <a:gd name="T2" fmla="*/ 8701 w 8701"/>
                <a:gd name="T3" fmla="*/ 5775 h 17829"/>
                <a:gd name="T4" fmla="*/ 7155 w 8701"/>
                <a:gd name="T5" fmla="*/ 7322 h 17829"/>
                <a:gd name="T6" fmla="*/ 8604 w 8701"/>
                <a:gd name="T7" fmla="*/ 10288 h 17829"/>
                <a:gd name="T8" fmla="*/ 8141 w 8701"/>
                <a:gd name="T9" fmla="*/ 12627 h 17829"/>
                <a:gd name="T10" fmla="*/ 7252 w 8701"/>
                <a:gd name="T11" fmla="*/ 15094 h 17829"/>
                <a:gd name="T12" fmla="*/ 7520 w 8701"/>
                <a:gd name="T13" fmla="*/ 16148 h 17829"/>
                <a:gd name="T14" fmla="*/ 7441 w 8701"/>
                <a:gd name="T15" fmla="*/ 17591 h 17829"/>
                <a:gd name="T16" fmla="*/ 7264 w 8701"/>
                <a:gd name="T17" fmla="*/ 17140 h 17829"/>
                <a:gd name="T18" fmla="*/ 7002 w 8701"/>
                <a:gd name="T19" fmla="*/ 16671 h 17829"/>
                <a:gd name="T20" fmla="*/ 6668 w 8701"/>
                <a:gd name="T21" fmla="*/ 16288 h 17829"/>
                <a:gd name="T22" fmla="*/ 6260 w 8701"/>
                <a:gd name="T23" fmla="*/ 16099 h 17829"/>
                <a:gd name="T24" fmla="*/ 5839 w 8701"/>
                <a:gd name="T25" fmla="*/ 16117 h 17829"/>
                <a:gd name="T26" fmla="*/ 5261 w 8701"/>
                <a:gd name="T27" fmla="*/ 16160 h 17829"/>
                <a:gd name="T28" fmla="*/ 4542 w 8701"/>
                <a:gd name="T29" fmla="*/ 16184 h 17829"/>
                <a:gd name="T30" fmla="*/ 3763 w 8701"/>
                <a:gd name="T31" fmla="*/ 16178 h 17829"/>
                <a:gd name="T32" fmla="*/ 2996 w 8701"/>
                <a:gd name="T33" fmla="*/ 16111 h 17829"/>
                <a:gd name="T34" fmla="*/ 2320 w 8701"/>
                <a:gd name="T35" fmla="*/ 15965 h 17829"/>
                <a:gd name="T36" fmla="*/ 1815 w 8701"/>
                <a:gd name="T37" fmla="*/ 15709 h 17829"/>
                <a:gd name="T38" fmla="*/ 1528 w 8701"/>
                <a:gd name="T39" fmla="*/ 15295 h 17829"/>
                <a:gd name="T40" fmla="*/ 1449 w 8701"/>
                <a:gd name="T41" fmla="*/ 14753 h 17829"/>
                <a:gd name="T42" fmla="*/ 1516 w 8701"/>
                <a:gd name="T43" fmla="*/ 14241 h 17829"/>
                <a:gd name="T44" fmla="*/ 1614 w 8701"/>
                <a:gd name="T45" fmla="*/ 13760 h 17829"/>
                <a:gd name="T46" fmla="*/ 1608 w 8701"/>
                <a:gd name="T47" fmla="*/ 13334 h 17829"/>
                <a:gd name="T48" fmla="*/ 1370 w 8701"/>
                <a:gd name="T49" fmla="*/ 12974 h 17829"/>
                <a:gd name="T50" fmla="*/ 1327 w 8701"/>
                <a:gd name="T51" fmla="*/ 12877 h 17829"/>
                <a:gd name="T52" fmla="*/ 1267 w 8701"/>
                <a:gd name="T53" fmla="*/ 12639 h 17829"/>
                <a:gd name="T54" fmla="*/ 1285 w 8701"/>
                <a:gd name="T55" fmla="*/ 12353 h 17829"/>
                <a:gd name="T56" fmla="*/ 1480 w 8701"/>
                <a:gd name="T57" fmla="*/ 12097 h 17829"/>
                <a:gd name="T58" fmla="*/ 1388 w 8701"/>
                <a:gd name="T59" fmla="*/ 12024 h 17829"/>
                <a:gd name="T60" fmla="*/ 1206 w 8701"/>
                <a:gd name="T61" fmla="*/ 11835 h 17829"/>
                <a:gd name="T62" fmla="*/ 1047 w 8701"/>
                <a:gd name="T63" fmla="*/ 11573 h 17829"/>
                <a:gd name="T64" fmla="*/ 1041 w 8701"/>
                <a:gd name="T65" fmla="*/ 11311 h 17829"/>
                <a:gd name="T66" fmla="*/ 1139 w 8701"/>
                <a:gd name="T67" fmla="*/ 11171 h 17829"/>
                <a:gd name="T68" fmla="*/ 1260 w 8701"/>
                <a:gd name="T69" fmla="*/ 11062 h 17829"/>
                <a:gd name="T70" fmla="*/ 1340 w 8701"/>
                <a:gd name="T71" fmla="*/ 10903 h 17829"/>
                <a:gd name="T72" fmla="*/ 1309 w 8701"/>
                <a:gd name="T73" fmla="*/ 10617 h 17829"/>
                <a:gd name="T74" fmla="*/ 1224 w 8701"/>
                <a:gd name="T75" fmla="*/ 10434 h 17829"/>
                <a:gd name="T76" fmla="*/ 986 w 8701"/>
                <a:gd name="T77" fmla="*/ 10221 h 17829"/>
                <a:gd name="T78" fmla="*/ 542 w 8701"/>
                <a:gd name="T79" fmla="*/ 9923 h 17829"/>
                <a:gd name="T80" fmla="*/ 116 w 8701"/>
                <a:gd name="T81" fmla="*/ 9636 h 17829"/>
                <a:gd name="T82" fmla="*/ 0 w 8701"/>
                <a:gd name="T83" fmla="*/ 9332 h 17829"/>
                <a:gd name="T84" fmla="*/ 97 w 8701"/>
                <a:gd name="T85" fmla="*/ 8985 h 17829"/>
                <a:gd name="T86" fmla="*/ 341 w 8701"/>
                <a:gd name="T87" fmla="*/ 8613 h 17829"/>
                <a:gd name="T88" fmla="*/ 658 w 8701"/>
                <a:gd name="T89" fmla="*/ 8235 h 17829"/>
                <a:gd name="T90" fmla="*/ 986 w 8701"/>
                <a:gd name="T91" fmla="*/ 7876 h 17829"/>
                <a:gd name="T92" fmla="*/ 1346 w 8701"/>
                <a:gd name="T93" fmla="*/ 7474 h 17829"/>
                <a:gd name="T94" fmla="*/ 1729 w 8701"/>
                <a:gd name="T95" fmla="*/ 7054 h 17829"/>
                <a:gd name="T96" fmla="*/ 2064 w 8701"/>
                <a:gd name="T97" fmla="*/ 6603 h 17829"/>
                <a:gd name="T98" fmla="*/ 2332 w 8701"/>
                <a:gd name="T99" fmla="*/ 6055 h 17829"/>
                <a:gd name="T100" fmla="*/ 2503 w 8701"/>
                <a:gd name="T101" fmla="*/ 5342 h 17829"/>
                <a:gd name="T102" fmla="*/ 2564 w 8701"/>
                <a:gd name="T103" fmla="*/ 4483 h 17829"/>
                <a:gd name="T104" fmla="*/ 2710 w 8701"/>
                <a:gd name="T105" fmla="*/ 3625 h 17829"/>
                <a:gd name="T106" fmla="*/ 3038 w 8701"/>
                <a:gd name="T107" fmla="*/ 2699 h 17829"/>
                <a:gd name="T108" fmla="*/ 3574 w 8701"/>
                <a:gd name="T109" fmla="*/ 1755 h 17829"/>
                <a:gd name="T110" fmla="*/ 4335 w 8701"/>
                <a:gd name="T111" fmla="*/ 835 h 17829"/>
                <a:gd name="T112" fmla="*/ 5346 w 8701"/>
                <a:gd name="T113" fmla="*/ 0 h 17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01" h="17829">
                  <a:moveTo>
                    <a:pt x="5346" y="0"/>
                  </a:moveTo>
                  <a:lnTo>
                    <a:pt x="5346" y="2449"/>
                  </a:lnTo>
                  <a:lnTo>
                    <a:pt x="7191" y="2449"/>
                  </a:lnTo>
                  <a:lnTo>
                    <a:pt x="7191" y="4094"/>
                  </a:lnTo>
                  <a:lnTo>
                    <a:pt x="8701" y="4094"/>
                  </a:lnTo>
                  <a:lnTo>
                    <a:pt x="8701" y="5775"/>
                  </a:lnTo>
                  <a:lnTo>
                    <a:pt x="6168" y="5775"/>
                  </a:lnTo>
                  <a:lnTo>
                    <a:pt x="6168" y="7322"/>
                  </a:lnTo>
                  <a:lnTo>
                    <a:pt x="7155" y="7322"/>
                  </a:lnTo>
                  <a:lnTo>
                    <a:pt x="7155" y="8509"/>
                  </a:lnTo>
                  <a:lnTo>
                    <a:pt x="8604" y="8509"/>
                  </a:lnTo>
                  <a:lnTo>
                    <a:pt x="8604" y="10288"/>
                  </a:lnTo>
                  <a:lnTo>
                    <a:pt x="6893" y="10288"/>
                  </a:lnTo>
                  <a:lnTo>
                    <a:pt x="6893" y="12627"/>
                  </a:lnTo>
                  <a:lnTo>
                    <a:pt x="8141" y="12627"/>
                  </a:lnTo>
                  <a:lnTo>
                    <a:pt x="8141" y="13480"/>
                  </a:lnTo>
                  <a:lnTo>
                    <a:pt x="7252" y="13480"/>
                  </a:lnTo>
                  <a:lnTo>
                    <a:pt x="7252" y="15094"/>
                  </a:lnTo>
                  <a:lnTo>
                    <a:pt x="8372" y="15094"/>
                  </a:lnTo>
                  <a:lnTo>
                    <a:pt x="8372" y="16148"/>
                  </a:lnTo>
                  <a:lnTo>
                    <a:pt x="7520" y="16148"/>
                  </a:lnTo>
                  <a:lnTo>
                    <a:pt x="7520" y="17829"/>
                  </a:lnTo>
                  <a:lnTo>
                    <a:pt x="7483" y="17719"/>
                  </a:lnTo>
                  <a:lnTo>
                    <a:pt x="7441" y="17591"/>
                  </a:lnTo>
                  <a:lnTo>
                    <a:pt x="7392" y="17451"/>
                  </a:lnTo>
                  <a:lnTo>
                    <a:pt x="7331" y="17299"/>
                  </a:lnTo>
                  <a:lnTo>
                    <a:pt x="7264" y="17140"/>
                  </a:lnTo>
                  <a:lnTo>
                    <a:pt x="7185" y="16982"/>
                  </a:lnTo>
                  <a:lnTo>
                    <a:pt x="7100" y="16824"/>
                  </a:lnTo>
                  <a:lnTo>
                    <a:pt x="7002" y="16671"/>
                  </a:lnTo>
                  <a:lnTo>
                    <a:pt x="6899" y="16531"/>
                  </a:lnTo>
                  <a:lnTo>
                    <a:pt x="6789" y="16403"/>
                  </a:lnTo>
                  <a:lnTo>
                    <a:pt x="6668" y="16288"/>
                  </a:lnTo>
                  <a:lnTo>
                    <a:pt x="6540" y="16196"/>
                  </a:lnTo>
                  <a:lnTo>
                    <a:pt x="6406" y="16135"/>
                  </a:lnTo>
                  <a:lnTo>
                    <a:pt x="6260" y="16099"/>
                  </a:lnTo>
                  <a:lnTo>
                    <a:pt x="6107" y="16093"/>
                  </a:lnTo>
                  <a:lnTo>
                    <a:pt x="5986" y="16105"/>
                  </a:lnTo>
                  <a:lnTo>
                    <a:pt x="5839" y="16117"/>
                  </a:lnTo>
                  <a:lnTo>
                    <a:pt x="5663" y="16129"/>
                  </a:lnTo>
                  <a:lnTo>
                    <a:pt x="5468" y="16148"/>
                  </a:lnTo>
                  <a:lnTo>
                    <a:pt x="5261" y="16160"/>
                  </a:lnTo>
                  <a:lnTo>
                    <a:pt x="5030" y="16172"/>
                  </a:lnTo>
                  <a:lnTo>
                    <a:pt x="4792" y="16178"/>
                  </a:lnTo>
                  <a:lnTo>
                    <a:pt x="4542" y="16184"/>
                  </a:lnTo>
                  <a:lnTo>
                    <a:pt x="4287" y="16190"/>
                  </a:lnTo>
                  <a:lnTo>
                    <a:pt x="4025" y="16184"/>
                  </a:lnTo>
                  <a:lnTo>
                    <a:pt x="3763" y="16178"/>
                  </a:lnTo>
                  <a:lnTo>
                    <a:pt x="3501" y="16160"/>
                  </a:lnTo>
                  <a:lnTo>
                    <a:pt x="3245" y="16141"/>
                  </a:lnTo>
                  <a:lnTo>
                    <a:pt x="2996" y="16111"/>
                  </a:lnTo>
                  <a:lnTo>
                    <a:pt x="2758" y="16068"/>
                  </a:lnTo>
                  <a:lnTo>
                    <a:pt x="2533" y="16020"/>
                  </a:lnTo>
                  <a:lnTo>
                    <a:pt x="2320" y="15965"/>
                  </a:lnTo>
                  <a:lnTo>
                    <a:pt x="2131" y="15892"/>
                  </a:lnTo>
                  <a:lnTo>
                    <a:pt x="1961" y="15806"/>
                  </a:lnTo>
                  <a:lnTo>
                    <a:pt x="1815" y="15709"/>
                  </a:lnTo>
                  <a:lnTo>
                    <a:pt x="1699" y="15599"/>
                  </a:lnTo>
                  <a:lnTo>
                    <a:pt x="1608" y="15478"/>
                  </a:lnTo>
                  <a:lnTo>
                    <a:pt x="1528" y="15295"/>
                  </a:lnTo>
                  <a:lnTo>
                    <a:pt x="1480" y="15112"/>
                  </a:lnTo>
                  <a:lnTo>
                    <a:pt x="1455" y="14929"/>
                  </a:lnTo>
                  <a:lnTo>
                    <a:pt x="1449" y="14753"/>
                  </a:lnTo>
                  <a:lnTo>
                    <a:pt x="1461" y="14576"/>
                  </a:lnTo>
                  <a:lnTo>
                    <a:pt x="1486" y="14406"/>
                  </a:lnTo>
                  <a:lnTo>
                    <a:pt x="1516" y="14241"/>
                  </a:lnTo>
                  <a:lnTo>
                    <a:pt x="1553" y="14077"/>
                  </a:lnTo>
                  <a:lnTo>
                    <a:pt x="1589" y="13912"/>
                  </a:lnTo>
                  <a:lnTo>
                    <a:pt x="1614" y="13760"/>
                  </a:lnTo>
                  <a:lnTo>
                    <a:pt x="1626" y="13614"/>
                  </a:lnTo>
                  <a:lnTo>
                    <a:pt x="1626" y="13474"/>
                  </a:lnTo>
                  <a:lnTo>
                    <a:pt x="1608" y="13334"/>
                  </a:lnTo>
                  <a:lnTo>
                    <a:pt x="1559" y="13206"/>
                  </a:lnTo>
                  <a:lnTo>
                    <a:pt x="1480" y="13090"/>
                  </a:lnTo>
                  <a:lnTo>
                    <a:pt x="1370" y="12974"/>
                  </a:lnTo>
                  <a:lnTo>
                    <a:pt x="1364" y="12962"/>
                  </a:lnTo>
                  <a:lnTo>
                    <a:pt x="1352" y="12932"/>
                  </a:lnTo>
                  <a:lnTo>
                    <a:pt x="1327" y="12877"/>
                  </a:lnTo>
                  <a:lnTo>
                    <a:pt x="1309" y="12810"/>
                  </a:lnTo>
                  <a:lnTo>
                    <a:pt x="1285" y="12731"/>
                  </a:lnTo>
                  <a:lnTo>
                    <a:pt x="1267" y="12639"/>
                  </a:lnTo>
                  <a:lnTo>
                    <a:pt x="1260" y="12548"/>
                  </a:lnTo>
                  <a:lnTo>
                    <a:pt x="1267" y="12450"/>
                  </a:lnTo>
                  <a:lnTo>
                    <a:pt x="1285" y="12353"/>
                  </a:lnTo>
                  <a:lnTo>
                    <a:pt x="1327" y="12255"/>
                  </a:lnTo>
                  <a:lnTo>
                    <a:pt x="1388" y="12170"/>
                  </a:lnTo>
                  <a:lnTo>
                    <a:pt x="1480" y="12097"/>
                  </a:lnTo>
                  <a:lnTo>
                    <a:pt x="1467" y="12085"/>
                  </a:lnTo>
                  <a:lnTo>
                    <a:pt x="1437" y="12061"/>
                  </a:lnTo>
                  <a:lnTo>
                    <a:pt x="1388" y="12024"/>
                  </a:lnTo>
                  <a:lnTo>
                    <a:pt x="1334" y="11969"/>
                  </a:lnTo>
                  <a:lnTo>
                    <a:pt x="1267" y="11908"/>
                  </a:lnTo>
                  <a:lnTo>
                    <a:pt x="1206" y="11835"/>
                  </a:lnTo>
                  <a:lnTo>
                    <a:pt x="1145" y="11756"/>
                  </a:lnTo>
                  <a:lnTo>
                    <a:pt x="1090" y="11665"/>
                  </a:lnTo>
                  <a:lnTo>
                    <a:pt x="1047" y="11573"/>
                  </a:lnTo>
                  <a:lnTo>
                    <a:pt x="1029" y="11482"/>
                  </a:lnTo>
                  <a:lnTo>
                    <a:pt x="1029" y="11384"/>
                  </a:lnTo>
                  <a:lnTo>
                    <a:pt x="1041" y="11311"/>
                  </a:lnTo>
                  <a:lnTo>
                    <a:pt x="1072" y="11257"/>
                  </a:lnTo>
                  <a:lnTo>
                    <a:pt x="1102" y="11208"/>
                  </a:lnTo>
                  <a:lnTo>
                    <a:pt x="1139" y="11171"/>
                  </a:lnTo>
                  <a:lnTo>
                    <a:pt x="1181" y="11135"/>
                  </a:lnTo>
                  <a:lnTo>
                    <a:pt x="1224" y="11098"/>
                  </a:lnTo>
                  <a:lnTo>
                    <a:pt x="1260" y="11062"/>
                  </a:lnTo>
                  <a:lnTo>
                    <a:pt x="1297" y="11019"/>
                  </a:lnTo>
                  <a:lnTo>
                    <a:pt x="1321" y="10964"/>
                  </a:lnTo>
                  <a:lnTo>
                    <a:pt x="1340" y="10903"/>
                  </a:lnTo>
                  <a:lnTo>
                    <a:pt x="1346" y="10824"/>
                  </a:lnTo>
                  <a:lnTo>
                    <a:pt x="1340" y="10733"/>
                  </a:lnTo>
                  <a:lnTo>
                    <a:pt x="1309" y="10617"/>
                  </a:lnTo>
                  <a:lnTo>
                    <a:pt x="1267" y="10477"/>
                  </a:lnTo>
                  <a:lnTo>
                    <a:pt x="1254" y="10465"/>
                  </a:lnTo>
                  <a:lnTo>
                    <a:pt x="1224" y="10434"/>
                  </a:lnTo>
                  <a:lnTo>
                    <a:pt x="1163" y="10379"/>
                  </a:lnTo>
                  <a:lnTo>
                    <a:pt x="1090" y="10306"/>
                  </a:lnTo>
                  <a:lnTo>
                    <a:pt x="986" y="10221"/>
                  </a:lnTo>
                  <a:lnTo>
                    <a:pt x="865" y="10130"/>
                  </a:lnTo>
                  <a:lnTo>
                    <a:pt x="712" y="10026"/>
                  </a:lnTo>
                  <a:lnTo>
                    <a:pt x="542" y="9923"/>
                  </a:lnTo>
                  <a:lnTo>
                    <a:pt x="347" y="9813"/>
                  </a:lnTo>
                  <a:lnTo>
                    <a:pt x="213" y="9728"/>
                  </a:lnTo>
                  <a:lnTo>
                    <a:pt x="116" y="9636"/>
                  </a:lnTo>
                  <a:lnTo>
                    <a:pt x="49" y="9539"/>
                  </a:lnTo>
                  <a:lnTo>
                    <a:pt x="12" y="9435"/>
                  </a:lnTo>
                  <a:lnTo>
                    <a:pt x="0" y="9332"/>
                  </a:lnTo>
                  <a:lnTo>
                    <a:pt x="12" y="9216"/>
                  </a:lnTo>
                  <a:lnTo>
                    <a:pt x="43" y="9100"/>
                  </a:lnTo>
                  <a:lnTo>
                    <a:pt x="97" y="8985"/>
                  </a:lnTo>
                  <a:lnTo>
                    <a:pt x="164" y="8857"/>
                  </a:lnTo>
                  <a:lnTo>
                    <a:pt x="244" y="8735"/>
                  </a:lnTo>
                  <a:lnTo>
                    <a:pt x="341" y="8613"/>
                  </a:lnTo>
                  <a:lnTo>
                    <a:pt x="438" y="8485"/>
                  </a:lnTo>
                  <a:lnTo>
                    <a:pt x="548" y="8363"/>
                  </a:lnTo>
                  <a:lnTo>
                    <a:pt x="658" y="8235"/>
                  </a:lnTo>
                  <a:lnTo>
                    <a:pt x="773" y="8114"/>
                  </a:lnTo>
                  <a:lnTo>
                    <a:pt x="883" y="7998"/>
                  </a:lnTo>
                  <a:lnTo>
                    <a:pt x="986" y="7876"/>
                  </a:lnTo>
                  <a:lnTo>
                    <a:pt x="1084" y="7766"/>
                  </a:lnTo>
                  <a:lnTo>
                    <a:pt x="1218" y="7614"/>
                  </a:lnTo>
                  <a:lnTo>
                    <a:pt x="1346" y="7474"/>
                  </a:lnTo>
                  <a:lnTo>
                    <a:pt x="1480" y="7334"/>
                  </a:lnTo>
                  <a:lnTo>
                    <a:pt x="1601" y="7194"/>
                  </a:lnTo>
                  <a:lnTo>
                    <a:pt x="1729" y="7054"/>
                  </a:lnTo>
                  <a:lnTo>
                    <a:pt x="1845" y="6914"/>
                  </a:lnTo>
                  <a:lnTo>
                    <a:pt x="1961" y="6761"/>
                  </a:lnTo>
                  <a:lnTo>
                    <a:pt x="2064" y="6603"/>
                  </a:lnTo>
                  <a:lnTo>
                    <a:pt x="2162" y="6439"/>
                  </a:lnTo>
                  <a:lnTo>
                    <a:pt x="2253" y="6256"/>
                  </a:lnTo>
                  <a:lnTo>
                    <a:pt x="2332" y="6055"/>
                  </a:lnTo>
                  <a:lnTo>
                    <a:pt x="2405" y="5842"/>
                  </a:lnTo>
                  <a:lnTo>
                    <a:pt x="2460" y="5604"/>
                  </a:lnTo>
                  <a:lnTo>
                    <a:pt x="2503" y="5342"/>
                  </a:lnTo>
                  <a:lnTo>
                    <a:pt x="2533" y="5056"/>
                  </a:lnTo>
                  <a:lnTo>
                    <a:pt x="2551" y="4745"/>
                  </a:lnTo>
                  <a:lnTo>
                    <a:pt x="2564" y="4483"/>
                  </a:lnTo>
                  <a:lnTo>
                    <a:pt x="2594" y="4209"/>
                  </a:lnTo>
                  <a:lnTo>
                    <a:pt x="2643" y="3923"/>
                  </a:lnTo>
                  <a:lnTo>
                    <a:pt x="2710" y="3625"/>
                  </a:lnTo>
                  <a:lnTo>
                    <a:pt x="2801" y="3320"/>
                  </a:lnTo>
                  <a:lnTo>
                    <a:pt x="2911" y="3015"/>
                  </a:lnTo>
                  <a:lnTo>
                    <a:pt x="3038" y="2699"/>
                  </a:lnTo>
                  <a:lnTo>
                    <a:pt x="3197" y="2382"/>
                  </a:lnTo>
                  <a:lnTo>
                    <a:pt x="3373" y="2065"/>
                  </a:lnTo>
                  <a:lnTo>
                    <a:pt x="3574" y="1755"/>
                  </a:lnTo>
                  <a:lnTo>
                    <a:pt x="3800" y="1444"/>
                  </a:lnTo>
                  <a:lnTo>
                    <a:pt x="4055" y="1133"/>
                  </a:lnTo>
                  <a:lnTo>
                    <a:pt x="4335" y="835"/>
                  </a:lnTo>
                  <a:lnTo>
                    <a:pt x="4640" y="549"/>
                  </a:lnTo>
                  <a:lnTo>
                    <a:pt x="4981" y="268"/>
                  </a:lnTo>
                  <a:lnTo>
                    <a:pt x="5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888463" y="3252106"/>
              <a:ext cx="408119" cy="40811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6358073" y="2767487"/>
              <a:ext cx="370825" cy="36940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925405" y="2313103"/>
              <a:ext cx="380974" cy="33801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6878313" y="2843729"/>
              <a:ext cx="152485" cy="15224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6497575" y="2365032"/>
              <a:ext cx="173964" cy="17396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7017814" y="2435373"/>
              <a:ext cx="125103" cy="12510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7129935" y="3993969"/>
              <a:ext cx="140918" cy="14233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6346506" y="4407989"/>
              <a:ext cx="326448" cy="3262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6375304" y="3286546"/>
              <a:ext cx="326213" cy="3262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153895" y="4954193"/>
              <a:ext cx="257287" cy="25610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5929889" y="3402916"/>
              <a:ext cx="316063" cy="31629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5994566" y="5735025"/>
              <a:ext cx="185294" cy="1838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5659619" y="3252084"/>
              <a:ext cx="212675" cy="21125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6898613" y="4487064"/>
              <a:ext cx="195445" cy="19544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482823" y="1949360"/>
              <a:ext cx="304732" cy="30496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7369992" y="4229645"/>
              <a:ext cx="152248" cy="15248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7477863" y="3655763"/>
              <a:ext cx="172312" cy="17254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7354176" y="4581685"/>
              <a:ext cx="142334" cy="1409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7528141" y="3017693"/>
              <a:ext cx="142098" cy="14233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6672955" y="4952778"/>
              <a:ext cx="257287" cy="25752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5964352" y="1821424"/>
              <a:ext cx="356426" cy="35666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5840665" y="4337412"/>
              <a:ext cx="360674" cy="36232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6389615" y="3785306"/>
              <a:ext cx="399622" cy="39985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6198507" y="5339653"/>
              <a:ext cx="247374" cy="24572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7982289" y="3791207"/>
              <a:ext cx="109288" cy="109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6190009" y="3241934"/>
              <a:ext cx="97722" cy="9772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928952" y="5085184"/>
            <a:ext cx="2862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97402" y="5085184"/>
            <a:ext cx="2862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0237EF-AD64-4ECE-B773-8A52019421D5}"/>
              </a:ext>
            </a:extLst>
          </p:cNvPr>
          <p:cNvSpPr txBox="1"/>
          <p:nvPr/>
        </p:nvSpPr>
        <p:spPr>
          <a:xfrm>
            <a:off x="655248" y="940658"/>
            <a:ext cx="3965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edit this subtitle</a:t>
            </a:r>
          </a:p>
        </p:txBody>
      </p:sp>
    </p:spTree>
    <p:extLst>
      <p:ext uri="{BB962C8B-B14F-4D97-AF65-F5344CB8AC3E}">
        <p14:creationId xmlns:p14="http://schemas.microsoft.com/office/powerpoint/2010/main" val="341130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692" y="-3744"/>
            <a:ext cx="12160287" cy="6853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208">
              <a:defRPr/>
            </a:pPr>
            <a:endParaRPr lang="es-UY" sz="23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2453" y="4647881"/>
            <a:ext cx="2832435" cy="60801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208">
              <a:defRPr/>
            </a:pPr>
            <a:r>
              <a:rPr lang="en-US" sz="2390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9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7268" y="4033428"/>
            <a:ext cx="1839877" cy="74102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00" tIns="45600" rIns="91200" bIns="45600" numCol="1" anchor="t" anchorCtr="0" compatLnSpc="1">
            <a:prstTxWarp prst="textNoShape">
              <a:avLst/>
            </a:prstTxWarp>
          </a:bodyPr>
          <a:lstStyle/>
          <a:p>
            <a:pPr defTabSz="912208">
              <a:defRPr/>
            </a:pPr>
            <a:endParaRPr lang="en-US" sz="239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5381" y="3362436"/>
            <a:ext cx="4145553" cy="3376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2208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1369" y="715450"/>
            <a:ext cx="4313297" cy="3569527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20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20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20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208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20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20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20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4852" y="5338939"/>
            <a:ext cx="2542566" cy="303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208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8682" y="4847961"/>
            <a:ext cx="4709502" cy="905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404" indent="-169404" defTabSz="91220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9404" indent="-169404" defTabSz="91220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9404" indent="-169404" defTabSz="91220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8686" y="4466580"/>
            <a:ext cx="5901420" cy="368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208">
              <a:defRPr/>
            </a:pPr>
            <a:r>
              <a:rPr lang="en-US" sz="179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" y="6117005"/>
            <a:ext cx="12160287" cy="674165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857" y="1845220"/>
            <a:ext cx="5576604" cy="136537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1934">
              <a:defRPr/>
            </a:pPr>
            <a:endParaRPr lang="es-UY" sz="239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420" y="768253"/>
            <a:ext cx="2784583" cy="5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0311" y="2007511"/>
            <a:ext cx="3615705" cy="8288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193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1934">
              <a:defRPr/>
            </a:pPr>
            <a:r>
              <a:rPr lang="en-US" sz="3190" b="1" kern="0" dirty="0">
                <a:solidFill>
                  <a:prstClr val="white"/>
                </a:solidFill>
              </a:rPr>
              <a:t>FREEBUNDLE15</a:t>
            </a:r>
            <a:endParaRPr lang="es-UY" sz="2390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102" y="1376515"/>
            <a:ext cx="5016120" cy="3377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193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9315" y="880797"/>
            <a:ext cx="3947692" cy="2307560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defTabSz="912208"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66510" y="2749684"/>
            <a:ext cx="526887" cy="460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6795">
              <a:defRPr/>
            </a:pPr>
            <a:r>
              <a:rPr lang="en-GB" sz="2394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94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3421" y="2308091"/>
            <a:ext cx="269360" cy="36959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1217525">
              <a:defRPr/>
            </a:pPr>
            <a:endParaRPr lang="en-IN" sz="2396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7F3305F-8FAA-4918-B765-19228FB5B7B6}"/>
              </a:ext>
            </a:extLst>
          </p:cNvPr>
          <p:cNvGrpSpPr/>
          <p:nvPr/>
        </p:nvGrpSpPr>
        <p:grpSpPr>
          <a:xfrm>
            <a:off x="1228136" y="1016154"/>
            <a:ext cx="1703168" cy="2068333"/>
            <a:chOff x="4097247" y="1809858"/>
            <a:chExt cx="3994330" cy="4208420"/>
          </a:xfrm>
          <a:gradFill>
            <a:gsLst>
              <a:gs pos="0">
                <a:srgbClr val="0163FF"/>
              </a:gs>
              <a:gs pos="100000">
                <a:sysClr val="window" lastClr="FFFFFF">
                  <a:lumMod val="85000"/>
                </a:sysClr>
              </a:gs>
            </a:gsLst>
            <a:lin ang="5400000" scaled="0"/>
          </a:gradFill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B83DCA71-08C2-4A5F-9656-E43D18281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247" y="1809858"/>
              <a:ext cx="2053816" cy="4208420"/>
            </a:xfrm>
            <a:custGeom>
              <a:avLst/>
              <a:gdLst>
                <a:gd name="T0" fmla="*/ 7191 w 8701"/>
                <a:gd name="T1" fmla="*/ 2449 h 17829"/>
                <a:gd name="T2" fmla="*/ 8701 w 8701"/>
                <a:gd name="T3" fmla="*/ 5775 h 17829"/>
                <a:gd name="T4" fmla="*/ 7155 w 8701"/>
                <a:gd name="T5" fmla="*/ 7322 h 17829"/>
                <a:gd name="T6" fmla="*/ 8604 w 8701"/>
                <a:gd name="T7" fmla="*/ 10288 h 17829"/>
                <a:gd name="T8" fmla="*/ 8141 w 8701"/>
                <a:gd name="T9" fmla="*/ 12627 h 17829"/>
                <a:gd name="T10" fmla="*/ 7252 w 8701"/>
                <a:gd name="T11" fmla="*/ 15094 h 17829"/>
                <a:gd name="T12" fmla="*/ 7520 w 8701"/>
                <a:gd name="T13" fmla="*/ 16148 h 17829"/>
                <a:gd name="T14" fmla="*/ 7441 w 8701"/>
                <a:gd name="T15" fmla="*/ 17591 h 17829"/>
                <a:gd name="T16" fmla="*/ 7264 w 8701"/>
                <a:gd name="T17" fmla="*/ 17140 h 17829"/>
                <a:gd name="T18" fmla="*/ 7002 w 8701"/>
                <a:gd name="T19" fmla="*/ 16671 h 17829"/>
                <a:gd name="T20" fmla="*/ 6668 w 8701"/>
                <a:gd name="T21" fmla="*/ 16288 h 17829"/>
                <a:gd name="T22" fmla="*/ 6260 w 8701"/>
                <a:gd name="T23" fmla="*/ 16099 h 17829"/>
                <a:gd name="T24" fmla="*/ 5839 w 8701"/>
                <a:gd name="T25" fmla="*/ 16117 h 17829"/>
                <a:gd name="T26" fmla="*/ 5261 w 8701"/>
                <a:gd name="T27" fmla="*/ 16160 h 17829"/>
                <a:gd name="T28" fmla="*/ 4542 w 8701"/>
                <a:gd name="T29" fmla="*/ 16184 h 17829"/>
                <a:gd name="T30" fmla="*/ 3763 w 8701"/>
                <a:gd name="T31" fmla="*/ 16178 h 17829"/>
                <a:gd name="T32" fmla="*/ 2996 w 8701"/>
                <a:gd name="T33" fmla="*/ 16111 h 17829"/>
                <a:gd name="T34" fmla="*/ 2320 w 8701"/>
                <a:gd name="T35" fmla="*/ 15965 h 17829"/>
                <a:gd name="T36" fmla="*/ 1815 w 8701"/>
                <a:gd name="T37" fmla="*/ 15709 h 17829"/>
                <a:gd name="T38" fmla="*/ 1528 w 8701"/>
                <a:gd name="T39" fmla="*/ 15295 h 17829"/>
                <a:gd name="T40" fmla="*/ 1449 w 8701"/>
                <a:gd name="T41" fmla="*/ 14753 h 17829"/>
                <a:gd name="T42" fmla="*/ 1516 w 8701"/>
                <a:gd name="T43" fmla="*/ 14241 h 17829"/>
                <a:gd name="T44" fmla="*/ 1614 w 8701"/>
                <a:gd name="T45" fmla="*/ 13760 h 17829"/>
                <a:gd name="T46" fmla="*/ 1608 w 8701"/>
                <a:gd name="T47" fmla="*/ 13334 h 17829"/>
                <a:gd name="T48" fmla="*/ 1370 w 8701"/>
                <a:gd name="T49" fmla="*/ 12974 h 17829"/>
                <a:gd name="T50" fmla="*/ 1327 w 8701"/>
                <a:gd name="T51" fmla="*/ 12877 h 17829"/>
                <a:gd name="T52" fmla="*/ 1267 w 8701"/>
                <a:gd name="T53" fmla="*/ 12639 h 17829"/>
                <a:gd name="T54" fmla="*/ 1285 w 8701"/>
                <a:gd name="T55" fmla="*/ 12353 h 17829"/>
                <a:gd name="T56" fmla="*/ 1480 w 8701"/>
                <a:gd name="T57" fmla="*/ 12097 h 17829"/>
                <a:gd name="T58" fmla="*/ 1388 w 8701"/>
                <a:gd name="T59" fmla="*/ 12024 h 17829"/>
                <a:gd name="T60" fmla="*/ 1206 w 8701"/>
                <a:gd name="T61" fmla="*/ 11835 h 17829"/>
                <a:gd name="T62" fmla="*/ 1047 w 8701"/>
                <a:gd name="T63" fmla="*/ 11573 h 17829"/>
                <a:gd name="T64" fmla="*/ 1041 w 8701"/>
                <a:gd name="T65" fmla="*/ 11311 h 17829"/>
                <a:gd name="T66" fmla="*/ 1139 w 8701"/>
                <a:gd name="T67" fmla="*/ 11171 h 17829"/>
                <a:gd name="T68" fmla="*/ 1260 w 8701"/>
                <a:gd name="T69" fmla="*/ 11062 h 17829"/>
                <a:gd name="T70" fmla="*/ 1340 w 8701"/>
                <a:gd name="T71" fmla="*/ 10903 h 17829"/>
                <a:gd name="T72" fmla="*/ 1309 w 8701"/>
                <a:gd name="T73" fmla="*/ 10617 h 17829"/>
                <a:gd name="T74" fmla="*/ 1224 w 8701"/>
                <a:gd name="T75" fmla="*/ 10434 h 17829"/>
                <a:gd name="T76" fmla="*/ 986 w 8701"/>
                <a:gd name="T77" fmla="*/ 10221 h 17829"/>
                <a:gd name="T78" fmla="*/ 542 w 8701"/>
                <a:gd name="T79" fmla="*/ 9923 h 17829"/>
                <a:gd name="T80" fmla="*/ 116 w 8701"/>
                <a:gd name="T81" fmla="*/ 9636 h 17829"/>
                <a:gd name="T82" fmla="*/ 0 w 8701"/>
                <a:gd name="T83" fmla="*/ 9332 h 17829"/>
                <a:gd name="T84" fmla="*/ 97 w 8701"/>
                <a:gd name="T85" fmla="*/ 8985 h 17829"/>
                <a:gd name="T86" fmla="*/ 341 w 8701"/>
                <a:gd name="T87" fmla="*/ 8613 h 17829"/>
                <a:gd name="T88" fmla="*/ 658 w 8701"/>
                <a:gd name="T89" fmla="*/ 8235 h 17829"/>
                <a:gd name="T90" fmla="*/ 986 w 8701"/>
                <a:gd name="T91" fmla="*/ 7876 h 17829"/>
                <a:gd name="T92" fmla="*/ 1346 w 8701"/>
                <a:gd name="T93" fmla="*/ 7474 h 17829"/>
                <a:gd name="T94" fmla="*/ 1729 w 8701"/>
                <a:gd name="T95" fmla="*/ 7054 h 17829"/>
                <a:gd name="T96" fmla="*/ 2064 w 8701"/>
                <a:gd name="T97" fmla="*/ 6603 h 17829"/>
                <a:gd name="T98" fmla="*/ 2332 w 8701"/>
                <a:gd name="T99" fmla="*/ 6055 h 17829"/>
                <a:gd name="T100" fmla="*/ 2503 w 8701"/>
                <a:gd name="T101" fmla="*/ 5342 h 17829"/>
                <a:gd name="T102" fmla="*/ 2564 w 8701"/>
                <a:gd name="T103" fmla="*/ 4483 h 17829"/>
                <a:gd name="T104" fmla="*/ 2710 w 8701"/>
                <a:gd name="T105" fmla="*/ 3625 h 17829"/>
                <a:gd name="T106" fmla="*/ 3038 w 8701"/>
                <a:gd name="T107" fmla="*/ 2699 h 17829"/>
                <a:gd name="T108" fmla="*/ 3574 w 8701"/>
                <a:gd name="T109" fmla="*/ 1755 h 17829"/>
                <a:gd name="T110" fmla="*/ 4335 w 8701"/>
                <a:gd name="T111" fmla="*/ 835 h 17829"/>
                <a:gd name="T112" fmla="*/ 5346 w 8701"/>
                <a:gd name="T113" fmla="*/ 0 h 17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01" h="17829">
                  <a:moveTo>
                    <a:pt x="5346" y="0"/>
                  </a:moveTo>
                  <a:lnTo>
                    <a:pt x="5346" y="2449"/>
                  </a:lnTo>
                  <a:lnTo>
                    <a:pt x="7191" y="2449"/>
                  </a:lnTo>
                  <a:lnTo>
                    <a:pt x="7191" y="4094"/>
                  </a:lnTo>
                  <a:lnTo>
                    <a:pt x="8701" y="4094"/>
                  </a:lnTo>
                  <a:lnTo>
                    <a:pt x="8701" y="5775"/>
                  </a:lnTo>
                  <a:lnTo>
                    <a:pt x="6168" y="5775"/>
                  </a:lnTo>
                  <a:lnTo>
                    <a:pt x="6168" y="7322"/>
                  </a:lnTo>
                  <a:lnTo>
                    <a:pt x="7155" y="7322"/>
                  </a:lnTo>
                  <a:lnTo>
                    <a:pt x="7155" y="8509"/>
                  </a:lnTo>
                  <a:lnTo>
                    <a:pt x="8604" y="8509"/>
                  </a:lnTo>
                  <a:lnTo>
                    <a:pt x="8604" y="10288"/>
                  </a:lnTo>
                  <a:lnTo>
                    <a:pt x="6893" y="10288"/>
                  </a:lnTo>
                  <a:lnTo>
                    <a:pt x="6893" y="12627"/>
                  </a:lnTo>
                  <a:lnTo>
                    <a:pt x="8141" y="12627"/>
                  </a:lnTo>
                  <a:lnTo>
                    <a:pt x="8141" y="13480"/>
                  </a:lnTo>
                  <a:lnTo>
                    <a:pt x="7252" y="13480"/>
                  </a:lnTo>
                  <a:lnTo>
                    <a:pt x="7252" y="15094"/>
                  </a:lnTo>
                  <a:lnTo>
                    <a:pt x="8372" y="15094"/>
                  </a:lnTo>
                  <a:lnTo>
                    <a:pt x="8372" y="16148"/>
                  </a:lnTo>
                  <a:lnTo>
                    <a:pt x="7520" y="16148"/>
                  </a:lnTo>
                  <a:lnTo>
                    <a:pt x="7520" y="17829"/>
                  </a:lnTo>
                  <a:lnTo>
                    <a:pt x="7483" y="17719"/>
                  </a:lnTo>
                  <a:lnTo>
                    <a:pt x="7441" y="17591"/>
                  </a:lnTo>
                  <a:lnTo>
                    <a:pt x="7392" y="17451"/>
                  </a:lnTo>
                  <a:lnTo>
                    <a:pt x="7331" y="17299"/>
                  </a:lnTo>
                  <a:lnTo>
                    <a:pt x="7264" y="17140"/>
                  </a:lnTo>
                  <a:lnTo>
                    <a:pt x="7185" y="16982"/>
                  </a:lnTo>
                  <a:lnTo>
                    <a:pt x="7100" y="16824"/>
                  </a:lnTo>
                  <a:lnTo>
                    <a:pt x="7002" y="16671"/>
                  </a:lnTo>
                  <a:lnTo>
                    <a:pt x="6899" y="16531"/>
                  </a:lnTo>
                  <a:lnTo>
                    <a:pt x="6789" y="16403"/>
                  </a:lnTo>
                  <a:lnTo>
                    <a:pt x="6668" y="16288"/>
                  </a:lnTo>
                  <a:lnTo>
                    <a:pt x="6540" y="16196"/>
                  </a:lnTo>
                  <a:lnTo>
                    <a:pt x="6406" y="16135"/>
                  </a:lnTo>
                  <a:lnTo>
                    <a:pt x="6260" y="16099"/>
                  </a:lnTo>
                  <a:lnTo>
                    <a:pt x="6107" y="16093"/>
                  </a:lnTo>
                  <a:lnTo>
                    <a:pt x="5986" y="16105"/>
                  </a:lnTo>
                  <a:lnTo>
                    <a:pt x="5839" y="16117"/>
                  </a:lnTo>
                  <a:lnTo>
                    <a:pt x="5663" y="16129"/>
                  </a:lnTo>
                  <a:lnTo>
                    <a:pt x="5468" y="16148"/>
                  </a:lnTo>
                  <a:lnTo>
                    <a:pt x="5261" y="16160"/>
                  </a:lnTo>
                  <a:lnTo>
                    <a:pt x="5030" y="16172"/>
                  </a:lnTo>
                  <a:lnTo>
                    <a:pt x="4792" y="16178"/>
                  </a:lnTo>
                  <a:lnTo>
                    <a:pt x="4542" y="16184"/>
                  </a:lnTo>
                  <a:lnTo>
                    <a:pt x="4287" y="16190"/>
                  </a:lnTo>
                  <a:lnTo>
                    <a:pt x="4025" y="16184"/>
                  </a:lnTo>
                  <a:lnTo>
                    <a:pt x="3763" y="16178"/>
                  </a:lnTo>
                  <a:lnTo>
                    <a:pt x="3501" y="16160"/>
                  </a:lnTo>
                  <a:lnTo>
                    <a:pt x="3245" y="16141"/>
                  </a:lnTo>
                  <a:lnTo>
                    <a:pt x="2996" y="16111"/>
                  </a:lnTo>
                  <a:lnTo>
                    <a:pt x="2758" y="16068"/>
                  </a:lnTo>
                  <a:lnTo>
                    <a:pt x="2533" y="16020"/>
                  </a:lnTo>
                  <a:lnTo>
                    <a:pt x="2320" y="15965"/>
                  </a:lnTo>
                  <a:lnTo>
                    <a:pt x="2131" y="15892"/>
                  </a:lnTo>
                  <a:lnTo>
                    <a:pt x="1961" y="15806"/>
                  </a:lnTo>
                  <a:lnTo>
                    <a:pt x="1815" y="15709"/>
                  </a:lnTo>
                  <a:lnTo>
                    <a:pt x="1699" y="15599"/>
                  </a:lnTo>
                  <a:lnTo>
                    <a:pt x="1608" y="15478"/>
                  </a:lnTo>
                  <a:lnTo>
                    <a:pt x="1528" y="15295"/>
                  </a:lnTo>
                  <a:lnTo>
                    <a:pt x="1480" y="15112"/>
                  </a:lnTo>
                  <a:lnTo>
                    <a:pt x="1455" y="14929"/>
                  </a:lnTo>
                  <a:lnTo>
                    <a:pt x="1449" y="14753"/>
                  </a:lnTo>
                  <a:lnTo>
                    <a:pt x="1461" y="14576"/>
                  </a:lnTo>
                  <a:lnTo>
                    <a:pt x="1486" y="14406"/>
                  </a:lnTo>
                  <a:lnTo>
                    <a:pt x="1516" y="14241"/>
                  </a:lnTo>
                  <a:lnTo>
                    <a:pt x="1553" y="14077"/>
                  </a:lnTo>
                  <a:lnTo>
                    <a:pt x="1589" y="13912"/>
                  </a:lnTo>
                  <a:lnTo>
                    <a:pt x="1614" y="13760"/>
                  </a:lnTo>
                  <a:lnTo>
                    <a:pt x="1626" y="13614"/>
                  </a:lnTo>
                  <a:lnTo>
                    <a:pt x="1626" y="13474"/>
                  </a:lnTo>
                  <a:lnTo>
                    <a:pt x="1608" y="13334"/>
                  </a:lnTo>
                  <a:lnTo>
                    <a:pt x="1559" y="13206"/>
                  </a:lnTo>
                  <a:lnTo>
                    <a:pt x="1480" y="13090"/>
                  </a:lnTo>
                  <a:lnTo>
                    <a:pt x="1370" y="12974"/>
                  </a:lnTo>
                  <a:lnTo>
                    <a:pt x="1364" y="12962"/>
                  </a:lnTo>
                  <a:lnTo>
                    <a:pt x="1352" y="12932"/>
                  </a:lnTo>
                  <a:lnTo>
                    <a:pt x="1327" y="12877"/>
                  </a:lnTo>
                  <a:lnTo>
                    <a:pt x="1309" y="12810"/>
                  </a:lnTo>
                  <a:lnTo>
                    <a:pt x="1285" y="12731"/>
                  </a:lnTo>
                  <a:lnTo>
                    <a:pt x="1267" y="12639"/>
                  </a:lnTo>
                  <a:lnTo>
                    <a:pt x="1260" y="12548"/>
                  </a:lnTo>
                  <a:lnTo>
                    <a:pt x="1267" y="12450"/>
                  </a:lnTo>
                  <a:lnTo>
                    <a:pt x="1285" y="12353"/>
                  </a:lnTo>
                  <a:lnTo>
                    <a:pt x="1327" y="12255"/>
                  </a:lnTo>
                  <a:lnTo>
                    <a:pt x="1388" y="12170"/>
                  </a:lnTo>
                  <a:lnTo>
                    <a:pt x="1480" y="12097"/>
                  </a:lnTo>
                  <a:lnTo>
                    <a:pt x="1467" y="12085"/>
                  </a:lnTo>
                  <a:lnTo>
                    <a:pt x="1437" y="12061"/>
                  </a:lnTo>
                  <a:lnTo>
                    <a:pt x="1388" y="12024"/>
                  </a:lnTo>
                  <a:lnTo>
                    <a:pt x="1334" y="11969"/>
                  </a:lnTo>
                  <a:lnTo>
                    <a:pt x="1267" y="11908"/>
                  </a:lnTo>
                  <a:lnTo>
                    <a:pt x="1206" y="11835"/>
                  </a:lnTo>
                  <a:lnTo>
                    <a:pt x="1145" y="11756"/>
                  </a:lnTo>
                  <a:lnTo>
                    <a:pt x="1090" y="11665"/>
                  </a:lnTo>
                  <a:lnTo>
                    <a:pt x="1047" y="11573"/>
                  </a:lnTo>
                  <a:lnTo>
                    <a:pt x="1029" y="11482"/>
                  </a:lnTo>
                  <a:lnTo>
                    <a:pt x="1029" y="11384"/>
                  </a:lnTo>
                  <a:lnTo>
                    <a:pt x="1041" y="11311"/>
                  </a:lnTo>
                  <a:lnTo>
                    <a:pt x="1072" y="11257"/>
                  </a:lnTo>
                  <a:lnTo>
                    <a:pt x="1102" y="11208"/>
                  </a:lnTo>
                  <a:lnTo>
                    <a:pt x="1139" y="11171"/>
                  </a:lnTo>
                  <a:lnTo>
                    <a:pt x="1181" y="11135"/>
                  </a:lnTo>
                  <a:lnTo>
                    <a:pt x="1224" y="11098"/>
                  </a:lnTo>
                  <a:lnTo>
                    <a:pt x="1260" y="11062"/>
                  </a:lnTo>
                  <a:lnTo>
                    <a:pt x="1297" y="11019"/>
                  </a:lnTo>
                  <a:lnTo>
                    <a:pt x="1321" y="10964"/>
                  </a:lnTo>
                  <a:lnTo>
                    <a:pt x="1340" y="10903"/>
                  </a:lnTo>
                  <a:lnTo>
                    <a:pt x="1346" y="10824"/>
                  </a:lnTo>
                  <a:lnTo>
                    <a:pt x="1340" y="10733"/>
                  </a:lnTo>
                  <a:lnTo>
                    <a:pt x="1309" y="10617"/>
                  </a:lnTo>
                  <a:lnTo>
                    <a:pt x="1267" y="10477"/>
                  </a:lnTo>
                  <a:lnTo>
                    <a:pt x="1254" y="10465"/>
                  </a:lnTo>
                  <a:lnTo>
                    <a:pt x="1224" y="10434"/>
                  </a:lnTo>
                  <a:lnTo>
                    <a:pt x="1163" y="10379"/>
                  </a:lnTo>
                  <a:lnTo>
                    <a:pt x="1090" y="10306"/>
                  </a:lnTo>
                  <a:lnTo>
                    <a:pt x="986" y="10221"/>
                  </a:lnTo>
                  <a:lnTo>
                    <a:pt x="865" y="10130"/>
                  </a:lnTo>
                  <a:lnTo>
                    <a:pt x="712" y="10026"/>
                  </a:lnTo>
                  <a:lnTo>
                    <a:pt x="542" y="9923"/>
                  </a:lnTo>
                  <a:lnTo>
                    <a:pt x="347" y="9813"/>
                  </a:lnTo>
                  <a:lnTo>
                    <a:pt x="213" y="9728"/>
                  </a:lnTo>
                  <a:lnTo>
                    <a:pt x="116" y="9636"/>
                  </a:lnTo>
                  <a:lnTo>
                    <a:pt x="49" y="9539"/>
                  </a:lnTo>
                  <a:lnTo>
                    <a:pt x="12" y="9435"/>
                  </a:lnTo>
                  <a:lnTo>
                    <a:pt x="0" y="9332"/>
                  </a:lnTo>
                  <a:lnTo>
                    <a:pt x="12" y="9216"/>
                  </a:lnTo>
                  <a:lnTo>
                    <a:pt x="43" y="9100"/>
                  </a:lnTo>
                  <a:lnTo>
                    <a:pt x="97" y="8985"/>
                  </a:lnTo>
                  <a:lnTo>
                    <a:pt x="164" y="8857"/>
                  </a:lnTo>
                  <a:lnTo>
                    <a:pt x="244" y="8735"/>
                  </a:lnTo>
                  <a:lnTo>
                    <a:pt x="341" y="8613"/>
                  </a:lnTo>
                  <a:lnTo>
                    <a:pt x="438" y="8485"/>
                  </a:lnTo>
                  <a:lnTo>
                    <a:pt x="548" y="8363"/>
                  </a:lnTo>
                  <a:lnTo>
                    <a:pt x="658" y="8235"/>
                  </a:lnTo>
                  <a:lnTo>
                    <a:pt x="773" y="8114"/>
                  </a:lnTo>
                  <a:lnTo>
                    <a:pt x="883" y="7998"/>
                  </a:lnTo>
                  <a:lnTo>
                    <a:pt x="986" y="7876"/>
                  </a:lnTo>
                  <a:lnTo>
                    <a:pt x="1084" y="7766"/>
                  </a:lnTo>
                  <a:lnTo>
                    <a:pt x="1218" y="7614"/>
                  </a:lnTo>
                  <a:lnTo>
                    <a:pt x="1346" y="7474"/>
                  </a:lnTo>
                  <a:lnTo>
                    <a:pt x="1480" y="7334"/>
                  </a:lnTo>
                  <a:lnTo>
                    <a:pt x="1601" y="7194"/>
                  </a:lnTo>
                  <a:lnTo>
                    <a:pt x="1729" y="7054"/>
                  </a:lnTo>
                  <a:lnTo>
                    <a:pt x="1845" y="6914"/>
                  </a:lnTo>
                  <a:lnTo>
                    <a:pt x="1961" y="6761"/>
                  </a:lnTo>
                  <a:lnTo>
                    <a:pt x="2064" y="6603"/>
                  </a:lnTo>
                  <a:lnTo>
                    <a:pt x="2162" y="6439"/>
                  </a:lnTo>
                  <a:lnTo>
                    <a:pt x="2253" y="6256"/>
                  </a:lnTo>
                  <a:lnTo>
                    <a:pt x="2332" y="6055"/>
                  </a:lnTo>
                  <a:lnTo>
                    <a:pt x="2405" y="5842"/>
                  </a:lnTo>
                  <a:lnTo>
                    <a:pt x="2460" y="5604"/>
                  </a:lnTo>
                  <a:lnTo>
                    <a:pt x="2503" y="5342"/>
                  </a:lnTo>
                  <a:lnTo>
                    <a:pt x="2533" y="5056"/>
                  </a:lnTo>
                  <a:lnTo>
                    <a:pt x="2551" y="4745"/>
                  </a:lnTo>
                  <a:lnTo>
                    <a:pt x="2564" y="4483"/>
                  </a:lnTo>
                  <a:lnTo>
                    <a:pt x="2594" y="4209"/>
                  </a:lnTo>
                  <a:lnTo>
                    <a:pt x="2643" y="3923"/>
                  </a:lnTo>
                  <a:lnTo>
                    <a:pt x="2710" y="3625"/>
                  </a:lnTo>
                  <a:lnTo>
                    <a:pt x="2801" y="3320"/>
                  </a:lnTo>
                  <a:lnTo>
                    <a:pt x="2911" y="3015"/>
                  </a:lnTo>
                  <a:lnTo>
                    <a:pt x="3038" y="2699"/>
                  </a:lnTo>
                  <a:lnTo>
                    <a:pt x="3197" y="2382"/>
                  </a:lnTo>
                  <a:lnTo>
                    <a:pt x="3373" y="2065"/>
                  </a:lnTo>
                  <a:lnTo>
                    <a:pt x="3574" y="1755"/>
                  </a:lnTo>
                  <a:lnTo>
                    <a:pt x="3800" y="1444"/>
                  </a:lnTo>
                  <a:lnTo>
                    <a:pt x="4055" y="1133"/>
                  </a:lnTo>
                  <a:lnTo>
                    <a:pt x="4335" y="835"/>
                  </a:lnTo>
                  <a:lnTo>
                    <a:pt x="4640" y="549"/>
                  </a:lnTo>
                  <a:lnTo>
                    <a:pt x="4981" y="268"/>
                  </a:lnTo>
                  <a:lnTo>
                    <a:pt x="5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3B166A6-3DF1-43C7-B9E6-5CD1AC079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63" y="3252106"/>
              <a:ext cx="408119" cy="40811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C9AE484-D85E-453D-AC61-CDD65B3C7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8073" y="2767487"/>
              <a:ext cx="370825" cy="36940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40E5AFA-4662-4E82-981D-C326FF649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405" y="2313103"/>
              <a:ext cx="380974" cy="33801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A24DD8-9CF1-4596-999E-F9E015749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8313" y="2843729"/>
              <a:ext cx="152485" cy="15224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89714E7-5D90-42BC-A26D-367BF19DE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575" y="2365032"/>
              <a:ext cx="173964" cy="17396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CE61983-0E87-42DC-9404-8460F4CFF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814" y="2435373"/>
              <a:ext cx="125103" cy="12510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8EF3F47-15F7-4225-B7A0-EF00BBE5C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9935" y="3993969"/>
              <a:ext cx="140918" cy="14233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F68FBF5-66C4-4AFF-9B04-05F0CBD63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506" y="4407989"/>
              <a:ext cx="326448" cy="3262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3110BB-8290-4F88-AE27-F06DE0132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304" y="3286546"/>
              <a:ext cx="326213" cy="3262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12013-A278-4A12-A22F-A020C0097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895" y="4954193"/>
              <a:ext cx="257287" cy="25610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7D62A39-B9B9-45AF-B1F2-0D3FC239E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889" y="3402916"/>
              <a:ext cx="316063" cy="31629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C865CD9-CAF6-4F83-8C6C-7ED8A1E58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566" y="5735025"/>
              <a:ext cx="185294" cy="1838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28BD5B7-2871-42E4-925C-EED6EFAC0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9619" y="3252084"/>
              <a:ext cx="212675" cy="21125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376DFEC-3622-4ED9-AAFC-EB73169BA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613" y="4487064"/>
              <a:ext cx="195445" cy="19544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2E576B-A63C-46AE-9BF4-DE7CA97D2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823" y="1949360"/>
              <a:ext cx="304732" cy="30496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BC5564F-F04C-4261-A430-868F580CA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992" y="4229645"/>
              <a:ext cx="152248" cy="15248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1248647-3A1E-468A-A79F-B8F8089C1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863" y="3655763"/>
              <a:ext cx="172312" cy="17254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69E63B1-C420-4803-BC4C-49A271EFC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176" y="4581685"/>
              <a:ext cx="142334" cy="1409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76BA6DE-A4D1-40B3-92EC-24B63B0BD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8141" y="3017693"/>
              <a:ext cx="142098" cy="14233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50777BF-398B-4D27-BE94-4674DB1B4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2955" y="4952778"/>
              <a:ext cx="257287" cy="25752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577404-8F1B-4860-9A66-BB87A5B87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352" y="1821424"/>
              <a:ext cx="356426" cy="35666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52995E5-03AB-40D6-8C05-A8818090C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665" y="4337412"/>
              <a:ext cx="360674" cy="36232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E44964B-F5BF-4C5C-9C4E-A86674670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9615" y="3785306"/>
              <a:ext cx="399622" cy="39985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5281029-E4C5-4992-9C95-016CD4E06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8507" y="5339653"/>
              <a:ext cx="247374" cy="24572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82B09DE-7A29-4FC3-AFC1-FF59B4DFB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2289" y="3791207"/>
              <a:ext cx="109288" cy="109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A595B8B-A332-4EA6-9A54-8F9810D7B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0009" y="3241934"/>
              <a:ext cx="97722" cy="9772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B5292ED-EE2F-45CB-9EE3-C5864D7396E0}"/>
              </a:ext>
            </a:extLst>
          </p:cNvPr>
          <p:cNvGrpSpPr/>
          <p:nvPr/>
        </p:nvGrpSpPr>
        <p:grpSpPr>
          <a:xfrm flipH="1">
            <a:off x="3042646" y="987749"/>
            <a:ext cx="1734945" cy="2096738"/>
            <a:chOff x="4097247" y="1809858"/>
            <a:chExt cx="3994330" cy="4208420"/>
          </a:xfrm>
          <a:gradFill>
            <a:gsLst>
              <a:gs pos="0">
                <a:srgbClr val="E7AE45">
                  <a:lumMod val="75000"/>
                </a:srgbClr>
              </a:gs>
              <a:gs pos="100000">
                <a:sysClr val="window" lastClr="FFFFFF">
                  <a:lumMod val="85000"/>
                </a:sysClr>
              </a:gs>
            </a:gsLst>
            <a:lin ang="5400000" scaled="0"/>
          </a:gradFill>
        </p:grpSpPr>
        <p:sp>
          <p:nvSpPr>
            <p:cNvPr id="127" name="Freeform 34">
              <a:extLst>
                <a:ext uri="{FF2B5EF4-FFF2-40B4-BE49-F238E27FC236}">
                  <a16:creationId xmlns:a16="http://schemas.microsoft.com/office/drawing/2014/main" id="{DE5C6140-FDE7-4F5A-B68B-83FEC9387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247" y="1809858"/>
              <a:ext cx="2053816" cy="4208420"/>
            </a:xfrm>
            <a:custGeom>
              <a:avLst/>
              <a:gdLst>
                <a:gd name="T0" fmla="*/ 7191 w 8701"/>
                <a:gd name="T1" fmla="*/ 2449 h 17829"/>
                <a:gd name="T2" fmla="*/ 8701 w 8701"/>
                <a:gd name="T3" fmla="*/ 5775 h 17829"/>
                <a:gd name="T4" fmla="*/ 7155 w 8701"/>
                <a:gd name="T5" fmla="*/ 7322 h 17829"/>
                <a:gd name="T6" fmla="*/ 8604 w 8701"/>
                <a:gd name="T7" fmla="*/ 10288 h 17829"/>
                <a:gd name="T8" fmla="*/ 8141 w 8701"/>
                <a:gd name="T9" fmla="*/ 12627 h 17829"/>
                <a:gd name="T10" fmla="*/ 7252 w 8701"/>
                <a:gd name="T11" fmla="*/ 15094 h 17829"/>
                <a:gd name="T12" fmla="*/ 7520 w 8701"/>
                <a:gd name="T13" fmla="*/ 16148 h 17829"/>
                <a:gd name="T14" fmla="*/ 7441 w 8701"/>
                <a:gd name="T15" fmla="*/ 17591 h 17829"/>
                <a:gd name="T16" fmla="*/ 7264 w 8701"/>
                <a:gd name="T17" fmla="*/ 17140 h 17829"/>
                <a:gd name="T18" fmla="*/ 7002 w 8701"/>
                <a:gd name="T19" fmla="*/ 16671 h 17829"/>
                <a:gd name="T20" fmla="*/ 6668 w 8701"/>
                <a:gd name="T21" fmla="*/ 16288 h 17829"/>
                <a:gd name="T22" fmla="*/ 6260 w 8701"/>
                <a:gd name="T23" fmla="*/ 16099 h 17829"/>
                <a:gd name="T24" fmla="*/ 5839 w 8701"/>
                <a:gd name="T25" fmla="*/ 16117 h 17829"/>
                <a:gd name="T26" fmla="*/ 5261 w 8701"/>
                <a:gd name="T27" fmla="*/ 16160 h 17829"/>
                <a:gd name="T28" fmla="*/ 4542 w 8701"/>
                <a:gd name="T29" fmla="*/ 16184 h 17829"/>
                <a:gd name="T30" fmla="*/ 3763 w 8701"/>
                <a:gd name="T31" fmla="*/ 16178 h 17829"/>
                <a:gd name="T32" fmla="*/ 2996 w 8701"/>
                <a:gd name="T33" fmla="*/ 16111 h 17829"/>
                <a:gd name="T34" fmla="*/ 2320 w 8701"/>
                <a:gd name="T35" fmla="*/ 15965 h 17829"/>
                <a:gd name="T36" fmla="*/ 1815 w 8701"/>
                <a:gd name="T37" fmla="*/ 15709 h 17829"/>
                <a:gd name="T38" fmla="*/ 1528 w 8701"/>
                <a:gd name="T39" fmla="*/ 15295 h 17829"/>
                <a:gd name="T40" fmla="*/ 1449 w 8701"/>
                <a:gd name="T41" fmla="*/ 14753 h 17829"/>
                <a:gd name="T42" fmla="*/ 1516 w 8701"/>
                <a:gd name="T43" fmla="*/ 14241 h 17829"/>
                <a:gd name="T44" fmla="*/ 1614 w 8701"/>
                <a:gd name="T45" fmla="*/ 13760 h 17829"/>
                <a:gd name="T46" fmla="*/ 1608 w 8701"/>
                <a:gd name="T47" fmla="*/ 13334 h 17829"/>
                <a:gd name="T48" fmla="*/ 1370 w 8701"/>
                <a:gd name="T49" fmla="*/ 12974 h 17829"/>
                <a:gd name="T50" fmla="*/ 1327 w 8701"/>
                <a:gd name="T51" fmla="*/ 12877 h 17829"/>
                <a:gd name="T52" fmla="*/ 1267 w 8701"/>
                <a:gd name="T53" fmla="*/ 12639 h 17829"/>
                <a:gd name="T54" fmla="*/ 1285 w 8701"/>
                <a:gd name="T55" fmla="*/ 12353 h 17829"/>
                <a:gd name="T56" fmla="*/ 1480 w 8701"/>
                <a:gd name="T57" fmla="*/ 12097 h 17829"/>
                <a:gd name="T58" fmla="*/ 1388 w 8701"/>
                <a:gd name="T59" fmla="*/ 12024 h 17829"/>
                <a:gd name="T60" fmla="*/ 1206 w 8701"/>
                <a:gd name="T61" fmla="*/ 11835 h 17829"/>
                <a:gd name="T62" fmla="*/ 1047 w 8701"/>
                <a:gd name="T63" fmla="*/ 11573 h 17829"/>
                <a:gd name="T64" fmla="*/ 1041 w 8701"/>
                <a:gd name="T65" fmla="*/ 11311 h 17829"/>
                <a:gd name="T66" fmla="*/ 1139 w 8701"/>
                <a:gd name="T67" fmla="*/ 11171 h 17829"/>
                <a:gd name="T68" fmla="*/ 1260 w 8701"/>
                <a:gd name="T69" fmla="*/ 11062 h 17829"/>
                <a:gd name="T70" fmla="*/ 1340 w 8701"/>
                <a:gd name="T71" fmla="*/ 10903 h 17829"/>
                <a:gd name="T72" fmla="*/ 1309 w 8701"/>
                <a:gd name="T73" fmla="*/ 10617 h 17829"/>
                <a:gd name="T74" fmla="*/ 1224 w 8701"/>
                <a:gd name="T75" fmla="*/ 10434 h 17829"/>
                <a:gd name="T76" fmla="*/ 986 w 8701"/>
                <a:gd name="T77" fmla="*/ 10221 h 17829"/>
                <a:gd name="T78" fmla="*/ 542 w 8701"/>
                <a:gd name="T79" fmla="*/ 9923 h 17829"/>
                <a:gd name="T80" fmla="*/ 116 w 8701"/>
                <a:gd name="T81" fmla="*/ 9636 h 17829"/>
                <a:gd name="T82" fmla="*/ 0 w 8701"/>
                <a:gd name="T83" fmla="*/ 9332 h 17829"/>
                <a:gd name="T84" fmla="*/ 97 w 8701"/>
                <a:gd name="T85" fmla="*/ 8985 h 17829"/>
                <a:gd name="T86" fmla="*/ 341 w 8701"/>
                <a:gd name="T87" fmla="*/ 8613 h 17829"/>
                <a:gd name="T88" fmla="*/ 658 w 8701"/>
                <a:gd name="T89" fmla="*/ 8235 h 17829"/>
                <a:gd name="T90" fmla="*/ 986 w 8701"/>
                <a:gd name="T91" fmla="*/ 7876 h 17829"/>
                <a:gd name="T92" fmla="*/ 1346 w 8701"/>
                <a:gd name="T93" fmla="*/ 7474 h 17829"/>
                <a:gd name="T94" fmla="*/ 1729 w 8701"/>
                <a:gd name="T95" fmla="*/ 7054 h 17829"/>
                <a:gd name="T96" fmla="*/ 2064 w 8701"/>
                <a:gd name="T97" fmla="*/ 6603 h 17829"/>
                <a:gd name="T98" fmla="*/ 2332 w 8701"/>
                <a:gd name="T99" fmla="*/ 6055 h 17829"/>
                <a:gd name="T100" fmla="*/ 2503 w 8701"/>
                <a:gd name="T101" fmla="*/ 5342 h 17829"/>
                <a:gd name="T102" fmla="*/ 2564 w 8701"/>
                <a:gd name="T103" fmla="*/ 4483 h 17829"/>
                <a:gd name="T104" fmla="*/ 2710 w 8701"/>
                <a:gd name="T105" fmla="*/ 3625 h 17829"/>
                <a:gd name="T106" fmla="*/ 3038 w 8701"/>
                <a:gd name="T107" fmla="*/ 2699 h 17829"/>
                <a:gd name="T108" fmla="*/ 3574 w 8701"/>
                <a:gd name="T109" fmla="*/ 1755 h 17829"/>
                <a:gd name="T110" fmla="*/ 4335 w 8701"/>
                <a:gd name="T111" fmla="*/ 835 h 17829"/>
                <a:gd name="T112" fmla="*/ 5346 w 8701"/>
                <a:gd name="T113" fmla="*/ 0 h 17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01" h="17829">
                  <a:moveTo>
                    <a:pt x="5346" y="0"/>
                  </a:moveTo>
                  <a:lnTo>
                    <a:pt x="5346" y="2449"/>
                  </a:lnTo>
                  <a:lnTo>
                    <a:pt x="7191" y="2449"/>
                  </a:lnTo>
                  <a:lnTo>
                    <a:pt x="7191" y="4094"/>
                  </a:lnTo>
                  <a:lnTo>
                    <a:pt x="8701" y="4094"/>
                  </a:lnTo>
                  <a:lnTo>
                    <a:pt x="8701" y="5775"/>
                  </a:lnTo>
                  <a:lnTo>
                    <a:pt x="6168" y="5775"/>
                  </a:lnTo>
                  <a:lnTo>
                    <a:pt x="6168" y="7322"/>
                  </a:lnTo>
                  <a:lnTo>
                    <a:pt x="7155" y="7322"/>
                  </a:lnTo>
                  <a:lnTo>
                    <a:pt x="7155" y="8509"/>
                  </a:lnTo>
                  <a:lnTo>
                    <a:pt x="8604" y="8509"/>
                  </a:lnTo>
                  <a:lnTo>
                    <a:pt x="8604" y="10288"/>
                  </a:lnTo>
                  <a:lnTo>
                    <a:pt x="6893" y="10288"/>
                  </a:lnTo>
                  <a:lnTo>
                    <a:pt x="6893" y="12627"/>
                  </a:lnTo>
                  <a:lnTo>
                    <a:pt x="8141" y="12627"/>
                  </a:lnTo>
                  <a:lnTo>
                    <a:pt x="8141" y="13480"/>
                  </a:lnTo>
                  <a:lnTo>
                    <a:pt x="7252" y="13480"/>
                  </a:lnTo>
                  <a:lnTo>
                    <a:pt x="7252" y="15094"/>
                  </a:lnTo>
                  <a:lnTo>
                    <a:pt x="8372" y="15094"/>
                  </a:lnTo>
                  <a:lnTo>
                    <a:pt x="8372" y="16148"/>
                  </a:lnTo>
                  <a:lnTo>
                    <a:pt x="7520" y="16148"/>
                  </a:lnTo>
                  <a:lnTo>
                    <a:pt x="7520" y="17829"/>
                  </a:lnTo>
                  <a:lnTo>
                    <a:pt x="7483" y="17719"/>
                  </a:lnTo>
                  <a:lnTo>
                    <a:pt x="7441" y="17591"/>
                  </a:lnTo>
                  <a:lnTo>
                    <a:pt x="7392" y="17451"/>
                  </a:lnTo>
                  <a:lnTo>
                    <a:pt x="7331" y="17299"/>
                  </a:lnTo>
                  <a:lnTo>
                    <a:pt x="7264" y="17140"/>
                  </a:lnTo>
                  <a:lnTo>
                    <a:pt x="7185" y="16982"/>
                  </a:lnTo>
                  <a:lnTo>
                    <a:pt x="7100" y="16824"/>
                  </a:lnTo>
                  <a:lnTo>
                    <a:pt x="7002" y="16671"/>
                  </a:lnTo>
                  <a:lnTo>
                    <a:pt x="6899" y="16531"/>
                  </a:lnTo>
                  <a:lnTo>
                    <a:pt x="6789" y="16403"/>
                  </a:lnTo>
                  <a:lnTo>
                    <a:pt x="6668" y="16288"/>
                  </a:lnTo>
                  <a:lnTo>
                    <a:pt x="6540" y="16196"/>
                  </a:lnTo>
                  <a:lnTo>
                    <a:pt x="6406" y="16135"/>
                  </a:lnTo>
                  <a:lnTo>
                    <a:pt x="6260" y="16099"/>
                  </a:lnTo>
                  <a:lnTo>
                    <a:pt x="6107" y="16093"/>
                  </a:lnTo>
                  <a:lnTo>
                    <a:pt x="5986" y="16105"/>
                  </a:lnTo>
                  <a:lnTo>
                    <a:pt x="5839" y="16117"/>
                  </a:lnTo>
                  <a:lnTo>
                    <a:pt x="5663" y="16129"/>
                  </a:lnTo>
                  <a:lnTo>
                    <a:pt x="5468" y="16148"/>
                  </a:lnTo>
                  <a:lnTo>
                    <a:pt x="5261" y="16160"/>
                  </a:lnTo>
                  <a:lnTo>
                    <a:pt x="5030" y="16172"/>
                  </a:lnTo>
                  <a:lnTo>
                    <a:pt x="4792" y="16178"/>
                  </a:lnTo>
                  <a:lnTo>
                    <a:pt x="4542" y="16184"/>
                  </a:lnTo>
                  <a:lnTo>
                    <a:pt x="4287" y="16190"/>
                  </a:lnTo>
                  <a:lnTo>
                    <a:pt x="4025" y="16184"/>
                  </a:lnTo>
                  <a:lnTo>
                    <a:pt x="3763" y="16178"/>
                  </a:lnTo>
                  <a:lnTo>
                    <a:pt x="3501" y="16160"/>
                  </a:lnTo>
                  <a:lnTo>
                    <a:pt x="3245" y="16141"/>
                  </a:lnTo>
                  <a:lnTo>
                    <a:pt x="2996" y="16111"/>
                  </a:lnTo>
                  <a:lnTo>
                    <a:pt x="2758" y="16068"/>
                  </a:lnTo>
                  <a:lnTo>
                    <a:pt x="2533" y="16020"/>
                  </a:lnTo>
                  <a:lnTo>
                    <a:pt x="2320" y="15965"/>
                  </a:lnTo>
                  <a:lnTo>
                    <a:pt x="2131" y="15892"/>
                  </a:lnTo>
                  <a:lnTo>
                    <a:pt x="1961" y="15806"/>
                  </a:lnTo>
                  <a:lnTo>
                    <a:pt x="1815" y="15709"/>
                  </a:lnTo>
                  <a:lnTo>
                    <a:pt x="1699" y="15599"/>
                  </a:lnTo>
                  <a:lnTo>
                    <a:pt x="1608" y="15478"/>
                  </a:lnTo>
                  <a:lnTo>
                    <a:pt x="1528" y="15295"/>
                  </a:lnTo>
                  <a:lnTo>
                    <a:pt x="1480" y="15112"/>
                  </a:lnTo>
                  <a:lnTo>
                    <a:pt x="1455" y="14929"/>
                  </a:lnTo>
                  <a:lnTo>
                    <a:pt x="1449" y="14753"/>
                  </a:lnTo>
                  <a:lnTo>
                    <a:pt x="1461" y="14576"/>
                  </a:lnTo>
                  <a:lnTo>
                    <a:pt x="1486" y="14406"/>
                  </a:lnTo>
                  <a:lnTo>
                    <a:pt x="1516" y="14241"/>
                  </a:lnTo>
                  <a:lnTo>
                    <a:pt x="1553" y="14077"/>
                  </a:lnTo>
                  <a:lnTo>
                    <a:pt x="1589" y="13912"/>
                  </a:lnTo>
                  <a:lnTo>
                    <a:pt x="1614" y="13760"/>
                  </a:lnTo>
                  <a:lnTo>
                    <a:pt x="1626" y="13614"/>
                  </a:lnTo>
                  <a:lnTo>
                    <a:pt x="1626" y="13474"/>
                  </a:lnTo>
                  <a:lnTo>
                    <a:pt x="1608" y="13334"/>
                  </a:lnTo>
                  <a:lnTo>
                    <a:pt x="1559" y="13206"/>
                  </a:lnTo>
                  <a:lnTo>
                    <a:pt x="1480" y="13090"/>
                  </a:lnTo>
                  <a:lnTo>
                    <a:pt x="1370" y="12974"/>
                  </a:lnTo>
                  <a:lnTo>
                    <a:pt x="1364" y="12962"/>
                  </a:lnTo>
                  <a:lnTo>
                    <a:pt x="1352" y="12932"/>
                  </a:lnTo>
                  <a:lnTo>
                    <a:pt x="1327" y="12877"/>
                  </a:lnTo>
                  <a:lnTo>
                    <a:pt x="1309" y="12810"/>
                  </a:lnTo>
                  <a:lnTo>
                    <a:pt x="1285" y="12731"/>
                  </a:lnTo>
                  <a:lnTo>
                    <a:pt x="1267" y="12639"/>
                  </a:lnTo>
                  <a:lnTo>
                    <a:pt x="1260" y="12548"/>
                  </a:lnTo>
                  <a:lnTo>
                    <a:pt x="1267" y="12450"/>
                  </a:lnTo>
                  <a:lnTo>
                    <a:pt x="1285" y="12353"/>
                  </a:lnTo>
                  <a:lnTo>
                    <a:pt x="1327" y="12255"/>
                  </a:lnTo>
                  <a:lnTo>
                    <a:pt x="1388" y="12170"/>
                  </a:lnTo>
                  <a:lnTo>
                    <a:pt x="1480" y="12097"/>
                  </a:lnTo>
                  <a:lnTo>
                    <a:pt x="1467" y="12085"/>
                  </a:lnTo>
                  <a:lnTo>
                    <a:pt x="1437" y="12061"/>
                  </a:lnTo>
                  <a:lnTo>
                    <a:pt x="1388" y="12024"/>
                  </a:lnTo>
                  <a:lnTo>
                    <a:pt x="1334" y="11969"/>
                  </a:lnTo>
                  <a:lnTo>
                    <a:pt x="1267" y="11908"/>
                  </a:lnTo>
                  <a:lnTo>
                    <a:pt x="1206" y="11835"/>
                  </a:lnTo>
                  <a:lnTo>
                    <a:pt x="1145" y="11756"/>
                  </a:lnTo>
                  <a:lnTo>
                    <a:pt x="1090" y="11665"/>
                  </a:lnTo>
                  <a:lnTo>
                    <a:pt x="1047" y="11573"/>
                  </a:lnTo>
                  <a:lnTo>
                    <a:pt x="1029" y="11482"/>
                  </a:lnTo>
                  <a:lnTo>
                    <a:pt x="1029" y="11384"/>
                  </a:lnTo>
                  <a:lnTo>
                    <a:pt x="1041" y="11311"/>
                  </a:lnTo>
                  <a:lnTo>
                    <a:pt x="1072" y="11257"/>
                  </a:lnTo>
                  <a:lnTo>
                    <a:pt x="1102" y="11208"/>
                  </a:lnTo>
                  <a:lnTo>
                    <a:pt x="1139" y="11171"/>
                  </a:lnTo>
                  <a:lnTo>
                    <a:pt x="1181" y="11135"/>
                  </a:lnTo>
                  <a:lnTo>
                    <a:pt x="1224" y="11098"/>
                  </a:lnTo>
                  <a:lnTo>
                    <a:pt x="1260" y="11062"/>
                  </a:lnTo>
                  <a:lnTo>
                    <a:pt x="1297" y="11019"/>
                  </a:lnTo>
                  <a:lnTo>
                    <a:pt x="1321" y="10964"/>
                  </a:lnTo>
                  <a:lnTo>
                    <a:pt x="1340" y="10903"/>
                  </a:lnTo>
                  <a:lnTo>
                    <a:pt x="1346" y="10824"/>
                  </a:lnTo>
                  <a:lnTo>
                    <a:pt x="1340" y="10733"/>
                  </a:lnTo>
                  <a:lnTo>
                    <a:pt x="1309" y="10617"/>
                  </a:lnTo>
                  <a:lnTo>
                    <a:pt x="1267" y="10477"/>
                  </a:lnTo>
                  <a:lnTo>
                    <a:pt x="1254" y="10465"/>
                  </a:lnTo>
                  <a:lnTo>
                    <a:pt x="1224" y="10434"/>
                  </a:lnTo>
                  <a:lnTo>
                    <a:pt x="1163" y="10379"/>
                  </a:lnTo>
                  <a:lnTo>
                    <a:pt x="1090" y="10306"/>
                  </a:lnTo>
                  <a:lnTo>
                    <a:pt x="986" y="10221"/>
                  </a:lnTo>
                  <a:lnTo>
                    <a:pt x="865" y="10130"/>
                  </a:lnTo>
                  <a:lnTo>
                    <a:pt x="712" y="10026"/>
                  </a:lnTo>
                  <a:lnTo>
                    <a:pt x="542" y="9923"/>
                  </a:lnTo>
                  <a:lnTo>
                    <a:pt x="347" y="9813"/>
                  </a:lnTo>
                  <a:lnTo>
                    <a:pt x="213" y="9728"/>
                  </a:lnTo>
                  <a:lnTo>
                    <a:pt x="116" y="9636"/>
                  </a:lnTo>
                  <a:lnTo>
                    <a:pt x="49" y="9539"/>
                  </a:lnTo>
                  <a:lnTo>
                    <a:pt x="12" y="9435"/>
                  </a:lnTo>
                  <a:lnTo>
                    <a:pt x="0" y="9332"/>
                  </a:lnTo>
                  <a:lnTo>
                    <a:pt x="12" y="9216"/>
                  </a:lnTo>
                  <a:lnTo>
                    <a:pt x="43" y="9100"/>
                  </a:lnTo>
                  <a:lnTo>
                    <a:pt x="97" y="8985"/>
                  </a:lnTo>
                  <a:lnTo>
                    <a:pt x="164" y="8857"/>
                  </a:lnTo>
                  <a:lnTo>
                    <a:pt x="244" y="8735"/>
                  </a:lnTo>
                  <a:lnTo>
                    <a:pt x="341" y="8613"/>
                  </a:lnTo>
                  <a:lnTo>
                    <a:pt x="438" y="8485"/>
                  </a:lnTo>
                  <a:lnTo>
                    <a:pt x="548" y="8363"/>
                  </a:lnTo>
                  <a:lnTo>
                    <a:pt x="658" y="8235"/>
                  </a:lnTo>
                  <a:lnTo>
                    <a:pt x="773" y="8114"/>
                  </a:lnTo>
                  <a:lnTo>
                    <a:pt x="883" y="7998"/>
                  </a:lnTo>
                  <a:lnTo>
                    <a:pt x="986" y="7876"/>
                  </a:lnTo>
                  <a:lnTo>
                    <a:pt x="1084" y="7766"/>
                  </a:lnTo>
                  <a:lnTo>
                    <a:pt x="1218" y="7614"/>
                  </a:lnTo>
                  <a:lnTo>
                    <a:pt x="1346" y="7474"/>
                  </a:lnTo>
                  <a:lnTo>
                    <a:pt x="1480" y="7334"/>
                  </a:lnTo>
                  <a:lnTo>
                    <a:pt x="1601" y="7194"/>
                  </a:lnTo>
                  <a:lnTo>
                    <a:pt x="1729" y="7054"/>
                  </a:lnTo>
                  <a:lnTo>
                    <a:pt x="1845" y="6914"/>
                  </a:lnTo>
                  <a:lnTo>
                    <a:pt x="1961" y="6761"/>
                  </a:lnTo>
                  <a:lnTo>
                    <a:pt x="2064" y="6603"/>
                  </a:lnTo>
                  <a:lnTo>
                    <a:pt x="2162" y="6439"/>
                  </a:lnTo>
                  <a:lnTo>
                    <a:pt x="2253" y="6256"/>
                  </a:lnTo>
                  <a:lnTo>
                    <a:pt x="2332" y="6055"/>
                  </a:lnTo>
                  <a:lnTo>
                    <a:pt x="2405" y="5842"/>
                  </a:lnTo>
                  <a:lnTo>
                    <a:pt x="2460" y="5604"/>
                  </a:lnTo>
                  <a:lnTo>
                    <a:pt x="2503" y="5342"/>
                  </a:lnTo>
                  <a:lnTo>
                    <a:pt x="2533" y="5056"/>
                  </a:lnTo>
                  <a:lnTo>
                    <a:pt x="2551" y="4745"/>
                  </a:lnTo>
                  <a:lnTo>
                    <a:pt x="2564" y="4483"/>
                  </a:lnTo>
                  <a:lnTo>
                    <a:pt x="2594" y="4209"/>
                  </a:lnTo>
                  <a:lnTo>
                    <a:pt x="2643" y="3923"/>
                  </a:lnTo>
                  <a:lnTo>
                    <a:pt x="2710" y="3625"/>
                  </a:lnTo>
                  <a:lnTo>
                    <a:pt x="2801" y="3320"/>
                  </a:lnTo>
                  <a:lnTo>
                    <a:pt x="2911" y="3015"/>
                  </a:lnTo>
                  <a:lnTo>
                    <a:pt x="3038" y="2699"/>
                  </a:lnTo>
                  <a:lnTo>
                    <a:pt x="3197" y="2382"/>
                  </a:lnTo>
                  <a:lnTo>
                    <a:pt x="3373" y="2065"/>
                  </a:lnTo>
                  <a:lnTo>
                    <a:pt x="3574" y="1755"/>
                  </a:lnTo>
                  <a:lnTo>
                    <a:pt x="3800" y="1444"/>
                  </a:lnTo>
                  <a:lnTo>
                    <a:pt x="4055" y="1133"/>
                  </a:lnTo>
                  <a:lnTo>
                    <a:pt x="4335" y="835"/>
                  </a:lnTo>
                  <a:lnTo>
                    <a:pt x="4640" y="549"/>
                  </a:lnTo>
                  <a:lnTo>
                    <a:pt x="4981" y="268"/>
                  </a:lnTo>
                  <a:lnTo>
                    <a:pt x="5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369A28B-F043-4B7C-9D87-48A353317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63" y="3252106"/>
              <a:ext cx="408119" cy="40811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5FBE00D-AF84-4260-B7D4-E5F14C90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8073" y="2767487"/>
              <a:ext cx="370825" cy="36940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6E6A0BF-E2BE-4DE6-B2DF-2613D22F2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405" y="2313103"/>
              <a:ext cx="380974" cy="33801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BE88097-9851-4529-A03B-C46E9291B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8313" y="2843729"/>
              <a:ext cx="152485" cy="15224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E45DC93-643A-4F15-8884-DFCC7F452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575" y="2365032"/>
              <a:ext cx="173964" cy="17396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AE5197C-3409-42E6-A36F-09521629A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814" y="2435373"/>
              <a:ext cx="125103" cy="12510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E524344-AECA-4F7B-AC87-B363684DB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9935" y="3993969"/>
              <a:ext cx="140918" cy="14233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E5B4D23-9784-47BD-B53E-8D797332F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506" y="4407989"/>
              <a:ext cx="326448" cy="3262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1F9F042-0BA5-4EB5-8179-5C37D01E4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304" y="3286546"/>
              <a:ext cx="326213" cy="3262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28AD3C2-EAFB-4A14-9854-B86BB9B16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895" y="4954193"/>
              <a:ext cx="257287" cy="25610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ACF1853-D67E-4563-8A03-127412448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889" y="3402916"/>
              <a:ext cx="316063" cy="31629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2E8C6E8-84D6-4DED-AE98-332283CBB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566" y="5735025"/>
              <a:ext cx="185294" cy="1838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E765DA8-6596-4602-B35B-13BB35B6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9619" y="3252084"/>
              <a:ext cx="212675" cy="21125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D42CF33-FA0F-42CA-8CD5-C4195F768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613" y="4487064"/>
              <a:ext cx="195445" cy="19544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DED8F1E-C8D4-474D-ACD9-DACF0508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823" y="1949360"/>
              <a:ext cx="304732" cy="30496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DF164C5-5E0D-4C7E-B664-1F2F0C287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992" y="4229645"/>
              <a:ext cx="152248" cy="15248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7E2DB9F-33C9-496C-B99A-D58B22CC3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863" y="3655763"/>
              <a:ext cx="172312" cy="17254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AAEAC9A-5496-4433-BAED-4FC376D14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176" y="4581685"/>
              <a:ext cx="142334" cy="1409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4229575-7E7D-4BE1-8768-590080BF2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8141" y="3017693"/>
              <a:ext cx="142098" cy="14233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272E22F-0AF0-4BF2-9A55-B1F0E1F37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2955" y="4952778"/>
              <a:ext cx="257287" cy="25752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8FB8ACB-FFF0-4281-8A51-93FACA1DF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352" y="1821424"/>
              <a:ext cx="356426" cy="35666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BAB9DB1-4368-4CBA-8AFA-4E1F648F1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665" y="4337412"/>
              <a:ext cx="360674" cy="36232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5DEC805-DB46-4533-8EAB-8168831C0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9615" y="3785306"/>
              <a:ext cx="399622" cy="39985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D4EC521-4647-4369-B363-63CB68E7C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8507" y="5339653"/>
              <a:ext cx="247374" cy="24572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538B2E8-CF2D-45E1-840C-D72AD2E8A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2289" y="3791207"/>
              <a:ext cx="109288" cy="109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A6B2B72-C0A5-40CF-AFF5-2463E36D4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0009" y="3241934"/>
              <a:ext cx="97722" cy="9772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948F8C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Android Flat">
      <a:dk1>
        <a:sysClr val="windowText" lastClr="000000"/>
      </a:dk1>
      <a:lt1>
        <a:sysClr val="window" lastClr="FFFFFF"/>
      </a:lt1>
      <a:dk2>
        <a:srgbClr val="44546A"/>
      </a:dk2>
      <a:lt2>
        <a:srgbClr val="EFEFEF"/>
      </a:lt2>
      <a:accent1>
        <a:srgbClr val="41A55F"/>
      </a:accent1>
      <a:accent2>
        <a:srgbClr val="00A885"/>
      </a:accent2>
      <a:accent3>
        <a:srgbClr val="2969B0"/>
      </a:accent3>
      <a:accent4>
        <a:srgbClr val="553982"/>
      </a:accent4>
      <a:accent5>
        <a:srgbClr val="FAC51C"/>
      </a:accent5>
      <a:accent6>
        <a:srgbClr val="B8312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5367</TotalTime>
  <Words>262</Words>
  <Application>Microsoft Office PowerPoint</Application>
  <PresentationFormat>Custom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Head Design for PowerPoint</vt:lpstr>
      <vt:lpstr>Head Design for PowerPoint</vt:lpstr>
      <vt:lpstr>Head Design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FTM</cp:lastModifiedBy>
  <cp:revision>101</cp:revision>
  <dcterms:created xsi:type="dcterms:W3CDTF">2013-09-12T13:05:01Z</dcterms:created>
  <dcterms:modified xsi:type="dcterms:W3CDTF">2018-03-16T15:24:54Z</dcterms:modified>
</cp:coreProperties>
</file>