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9"/>
  </p:notesMasterIdLst>
  <p:sldIdLst>
    <p:sldId id="276" r:id="rId3"/>
    <p:sldId id="282" r:id="rId4"/>
    <p:sldId id="283" r:id="rId5"/>
    <p:sldId id="284" r:id="rId6"/>
    <p:sldId id="278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89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3"/>
            <a:ext cx="10512862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8"/>
            <a:ext cx="10512862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4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2" y="1681163"/>
            <a:ext cx="515644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2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56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5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6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9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1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81075"/>
            <a:ext cx="10972800" cy="2381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0" y="2401343"/>
            <a:ext cx="12202866" cy="3887017"/>
            <a:chOff x="0" y="2401343"/>
            <a:chExt cx="12202866" cy="3887017"/>
          </a:xfrm>
        </p:grpSpPr>
        <p:sp>
          <p:nvSpPr>
            <p:cNvPr id="145" name="Oval 144"/>
            <p:cNvSpPr/>
            <p:nvPr/>
          </p:nvSpPr>
          <p:spPr>
            <a:xfrm>
              <a:off x="8858250" y="2509564"/>
              <a:ext cx="876300" cy="876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0" y="2401343"/>
              <a:ext cx="12202866" cy="3887017"/>
              <a:chOff x="0" y="2605223"/>
              <a:chExt cx="12202866" cy="3887017"/>
            </a:xfrm>
            <a:solidFill>
              <a:schemeClr val="bg1">
                <a:lumMod val="75000"/>
              </a:schemeClr>
            </a:solidFill>
          </p:grpSpPr>
          <p:sp>
            <p:nvSpPr>
              <p:cNvPr id="126" name="Oval 125"/>
              <p:cNvSpPr/>
              <p:nvPr/>
            </p:nvSpPr>
            <p:spPr>
              <a:xfrm>
                <a:off x="0" y="4954386"/>
                <a:ext cx="897774" cy="8977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764771" y="5403273"/>
                <a:ext cx="565265" cy="5652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223090" y="5378334"/>
                <a:ext cx="947651" cy="9476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94807" y="5685906"/>
                <a:ext cx="565265" cy="5652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192086" y="5120641"/>
                <a:ext cx="798024" cy="7980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667032" y="5178829"/>
                <a:ext cx="947651" cy="9476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455622" y="5137266"/>
                <a:ext cx="565265" cy="5652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858950" y="4861763"/>
                <a:ext cx="914401" cy="9144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526460" y="2973494"/>
                <a:ext cx="1919058" cy="19190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773351" y="3846424"/>
                <a:ext cx="1472544" cy="14725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5441270" y="4463936"/>
                <a:ext cx="764770" cy="7647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7915954" y="2605223"/>
                <a:ext cx="1327800" cy="1327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74014" y="3061813"/>
                <a:ext cx="1225966" cy="12259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0091433" y="3003712"/>
                <a:ext cx="2111433" cy="21114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067664" y="3464039"/>
                <a:ext cx="1472544" cy="14725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9214820" y="3996053"/>
                <a:ext cx="1472544" cy="14725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0730322" y="4245434"/>
                <a:ext cx="1472544" cy="14725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569752" y="5544589"/>
                <a:ext cx="947651" cy="9476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030516" y="764704"/>
            <a:ext cx="369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Think Big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0516" y="1845355"/>
            <a:ext cx="36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Your subtitle text here.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0" y="2782343"/>
            <a:ext cx="12202866" cy="3887017"/>
            <a:chOff x="0" y="2605223"/>
            <a:chExt cx="12202866" cy="3887017"/>
          </a:xfrm>
          <a:solidFill>
            <a:schemeClr val="bg1"/>
          </a:solidFill>
        </p:grpSpPr>
        <p:sp>
          <p:nvSpPr>
            <p:cNvPr id="103" name="Oval 102"/>
            <p:cNvSpPr/>
            <p:nvPr/>
          </p:nvSpPr>
          <p:spPr>
            <a:xfrm>
              <a:off x="0" y="4954386"/>
              <a:ext cx="897774" cy="8977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4771" y="5403273"/>
              <a:ext cx="565265" cy="5652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/>
            <p:cNvSpPr/>
            <p:nvPr/>
          </p:nvSpPr>
          <p:spPr>
            <a:xfrm>
              <a:off x="1223090" y="5378334"/>
              <a:ext cx="947651" cy="9476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94807" y="5685906"/>
              <a:ext cx="565265" cy="5652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/>
            <p:cNvSpPr/>
            <p:nvPr/>
          </p:nvSpPr>
          <p:spPr>
            <a:xfrm>
              <a:off x="3192086" y="5120641"/>
              <a:ext cx="798024" cy="7980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/>
            <p:cNvSpPr/>
            <p:nvPr/>
          </p:nvSpPr>
          <p:spPr>
            <a:xfrm>
              <a:off x="3667032" y="5178829"/>
              <a:ext cx="947651" cy="9476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/>
            <p:cNvSpPr/>
            <p:nvPr/>
          </p:nvSpPr>
          <p:spPr>
            <a:xfrm>
              <a:off x="4455622" y="5137266"/>
              <a:ext cx="565265" cy="5652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/>
            <p:cNvSpPr/>
            <p:nvPr/>
          </p:nvSpPr>
          <p:spPr>
            <a:xfrm>
              <a:off x="4858950" y="4861763"/>
              <a:ext cx="914401" cy="9144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/>
            <p:cNvSpPr/>
            <p:nvPr/>
          </p:nvSpPr>
          <p:spPr>
            <a:xfrm>
              <a:off x="6526460" y="2973494"/>
              <a:ext cx="1919058" cy="1919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73351" y="3846424"/>
              <a:ext cx="1472544" cy="14725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41270" y="4463936"/>
              <a:ext cx="764770" cy="7647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/>
            <p:cNvSpPr/>
            <p:nvPr/>
          </p:nvSpPr>
          <p:spPr>
            <a:xfrm>
              <a:off x="7915954" y="2605223"/>
              <a:ext cx="1327800" cy="13277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/>
            <p:cNvSpPr/>
            <p:nvPr/>
          </p:nvSpPr>
          <p:spPr>
            <a:xfrm>
              <a:off x="9174014" y="3061813"/>
              <a:ext cx="1225966" cy="12259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/>
            <p:cNvSpPr/>
            <p:nvPr/>
          </p:nvSpPr>
          <p:spPr>
            <a:xfrm>
              <a:off x="10091433" y="3003712"/>
              <a:ext cx="2111433" cy="21114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>
              <a:off x="8067664" y="3464039"/>
              <a:ext cx="1472544" cy="14725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/>
            <p:cNvSpPr/>
            <p:nvPr/>
          </p:nvSpPr>
          <p:spPr>
            <a:xfrm>
              <a:off x="9214820" y="3996053"/>
              <a:ext cx="1472544" cy="14725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730322" y="4245434"/>
              <a:ext cx="1472544" cy="14725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/>
            <p:cNvSpPr/>
            <p:nvPr/>
          </p:nvSpPr>
          <p:spPr>
            <a:xfrm>
              <a:off x="2569752" y="5544589"/>
              <a:ext cx="947651" cy="9476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0" y="3939306"/>
            <a:ext cx="12201979" cy="2918694"/>
          </a:xfrm>
          <a:custGeom>
            <a:avLst/>
            <a:gdLst>
              <a:gd name="connsiteX0" fmla="*/ 0 w 12188825"/>
              <a:gd name="connsiteY0" fmla="*/ 0 h 1454727"/>
              <a:gd name="connsiteX1" fmla="*/ 12188825 w 12188825"/>
              <a:gd name="connsiteY1" fmla="*/ 0 h 1454727"/>
              <a:gd name="connsiteX2" fmla="*/ 12188825 w 12188825"/>
              <a:gd name="connsiteY2" fmla="*/ 1454727 h 1454727"/>
              <a:gd name="connsiteX3" fmla="*/ 0 w 12188825"/>
              <a:gd name="connsiteY3" fmla="*/ 1454727 h 1454727"/>
              <a:gd name="connsiteX4" fmla="*/ 0 w 12188825"/>
              <a:gd name="connsiteY4" fmla="*/ 0 h 1454727"/>
              <a:gd name="connsiteX0" fmla="*/ 0 w 12188825"/>
              <a:gd name="connsiteY0" fmla="*/ 16626 h 1471353"/>
              <a:gd name="connsiteX1" fmla="*/ 6184669 w 12188825"/>
              <a:gd name="connsiteY1" fmla="*/ 0 h 1471353"/>
              <a:gd name="connsiteX2" fmla="*/ 12188825 w 12188825"/>
              <a:gd name="connsiteY2" fmla="*/ 16626 h 1471353"/>
              <a:gd name="connsiteX3" fmla="*/ 12188825 w 12188825"/>
              <a:gd name="connsiteY3" fmla="*/ 1471353 h 1471353"/>
              <a:gd name="connsiteX4" fmla="*/ 0 w 12188825"/>
              <a:gd name="connsiteY4" fmla="*/ 1471353 h 1471353"/>
              <a:gd name="connsiteX5" fmla="*/ 0 w 12188825"/>
              <a:gd name="connsiteY5" fmla="*/ 16626 h 1471353"/>
              <a:gd name="connsiteX0" fmla="*/ 0 w 12188825"/>
              <a:gd name="connsiteY0" fmla="*/ 349135 h 1803862"/>
              <a:gd name="connsiteX1" fmla="*/ 5802283 w 12188825"/>
              <a:gd name="connsiteY1" fmla="*/ 0 h 1803862"/>
              <a:gd name="connsiteX2" fmla="*/ 12188825 w 12188825"/>
              <a:gd name="connsiteY2" fmla="*/ 349135 h 1803862"/>
              <a:gd name="connsiteX3" fmla="*/ 12188825 w 12188825"/>
              <a:gd name="connsiteY3" fmla="*/ 1803862 h 1803862"/>
              <a:gd name="connsiteX4" fmla="*/ 0 w 12188825"/>
              <a:gd name="connsiteY4" fmla="*/ 1803862 h 1803862"/>
              <a:gd name="connsiteX5" fmla="*/ 0 w 12188825"/>
              <a:gd name="connsiteY5" fmla="*/ 349135 h 1803862"/>
              <a:gd name="connsiteX0" fmla="*/ 0 w 12188825"/>
              <a:gd name="connsiteY0" fmla="*/ 1463967 h 2918694"/>
              <a:gd name="connsiteX1" fmla="*/ 5802283 w 12188825"/>
              <a:gd name="connsiteY1" fmla="*/ 1114832 h 2918694"/>
              <a:gd name="connsiteX2" fmla="*/ 8046720 w 12188825"/>
              <a:gd name="connsiteY2" fmla="*/ 927 h 2918694"/>
              <a:gd name="connsiteX3" fmla="*/ 12188825 w 12188825"/>
              <a:gd name="connsiteY3" fmla="*/ 1463967 h 2918694"/>
              <a:gd name="connsiteX4" fmla="*/ 12188825 w 12188825"/>
              <a:gd name="connsiteY4" fmla="*/ 2918694 h 2918694"/>
              <a:gd name="connsiteX5" fmla="*/ 0 w 12188825"/>
              <a:gd name="connsiteY5" fmla="*/ 2918694 h 2918694"/>
              <a:gd name="connsiteX6" fmla="*/ 0 w 12188825"/>
              <a:gd name="connsiteY6" fmla="*/ 1463967 h 2918694"/>
              <a:gd name="connsiteX0" fmla="*/ 0 w 12188825"/>
              <a:gd name="connsiteY0" fmla="*/ 1463967 h 2918694"/>
              <a:gd name="connsiteX1" fmla="*/ 5802283 w 12188825"/>
              <a:gd name="connsiteY1" fmla="*/ 1114832 h 2918694"/>
              <a:gd name="connsiteX2" fmla="*/ 8046720 w 12188825"/>
              <a:gd name="connsiteY2" fmla="*/ 927 h 2918694"/>
              <a:gd name="connsiteX3" fmla="*/ 11272058 w 12188825"/>
              <a:gd name="connsiteY3" fmla="*/ 333436 h 2918694"/>
              <a:gd name="connsiteX4" fmla="*/ 12188825 w 12188825"/>
              <a:gd name="connsiteY4" fmla="*/ 1463967 h 2918694"/>
              <a:gd name="connsiteX5" fmla="*/ 12188825 w 12188825"/>
              <a:gd name="connsiteY5" fmla="*/ 2918694 h 2918694"/>
              <a:gd name="connsiteX6" fmla="*/ 0 w 12188825"/>
              <a:gd name="connsiteY6" fmla="*/ 2918694 h 2918694"/>
              <a:gd name="connsiteX7" fmla="*/ 0 w 12188825"/>
              <a:gd name="connsiteY7" fmla="*/ 1463967 h 2918694"/>
              <a:gd name="connsiteX0" fmla="*/ 0 w 12188825"/>
              <a:gd name="connsiteY0" fmla="*/ 1463967 h 2918694"/>
              <a:gd name="connsiteX1" fmla="*/ 1828800 w 12188825"/>
              <a:gd name="connsiteY1" fmla="*/ 1896229 h 2918694"/>
              <a:gd name="connsiteX2" fmla="*/ 5802283 w 12188825"/>
              <a:gd name="connsiteY2" fmla="*/ 1114832 h 2918694"/>
              <a:gd name="connsiteX3" fmla="*/ 8046720 w 12188825"/>
              <a:gd name="connsiteY3" fmla="*/ 927 h 2918694"/>
              <a:gd name="connsiteX4" fmla="*/ 11272058 w 12188825"/>
              <a:gd name="connsiteY4" fmla="*/ 333436 h 2918694"/>
              <a:gd name="connsiteX5" fmla="*/ 12188825 w 12188825"/>
              <a:gd name="connsiteY5" fmla="*/ 1463967 h 2918694"/>
              <a:gd name="connsiteX6" fmla="*/ 12188825 w 12188825"/>
              <a:gd name="connsiteY6" fmla="*/ 2918694 h 2918694"/>
              <a:gd name="connsiteX7" fmla="*/ 0 w 12188825"/>
              <a:gd name="connsiteY7" fmla="*/ 2918694 h 2918694"/>
              <a:gd name="connsiteX8" fmla="*/ 0 w 12188825"/>
              <a:gd name="connsiteY8" fmla="*/ 1463967 h 2918694"/>
              <a:gd name="connsiteX0" fmla="*/ 0 w 12188825"/>
              <a:gd name="connsiteY0" fmla="*/ 1463967 h 2918694"/>
              <a:gd name="connsiteX1" fmla="*/ 1828800 w 12188825"/>
              <a:gd name="connsiteY1" fmla="*/ 1896229 h 2918694"/>
              <a:gd name="connsiteX2" fmla="*/ 3707476 w 12188825"/>
              <a:gd name="connsiteY2" fmla="*/ 1862978 h 2918694"/>
              <a:gd name="connsiteX3" fmla="*/ 5802283 w 12188825"/>
              <a:gd name="connsiteY3" fmla="*/ 1114832 h 2918694"/>
              <a:gd name="connsiteX4" fmla="*/ 8046720 w 12188825"/>
              <a:gd name="connsiteY4" fmla="*/ 927 h 2918694"/>
              <a:gd name="connsiteX5" fmla="*/ 11272058 w 12188825"/>
              <a:gd name="connsiteY5" fmla="*/ 333436 h 2918694"/>
              <a:gd name="connsiteX6" fmla="*/ 12188825 w 12188825"/>
              <a:gd name="connsiteY6" fmla="*/ 1463967 h 2918694"/>
              <a:gd name="connsiteX7" fmla="*/ 12188825 w 12188825"/>
              <a:gd name="connsiteY7" fmla="*/ 2918694 h 2918694"/>
              <a:gd name="connsiteX8" fmla="*/ 0 w 12188825"/>
              <a:gd name="connsiteY8" fmla="*/ 2918694 h 2918694"/>
              <a:gd name="connsiteX9" fmla="*/ 0 w 12188825"/>
              <a:gd name="connsiteY9" fmla="*/ 1463967 h 2918694"/>
              <a:gd name="connsiteX0" fmla="*/ 0 w 12188825"/>
              <a:gd name="connsiteY0" fmla="*/ 1463967 h 2918694"/>
              <a:gd name="connsiteX1" fmla="*/ 1828800 w 12188825"/>
              <a:gd name="connsiteY1" fmla="*/ 2112360 h 2918694"/>
              <a:gd name="connsiteX2" fmla="*/ 3707476 w 12188825"/>
              <a:gd name="connsiteY2" fmla="*/ 1862978 h 2918694"/>
              <a:gd name="connsiteX3" fmla="*/ 5802283 w 12188825"/>
              <a:gd name="connsiteY3" fmla="*/ 1114832 h 2918694"/>
              <a:gd name="connsiteX4" fmla="*/ 8046720 w 12188825"/>
              <a:gd name="connsiteY4" fmla="*/ 927 h 2918694"/>
              <a:gd name="connsiteX5" fmla="*/ 11272058 w 12188825"/>
              <a:gd name="connsiteY5" fmla="*/ 333436 h 2918694"/>
              <a:gd name="connsiteX6" fmla="*/ 12188825 w 12188825"/>
              <a:gd name="connsiteY6" fmla="*/ 1463967 h 2918694"/>
              <a:gd name="connsiteX7" fmla="*/ 12188825 w 12188825"/>
              <a:gd name="connsiteY7" fmla="*/ 2918694 h 2918694"/>
              <a:gd name="connsiteX8" fmla="*/ 0 w 12188825"/>
              <a:gd name="connsiteY8" fmla="*/ 2918694 h 2918694"/>
              <a:gd name="connsiteX9" fmla="*/ 0 w 12188825"/>
              <a:gd name="connsiteY9" fmla="*/ 1463967 h 2918694"/>
              <a:gd name="connsiteX0" fmla="*/ 0 w 12222076"/>
              <a:gd name="connsiteY0" fmla="*/ 1463967 h 2918694"/>
              <a:gd name="connsiteX1" fmla="*/ 1828800 w 12222076"/>
              <a:gd name="connsiteY1" fmla="*/ 2112360 h 2918694"/>
              <a:gd name="connsiteX2" fmla="*/ 3707476 w 12222076"/>
              <a:gd name="connsiteY2" fmla="*/ 1862978 h 2918694"/>
              <a:gd name="connsiteX3" fmla="*/ 5802283 w 12222076"/>
              <a:gd name="connsiteY3" fmla="*/ 1114832 h 2918694"/>
              <a:gd name="connsiteX4" fmla="*/ 8046720 w 12222076"/>
              <a:gd name="connsiteY4" fmla="*/ 927 h 2918694"/>
              <a:gd name="connsiteX5" fmla="*/ 11272058 w 12222076"/>
              <a:gd name="connsiteY5" fmla="*/ 333436 h 2918694"/>
              <a:gd name="connsiteX6" fmla="*/ 12222076 w 12222076"/>
              <a:gd name="connsiteY6" fmla="*/ 217058 h 2918694"/>
              <a:gd name="connsiteX7" fmla="*/ 12188825 w 12222076"/>
              <a:gd name="connsiteY7" fmla="*/ 2918694 h 2918694"/>
              <a:gd name="connsiteX8" fmla="*/ 0 w 12222076"/>
              <a:gd name="connsiteY8" fmla="*/ 2918694 h 2918694"/>
              <a:gd name="connsiteX9" fmla="*/ 0 w 12222076"/>
              <a:gd name="connsiteY9" fmla="*/ 1463967 h 2918694"/>
              <a:gd name="connsiteX0" fmla="*/ 0 w 12196955"/>
              <a:gd name="connsiteY0" fmla="*/ 1463967 h 2918694"/>
              <a:gd name="connsiteX1" fmla="*/ 1828800 w 12196955"/>
              <a:gd name="connsiteY1" fmla="*/ 2112360 h 2918694"/>
              <a:gd name="connsiteX2" fmla="*/ 3707476 w 12196955"/>
              <a:gd name="connsiteY2" fmla="*/ 1862978 h 2918694"/>
              <a:gd name="connsiteX3" fmla="*/ 5802283 w 12196955"/>
              <a:gd name="connsiteY3" fmla="*/ 1114832 h 2918694"/>
              <a:gd name="connsiteX4" fmla="*/ 8046720 w 12196955"/>
              <a:gd name="connsiteY4" fmla="*/ 927 h 2918694"/>
              <a:gd name="connsiteX5" fmla="*/ 11272058 w 12196955"/>
              <a:gd name="connsiteY5" fmla="*/ 333436 h 2918694"/>
              <a:gd name="connsiteX6" fmla="*/ 12196955 w 12196955"/>
              <a:gd name="connsiteY6" fmla="*/ 217058 h 2918694"/>
              <a:gd name="connsiteX7" fmla="*/ 12188825 w 12196955"/>
              <a:gd name="connsiteY7" fmla="*/ 2918694 h 2918694"/>
              <a:gd name="connsiteX8" fmla="*/ 0 w 12196955"/>
              <a:gd name="connsiteY8" fmla="*/ 2918694 h 2918694"/>
              <a:gd name="connsiteX9" fmla="*/ 0 w 12196955"/>
              <a:gd name="connsiteY9" fmla="*/ 1463967 h 2918694"/>
              <a:gd name="connsiteX0" fmla="*/ 0 w 12201979"/>
              <a:gd name="connsiteY0" fmla="*/ 1463967 h 2918694"/>
              <a:gd name="connsiteX1" fmla="*/ 1828800 w 12201979"/>
              <a:gd name="connsiteY1" fmla="*/ 2112360 h 2918694"/>
              <a:gd name="connsiteX2" fmla="*/ 3707476 w 12201979"/>
              <a:gd name="connsiteY2" fmla="*/ 1862978 h 2918694"/>
              <a:gd name="connsiteX3" fmla="*/ 5802283 w 12201979"/>
              <a:gd name="connsiteY3" fmla="*/ 1114832 h 2918694"/>
              <a:gd name="connsiteX4" fmla="*/ 8046720 w 12201979"/>
              <a:gd name="connsiteY4" fmla="*/ 927 h 2918694"/>
              <a:gd name="connsiteX5" fmla="*/ 11272058 w 12201979"/>
              <a:gd name="connsiteY5" fmla="*/ 333436 h 2918694"/>
              <a:gd name="connsiteX6" fmla="*/ 12201979 w 12201979"/>
              <a:gd name="connsiteY6" fmla="*/ 247203 h 2918694"/>
              <a:gd name="connsiteX7" fmla="*/ 12188825 w 12201979"/>
              <a:gd name="connsiteY7" fmla="*/ 2918694 h 2918694"/>
              <a:gd name="connsiteX8" fmla="*/ 0 w 12201979"/>
              <a:gd name="connsiteY8" fmla="*/ 2918694 h 2918694"/>
              <a:gd name="connsiteX9" fmla="*/ 0 w 12201979"/>
              <a:gd name="connsiteY9" fmla="*/ 1463967 h 291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979" h="2918694">
                <a:moveTo>
                  <a:pt x="0" y="1463967"/>
                </a:moveTo>
                <a:cubicBezTo>
                  <a:pt x="498764" y="1430716"/>
                  <a:pt x="1330036" y="2145611"/>
                  <a:pt x="1828800" y="2112360"/>
                </a:cubicBezTo>
                <a:cubicBezTo>
                  <a:pt x="2427316" y="1995982"/>
                  <a:pt x="3108960" y="1979356"/>
                  <a:pt x="3707476" y="1862978"/>
                </a:cubicBezTo>
                <a:lnTo>
                  <a:pt x="5802283" y="1114832"/>
                </a:lnTo>
                <a:cubicBezTo>
                  <a:pt x="6683432" y="1153625"/>
                  <a:pt x="7165571" y="-37866"/>
                  <a:pt x="8046720" y="927"/>
                </a:cubicBezTo>
                <a:cubicBezTo>
                  <a:pt x="8950036" y="316811"/>
                  <a:pt x="10368742" y="17552"/>
                  <a:pt x="11272058" y="333436"/>
                </a:cubicBezTo>
                <a:lnTo>
                  <a:pt x="12201979" y="247203"/>
                </a:lnTo>
                <a:cubicBezTo>
                  <a:pt x="12197594" y="1137700"/>
                  <a:pt x="12193210" y="2028197"/>
                  <a:pt x="12188825" y="2918694"/>
                </a:cubicBezTo>
                <a:lnTo>
                  <a:pt x="0" y="2918694"/>
                </a:lnTo>
                <a:lnTo>
                  <a:pt x="0" y="1463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Isosceles Triangle 122"/>
          <p:cNvSpPr/>
          <p:nvPr/>
        </p:nvSpPr>
        <p:spPr>
          <a:xfrm>
            <a:off x="2893947" y="3490764"/>
            <a:ext cx="558178" cy="25529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" name="Group 101"/>
          <p:cNvGrpSpPr/>
          <p:nvPr/>
        </p:nvGrpSpPr>
        <p:grpSpPr>
          <a:xfrm rot="18900000">
            <a:off x="1966453" y="1296167"/>
            <a:ext cx="2409588" cy="2402532"/>
            <a:chOff x="-1322388" y="0"/>
            <a:chExt cx="6505576" cy="6486526"/>
          </a:xfrm>
        </p:grpSpPr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-1103313" y="4267200"/>
              <a:ext cx="1952625" cy="1985963"/>
            </a:xfrm>
            <a:custGeom>
              <a:avLst/>
              <a:gdLst>
                <a:gd name="T0" fmla="*/ 891 w 1230"/>
                <a:gd name="T1" fmla="*/ 0 h 1251"/>
                <a:gd name="T2" fmla="*/ 1230 w 1230"/>
                <a:gd name="T3" fmla="*/ 390 h 1251"/>
                <a:gd name="T4" fmla="*/ 967 w 1230"/>
                <a:gd name="T5" fmla="*/ 642 h 1251"/>
                <a:gd name="T6" fmla="*/ 960 w 1230"/>
                <a:gd name="T7" fmla="*/ 668 h 1251"/>
                <a:gd name="T8" fmla="*/ 949 w 1230"/>
                <a:gd name="T9" fmla="*/ 711 h 1251"/>
                <a:gd name="T10" fmla="*/ 933 w 1230"/>
                <a:gd name="T11" fmla="*/ 753 h 1251"/>
                <a:gd name="T12" fmla="*/ 912 w 1230"/>
                <a:gd name="T13" fmla="*/ 791 h 1251"/>
                <a:gd name="T14" fmla="*/ 886 w 1230"/>
                <a:gd name="T15" fmla="*/ 829 h 1251"/>
                <a:gd name="T16" fmla="*/ 855 w 1230"/>
                <a:gd name="T17" fmla="*/ 862 h 1251"/>
                <a:gd name="T18" fmla="*/ 846 w 1230"/>
                <a:gd name="T19" fmla="*/ 871 h 1251"/>
                <a:gd name="T20" fmla="*/ 836 w 1230"/>
                <a:gd name="T21" fmla="*/ 880 h 1251"/>
                <a:gd name="T22" fmla="*/ 821 w 1230"/>
                <a:gd name="T23" fmla="*/ 890 h 1251"/>
                <a:gd name="T24" fmla="*/ 804 w 1230"/>
                <a:gd name="T25" fmla="*/ 902 h 1251"/>
                <a:gd name="T26" fmla="*/ 783 w 1230"/>
                <a:gd name="T27" fmla="*/ 916 h 1251"/>
                <a:gd name="T28" fmla="*/ 758 w 1230"/>
                <a:gd name="T29" fmla="*/ 931 h 1251"/>
                <a:gd name="T30" fmla="*/ 729 w 1230"/>
                <a:gd name="T31" fmla="*/ 947 h 1251"/>
                <a:gd name="T32" fmla="*/ 694 w 1230"/>
                <a:gd name="T33" fmla="*/ 965 h 1251"/>
                <a:gd name="T34" fmla="*/ 656 w 1230"/>
                <a:gd name="T35" fmla="*/ 985 h 1251"/>
                <a:gd name="T36" fmla="*/ 611 w 1230"/>
                <a:gd name="T37" fmla="*/ 1006 h 1251"/>
                <a:gd name="T38" fmla="*/ 560 w 1230"/>
                <a:gd name="T39" fmla="*/ 1030 h 1251"/>
                <a:gd name="T40" fmla="*/ 503 w 1230"/>
                <a:gd name="T41" fmla="*/ 1055 h 1251"/>
                <a:gd name="T42" fmla="*/ 440 w 1230"/>
                <a:gd name="T43" fmla="*/ 1082 h 1251"/>
                <a:gd name="T44" fmla="*/ 370 w 1230"/>
                <a:gd name="T45" fmla="*/ 1111 h 1251"/>
                <a:gd name="T46" fmla="*/ 292 w 1230"/>
                <a:gd name="T47" fmla="*/ 1142 h 1251"/>
                <a:gd name="T48" fmla="*/ 229 w 1230"/>
                <a:gd name="T49" fmla="*/ 1167 h 1251"/>
                <a:gd name="T50" fmla="*/ 167 w 1230"/>
                <a:gd name="T51" fmla="*/ 1190 h 1251"/>
                <a:gd name="T52" fmla="*/ 107 w 1230"/>
                <a:gd name="T53" fmla="*/ 1212 h 1251"/>
                <a:gd name="T54" fmla="*/ 51 w 1230"/>
                <a:gd name="T55" fmla="*/ 1233 h 1251"/>
                <a:gd name="T56" fmla="*/ 0 w 1230"/>
                <a:gd name="T57" fmla="*/ 1251 h 1251"/>
                <a:gd name="T58" fmla="*/ 19 w 1230"/>
                <a:gd name="T59" fmla="*/ 1199 h 1251"/>
                <a:gd name="T60" fmla="*/ 39 w 1230"/>
                <a:gd name="T61" fmla="*/ 1143 h 1251"/>
                <a:gd name="T62" fmla="*/ 61 w 1230"/>
                <a:gd name="T63" fmla="*/ 1085 h 1251"/>
                <a:gd name="T64" fmla="*/ 85 w 1230"/>
                <a:gd name="T65" fmla="*/ 1023 h 1251"/>
                <a:gd name="T66" fmla="*/ 110 w 1230"/>
                <a:gd name="T67" fmla="*/ 958 h 1251"/>
                <a:gd name="T68" fmla="*/ 139 w 1230"/>
                <a:gd name="T69" fmla="*/ 881 h 1251"/>
                <a:gd name="T70" fmla="*/ 169 w 1230"/>
                <a:gd name="T71" fmla="*/ 811 h 1251"/>
                <a:gd name="T72" fmla="*/ 195 w 1230"/>
                <a:gd name="T73" fmla="*/ 748 h 1251"/>
                <a:gd name="T74" fmla="*/ 220 w 1230"/>
                <a:gd name="T75" fmla="*/ 692 h 1251"/>
                <a:gd name="T76" fmla="*/ 244 w 1230"/>
                <a:gd name="T77" fmla="*/ 641 h 1251"/>
                <a:gd name="T78" fmla="*/ 266 w 1230"/>
                <a:gd name="T79" fmla="*/ 596 h 1251"/>
                <a:gd name="T80" fmla="*/ 286 w 1230"/>
                <a:gd name="T81" fmla="*/ 556 h 1251"/>
                <a:gd name="T82" fmla="*/ 304 w 1230"/>
                <a:gd name="T83" fmla="*/ 523 h 1251"/>
                <a:gd name="T84" fmla="*/ 320 w 1230"/>
                <a:gd name="T85" fmla="*/ 493 h 1251"/>
                <a:gd name="T86" fmla="*/ 336 w 1230"/>
                <a:gd name="T87" fmla="*/ 468 h 1251"/>
                <a:gd name="T88" fmla="*/ 348 w 1230"/>
                <a:gd name="T89" fmla="*/ 447 h 1251"/>
                <a:gd name="T90" fmla="*/ 361 w 1230"/>
                <a:gd name="T91" fmla="*/ 430 h 1251"/>
                <a:gd name="T92" fmla="*/ 372 w 1230"/>
                <a:gd name="T93" fmla="*/ 416 h 1251"/>
                <a:gd name="T94" fmla="*/ 381 w 1230"/>
                <a:gd name="T95" fmla="*/ 405 h 1251"/>
                <a:gd name="T96" fmla="*/ 388 w 1230"/>
                <a:gd name="T97" fmla="*/ 396 h 1251"/>
                <a:gd name="T98" fmla="*/ 423 w 1230"/>
                <a:gd name="T99" fmla="*/ 366 h 1251"/>
                <a:gd name="T100" fmla="*/ 459 w 1230"/>
                <a:gd name="T101" fmla="*/ 340 h 1251"/>
                <a:gd name="T102" fmla="*/ 499 w 1230"/>
                <a:gd name="T103" fmla="*/ 319 h 1251"/>
                <a:gd name="T104" fmla="*/ 540 w 1230"/>
                <a:gd name="T105" fmla="*/ 302 h 1251"/>
                <a:gd name="T106" fmla="*/ 584 w 1230"/>
                <a:gd name="T107" fmla="*/ 290 h 1251"/>
                <a:gd name="T108" fmla="*/ 608 w 1230"/>
                <a:gd name="T109" fmla="*/ 285 h 1251"/>
                <a:gd name="T110" fmla="*/ 891 w 1230"/>
                <a:gd name="T111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0" h="1251">
                  <a:moveTo>
                    <a:pt x="891" y="0"/>
                  </a:moveTo>
                  <a:lnTo>
                    <a:pt x="1230" y="390"/>
                  </a:lnTo>
                  <a:lnTo>
                    <a:pt x="967" y="642"/>
                  </a:lnTo>
                  <a:lnTo>
                    <a:pt x="960" y="668"/>
                  </a:lnTo>
                  <a:lnTo>
                    <a:pt x="949" y="711"/>
                  </a:lnTo>
                  <a:lnTo>
                    <a:pt x="933" y="753"/>
                  </a:lnTo>
                  <a:lnTo>
                    <a:pt x="912" y="791"/>
                  </a:lnTo>
                  <a:lnTo>
                    <a:pt x="886" y="829"/>
                  </a:lnTo>
                  <a:lnTo>
                    <a:pt x="855" y="862"/>
                  </a:lnTo>
                  <a:lnTo>
                    <a:pt x="846" y="871"/>
                  </a:lnTo>
                  <a:lnTo>
                    <a:pt x="836" y="880"/>
                  </a:lnTo>
                  <a:lnTo>
                    <a:pt x="821" y="890"/>
                  </a:lnTo>
                  <a:lnTo>
                    <a:pt x="804" y="902"/>
                  </a:lnTo>
                  <a:lnTo>
                    <a:pt x="783" y="916"/>
                  </a:lnTo>
                  <a:lnTo>
                    <a:pt x="758" y="931"/>
                  </a:lnTo>
                  <a:lnTo>
                    <a:pt x="729" y="947"/>
                  </a:lnTo>
                  <a:lnTo>
                    <a:pt x="694" y="965"/>
                  </a:lnTo>
                  <a:lnTo>
                    <a:pt x="656" y="985"/>
                  </a:lnTo>
                  <a:lnTo>
                    <a:pt x="611" y="1006"/>
                  </a:lnTo>
                  <a:lnTo>
                    <a:pt x="560" y="1030"/>
                  </a:lnTo>
                  <a:lnTo>
                    <a:pt x="503" y="1055"/>
                  </a:lnTo>
                  <a:lnTo>
                    <a:pt x="440" y="1082"/>
                  </a:lnTo>
                  <a:lnTo>
                    <a:pt x="370" y="1111"/>
                  </a:lnTo>
                  <a:lnTo>
                    <a:pt x="292" y="1142"/>
                  </a:lnTo>
                  <a:lnTo>
                    <a:pt x="229" y="1167"/>
                  </a:lnTo>
                  <a:lnTo>
                    <a:pt x="167" y="1190"/>
                  </a:lnTo>
                  <a:lnTo>
                    <a:pt x="107" y="1212"/>
                  </a:lnTo>
                  <a:lnTo>
                    <a:pt x="51" y="1233"/>
                  </a:lnTo>
                  <a:lnTo>
                    <a:pt x="0" y="1251"/>
                  </a:lnTo>
                  <a:lnTo>
                    <a:pt x="19" y="1199"/>
                  </a:lnTo>
                  <a:lnTo>
                    <a:pt x="39" y="1143"/>
                  </a:lnTo>
                  <a:lnTo>
                    <a:pt x="61" y="1085"/>
                  </a:lnTo>
                  <a:lnTo>
                    <a:pt x="85" y="1023"/>
                  </a:lnTo>
                  <a:lnTo>
                    <a:pt x="110" y="958"/>
                  </a:lnTo>
                  <a:lnTo>
                    <a:pt x="139" y="881"/>
                  </a:lnTo>
                  <a:lnTo>
                    <a:pt x="169" y="811"/>
                  </a:lnTo>
                  <a:lnTo>
                    <a:pt x="195" y="748"/>
                  </a:lnTo>
                  <a:lnTo>
                    <a:pt x="220" y="692"/>
                  </a:lnTo>
                  <a:lnTo>
                    <a:pt x="244" y="641"/>
                  </a:lnTo>
                  <a:lnTo>
                    <a:pt x="266" y="596"/>
                  </a:lnTo>
                  <a:lnTo>
                    <a:pt x="286" y="556"/>
                  </a:lnTo>
                  <a:lnTo>
                    <a:pt x="304" y="523"/>
                  </a:lnTo>
                  <a:lnTo>
                    <a:pt x="320" y="493"/>
                  </a:lnTo>
                  <a:lnTo>
                    <a:pt x="336" y="468"/>
                  </a:lnTo>
                  <a:lnTo>
                    <a:pt x="348" y="447"/>
                  </a:lnTo>
                  <a:lnTo>
                    <a:pt x="361" y="430"/>
                  </a:lnTo>
                  <a:lnTo>
                    <a:pt x="372" y="416"/>
                  </a:lnTo>
                  <a:lnTo>
                    <a:pt x="381" y="405"/>
                  </a:lnTo>
                  <a:lnTo>
                    <a:pt x="388" y="396"/>
                  </a:lnTo>
                  <a:lnTo>
                    <a:pt x="423" y="366"/>
                  </a:lnTo>
                  <a:lnTo>
                    <a:pt x="459" y="340"/>
                  </a:lnTo>
                  <a:lnTo>
                    <a:pt x="499" y="319"/>
                  </a:lnTo>
                  <a:lnTo>
                    <a:pt x="540" y="302"/>
                  </a:lnTo>
                  <a:lnTo>
                    <a:pt x="584" y="290"/>
                  </a:lnTo>
                  <a:lnTo>
                    <a:pt x="608" y="285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84"/>
            <p:cNvSpPr>
              <a:spLocks noEditPoints="1"/>
            </p:cNvSpPr>
            <p:nvPr/>
          </p:nvSpPr>
          <p:spPr bwMode="auto">
            <a:xfrm>
              <a:off x="-1322388" y="4067175"/>
              <a:ext cx="2357438" cy="2405063"/>
            </a:xfrm>
            <a:custGeom>
              <a:avLst/>
              <a:gdLst>
                <a:gd name="T0" fmla="*/ 825 w 1485"/>
                <a:gd name="T1" fmla="*/ 452 h 1515"/>
                <a:gd name="T2" fmla="*/ 739 w 1485"/>
                <a:gd name="T3" fmla="*/ 500 h 1515"/>
                <a:gd name="T4" fmla="*/ 658 w 1485"/>
                <a:gd name="T5" fmla="*/ 530 h 1515"/>
                <a:gd name="T6" fmla="*/ 587 w 1485"/>
                <a:gd name="T7" fmla="*/ 583 h 1515"/>
                <a:gd name="T8" fmla="*/ 578 w 1485"/>
                <a:gd name="T9" fmla="*/ 592 h 1515"/>
                <a:gd name="T10" fmla="*/ 564 w 1485"/>
                <a:gd name="T11" fmla="*/ 612 h 1515"/>
                <a:gd name="T12" fmla="*/ 542 w 1485"/>
                <a:gd name="T13" fmla="*/ 645 h 1515"/>
                <a:gd name="T14" fmla="*/ 514 w 1485"/>
                <a:gd name="T15" fmla="*/ 694 h 1515"/>
                <a:gd name="T16" fmla="*/ 479 w 1485"/>
                <a:gd name="T17" fmla="*/ 763 h 1515"/>
                <a:gd name="T18" fmla="*/ 435 w 1485"/>
                <a:gd name="T19" fmla="*/ 854 h 1515"/>
                <a:gd name="T20" fmla="*/ 386 w 1485"/>
                <a:gd name="T21" fmla="*/ 970 h 1515"/>
                <a:gd name="T22" fmla="*/ 327 w 1485"/>
                <a:gd name="T23" fmla="*/ 1115 h 1515"/>
                <a:gd name="T24" fmla="*/ 281 w 1485"/>
                <a:gd name="T25" fmla="*/ 1234 h 1515"/>
                <a:gd name="T26" fmla="*/ 401 w 1485"/>
                <a:gd name="T27" fmla="*/ 1188 h 1515"/>
                <a:gd name="T28" fmla="*/ 545 w 1485"/>
                <a:gd name="T29" fmla="*/ 1130 h 1515"/>
                <a:gd name="T30" fmla="*/ 662 w 1485"/>
                <a:gd name="T31" fmla="*/ 1079 h 1515"/>
                <a:gd name="T32" fmla="*/ 753 w 1485"/>
                <a:gd name="T33" fmla="*/ 1037 h 1515"/>
                <a:gd name="T34" fmla="*/ 821 w 1485"/>
                <a:gd name="T35" fmla="*/ 1001 h 1515"/>
                <a:gd name="T36" fmla="*/ 871 w 1485"/>
                <a:gd name="T37" fmla="*/ 972 h 1515"/>
                <a:gd name="T38" fmla="*/ 903 w 1485"/>
                <a:gd name="T39" fmla="*/ 951 h 1515"/>
                <a:gd name="T40" fmla="*/ 923 w 1485"/>
                <a:gd name="T41" fmla="*/ 936 h 1515"/>
                <a:gd name="T42" fmla="*/ 933 w 1485"/>
                <a:gd name="T43" fmla="*/ 929 h 1515"/>
                <a:gd name="T44" fmla="*/ 985 w 1485"/>
                <a:gd name="T45" fmla="*/ 858 h 1515"/>
                <a:gd name="T46" fmla="*/ 1016 w 1485"/>
                <a:gd name="T47" fmla="*/ 777 h 1515"/>
                <a:gd name="T48" fmla="*/ 1065 w 1485"/>
                <a:gd name="T49" fmla="*/ 689 h 1515"/>
                <a:gd name="T50" fmla="*/ 1025 w 1485"/>
                <a:gd name="T51" fmla="*/ 251 h 1515"/>
                <a:gd name="T52" fmla="*/ 1485 w 1485"/>
                <a:gd name="T53" fmla="*/ 522 h 1515"/>
                <a:gd name="T54" fmla="*/ 1169 w 1485"/>
                <a:gd name="T55" fmla="*/ 863 h 1515"/>
                <a:gd name="T56" fmla="*/ 1123 w 1485"/>
                <a:gd name="T57" fmla="*/ 960 h 1515"/>
                <a:gd name="T58" fmla="*/ 1054 w 1485"/>
                <a:gd name="T59" fmla="*/ 1049 h 1515"/>
                <a:gd name="T60" fmla="*/ 1004 w 1485"/>
                <a:gd name="T61" fmla="*/ 1089 h 1515"/>
                <a:gd name="T62" fmla="*/ 934 w 1485"/>
                <a:gd name="T63" fmla="*/ 1132 h 1515"/>
                <a:gd name="T64" fmla="*/ 850 w 1485"/>
                <a:gd name="T65" fmla="*/ 1178 h 1515"/>
                <a:gd name="T66" fmla="*/ 754 w 1485"/>
                <a:gd name="T67" fmla="*/ 1224 h 1515"/>
                <a:gd name="T68" fmla="*/ 649 w 1485"/>
                <a:gd name="T69" fmla="*/ 1270 h 1515"/>
                <a:gd name="T70" fmla="*/ 542 w 1485"/>
                <a:gd name="T71" fmla="*/ 1315 h 1515"/>
                <a:gd name="T72" fmla="*/ 434 w 1485"/>
                <a:gd name="T73" fmla="*/ 1357 h 1515"/>
                <a:gd name="T74" fmla="*/ 331 w 1485"/>
                <a:gd name="T75" fmla="*/ 1397 h 1515"/>
                <a:gd name="T76" fmla="*/ 234 w 1485"/>
                <a:gd name="T77" fmla="*/ 1433 h 1515"/>
                <a:gd name="T78" fmla="*/ 149 w 1485"/>
                <a:gd name="T79" fmla="*/ 1463 h 1515"/>
                <a:gd name="T80" fmla="*/ 81 w 1485"/>
                <a:gd name="T81" fmla="*/ 1488 h 1515"/>
                <a:gd name="T82" fmla="*/ 30 w 1485"/>
                <a:gd name="T83" fmla="*/ 1504 h 1515"/>
                <a:gd name="T84" fmla="*/ 4 w 1485"/>
                <a:gd name="T85" fmla="*/ 1514 h 1515"/>
                <a:gd name="T86" fmla="*/ 1 w 1485"/>
                <a:gd name="T87" fmla="*/ 1512 h 1515"/>
                <a:gd name="T88" fmla="*/ 10 w 1485"/>
                <a:gd name="T89" fmla="*/ 1484 h 1515"/>
                <a:gd name="T90" fmla="*/ 27 w 1485"/>
                <a:gd name="T91" fmla="*/ 1434 h 1515"/>
                <a:gd name="T92" fmla="*/ 52 w 1485"/>
                <a:gd name="T93" fmla="*/ 1365 h 1515"/>
                <a:gd name="T94" fmla="*/ 82 w 1485"/>
                <a:gd name="T95" fmla="*/ 1280 h 1515"/>
                <a:gd name="T96" fmla="*/ 117 w 1485"/>
                <a:gd name="T97" fmla="*/ 1185 h 1515"/>
                <a:gd name="T98" fmla="*/ 157 w 1485"/>
                <a:gd name="T99" fmla="*/ 1080 h 1515"/>
                <a:gd name="T100" fmla="*/ 200 w 1485"/>
                <a:gd name="T101" fmla="*/ 973 h 1515"/>
                <a:gd name="T102" fmla="*/ 245 w 1485"/>
                <a:gd name="T103" fmla="*/ 865 h 1515"/>
                <a:gd name="T104" fmla="*/ 291 w 1485"/>
                <a:gd name="T105" fmla="*/ 762 h 1515"/>
                <a:gd name="T106" fmla="*/ 337 w 1485"/>
                <a:gd name="T107" fmla="*/ 665 h 1515"/>
                <a:gd name="T108" fmla="*/ 382 w 1485"/>
                <a:gd name="T109" fmla="*/ 582 h 1515"/>
                <a:gd name="T110" fmla="*/ 425 w 1485"/>
                <a:gd name="T111" fmla="*/ 512 h 1515"/>
                <a:gd name="T112" fmla="*/ 467 w 1485"/>
                <a:gd name="T113" fmla="*/ 462 h 1515"/>
                <a:gd name="T114" fmla="*/ 555 w 1485"/>
                <a:gd name="T115" fmla="*/ 393 h 1515"/>
                <a:gd name="T116" fmla="*/ 653 w 1485"/>
                <a:gd name="T117" fmla="*/ 347 h 1515"/>
                <a:gd name="T118" fmla="*/ 1034 w 1485"/>
                <a:gd name="T119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85" h="1515">
                  <a:moveTo>
                    <a:pt x="1025" y="251"/>
                  </a:moveTo>
                  <a:lnTo>
                    <a:pt x="825" y="452"/>
                  </a:lnTo>
                  <a:lnTo>
                    <a:pt x="789" y="490"/>
                  </a:lnTo>
                  <a:lnTo>
                    <a:pt x="739" y="500"/>
                  </a:lnTo>
                  <a:lnTo>
                    <a:pt x="697" y="512"/>
                  </a:lnTo>
                  <a:lnTo>
                    <a:pt x="658" y="530"/>
                  </a:lnTo>
                  <a:lnTo>
                    <a:pt x="621" y="553"/>
                  </a:lnTo>
                  <a:lnTo>
                    <a:pt x="587" y="583"/>
                  </a:lnTo>
                  <a:lnTo>
                    <a:pt x="583" y="587"/>
                  </a:lnTo>
                  <a:lnTo>
                    <a:pt x="578" y="592"/>
                  </a:lnTo>
                  <a:lnTo>
                    <a:pt x="572" y="600"/>
                  </a:lnTo>
                  <a:lnTo>
                    <a:pt x="564" y="612"/>
                  </a:lnTo>
                  <a:lnTo>
                    <a:pt x="554" y="626"/>
                  </a:lnTo>
                  <a:lnTo>
                    <a:pt x="542" y="645"/>
                  </a:lnTo>
                  <a:lnTo>
                    <a:pt x="529" y="668"/>
                  </a:lnTo>
                  <a:lnTo>
                    <a:pt x="514" y="694"/>
                  </a:lnTo>
                  <a:lnTo>
                    <a:pt x="498" y="726"/>
                  </a:lnTo>
                  <a:lnTo>
                    <a:pt x="479" y="763"/>
                  </a:lnTo>
                  <a:lnTo>
                    <a:pt x="458" y="806"/>
                  </a:lnTo>
                  <a:lnTo>
                    <a:pt x="435" y="854"/>
                  </a:lnTo>
                  <a:lnTo>
                    <a:pt x="412" y="909"/>
                  </a:lnTo>
                  <a:lnTo>
                    <a:pt x="386" y="970"/>
                  </a:lnTo>
                  <a:lnTo>
                    <a:pt x="357" y="1039"/>
                  </a:lnTo>
                  <a:lnTo>
                    <a:pt x="327" y="1115"/>
                  </a:lnTo>
                  <a:lnTo>
                    <a:pt x="304" y="1175"/>
                  </a:lnTo>
                  <a:lnTo>
                    <a:pt x="281" y="1234"/>
                  </a:lnTo>
                  <a:lnTo>
                    <a:pt x="340" y="1212"/>
                  </a:lnTo>
                  <a:lnTo>
                    <a:pt x="401" y="1188"/>
                  </a:lnTo>
                  <a:lnTo>
                    <a:pt x="476" y="1159"/>
                  </a:lnTo>
                  <a:lnTo>
                    <a:pt x="545" y="1130"/>
                  </a:lnTo>
                  <a:lnTo>
                    <a:pt x="607" y="1104"/>
                  </a:lnTo>
                  <a:lnTo>
                    <a:pt x="662" y="1079"/>
                  </a:lnTo>
                  <a:lnTo>
                    <a:pt x="710" y="1057"/>
                  </a:lnTo>
                  <a:lnTo>
                    <a:pt x="753" y="1037"/>
                  </a:lnTo>
                  <a:lnTo>
                    <a:pt x="790" y="1018"/>
                  </a:lnTo>
                  <a:lnTo>
                    <a:pt x="821" y="1001"/>
                  </a:lnTo>
                  <a:lnTo>
                    <a:pt x="848" y="986"/>
                  </a:lnTo>
                  <a:lnTo>
                    <a:pt x="871" y="972"/>
                  </a:lnTo>
                  <a:lnTo>
                    <a:pt x="889" y="961"/>
                  </a:lnTo>
                  <a:lnTo>
                    <a:pt x="903" y="951"/>
                  </a:lnTo>
                  <a:lnTo>
                    <a:pt x="916" y="943"/>
                  </a:lnTo>
                  <a:lnTo>
                    <a:pt x="923" y="936"/>
                  </a:lnTo>
                  <a:lnTo>
                    <a:pt x="929" y="932"/>
                  </a:lnTo>
                  <a:lnTo>
                    <a:pt x="933" y="929"/>
                  </a:lnTo>
                  <a:lnTo>
                    <a:pt x="962" y="895"/>
                  </a:lnTo>
                  <a:lnTo>
                    <a:pt x="985" y="858"/>
                  </a:lnTo>
                  <a:lnTo>
                    <a:pt x="1004" y="818"/>
                  </a:lnTo>
                  <a:lnTo>
                    <a:pt x="1016" y="777"/>
                  </a:lnTo>
                  <a:lnTo>
                    <a:pt x="1026" y="725"/>
                  </a:lnTo>
                  <a:lnTo>
                    <a:pt x="1065" y="689"/>
                  </a:lnTo>
                  <a:lnTo>
                    <a:pt x="1250" y="511"/>
                  </a:lnTo>
                  <a:lnTo>
                    <a:pt x="1025" y="251"/>
                  </a:lnTo>
                  <a:close/>
                  <a:moveTo>
                    <a:pt x="1034" y="0"/>
                  </a:moveTo>
                  <a:lnTo>
                    <a:pt x="1485" y="522"/>
                  </a:lnTo>
                  <a:lnTo>
                    <a:pt x="1183" y="812"/>
                  </a:lnTo>
                  <a:lnTo>
                    <a:pt x="1169" y="863"/>
                  </a:lnTo>
                  <a:lnTo>
                    <a:pt x="1149" y="912"/>
                  </a:lnTo>
                  <a:lnTo>
                    <a:pt x="1123" y="960"/>
                  </a:lnTo>
                  <a:lnTo>
                    <a:pt x="1091" y="1006"/>
                  </a:lnTo>
                  <a:lnTo>
                    <a:pt x="1054" y="1049"/>
                  </a:lnTo>
                  <a:lnTo>
                    <a:pt x="1031" y="1069"/>
                  </a:lnTo>
                  <a:lnTo>
                    <a:pt x="1004" y="1089"/>
                  </a:lnTo>
                  <a:lnTo>
                    <a:pt x="972" y="1111"/>
                  </a:lnTo>
                  <a:lnTo>
                    <a:pt x="934" y="1132"/>
                  </a:lnTo>
                  <a:lnTo>
                    <a:pt x="893" y="1155"/>
                  </a:lnTo>
                  <a:lnTo>
                    <a:pt x="850" y="1178"/>
                  </a:lnTo>
                  <a:lnTo>
                    <a:pt x="802" y="1201"/>
                  </a:lnTo>
                  <a:lnTo>
                    <a:pt x="754" y="1224"/>
                  </a:lnTo>
                  <a:lnTo>
                    <a:pt x="703" y="1247"/>
                  </a:lnTo>
                  <a:lnTo>
                    <a:pt x="649" y="1270"/>
                  </a:lnTo>
                  <a:lnTo>
                    <a:pt x="596" y="1293"/>
                  </a:lnTo>
                  <a:lnTo>
                    <a:pt x="542" y="1315"/>
                  </a:lnTo>
                  <a:lnTo>
                    <a:pt x="488" y="1336"/>
                  </a:lnTo>
                  <a:lnTo>
                    <a:pt x="434" y="1357"/>
                  </a:lnTo>
                  <a:lnTo>
                    <a:pt x="382" y="1379"/>
                  </a:lnTo>
                  <a:lnTo>
                    <a:pt x="331" y="1397"/>
                  </a:lnTo>
                  <a:lnTo>
                    <a:pt x="281" y="1416"/>
                  </a:lnTo>
                  <a:lnTo>
                    <a:pt x="234" y="1433"/>
                  </a:lnTo>
                  <a:lnTo>
                    <a:pt x="190" y="1448"/>
                  </a:lnTo>
                  <a:lnTo>
                    <a:pt x="149" y="1463"/>
                  </a:lnTo>
                  <a:lnTo>
                    <a:pt x="113" y="1476"/>
                  </a:lnTo>
                  <a:lnTo>
                    <a:pt x="81" y="1488"/>
                  </a:lnTo>
                  <a:lnTo>
                    <a:pt x="52" y="1497"/>
                  </a:lnTo>
                  <a:lnTo>
                    <a:pt x="30" y="1504"/>
                  </a:lnTo>
                  <a:lnTo>
                    <a:pt x="14" y="1510"/>
                  </a:lnTo>
                  <a:lnTo>
                    <a:pt x="4" y="1514"/>
                  </a:lnTo>
                  <a:lnTo>
                    <a:pt x="0" y="1515"/>
                  </a:lnTo>
                  <a:lnTo>
                    <a:pt x="1" y="1512"/>
                  </a:lnTo>
                  <a:lnTo>
                    <a:pt x="5" y="1500"/>
                  </a:lnTo>
                  <a:lnTo>
                    <a:pt x="10" y="1484"/>
                  </a:lnTo>
                  <a:lnTo>
                    <a:pt x="17" y="1462"/>
                  </a:lnTo>
                  <a:lnTo>
                    <a:pt x="27" y="1434"/>
                  </a:lnTo>
                  <a:lnTo>
                    <a:pt x="39" y="1402"/>
                  </a:lnTo>
                  <a:lnTo>
                    <a:pt x="52" y="1365"/>
                  </a:lnTo>
                  <a:lnTo>
                    <a:pt x="66" y="1325"/>
                  </a:lnTo>
                  <a:lnTo>
                    <a:pt x="82" y="1280"/>
                  </a:lnTo>
                  <a:lnTo>
                    <a:pt x="100" y="1234"/>
                  </a:lnTo>
                  <a:lnTo>
                    <a:pt x="117" y="1185"/>
                  </a:lnTo>
                  <a:lnTo>
                    <a:pt x="137" y="1134"/>
                  </a:lnTo>
                  <a:lnTo>
                    <a:pt x="157" y="1080"/>
                  </a:lnTo>
                  <a:lnTo>
                    <a:pt x="178" y="1027"/>
                  </a:lnTo>
                  <a:lnTo>
                    <a:pt x="200" y="973"/>
                  </a:lnTo>
                  <a:lnTo>
                    <a:pt x="223" y="919"/>
                  </a:lnTo>
                  <a:lnTo>
                    <a:pt x="245" y="865"/>
                  </a:lnTo>
                  <a:lnTo>
                    <a:pt x="267" y="813"/>
                  </a:lnTo>
                  <a:lnTo>
                    <a:pt x="291" y="762"/>
                  </a:lnTo>
                  <a:lnTo>
                    <a:pt x="313" y="712"/>
                  </a:lnTo>
                  <a:lnTo>
                    <a:pt x="337" y="665"/>
                  </a:lnTo>
                  <a:lnTo>
                    <a:pt x="360" y="622"/>
                  </a:lnTo>
                  <a:lnTo>
                    <a:pt x="382" y="582"/>
                  </a:lnTo>
                  <a:lnTo>
                    <a:pt x="404" y="544"/>
                  </a:lnTo>
                  <a:lnTo>
                    <a:pt x="425" y="512"/>
                  </a:lnTo>
                  <a:lnTo>
                    <a:pt x="447" y="485"/>
                  </a:lnTo>
                  <a:lnTo>
                    <a:pt x="467" y="462"/>
                  </a:lnTo>
                  <a:lnTo>
                    <a:pt x="509" y="424"/>
                  </a:lnTo>
                  <a:lnTo>
                    <a:pt x="555" y="393"/>
                  </a:lnTo>
                  <a:lnTo>
                    <a:pt x="603" y="367"/>
                  </a:lnTo>
                  <a:lnTo>
                    <a:pt x="653" y="347"/>
                  </a:lnTo>
                  <a:lnTo>
                    <a:pt x="704" y="3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1196975" y="3865563"/>
              <a:ext cx="2082800" cy="2620963"/>
            </a:xfrm>
            <a:custGeom>
              <a:avLst/>
              <a:gdLst>
                <a:gd name="T0" fmla="*/ 1312 w 1312"/>
                <a:gd name="T1" fmla="*/ 0 h 1651"/>
                <a:gd name="T2" fmla="*/ 1308 w 1312"/>
                <a:gd name="T3" fmla="*/ 96 h 1651"/>
                <a:gd name="T4" fmla="*/ 1298 w 1312"/>
                <a:gd name="T5" fmla="*/ 192 h 1651"/>
                <a:gd name="T6" fmla="*/ 1283 w 1312"/>
                <a:gd name="T7" fmla="*/ 289 h 1651"/>
                <a:gd name="T8" fmla="*/ 1261 w 1312"/>
                <a:gd name="T9" fmla="*/ 387 h 1651"/>
                <a:gd name="T10" fmla="*/ 1233 w 1312"/>
                <a:gd name="T11" fmla="*/ 484 h 1651"/>
                <a:gd name="T12" fmla="*/ 1198 w 1312"/>
                <a:gd name="T13" fmla="*/ 581 h 1651"/>
                <a:gd name="T14" fmla="*/ 1159 w 1312"/>
                <a:gd name="T15" fmla="*/ 678 h 1651"/>
                <a:gd name="T16" fmla="*/ 1114 w 1312"/>
                <a:gd name="T17" fmla="*/ 773 h 1651"/>
                <a:gd name="T18" fmla="*/ 1063 w 1312"/>
                <a:gd name="T19" fmla="*/ 868 h 1651"/>
                <a:gd name="T20" fmla="*/ 1006 w 1312"/>
                <a:gd name="T21" fmla="*/ 961 h 1651"/>
                <a:gd name="T22" fmla="*/ 942 w 1312"/>
                <a:gd name="T23" fmla="*/ 1052 h 1651"/>
                <a:gd name="T24" fmla="*/ 874 w 1312"/>
                <a:gd name="T25" fmla="*/ 1141 h 1651"/>
                <a:gd name="T26" fmla="*/ 799 w 1312"/>
                <a:gd name="T27" fmla="*/ 1228 h 1651"/>
                <a:gd name="T28" fmla="*/ 719 w 1312"/>
                <a:gd name="T29" fmla="*/ 1313 h 1651"/>
                <a:gd name="T30" fmla="*/ 641 w 1312"/>
                <a:gd name="T31" fmla="*/ 1387 h 1651"/>
                <a:gd name="T32" fmla="*/ 560 w 1312"/>
                <a:gd name="T33" fmla="*/ 1457 h 1651"/>
                <a:gd name="T34" fmla="*/ 478 w 1312"/>
                <a:gd name="T35" fmla="*/ 1522 h 1651"/>
                <a:gd name="T36" fmla="*/ 393 w 1312"/>
                <a:gd name="T37" fmla="*/ 1581 h 1651"/>
                <a:gd name="T38" fmla="*/ 306 w 1312"/>
                <a:gd name="T39" fmla="*/ 1636 h 1651"/>
                <a:gd name="T40" fmla="*/ 305 w 1312"/>
                <a:gd name="T41" fmla="*/ 1637 h 1651"/>
                <a:gd name="T42" fmla="*/ 304 w 1312"/>
                <a:gd name="T43" fmla="*/ 1637 h 1651"/>
                <a:gd name="T44" fmla="*/ 301 w 1312"/>
                <a:gd name="T45" fmla="*/ 1639 h 1651"/>
                <a:gd name="T46" fmla="*/ 300 w 1312"/>
                <a:gd name="T47" fmla="*/ 1640 h 1651"/>
                <a:gd name="T48" fmla="*/ 300 w 1312"/>
                <a:gd name="T49" fmla="*/ 1640 h 1651"/>
                <a:gd name="T50" fmla="*/ 279 w 1312"/>
                <a:gd name="T51" fmla="*/ 1649 h 1651"/>
                <a:gd name="T52" fmla="*/ 258 w 1312"/>
                <a:gd name="T53" fmla="*/ 1651 h 1651"/>
                <a:gd name="T54" fmla="*/ 237 w 1312"/>
                <a:gd name="T55" fmla="*/ 1647 h 1651"/>
                <a:gd name="T56" fmla="*/ 217 w 1312"/>
                <a:gd name="T57" fmla="*/ 1640 h 1651"/>
                <a:gd name="T58" fmla="*/ 199 w 1312"/>
                <a:gd name="T59" fmla="*/ 1626 h 1651"/>
                <a:gd name="T60" fmla="*/ 187 w 1312"/>
                <a:gd name="T61" fmla="*/ 1611 h 1651"/>
                <a:gd name="T62" fmla="*/ 179 w 1312"/>
                <a:gd name="T63" fmla="*/ 1595 h 1651"/>
                <a:gd name="T64" fmla="*/ 179 w 1312"/>
                <a:gd name="T65" fmla="*/ 1594 h 1651"/>
                <a:gd name="T66" fmla="*/ 178 w 1312"/>
                <a:gd name="T67" fmla="*/ 1593 h 1651"/>
                <a:gd name="T68" fmla="*/ 178 w 1312"/>
                <a:gd name="T69" fmla="*/ 1590 h 1651"/>
                <a:gd name="T70" fmla="*/ 177 w 1312"/>
                <a:gd name="T71" fmla="*/ 1586 h 1651"/>
                <a:gd name="T72" fmla="*/ 176 w 1312"/>
                <a:gd name="T73" fmla="*/ 1584 h 1651"/>
                <a:gd name="T74" fmla="*/ 176 w 1312"/>
                <a:gd name="T75" fmla="*/ 1581 h 1651"/>
                <a:gd name="T76" fmla="*/ 0 w 1312"/>
                <a:gd name="T77" fmla="*/ 952 h 1651"/>
                <a:gd name="T78" fmla="*/ 13 w 1312"/>
                <a:gd name="T79" fmla="*/ 946 h 1651"/>
                <a:gd name="T80" fmla="*/ 156 w 1312"/>
                <a:gd name="T81" fmla="*/ 875 h 1651"/>
                <a:gd name="T82" fmla="*/ 1129 w 1312"/>
                <a:gd name="T83" fmla="*/ 182 h 1651"/>
                <a:gd name="T84" fmla="*/ 1246 w 1312"/>
                <a:gd name="T85" fmla="*/ 67 h 1651"/>
                <a:gd name="T86" fmla="*/ 1312 w 1312"/>
                <a:gd name="T87" fmla="*/ 0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2" h="1651">
                  <a:moveTo>
                    <a:pt x="1312" y="0"/>
                  </a:moveTo>
                  <a:lnTo>
                    <a:pt x="1308" y="96"/>
                  </a:lnTo>
                  <a:lnTo>
                    <a:pt x="1298" y="192"/>
                  </a:lnTo>
                  <a:lnTo>
                    <a:pt x="1283" y="289"/>
                  </a:lnTo>
                  <a:lnTo>
                    <a:pt x="1261" y="387"/>
                  </a:lnTo>
                  <a:lnTo>
                    <a:pt x="1233" y="484"/>
                  </a:lnTo>
                  <a:lnTo>
                    <a:pt x="1198" y="581"/>
                  </a:lnTo>
                  <a:lnTo>
                    <a:pt x="1159" y="678"/>
                  </a:lnTo>
                  <a:lnTo>
                    <a:pt x="1114" y="773"/>
                  </a:lnTo>
                  <a:lnTo>
                    <a:pt x="1063" y="868"/>
                  </a:lnTo>
                  <a:lnTo>
                    <a:pt x="1006" y="961"/>
                  </a:lnTo>
                  <a:lnTo>
                    <a:pt x="942" y="1052"/>
                  </a:lnTo>
                  <a:lnTo>
                    <a:pt x="874" y="1141"/>
                  </a:lnTo>
                  <a:lnTo>
                    <a:pt x="799" y="1228"/>
                  </a:lnTo>
                  <a:lnTo>
                    <a:pt x="719" y="1313"/>
                  </a:lnTo>
                  <a:lnTo>
                    <a:pt x="641" y="1387"/>
                  </a:lnTo>
                  <a:lnTo>
                    <a:pt x="560" y="1457"/>
                  </a:lnTo>
                  <a:lnTo>
                    <a:pt x="478" y="1522"/>
                  </a:lnTo>
                  <a:lnTo>
                    <a:pt x="393" y="1581"/>
                  </a:lnTo>
                  <a:lnTo>
                    <a:pt x="306" y="1636"/>
                  </a:lnTo>
                  <a:lnTo>
                    <a:pt x="305" y="1637"/>
                  </a:lnTo>
                  <a:lnTo>
                    <a:pt x="304" y="1637"/>
                  </a:lnTo>
                  <a:lnTo>
                    <a:pt x="301" y="1639"/>
                  </a:lnTo>
                  <a:lnTo>
                    <a:pt x="300" y="1640"/>
                  </a:lnTo>
                  <a:lnTo>
                    <a:pt x="300" y="1640"/>
                  </a:lnTo>
                  <a:lnTo>
                    <a:pt x="279" y="1649"/>
                  </a:lnTo>
                  <a:lnTo>
                    <a:pt x="258" y="1651"/>
                  </a:lnTo>
                  <a:lnTo>
                    <a:pt x="237" y="1647"/>
                  </a:lnTo>
                  <a:lnTo>
                    <a:pt x="217" y="1640"/>
                  </a:lnTo>
                  <a:lnTo>
                    <a:pt x="199" y="1626"/>
                  </a:lnTo>
                  <a:lnTo>
                    <a:pt x="187" y="1611"/>
                  </a:lnTo>
                  <a:lnTo>
                    <a:pt x="179" y="1595"/>
                  </a:lnTo>
                  <a:lnTo>
                    <a:pt x="179" y="1594"/>
                  </a:lnTo>
                  <a:lnTo>
                    <a:pt x="178" y="1593"/>
                  </a:lnTo>
                  <a:lnTo>
                    <a:pt x="178" y="1590"/>
                  </a:lnTo>
                  <a:lnTo>
                    <a:pt x="177" y="1586"/>
                  </a:lnTo>
                  <a:lnTo>
                    <a:pt x="176" y="1584"/>
                  </a:lnTo>
                  <a:lnTo>
                    <a:pt x="176" y="1581"/>
                  </a:lnTo>
                  <a:lnTo>
                    <a:pt x="0" y="952"/>
                  </a:lnTo>
                  <a:lnTo>
                    <a:pt x="13" y="946"/>
                  </a:lnTo>
                  <a:lnTo>
                    <a:pt x="156" y="875"/>
                  </a:lnTo>
                  <a:lnTo>
                    <a:pt x="1129" y="182"/>
                  </a:lnTo>
                  <a:lnTo>
                    <a:pt x="1246" y="67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-1308100" y="1900238"/>
              <a:ext cx="2622550" cy="2082800"/>
            </a:xfrm>
            <a:custGeom>
              <a:avLst/>
              <a:gdLst>
                <a:gd name="T0" fmla="*/ 1585 w 1652"/>
                <a:gd name="T1" fmla="*/ 67 h 1312"/>
                <a:gd name="T2" fmla="*/ 1453 w 1652"/>
                <a:gd name="T3" fmla="*/ 189 h 1312"/>
                <a:gd name="T4" fmla="*/ 1409 w 1652"/>
                <a:gd name="T5" fmla="*/ 218 h 1312"/>
                <a:gd name="T6" fmla="*/ 1359 w 1652"/>
                <a:gd name="T7" fmla="*/ 265 h 1312"/>
                <a:gd name="T8" fmla="*/ 1305 w 1652"/>
                <a:gd name="T9" fmla="*/ 328 h 1312"/>
                <a:gd name="T10" fmla="*/ 1245 w 1652"/>
                <a:gd name="T11" fmla="*/ 405 h 1312"/>
                <a:gd name="T12" fmla="*/ 1184 w 1652"/>
                <a:gd name="T13" fmla="*/ 491 h 1312"/>
                <a:gd name="T14" fmla="*/ 1121 w 1652"/>
                <a:gd name="T15" fmla="*/ 583 h 1312"/>
                <a:gd name="T16" fmla="*/ 1060 w 1652"/>
                <a:gd name="T17" fmla="*/ 679 h 1312"/>
                <a:gd name="T18" fmla="*/ 1000 w 1652"/>
                <a:gd name="T19" fmla="*/ 775 h 1312"/>
                <a:gd name="T20" fmla="*/ 944 w 1652"/>
                <a:gd name="T21" fmla="*/ 867 h 1312"/>
                <a:gd name="T22" fmla="*/ 894 w 1652"/>
                <a:gd name="T23" fmla="*/ 951 h 1312"/>
                <a:gd name="T24" fmla="*/ 851 w 1652"/>
                <a:gd name="T25" fmla="*/ 1024 h 1312"/>
                <a:gd name="T26" fmla="*/ 816 w 1652"/>
                <a:gd name="T27" fmla="*/ 1085 h 1312"/>
                <a:gd name="T28" fmla="*/ 791 w 1652"/>
                <a:gd name="T29" fmla="*/ 1129 h 1312"/>
                <a:gd name="T30" fmla="*/ 777 w 1652"/>
                <a:gd name="T31" fmla="*/ 1152 h 1312"/>
                <a:gd name="T32" fmla="*/ 705 w 1652"/>
                <a:gd name="T33" fmla="*/ 1299 h 1312"/>
                <a:gd name="T34" fmla="*/ 68 w 1652"/>
                <a:gd name="T35" fmla="*/ 1136 h 1312"/>
                <a:gd name="T36" fmla="*/ 63 w 1652"/>
                <a:gd name="T37" fmla="*/ 1135 h 1312"/>
                <a:gd name="T38" fmla="*/ 58 w 1652"/>
                <a:gd name="T39" fmla="*/ 1133 h 1312"/>
                <a:gd name="T40" fmla="*/ 56 w 1652"/>
                <a:gd name="T41" fmla="*/ 1133 h 1312"/>
                <a:gd name="T42" fmla="*/ 25 w 1652"/>
                <a:gd name="T43" fmla="*/ 1113 h 1312"/>
                <a:gd name="T44" fmla="*/ 3 w 1652"/>
                <a:gd name="T45" fmla="*/ 1074 h 1312"/>
                <a:gd name="T46" fmla="*/ 2 w 1652"/>
                <a:gd name="T47" fmla="*/ 1032 h 1312"/>
                <a:gd name="T48" fmla="*/ 11 w 1652"/>
                <a:gd name="T49" fmla="*/ 1011 h 1312"/>
                <a:gd name="T50" fmla="*/ 12 w 1652"/>
                <a:gd name="T51" fmla="*/ 1008 h 1312"/>
                <a:gd name="T52" fmla="*/ 15 w 1652"/>
                <a:gd name="T53" fmla="*/ 1006 h 1312"/>
                <a:gd name="T54" fmla="*/ 129 w 1652"/>
                <a:gd name="T55" fmla="*/ 834 h 1312"/>
                <a:gd name="T56" fmla="*/ 263 w 1652"/>
                <a:gd name="T57" fmla="*/ 670 h 1312"/>
                <a:gd name="T58" fmla="*/ 423 w 1652"/>
                <a:gd name="T59" fmla="*/ 512 h 1312"/>
                <a:gd name="T60" fmla="*/ 598 w 1652"/>
                <a:gd name="T61" fmla="*/ 369 h 1312"/>
                <a:gd name="T62" fmla="*/ 783 w 1652"/>
                <a:gd name="T63" fmla="*/ 250 h 1312"/>
                <a:gd name="T64" fmla="*/ 974 w 1652"/>
                <a:gd name="T65" fmla="*/ 153 h 1312"/>
                <a:gd name="T66" fmla="*/ 1168 w 1652"/>
                <a:gd name="T67" fmla="*/ 80 h 1312"/>
                <a:gd name="T68" fmla="*/ 1363 w 1652"/>
                <a:gd name="T69" fmla="*/ 30 h 1312"/>
                <a:gd name="T70" fmla="*/ 1556 w 1652"/>
                <a:gd name="T71" fmla="*/ 4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2" h="1312">
                  <a:moveTo>
                    <a:pt x="1652" y="0"/>
                  </a:moveTo>
                  <a:lnTo>
                    <a:pt x="1585" y="67"/>
                  </a:lnTo>
                  <a:lnTo>
                    <a:pt x="1470" y="184"/>
                  </a:lnTo>
                  <a:lnTo>
                    <a:pt x="1453" y="189"/>
                  </a:lnTo>
                  <a:lnTo>
                    <a:pt x="1432" y="200"/>
                  </a:lnTo>
                  <a:lnTo>
                    <a:pt x="1409" y="218"/>
                  </a:lnTo>
                  <a:lnTo>
                    <a:pt x="1386" y="239"/>
                  </a:lnTo>
                  <a:lnTo>
                    <a:pt x="1359" y="265"/>
                  </a:lnTo>
                  <a:lnTo>
                    <a:pt x="1333" y="295"/>
                  </a:lnTo>
                  <a:lnTo>
                    <a:pt x="1305" y="328"/>
                  </a:lnTo>
                  <a:lnTo>
                    <a:pt x="1275" y="366"/>
                  </a:lnTo>
                  <a:lnTo>
                    <a:pt x="1245" y="405"/>
                  </a:lnTo>
                  <a:lnTo>
                    <a:pt x="1215" y="446"/>
                  </a:lnTo>
                  <a:lnTo>
                    <a:pt x="1184" y="491"/>
                  </a:lnTo>
                  <a:lnTo>
                    <a:pt x="1153" y="537"/>
                  </a:lnTo>
                  <a:lnTo>
                    <a:pt x="1121" y="583"/>
                  </a:lnTo>
                  <a:lnTo>
                    <a:pt x="1089" y="632"/>
                  </a:lnTo>
                  <a:lnTo>
                    <a:pt x="1060" y="679"/>
                  </a:lnTo>
                  <a:lnTo>
                    <a:pt x="1029" y="727"/>
                  </a:lnTo>
                  <a:lnTo>
                    <a:pt x="1000" y="775"/>
                  </a:lnTo>
                  <a:lnTo>
                    <a:pt x="971" y="821"/>
                  </a:lnTo>
                  <a:lnTo>
                    <a:pt x="944" y="867"/>
                  </a:lnTo>
                  <a:lnTo>
                    <a:pt x="918" y="909"/>
                  </a:lnTo>
                  <a:lnTo>
                    <a:pt x="894" y="951"/>
                  </a:lnTo>
                  <a:lnTo>
                    <a:pt x="871" y="990"/>
                  </a:lnTo>
                  <a:lnTo>
                    <a:pt x="851" y="1024"/>
                  </a:lnTo>
                  <a:lnTo>
                    <a:pt x="832" y="1057"/>
                  </a:lnTo>
                  <a:lnTo>
                    <a:pt x="816" y="1085"/>
                  </a:lnTo>
                  <a:lnTo>
                    <a:pt x="802" y="1110"/>
                  </a:lnTo>
                  <a:lnTo>
                    <a:pt x="791" y="1129"/>
                  </a:lnTo>
                  <a:lnTo>
                    <a:pt x="782" y="1144"/>
                  </a:lnTo>
                  <a:lnTo>
                    <a:pt x="777" y="1152"/>
                  </a:lnTo>
                  <a:lnTo>
                    <a:pt x="776" y="1156"/>
                  </a:lnTo>
                  <a:lnTo>
                    <a:pt x="705" y="1299"/>
                  </a:lnTo>
                  <a:lnTo>
                    <a:pt x="699" y="1312"/>
                  </a:lnTo>
                  <a:lnTo>
                    <a:pt x="68" y="1136"/>
                  </a:lnTo>
                  <a:lnTo>
                    <a:pt x="67" y="1135"/>
                  </a:lnTo>
                  <a:lnTo>
                    <a:pt x="63" y="1135"/>
                  </a:lnTo>
                  <a:lnTo>
                    <a:pt x="61" y="1134"/>
                  </a:lnTo>
                  <a:lnTo>
                    <a:pt x="58" y="1133"/>
                  </a:lnTo>
                  <a:lnTo>
                    <a:pt x="57" y="1133"/>
                  </a:lnTo>
                  <a:lnTo>
                    <a:pt x="56" y="1133"/>
                  </a:lnTo>
                  <a:lnTo>
                    <a:pt x="40" y="1124"/>
                  </a:lnTo>
                  <a:lnTo>
                    <a:pt x="25" y="1113"/>
                  </a:lnTo>
                  <a:lnTo>
                    <a:pt x="11" y="1095"/>
                  </a:lnTo>
                  <a:lnTo>
                    <a:pt x="3" y="1074"/>
                  </a:lnTo>
                  <a:lnTo>
                    <a:pt x="0" y="1053"/>
                  </a:lnTo>
                  <a:lnTo>
                    <a:pt x="2" y="1032"/>
                  </a:lnTo>
                  <a:lnTo>
                    <a:pt x="10" y="1012"/>
                  </a:lnTo>
                  <a:lnTo>
                    <a:pt x="11" y="1011"/>
                  </a:lnTo>
                  <a:lnTo>
                    <a:pt x="11" y="1009"/>
                  </a:lnTo>
                  <a:lnTo>
                    <a:pt x="12" y="1008"/>
                  </a:lnTo>
                  <a:lnTo>
                    <a:pt x="13" y="1006"/>
                  </a:lnTo>
                  <a:lnTo>
                    <a:pt x="15" y="1006"/>
                  </a:lnTo>
                  <a:lnTo>
                    <a:pt x="69" y="919"/>
                  </a:lnTo>
                  <a:lnTo>
                    <a:pt x="129" y="834"/>
                  </a:lnTo>
                  <a:lnTo>
                    <a:pt x="194" y="751"/>
                  </a:lnTo>
                  <a:lnTo>
                    <a:pt x="263" y="670"/>
                  </a:lnTo>
                  <a:lnTo>
                    <a:pt x="338" y="592"/>
                  </a:lnTo>
                  <a:lnTo>
                    <a:pt x="423" y="512"/>
                  </a:lnTo>
                  <a:lnTo>
                    <a:pt x="509" y="439"/>
                  </a:lnTo>
                  <a:lnTo>
                    <a:pt x="598" y="369"/>
                  </a:lnTo>
                  <a:lnTo>
                    <a:pt x="690" y="307"/>
                  </a:lnTo>
                  <a:lnTo>
                    <a:pt x="783" y="250"/>
                  </a:lnTo>
                  <a:lnTo>
                    <a:pt x="878" y="199"/>
                  </a:lnTo>
                  <a:lnTo>
                    <a:pt x="974" y="153"/>
                  </a:lnTo>
                  <a:lnTo>
                    <a:pt x="1071" y="113"/>
                  </a:lnTo>
                  <a:lnTo>
                    <a:pt x="1168" y="80"/>
                  </a:lnTo>
                  <a:lnTo>
                    <a:pt x="1265" y="52"/>
                  </a:lnTo>
                  <a:lnTo>
                    <a:pt x="1363" y="30"/>
                  </a:lnTo>
                  <a:lnTo>
                    <a:pt x="1460" y="14"/>
                  </a:lnTo>
                  <a:lnTo>
                    <a:pt x="1556" y="4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-455613" y="0"/>
              <a:ext cx="5638801" cy="5634038"/>
            </a:xfrm>
            <a:custGeom>
              <a:avLst/>
              <a:gdLst>
                <a:gd name="T0" fmla="*/ 3478 w 3552"/>
                <a:gd name="T1" fmla="*/ 1 h 3549"/>
                <a:gd name="T2" fmla="*/ 3512 w 3552"/>
                <a:gd name="T3" fmla="*/ 14 h 3549"/>
                <a:gd name="T4" fmla="*/ 3538 w 3552"/>
                <a:gd name="T5" fmla="*/ 40 h 3549"/>
                <a:gd name="T6" fmla="*/ 3551 w 3552"/>
                <a:gd name="T7" fmla="*/ 73 h 3549"/>
                <a:gd name="T8" fmla="*/ 3542 w 3552"/>
                <a:gd name="T9" fmla="*/ 221 h 3549"/>
                <a:gd name="T10" fmla="*/ 3503 w 3552"/>
                <a:gd name="T11" fmla="*/ 487 h 3549"/>
                <a:gd name="T12" fmla="*/ 3436 w 3552"/>
                <a:gd name="T13" fmla="*/ 760 h 3549"/>
                <a:gd name="T14" fmla="*/ 3342 w 3552"/>
                <a:gd name="T15" fmla="*/ 1035 h 3549"/>
                <a:gd name="T16" fmla="*/ 3218 w 3552"/>
                <a:gd name="T17" fmla="*/ 1313 h 3549"/>
                <a:gd name="T18" fmla="*/ 3070 w 3552"/>
                <a:gd name="T19" fmla="*/ 1590 h 3549"/>
                <a:gd name="T20" fmla="*/ 2895 w 3552"/>
                <a:gd name="T21" fmla="*/ 1863 h 3549"/>
                <a:gd name="T22" fmla="*/ 2695 w 3552"/>
                <a:gd name="T23" fmla="*/ 2132 h 3549"/>
                <a:gd name="T24" fmla="*/ 2469 w 3552"/>
                <a:gd name="T25" fmla="*/ 2393 h 3549"/>
                <a:gd name="T26" fmla="*/ 2224 w 3552"/>
                <a:gd name="T27" fmla="*/ 2637 h 3549"/>
                <a:gd name="T28" fmla="*/ 1973 w 3552"/>
                <a:gd name="T29" fmla="*/ 2855 h 3549"/>
                <a:gd name="T30" fmla="*/ 1713 w 3552"/>
                <a:gd name="T31" fmla="*/ 3052 h 3549"/>
                <a:gd name="T32" fmla="*/ 1448 w 3552"/>
                <a:gd name="T33" fmla="*/ 3223 h 3549"/>
                <a:gd name="T34" fmla="*/ 1179 w 3552"/>
                <a:gd name="T35" fmla="*/ 3370 h 3549"/>
                <a:gd name="T36" fmla="*/ 911 w 3552"/>
                <a:gd name="T37" fmla="*/ 3493 h 3549"/>
                <a:gd name="T38" fmla="*/ 758 w 3552"/>
                <a:gd name="T39" fmla="*/ 3549 h 3549"/>
                <a:gd name="T40" fmla="*/ 720 w 3552"/>
                <a:gd name="T41" fmla="*/ 3545 h 3549"/>
                <a:gd name="T42" fmla="*/ 688 w 3552"/>
                <a:gd name="T43" fmla="*/ 3524 h 3549"/>
                <a:gd name="T44" fmla="*/ 13 w 3552"/>
                <a:gd name="T45" fmla="*/ 2845 h 3549"/>
                <a:gd name="T46" fmla="*/ 0 w 3552"/>
                <a:gd name="T47" fmla="*/ 2811 h 3549"/>
                <a:gd name="T48" fmla="*/ 4 w 3552"/>
                <a:gd name="T49" fmla="*/ 2773 h 3549"/>
                <a:gd name="T50" fmla="*/ 115 w 3552"/>
                <a:gd name="T51" fmla="*/ 2505 h 3549"/>
                <a:gd name="T52" fmla="*/ 249 w 3552"/>
                <a:gd name="T53" fmla="*/ 2236 h 3549"/>
                <a:gd name="T54" fmla="*/ 409 w 3552"/>
                <a:gd name="T55" fmla="*/ 1969 h 3549"/>
                <a:gd name="T56" fmla="*/ 592 w 3552"/>
                <a:gd name="T57" fmla="*/ 1707 h 3549"/>
                <a:gd name="T58" fmla="*/ 800 w 3552"/>
                <a:gd name="T59" fmla="*/ 1451 h 3549"/>
                <a:gd name="T60" fmla="*/ 1030 w 3552"/>
                <a:gd name="T61" fmla="*/ 1203 h 3549"/>
                <a:gd name="T62" fmla="*/ 1286 w 3552"/>
                <a:gd name="T63" fmla="*/ 966 h 3549"/>
                <a:gd name="T64" fmla="*/ 1551 w 3552"/>
                <a:gd name="T65" fmla="*/ 752 h 3549"/>
                <a:gd name="T66" fmla="*/ 1823 w 3552"/>
                <a:gd name="T67" fmla="*/ 564 h 3549"/>
                <a:gd name="T68" fmla="*/ 2099 w 3552"/>
                <a:gd name="T69" fmla="*/ 403 h 3549"/>
                <a:gd name="T70" fmla="*/ 2376 w 3552"/>
                <a:gd name="T71" fmla="*/ 267 h 3549"/>
                <a:gd name="T72" fmla="*/ 2654 w 3552"/>
                <a:gd name="T73" fmla="*/ 159 h 3549"/>
                <a:gd name="T74" fmla="*/ 2929 w 3552"/>
                <a:gd name="T75" fmla="*/ 78 h 3549"/>
                <a:gd name="T76" fmla="*/ 3198 w 3552"/>
                <a:gd name="T77" fmla="*/ 25 h 3549"/>
                <a:gd name="T78" fmla="*/ 3460 w 3552"/>
                <a:gd name="T7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52" h="3549">
                  <a:moveTo>
                    <a:pt x="3460" y="0"/>
                  </a:moveTo>
                  <a:lnTo>
                    <a:pt x="3478" y="1"/>
                  </a:lnTo>
                  <a:lnTo>
                    <a:pt x="3496" y="5"/>
                  </a:lnTo>
                  <a:lnTo>
                    <a:pt x="3512" y="14"/>
                  </a:lnTo>
                  <a:lnTo>
                    <a:pt x="3527" y="25"/>
                  </a:lnTo>
                  <a:lnTo>
                    <a:pt x="3538" y="40"/>
                  </a:lnTo>
                  <a:lnTo>
                    <a:pt x="3546" y="56"/>
                  </a:lnTo>
                  <a:lnTo>
                    <a:pt x="3551" y="73"/>
                  </a:lnTo>
                  <a:lnTo>
                    <a:pt x="3552" y="91"/>
                  </a:lnTo>
                  <a:lnTo>
                    <a:pt x="3542" y="221"/>
                  </a:lnTo>
                  <a:lnTo>
                    <a:pt x="3527" y="353"/>
                  </a:lnTo>
                  <a:lnTo>
                    <a:pt x="3503" y="487"/>
                  </a:lnTo>
                  <a:lnTo>
                    <a:pt x="3473" y="623"/>
                  </a:lnTo>
                  <a:lnTo>
                    <a:pt x="3436" y="760"/>
                  </a:lnTo>
                  <a:lnTo>
                    <a:pt x="3393" y="896"/>
                  </a:lnTo>
                  <a:lnTo>
                    <a:pt x="3342" y="1035"/>
                  </a:lnTo>
                  <a:lnTo>
                    <a:pt x="3283" y="1175"/>
                  </a:lnTo>
                  <a:lnTo>
                    <a:pt x="3218" y="1313"/>
                  </a:lnTo>
                  <a:lnTo>
                    <a:pt x="3147" y="1452"/>
                  </a:lnTo>
                  <a:lnTo>
                    <a:pt x="3070" y="1590"/>
                  </a:lnTo>
                  <a:lnTo>
                    <a:pt x="2986" y="1728"/>
                  </a:lnTo>
                  <a:lnTo>
                    <a:pt x="2895" y="1863"/>
                  </a:lnTo>
                  <a:lnTo>
                    <a:pt x="2798" y="1999"/>
                  </a:lnTo>
                  <a:lnTo>
                    <a:pt x="2695" y="2132"/>
                  </a:lnTo>
                  <a:lnTo>
                    <a:pt x="2585" y="2264"/>
                  </a:lnTo>
                  <a:lnTo>
                    <a:pt x="2469" y="2393"/>
                  </a:lnTo>
                  <a:lnTo>
                    <a:pt x="2346" y="2518"/>
                  </a:lnTo>
                  <a:lnTo>
                    <a:pt x="2224" y="2637"/>
                  </a:lnTo>
                  <a:lnTo>
                    <a:pt x="2100" y="2750"/>
                  </a:lnTo>
                  <a:lnTo>
                    <a:pt x="1973" y="2855"/>
                  </a:lnTo>
                  <a:lnTo>
                    <a:pt x="1844" y="2956"/>
                  </a:lnTo>
                  <a:lnTo>
                    <a:pt x="1713" y="3052"/>
                  </a:lnTo>
                  <a:lnTo>
                    <a:pt x="1581" y="3140"/>
                  </a:lnTo>
                  <a:lnTo>
                    <a:pt x="1448" y="3223"/>
                  </a:lnTo>
                  <a:lnTo>
                    <a:pt x="1314" y="3299"/>
                  </a:lnTo>
                  <a:lnTo>
                    <a:pt x="1179" y="3370"/>
                  </a:lnTo>
                  <a:lnTo>
                    <a:pt x="1045" y="3435"/>
                  </a:lnTo>
                  <a:lnTo>
                    <a:pt x="911" y="3493"/>
                  </a:lnTo>
                  <a:lnTo>
                    <a:pt x="776" y="3544"/>
                  </a:lnTo>
                  <a:lnTo>
                    <a:pt x="758" y="3549"/>
                  </a:lnTo>
                  <a:lnTo>
                    <a:pt x="739" y="3549"/>
                  </a:lnTo>
                  <a:lnTo>
                    <a:pt x="720" y="3545"/>
                  </a:lnTo>
                  <a:lnTo>
                    <a:pt x="703" y="3537"/>
                  </a:lnTo>
                  <a:lnTo>
                    <a:pt x="688" y="3524"/>
                  </a:lnTo>
                  <a:lnTo>
                    <a:pt x="25" y="2862"/>
                  </a:lnTo>
                  <a:lnTo>
                    <a:pt x="13" y="2845"/>
                  </a:lnTo>
                  <a:lnTo>
                    <a:pt x="4" y="2828"/>
                  </a:lnTo>
                  <a:lnTo>
                    <a:pt x="0" y="2811"/>
                  </a:lnTo>
                  <a:lnTo>
                    <a:pt x="0" y="2792"/>
                  </a:lnTo>
                  <a:lnTo>
                    <a:pt x="4" y="2773"/>
                  </a:lnTo>
                  <a:lnTo>
                    <a:pt x="56" y="2639"/>
                  </a:lnTo>
                  <a:lnTo>
                    <a:pt x="115" y="2505"/>
                  </a:lnTo>
                  <a:lnTo>
                    <a:pt x="178" y="2371"/>
                  </a:lnTo>
                  <a:lnTo>
                    <a:pt x="249" y="2236"/>
                  </a:lnTo>
                  <a:lnTo>
                    <a:pt x="326" y="2102"/>
                  </a:lnTo>
                  <a:lnTo>
                    <a:pt x="409" y="1969"/>
                  </a:lnTo>
                  <a:lnTo>
                    <a:pt x="498" y="1837"/>
                  </a:lnTo>
                  <a:lnTo>
                    <a:pt x="592" y="1707"/>
                  </a:lnTo>
                  <a:lnTo>
                    <a:pt x="693" y="1577"/>
                  </a:lnTo>
                  <a:lnTo>
                    <a:pt x="800" y="1451"/>
                  </a:lnTo>
                  <a:lnTo>
                    <a:pt x="912" y="1325"/>
                  </a:lnTo>
                  <a:lnTo>
                    <a:pt x="1030" y="1203"/>
                  </a:lnTo>
                  <a:lnTo>
                    <a:pt x="1157" y="1081"/>
                  </a:lnTo>
                  <a:lnTo>
                    <a:pt x="1286" y="966"/>
                  </a:lnTo>
                  <a:lnTo>
                    <a:pt x="1417" y="856"/>
                  </a:lnTo>
                  <a:lnTo>
                    <a:pt x="1551" y="752"/>
                  </a:lnTo>
                  <a:lnTo>
                    <a:pt x="1686" y="655"/>
                  </a:lnTo>
                  <a:lnTo>
                    <a:pt x="1823" y="564"/>
                  </a:lnTo>
                  <a:lnTo>
                    <a:pt x="1959" y="481"/>
                  </a:lnTo>
                  <a:lnTo>
                    <a:pt x="2099" y="403"/>
                  </a:lnTo>
                  <a:lnTo>
                    <a:pt x="2237" y="332"/>
                  </a:lnTo>
                  <a:lnTo>
                    <a:pt x="2376" y="267"/>
                  </a:lnTo>
                  <a:lnTo>
                    <a:pt x="2516" y="210"/>
                  </a:lnTo>
                  <a:lnTo>
                    <a:pt x="2654" y="159"/>
                  </a:lnTo>
                  <a:lnTo>
                    <a:pt x="2792" y="116"/>
                  </a:lnTo>
                  <a:lnTo>
                    <a:pt x="2929" y="78"/>
                  </a:lnTo>
                  <a:lnTo>
                    <a:pt x="3064" y="48"/>
                  </a:lnTo>
                  <a:lnTo>
                    <a:pt x="3198" y="25"/>
                  </a:lnTo>
                  <a:lnTo>
                    <a:pt x="3330" y="9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88"/>
            <p:cNvSpPr>
              <a:spLocks/>
            </p:cNvSpPr>
            <p:nvPr/>
          </p:nvSpPr>
          <p:spPr bwMode="auto">
            <a:xfrm>
              <a:off x="2171700" y="1927225"/>
              <a:ext cx="1081088" cy="1079500"/>
            </a:xfrm>
            <a:custGeom>
              <a:avLst/>
              <a:gdLst>
                <a:gd name="T0" fmla="*/ 341 w 681"/>
                <a:gd name="T1" fmla="*/ 0 h 680"/>
                <a:gd name="T2" fmla="*/ 385 w 681"/>
                <a:gd name="T3" fmla="*/ 3 h 680"/>
                <a:gd name="T4" fmla="*/ 429 w 681"/>
                <a:gd name="T5" fmla="*/ 12 h 680"/>
                <a:gd name="T6" fmla="*/ 471 w 681"/>
                <a:gd name="T7" fmla="*/ 25 h 680"/>
                <a:gd name="T8" fmla="*/ 511 w 681"/>
                <a:gd name="T9" fmla="*/ 45 h 680"/>
                <a:gd name="T10" fmla="*/ 548 w 681"/>
                <a:gd name="T11" fmla="*/ 70 h 680"/>
                <a:gd name="T12" fmla="*/ 582 w 681"/>
                <a:gd name="T13" fmla="*/ 100 h 680"/>
                <a:gd name="T14" fmla="*/ 612 w 681"/>
                <a:gd name="T15" fmla="*/ 135 h 680"/>
                <a:gd name="T16" fmla="*/ 637 w 681"/>
                <a:gd name="T17" fmla="*/ 172 h 680"/>
                <a:gd name="T18" fmla="*/ 656 w 681"/>
                <a:gd name="T19" fmla="*/ 212 h 680"/>
                <a:gd name="T20" fmla="*/ 670 w 681"/>
                <a:gd name="T21" fmla="*/ 254 h 680"/>
                <a:gd name="T22" fmla="*/ 679 w 681"/>
                <a:gd name="T23" fmla="*/ 298 h 680"/>
                <a:gd name="T24" fmla="*/ 681 w 681"/>
                <a:gd name="T25" fmla="*/ 341 h 680"/>
                <a:gd name="T26" fmla="*/ 679 w 681"/>
                <a:gd name="T27" fmla="*/ 385 h 680"/>
                <a:gd name="T28" fmla="*/ 670 w 681"/>
                <a:gd name="T29" fmla="*/ 427 h 680"/>
                <a:gd name="T30" fmla="*/ 656 w 681"/>
                <a:gd name="T31" fmla="*/ 469 h 680"/>
                <a:gd name="T32" fmla="*/ 637 w 681"/>
                <a:gd name="T33" fmla="*/ 509 h 680"/>
                <a:gd name="T34" fmla="*/ 612 w 681"/>
                <a:gd name="T35" fmla="*/ 546 h 680"/>
                <a:gd name="T36" fmla="*/ 582 w 681"/>
                <a:gd name="T37" fmla="*/ 581 h 680"/>
                <a:gd name="T38" fmla="*/ 548 w 681"/>
                <a:gd name="T39" fmla="*/ 611 h 680"/>
                <a:gd name="T40" fmla="*/ 511 w 681"/>
                <a:gd name="T41" fmla="*/ 636 h 680"/>
                <a:gd name="T42" fmla="*/ 471 w 681"/>
                <a:gd name="T43" fmla="*/ 656 h 680"/>
                <a:gd name="T44" fmla="*/ 429 w 681"/>
                <a:gd name="T45" fmla="*/ 669 h 680"/>
                <a:gd name="T46" fmla="*/ 385 w 681"/>
                <a:gd name="T47" fmla="*/ 678 h 680"/>
                <a:gd name="T48" fmla="*/ 341 w 681"/>
                <a:gd name="T49" fmla="*/ 680 h 680"/>
                <a:gd name="T50" fmla="*/ 341 w 681"/>
                <a:gd name="T51" fmla="*/ 680 h 680"/>
                <a:gd name="T52" fmla="*/ 296 w 681"/>
                <a:gd name="T53" fmla="*/ 678 h 680"/>
                <a:gd name="T54" fmla="*/ 252 w 681"/>
                <a:gd name="T55" fmla="*/ 669 h 680"/>
                <a:gd name="T56" fmla="*/ 210 w 681"/>
                <a:gd name="T57" fmla="*/ 656 h 680"/>
                <a:gd name="T58" fmla="*/ 170 w 681"/>
                <a:gd name="T59" fmla="*/ 636 h 680"/>
                <a:gd name="T60" fmla="*/ 134 w 681"/>
                <a:gd name="T61" fmla="*/ 611 h 680"/>
                <a:gd name="T62" fmla="*/ 99 w 681"/>
                <a:gd name="T63" fmla="*/ 581 h 680"/>
                <a:gd name="T64" fmla="*/ 71 w 681"/>
                <a:gd name="T65" fmla="*/ 547 h 680"/>
                <a:gd name="T66" fmla="*/ 46 w 681"/>
                <a:gd name="T67" fmla="*/ 510 h 680"/>
                <a:gd name="T68" fmla="*/ 26 w 681"/>
                <a:gd name="T69" fmla="*/ 470 h 680"/>
                <a:gd name="T70" fmla="*/ 12 w 681"/>
                <a:gd name="T71" fmla="*/ 429 h 680"/>
                <a:gd name="T72" fmla="*/ 3 w 681"/>
                <a:gd name="T73" fmla="*/ 386 h 680"/>
                <a:gd name="T74" fmla="*/ 0 w 681"/>
                <a:gd name="T75" fmla="*/ 341 h 680"/>
                <a:gd name="T76" fmla="*/ 3 w 681"/>
                <a:gd name="T77" fmla="*/ 295 h 680"/>
                <a:gd name="T78" fmla="*/ 12 w 681"/>
                <a:gd name="T79" fmla="*/ 252 h 680"/>
                <a:gd name="T80" fmla="*/ 26 w 681"/>
                <a:gd name="T81" fmla="*/ 211 h 680"/>
                <a:gd name="T82" fmla="*/ 46 w 681"/>
                <a:gd name="T83" fmla="*/ 171 h 680"/>
                <a:gd name="T84" fmla="*/ 71 w 681"/>
                <a:gd name="T85" fmla="*/ 133 h 680"/>
                <a:gd name="T86" fmla="*/ 99 w 681"/>
                <a:gd name="T87" fmla="*/ 100 h 680"/>
                <a:gd name="T88" fmla="*/ 134 w 681"/>
                <a:gd name="T89" fmla="*/ 70 h 680"/>
                <a:gd name="T90" fmla="*/ 170 w 681"/>
                <a:gd name="T91" fmla="*/ 45 h 680"/>
                <a:gd name="T92" fmla="*/ 210 w 681"/>
                <a:gd name="T93" fmla="*/ 25 h 680"/>
                <a:gd name="T94" fmla="*/ 252 w 681"/>
                <a:gd name="T95" fmla="*/ 12 h 680"/>
                <a:gd name="T96" fmla="*/ 296 w 681"/>
                <a:gd name="T97" fmla="*/ 3 h 680"/>
                <a:gd name="T98" fmla="*/ 341 w 681"/>
                <a:gd name="T9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1" h="680">
                  <a:moveTo>
                    <a:pt x="341" y="0"/>
                  </a:moveTo>
                  <a:lnTo>
                    <a:pt x="385" y="3"/>
                  </a:lnTo>
                  <a:lnTo>
                    <a:pt x="429" y="12"/>
                  </a:lnTo>
                  <a:lnTo>
                    <a:pt x="471" y="25"/>
                  </a:lnTo>
                  <a:lnTo>
                    <a:pt x="511" y="45"/>
                  </a:lnTo>
                  <a:lnTo>
                    <a:pt x="548" y="70"/>
                  </a:lnTo>
                  <a:lnTo>
                    <a:pt x="582" y="100"/>
                  </a:lnTo>
                  <a:lnTo>
                    <a:pt x="612" y="135"/>
                  </a:lnTo>
                  <a:lnTo>
                    <a:pt x="637" y="172"/>
                  </a:lnTo>
                  <a:lnTo>
                    <a:pt x="656" y="212"/>
                  </a:lnTo>
                  <a:lnTo>
                    <a:pt x="670" y="254"/>
                  </a:lnTo>
                  <a:lnTo>
                    <a:pt x="679" y="298"/>
                  </a:lnTo>
                  <a:lnTo>
                    <a:pt x="681" y="341"/>
                  </a:lnTo>
                  <a:lnTo>
                    <a:pt x="679" y="385"/>
                  </a:lnTo>
                  <a:lnTo>
                    <a:pt x="670" y="427"/>
                  </a:lnTo>
                  <a:lnTo>
                    <a:pt x="656" y="469"/>
                  </a:lnTo>
                  <a:lnTo>
                    <a:pt x="637" y="509"/>
                  </a:lnTo>
                  <a:lnTo>
                    <a:pt x="612" y="546"/>
                  </a:lnTo>
                  <a:lnTo>
                    <a:pt x="582" y="581"/>
                  </a:lnTo>
                  <a:lnTo>
                    <a:pt x="548" y="611"/>
                  </a:lnTo>
                  <a:lnTo>
                    <a:pt x="511" y="636"/>
                  </a:lnTo>
                  <a:lnTo>
                    <a:pt x="471" y="656"/>
                  </a:lnTo>
                  <a:lnTo>
                    <a:pt x="429" y="669"/>
                  </a:lnTo>
                  <a:lnTo>
                    <a:pt x="385" y="678"/>
                  </a:lnTo>
                  <a:lnTo>
                    <a:pt x="341" y="680"/>
                  </a:lnTo>
                  <a:lnTo>
                    <a:pt x="341" y="680"/>
                  </a:lnTo>
                  <a:lnTo>
                    <a:pt x="296" y="678"/>
                  </a:lnTo>
                  <a:lnTo>
                    <a:pt x="252" y="669"/>
                  </a:lnTo>
                  <a:lnTo>
                    <a:pt x="210" y="656"/>
                  </a:lnTo>
                  <a:lnTo>
                    <a:pt x="170" y="636"/>
                  </a:lnTo>
                  <a:lnTo>
                    <a:pt x="134" y="611"/>
                  </a:lnTo>
                  <a:lnTo>
                    <a:pt x="99" y="581"/>
                  </a:lnTo>
                  <a:lnTo>
                    <a:pt x="71" y="547"/>
                  </a:lnTo>
                  <a:lnTo>
                    <a:pt x="46" y="510"/>
                  </a:lnTo>
                  <a:lnTo>
                    <a:pt x="26" y="470"/>
                  </a:lnTo>
                  <a:lnTo>
                    <a:pt x="12" y="429"/>
                  </a:lnTo>
                  <a:lnTo>
                    <a:pt x="3" y="386"/>
                  </a:lnTo>
                  <a:lnTo>
                    <a:pt x="0" y="341"/>
                  </a:lnTo>
                  <a:lnTo>
                    <a:pt x="3" y="295"/>
                  </a:lnTo>
                  <a:lnTo>
                    <a:pt x="12" y="252"/>
                  </a:lnTo>
                  <a:lnTo>
                    <a:pt x="26" y="211"/>
                  </a:lnTo>
                  <a:lnTo>
                    <a:pt x="46" y="171"/>
                  </a:lnTo>
                  <a:lnTo>
                    <a:pt x="71" y="133"/>
                  </a:lnTo>
                  <a:lnTo>
                    <a:pt x="99" y="100"/>
                  </a:lnTo>
                  <a:lnTo>
                    <a:pt x="134" y="70"/>
                  </a:lnTo>
                  <a:lnTo>
                    <a:pt x="170" y="45"/>
                  </a:lnTo>
                  <a:lnTo>
                    <a:pt x="210" y="25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89"/>
            <p:cNvSpPr>
              <a:spLocks/>
            </p:cNvSpPr>
            <p:nvPr/>
          </p:nvSpPr>
          <p:spPr bwMode="auto">
            <a:xfrm>
              <a:off x="1023937" y="3074988"/>
              <a:ext cx="1082675" cy="1079500"/>
            </a:xfrm>
            <a:custGeom>
              <a:avLst/>
              <a:gdLst>
                <a:gd name="T0" fmla="*/ 341 w 682"/>
                <a:gd name="T1" fmla="*/ 0 h 680"/>
                <a:gd name="T2" fmla="*/ 386 w 682"/>
                <a:gd name="T3" fmla="*/ 2 h 680"/>
                <a:gd name="T4" fmla="*/ 429 w 682"/>
                <a:gd name="T5" fmla="*/ 11 h 680"/>
                <a:gd name="T6" fmla="*/ 471 w 682"/>
                <a:gd name="T7" fmla="*/ 25 h 680"/>
                <a:gd name="T8" fmla="*/ 511 w 682"/>
                <a:gd name="T9" fmla="*/ 44 h 680"/>
                <a:gd name="T10" fmla="*/ 548 w 682"/>
                <a:gd name="T11" fmla="*/ 69 h 680"/>
                <a:gd name="T12" fmla="*/ 582 w 682"/>
                <a:gd name="T13" fmla="*/ 99 h 680"/>
                <a:gd name="T14" fmla="*/ 612 w 682"/>
                <a:gd name="T15" fmla="*/ 134 h 680"/>
                <a:gd name="T16" fmla="*/ 637 w 682"/>
                <a:gd name="T17" fmla="*/ 171 h 680"/>
                <a:gd name="T18" fmla="*/ 657 w 682"/>
                <a:gd name="T19" fmla="*/ 211 h 680"/>
                <a:gd name="T20" fmla="*/ 670 w 682"/>
                <a:gd name="T21" fmla="*/ 253 h 680"/>
                <a:gd name="T22" fmla="*/ 679 w 682"/>
                <a:gd name="T23" fmla="*/ 297 h 680"/>
                <a:gd name="T24" fmla="*/ 682 w 682"/>
                <a:gd name="T25" fmla="*/ 340 h 680"/>
                <a:gd name="T26" fmla="*/ 679 w 682"/>
                <a:gd name="T27" fmla="*/ 384 h 680"/>
                <a:gd name="T28" fmla="*/ 670 w 682"/>
                <a:gd name="T29" fmla="*/ 426 h 680"/>
                <a:gd name="T30" fmla="*/ 657 w 682"/>
                <a:gd name="T31" fmla="*/ 468 h 680"/>
                <a:gd name="T32" fmla="*/ 637 w 682"/>
                <a:gd name="T33" fmla="*/ 508 h 680"/>
                <a:gd name="T34" fmla="*/ 612 w 682"/>
                <a:gd name="T35" fmla="*/ 545 h 680"/>
                <a:gd name="T36" fmla="*/ 582 w 682"/>
                <a:gd name="T37" fmla="*/ 580 h 680"/>
                <a:gd name="T38" fmla="*/ 548 w 682"/>
                <a:gd name="T39" fmla="*/ 610 h 680"/>
                <a:gd name="T40" fmla="*/ 511 w 682"/>
                <a:gd name="T41" fmla="*/ 635 h 680"/>
                <a:gd name="T42" fmla="*/ 471 w 682"/>
                <a:gd name="T43" fmla="*/ 655 h 680"/>
                <a:gd name="T44" fmla="*/ 429 w 682"/>
                <a:gd name="T45" fmla="*/ 668 h 680"/>
                <a:gd name="T46" fmla="*/ 386 w 682"/>
                <a:gd name="T47" fmla="*/ 677 h 680"/>
                <a:gd name="T48" fmla="*/ 341 w 682"/>
                <a:gd name="T49" fmla="*/ 680 h 680"/>
                <a:gd name="T50" fmla="*/ 296 w 682"/>
                <a:gd name="T51" fmla="*/ 677 h 680"/>
                <a:gd name="T52" fmla="*/ 252 w 682"/>
                <a:gd name="T53" fmla="*/ 668 h 680"/>
                <a:gd name="T54" fmla="*/ 210 w 682"/>
                <a:gd name="T55" fmla="*/ 655 h 680"/>
                <a:gd name="T56" fmla="*/ 170 w 682"/>
                <a:gd name="T57" fmla="*/ 635 h 680"/>
                <a:gd name="T58" fmla="*/ 134 w 682"/>
                <a:gd name="T59" fmla="*/ 610 h 680"/>
                <a:gd name="T60" fmla="*/ 99 w 682"/>
                <a:gd name="T61" fmla="*/ 580 h 680"/>
                <a:gd name="T62" fmla="*/ 71 w 682"/>
                <a:gd name="T63" fmla="*/ 547 h 680"/>
                <a:gd name="T64" fmla="*/ 46 w 682"/>
                <a:gd name="T65" fmla="*/ 509 h 680"/>
                <a:gd name="T66" fmla="*/ 26 w 682"/>
                <a:gd name="T67" fmla="*/ 470 h 680"/>
                <a:gd name="T68" fmla="*/ 12 w 682"/>
                <a:gd name="T69" fmla="*/ 429 h 680"/>
                <a:gd name="T70" fmla="*/ 4 w 682"/>
                <a:gd name="T71" fmla="*/ 385 h 680"/>
                <a:gd name="T72" fmla="*/ 0 w 682"/>
                <a:gd name="T73" fmla="*/ 340 h 680"/>
                <a:gd name="T74" fmla="*/ 4 w 682"/>
                <a:gd name="T75" fmla="*/ 294 h 680"/>
                <a:gd name="T76" fmla="*/ 12 w 682"/>
                <a:gd name="T77" fmla="*/ 251 h 680"/>
                <a:gd name="T78" fmla="*/ 26 w 682"/>
                <a:gd name="T79" fmla="*/ 210 h 680"/>
                <a:gd name="T80" fmla="*/ 46 w 682"/>
                <a:gd name="T81" fmla="*/ 170 h 680"/>
                <a:gd name="T82" fmla="*/ 71 w 682"/>
                <a:gd name="T83" fmla="*/ 133 h 680"/>
                <a:gd name="T84" fmla="*/ 99 w 682"/>
                <a:gd name="T85" fmla="*/ 99 h 680"/>
                <a:gd name="T86" fmla="*/ 134 w 682"/>
                <a:gd name="T87" fmla="*/ 69 h 680"/>
                <a:gd name="T88" fmla="*/ 170 w 682"/>
                <a:gd name="T89" fmla="*/ 44 h 680"/>
                <a:gd name="T90" fmla="*/ 210 w 682"/>
                <a:gd name="T91" fmla="*/ 25 h 680"/>
                <a:gd name="T92" fmla="*/ 252 w 682"/>
                <a:gd name="T93" fmla="*/ 11 h 680"/>
                <a:gd name="T94" fmla="*/ 296 w 682"/>
                <a:gd name="T95" fmla="*/ 2 h 680"/>
                <a:gd name="T96" fmla="*/ 341 w 682"/>
                <a:gd name="T9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2" h="680">
                  <a:moveTo>
                    <a:pt x="341" y="0"/>
                  </a:moveTo>
                  <a:lnTo>
                    <a:pt x="386" y="2"/>
                  </a:lnTo>
                  <a:lnTo>
                    <a:pt x="429" y="11"/>
                  </a:lnTo>
                  <a:lnTo>
                    <a:pt x="471" y="25"/>
                  </a:lnTo>
                  <a:lnTo>
                    <a:pt x="511" y="44"/>
                  </a:lnTo>
                  <a:lnTo>
                    <a:pt x="548" y="69"/>
                  </a:lnTo>
                  <a:lnTo>
                    <a:pt x="582" y="99"/>
                  </a:lnTo>
                  <a:lnTo>
                    <a:pt x="612" y="134"/>
                  </a:lnTo>
                  <a:lnTo>
                    <a:pt x="637" y="171"/>
                  </a:lnTo>
                  <a:lnTo>
                    <a:pt x="657" y="211"/>
                  </a:lnTo>
                  <a:lnTo>
                    <a:pt x="670" y="253"/>
                  </a:lnTo>
                  <a:lnTo>
                    <a:pt x="679" y="297"/>
                  </a:lnTo>
                  <a:lnTo>
                    <a:pt x="682" y="340"/>
                  </a:lnTo>
                  <a:lnTo>
                    <a:pt x="679" y="384"/>
                  </a:lnTo>
                  <a:lnTo>
                    <a:pt x="670" y="426"/>
                  </a:lnTo>
                  <a:lnTo>
                    <a:pt x="657" y="468"/>
                  </a:lnTo>
                  <a:lnTo>
                    <a:pt x="637" y="508"/>
                  </a:lnTo>
                  <a:lnTo>
                    <a:pt x="612" y="545"/>
                  </a:lnTo>
                  <a:lnTo>
                    <a:pt x="582" y="580"/>
                  </a:lnTo>
                  <a:lnTo>
                    <a:pt x="548" y="610"/>
                  </a:lnTo>
                  <a:lnTo>
                    <a:pt x="511" y="635"/>
                  </a:lnTo>
                  <a:lnTo>
                    <a:pt x="471" y="655"/>
                  </a:lnTo>
                  <a:lnTo>
                    <a:pt x="429" y="668"/>
                  </a:lnTo>
                  <a:lnTo>
                    <a:pt x="386" y="677"/>
                  </a:lnTo>
                  <a:lnTo>
                    <a:pt x="341" y="680"/>
                  </a:lnTo>
                  <a:lnTo>
                    <a:pt x="296" y="677"/>
                  </a:lnTo>
                  <a:lnTo>
                    <a:pt x="252" y="668"/>
                  </a:lnTo>
                  <a:lnTo>
                    <a:pt x="210" y="655"/>
                  </a:lnTo>
                  <a:lnTo>
                    <a:pt x="170" y="635"/>
                  </a:lnTo>
                  <a:lnTo>
                    <a:pt x="134" y="610"/>
                  </a:lnTo>
                  <a:lnTo>
                    <a:pt x="99" y="580"/>
                  </a:lnTo>
                  <a:lnTo>
                    <a:pt x="71" y="547"/>
                  </a:lnTo>
                  <a:lnTo>
                    <a:pt x="46" y="509"/>
                  </a:lnTo>
                  <a:lnTo>
                    <a:pt x="26" y="470"/>
                  </a:lnTo>
                  <a:lnTo>
                    <a:pt x="12" y="429"/>
                  </a:lnTo>
                  <a:lnTo>
                    <a:pt x="4" y="385"/>
                  </a:lnTo>
                  <a:lnTo>
                    <a:pt x="0" y="340"/>
                  </a:lnTo>
                  <a:lnTo>
                    <a:pt x="4" y="294"/>
                  </a:lnTo>
                  <a:lnTo>
                    <a:pt x="12" y="251"/>
                  </a:lnTo>
                  <a:lnTo>
                    <a:pt x="26" y="210"/>
                  </a:lnTo>
                  <a:lnTo>
                    <a:pt x="46" y="170"/>
                  </a:lnTo>
                  <a:lnTo>
                    <a:pt x="71" y="133"/>
                  </a:lnTo>
                  <a:lnTo>
                    <a:pt x="99" y="99"/>
                  </a:lnTo>
                  <a:lnTo>
                    <a:pt x="134" y="69"/>
                  </a:lnTo>
                  <a:lnTo>
                    <a:pt x="170" y="44"/>
                  </a:lnTo>
                  <a:lnTo>
                    <a:pt x="210" y="25"/>
                  </a:lnTo>
                  <a:lnTo>
                    <a:pt x="252" y="11"/>
                  </a:lnTo>
                  <a:lnTo>
                    <a:pt x="296" y="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90"/>
            <p:cNvSpPr>
              <a:spLocks noEditPoints="1"/>
            </p:cNvSpPr>
            <p:nvPr/>
          </p:nvSpPr>
          <p:spPr bwMode="auto">
            <a:xfrm>
              <a:off x="2036763" y="1792288"/>
              <a:ext cx="1350963" cy="1350963"/>
            </a:xfrm>
            <a:custGeom>
              <a:avLst/>
              <a:gdLst>
                <a:gd name="T0" fmla="*/ 387 w 851"/>
                <a:gd name="T1" fmla="*/ 174 h 851"/>
                <a:gd name="T2" fmla="*/ 311 w 851"/>
                <a:gd name="T3" fmla="*/ 197 h 851"/>
                <a:gd name="T4" fmla="*/ 245 w 851"/>
                <a:gd name="T5" fmla="*/ 245 h 851"/>
                <a:gd name="T6" fmla="*/ 197 w 851"/>
                <a:gd name="T7" fmla="*/ 312 h 851"/>
                <a:gd name="T8" fmla="*/ 173 w 851"/>
                <a:gd name="T9" fmla="*/ 386 h 851"/>
                <a:gd name="T10" fmla="*/ 173 w 851"/>
                <a:gd name="T11" fmla="*/ 465 h 851"/>
                <a:gd name="T12" fmla="*/ 197 w 851"/>
                <a:gd name="T13" fmla="*/ 539 h 851"/>
                <a:gd name="T14" fmla="*/ 245 w 851"/>
                <a:gd name="T15" fmla="*/ 606 h 851"/>
                <a:gd name="T16" fmla="*/ 311 w 851"/>
                <a:gd name="T17" fmla="*/ 654 h 851"/>
                <a:gd name="T18" fmla="*/ 387 w 851"/>
                <a:gd name="T19" fmla="*/ 678 h 851"/>
                <a:gd name="T20" fmla="*/ 465 w 851"/>
                <a:gd name="T21" fmla="*/ 678 h 851"/>
                <a:gd name="T22" fmla="*/ 540 w 851"/>
                <a:gd name="T23" fmla="*/ 654 h 851"/>
                <a:gd name="T24" fmla="*/ 606 w 851"/>
                <a:gd name="T25" fmla="*/ 606 h 851"/>
                <a:gd name="T26" fmla="*/ 654 w 851"/>
                <a:gd name="T27" fmla="*/ 539 h 851"/>
                <a:gd name="T28" fmla="*/ 678 w 851"/>
                <a:gd name="T29" fmla="*/ 465 h 851"/>
                <a:gd name="T30" fmla="*/ 678 w 851"/>
                <a:gd name="T31" fmla="*/ 386 h 851"/>
                <a:gd name="T32" fmla="*/ 654 w 851"/>
                <a:gd name="T33" fmla="*/ 312 h 851"/>
                <a:gd name="T34" fmla="*/ 606 w 851"/>
                <a:gd name="T35" fmla="*/ 245 h 851"/>
                <a:gd name="T36" fmla="*/ 540 w 851"/>
                <a:gd name="T37" fmla="*/ 197 h 851"/>
                <a:gd name="T38" fmla="*/ 465 w 851"/>
                <a:gd name="T39" fmla="*/ 174 h 851"/>
                <a:gd name="T40" fmla="*/ 426 w 851"/>
                <a:gd name="T41" fmla="*/ 0 h 851"/>
                <a:gd name="T42" fmla="*/ 521 w 851"/>
                <a:gd name="T43" fmla="*/ 11 h 851"/>
                <a:gd name="T44" fmla="*/ 611 w 851"/>
                <a:gd name="T45" fmla="*/ 42 h 851"/>
                <a:gd name="T46" fmla="*/ 690 w 851"/>
                <a:gd name="T47" fmla="*/ 93 h 851"/>
                <a:gd name="T48" fmla="*/ 763 w 851"/>
                <a:gd name="T49" fmla="*/ 165 h 851"/>
                <a:gd name="T50" fmla="*/ 815 w 851"/>
                <a:gd name="T51" fmla="*/ 253 h 851"/>
                <a:gd name="T52" fmla="*/ 845 w 851"/>
                <a:gd name="T53" fmla="*/ 350 h 851"/>
                <a:gd name="T54" fmla="*/ 851 w 851"/>
                <a:gd name="T55" fmla="*/ 451 h 851"/>
                <a:gd name="T56" fmla="*/ 834 w 851"/>
                <a:gd name="T57" fmla="*/ 550 h 851"/>
                <a:gd name="T58" fmla="*/ 791 w 851"/>
                <a:gd name="T59" fmla="*/ 644 h 851"/>
                <a:gd name="T60" fmla="*/ 727 w 851"/>
                <a:gd name="T61" fmla="*/ 727 h 851"/>
                <a:gd name="T62" fmla="*/ 652 w 851"/>
                <a:gd name="T63" fmla="*/ 787 h 851"/>
                <a:gd name="T64" fmla="*/ 566 w 851"/>
                <a:gd name="T65" fmla="*/ 828 h 851"/>
                <a:gd name="T66" fmla="*/ 474 w 851"/>
                <a:gd name="T67" fmla="*/ 849 h 851"/>
                <a:gd name="T68" fmla="*/ 377 w 851"/>
                <a:gd name="T69" fmla="*/ 849 h 851"/>
                <a:gd name="T70" fmla="*/ 285 w 851"/>
                <a:gd name="T71" fmla="*/ 828 h 851"/>
                <a:gd name="T72" fmla="*/ 199 w 851"/>
                <a:gd name="T73" fmla="*/ 787 h 851"/>
                <a:gd name="T74" fmla="*/ 124 w 851"/>
                <a:gd name="T75" fmla="*/ 727 h 851"/>
                <a:gd name="T76" fmla="*/ 65 w 851"/>
                <a:gd name="T77" fmla="*/ 651 h 851"/>
                <a:gd name="T78" fmla="*/ 24 w 851"/>
                <a:gd name="T79" fmla="*/ 567 h 851"/>
                <a:gd name="T80" fmla="*/ 3 w 851"/>
                <a:gd name="T81" fmla="*/ 473 h 851"/>
                <a:gd name="T82" fmla="*/ 3 w 851"/>
                <a:gd name="T83" fmla="*/ 378 h 851"/>
                <a:gd name="T84" fmla="*/ 24 w 851"/>
                <a:gd name="T85" fmla="*/ 284 h 851"/>
                <a:gd name="T86" fmla="*/ 65 w 851"/>
                <a:gd name="T87" fmla="*/ 200 h 851"/>
                <a:gd name="T88" fmla="*/ 124 w 851"/>
                <a:gd name="T89" fmla="*/ 125 h 851"/>
                <a:gd name="T90" fmla="*/ 199 w 851"/>
                <a:gd name="T91" fmla="*/ 64 h 851"/>
                <a:gd name="T92" fmla="*/ 285 w 851"/>
                <a:gd name="T93" fmla="*/ 23 h 851"/>
                <a:gd name="T94" fmla="*/ 377 w 851"/>
                <a:gd name="T95" fmla="*/ 2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851">
                  <a:moveTo>
                    <a:pt x="426" y="170"/>
                  </a:moveTo>
                  <a:lnTo>
                    <a:pt x="387" y="174"/>
                  </a:lnTo>
                  <a:lnTo>
                    <a:pt x="348" y="182"/>
                  </a:lnTo>
                  <a:lnTo>
                    <a:pt x="311" y="197"/>
                  </a:lnTo>
                  <a:lnTo>
                    <a:pt x="276" y="218"/>
                  </a:lnTo>
                  <a:lnTo>
                    <a:pt x="245" y="245"/>
                  </a:lnTo>
                  <a:lnTo>
                    <a:pt x="218" y="277"/>
                  </a:lnTo>
                  <a:lnTo>
                    <a:pt x="197" y="312"/>
                  </a:lnTo>
                  <a:lnTo>
                    <a:pt x="182" y="348"/>
                  </a:lnTo>
                  <a:lnTo>
                    <a:pt x="173" y="386"/>
                  </a:lnTo>
                  <a:lnTo>
                    <a:pt x="170" y="426"/>
                  </a:lnTo>
                  <a:lnTo>
                    <a:pt x="173" y="465"/>
                  </a:lnTo>
                  <a:lnTo>
                    <a:pt x="182" y="503"/>
                  </a:lnTo>
                  <a:lnTo>
                    <a:pt x="197" y="539"/>
                  </a:lnTo>
                  <a:lnTo>
                    <a:pt x="218" y="574"/>
                  </a:lnTo>
                  <a:lnTo>
                    <a:pt x="245" y="606"/>
                  </a:lnTo>
                  <a:lnTo>
                    <a:pt x="276" y="632"/>
                  </a:lnTo>
                  <a:lnTo>
                    <a:pt x="311" y="654"/>
                  </a:lnTo>
                  <a:lnTo>
                    <a:pt x="348" y="668"/>
                  </a:lnTo>
                  <a:lnTo>
                    <a:pt x="387" y="678"/>
                  </a:lnTo>
                  <a:lnTo>
                    <a:pt x="426" y="681"/>
                  </a:lnTo>
                  <a:lnTo>
                    <a:pt x="465" y="678"/>
                  </a:lnTo>
                  <a:lnTo>
                    <a:pt x="503" y="668"/>
                  </a:lnTo>
                  <a:lnTo>
                    <a:pt x="540" y="654"/>
                  </a:lnTo>
                  <a:lnTo>
                    <a:pt x="575" y="632"/>
                  </a:lnTo>
                  <a:lnTo>
                    <a:pt x="606" y="606"/>
                  </a:lnTo>
                  <a:lnTo>
                    <a:pt x="633" y="574"/>
                  </a:lnTo>
                  <a:lnTo>
                    <a:pt x="654" y="539"/>
                  </a:lnTo>
                  <a:lnTo>
                    <a:pt x="669" y="503"/>
                  </a:lnTo>
                  <a:lnTo>
                    <a:pt x="678" y="465"/>
                  </a:lnTo>
                  <a:lnTo>
                    <a:pt x="682" y="426"/>
                  </a:lnTo>
                  <a:lnTo>
                    <a:pt x="678" y="386"/>
                  </a:lnTo>
                  <a:lnTo>
                    <a:pt x="669" y="348"/>
                  </a:lnTo>
                  <a:lnTo>
                    <a:pt x="654" y="312"/>
                  </a:lnTo>
                  <a:lnTo>
                    <a:pt x="633" y="277"/>
                  </a:lnTo>
                  <a:lnTo>
                    <a:pt x="606" y="245"/>
                  </a:lnTo>
                  <a:lnTo>
                    <a:pt x="575" y="218"/>
                  </a:lnTo>
                  <a:lnTo>
                    <a:pt x="540" y="197"/>
                  </a:lnTo>
                  <a:lnTo>
                    <a:pt x="503" y="182"/>
                  </a:lnTo>
                  <a:lnTo>
                    <a:pt x="465" y="174"/>
                  </a:lnTo>
                  <a:lnTo>
                    <a:pt x="426" y="170"/>
                  </a:lnTo>
                  <a:close/>
                  <a:moveTo>
                    <a:pt x="426" y="0"/>
                  </a:moveTo>
                  <a:lnTo>
                    <a:pt x="474" y="2"/>
                  </a:lnTo>
                  <a:lnTo>
                    <a:pt x="521" y="11"/>
                  </a:lnTo>
                  <a:lnTo>
                    <a:pt x="566" y="23"/>
                  </a:lnTo>
                  <a:lnTo>
                    <a:pt x="611" y="42"/>
                  </a:lnTo>
                  <a:lnTo>
                    <a:pt x="652" y="64"/>
                  </a:lnTo>
                  <a:lnTo>
                    <a:pt x="690" y="93"/>
                  </a:lnTo>
                  <a:lnTo>
                    <a:pt x="727" y="125"/>
                  </a:lnTo>
                  <a:lnTo>
                    <a:pt x="763" y="165"/>
                  </a:lnTo>
                  <a:lnTo>
                    <a:pt x="791" y="207"/>
                  </a:lnTo>
                  <a:lnTo>
                    <a:pt x="815" y="253"/>
                  </a:lnTo>
                  <a:lnTo>
                    <a:pt x="834" y="302"/>
                  </a:lnTo>
                  <a:lnTo>
                    <a:pt x="845" y="350"/>
                  </a:lnTo>
                  <a:lnTo>
                    <a:pt x="851" y="400"/>
                  </a:lnTo>
                  <a:lnTo>
                    <a:pt x="851" y="451"/>
                  </a:lnTo>
                  <a:lnTo>
                    <a:pt x="845" y="501"/>
                  </a:lnTo>
                  <a:lnTo>
                    <a:pt x="834" y="550"/>
                  </a:lnTo>
                  <a:lnTo>
                    <a:pt x="815" y="598"/>
                  </a:lnTo>
                  <a:lnTo>
                    <a:pt x="791" y="644"/>
                  </a:lnTo>
                  <a:lnTo>
                    <a:pt x="763" y="686"/>
                  </a:lnTo>
                  <a:lnTo>
                    <a:pt x="727" y="727"/>
                  </a:lnTo>
                  <a:lnTo>
                    <a:pt x="690" y="759"/>
                  </a:lnTo>
                  <a:lnTo>
                    <a:pt x="652" y="787"/>
                  </a:lnTo>
                  <a:lnTo>
                    <a:pt x="611" y="809"/>
                  </a:lnTo>
                  <a:lnTo>
                    <a:pt x="566" y="828"/>
                  </a:lnTo>
                  <a:lnTo>
                    <a:pt x="521" y="840"/>
                  </a:lnTo>
                  <a:lnTo>
                    <a:pt x="474" y="849"/>
                  </a:lnTo>
                  <a:lnTo>
                    <a:pt x="426" y="851"/>
                  </a:lnTo>
                  <a:lnTo>
                    <a:pt x="377" y="849"/>
                  </a:lnTo>
                  <a:lnTo>
                    <a:pt x="330" y="840"/>
                  </a:lnTo>
                  <a:lnTo>
                    <a:pt x="285" y="828"/>
                  </a:lnTo>
                  <a:lnTo>
                    <a:pt x="241" y="809"/>
                  </a:lnTo>
                  <a:lnTo>
                    <a:pt x="199" y="787"/>
                  </a:lnTo>
                  <a:lnTo>
                    <a:pt x="161" y="759"/>
                  </a:lnTo>
                  <a:lnTo>
                    <a:pt x="124" y="727"/>
                  </a:lnTo>
                  <a:lnTo>
                    <a:pt x="92" y="691"/>
                  </a:lnTo>
                  <a:lnTo>
                    <a:pt x="65" y="651"/>
                  </a:lnTo>
                  <a:lnTo>
                    <a:pt x="41" y="610"/>
                  </a:lnTo>
                  <a:lnTo>
                    <a:pt x="24" y="567"/>
                  </a:lnTo>
                  <a:lnTo>
                    <a:pt x="10" y="521"/>
                  </a:lnTo>
                  <a:lnTo>
                    <a:pt x="3" y="473"/>
                  </a:lnTo>
                  <a:lnTo>
                    <a:pt x="0" y="426"/>
                  </a:lnTo>
                  <a:lnTo>
                    <a:pt x="3" y="378"/>
                  </a:lnTo>
                  <a:lnTo>
                    <a:pt x="10" y="330"/>
                  </a:lnTo>
                  <a:lnTo>
                    <a:pt x="24" y="284"/>
                  </a:lnTo>
                  <a:lnTo>
                    <a:pt x="41" y="241"/>
                  </a:lnTo>
                  <a:lnTo>
                    <a:pt x="65" y="200"/>
                  </a:lnTo>
                  <a:lnTo>
                    <a:pt x="92" y="160"/>
                  </a:lnTo>
                  <a:lnTo>
                    <a:pt x="124" y="125"/>
                  </a:lnTo>
                  <a:lnTo>
                    <a:pt x="161" y="93"/>
                  </a:lnTo>
                  <a:lnTo>
                    <a:pt x="199" y="64"/>
                  </a:lnTo>
                  <a:lnTo>
                    <a:pt x="241" y="42"/>
                  </a:lnTo>
                  <a:lnTo>
                    <a:pt x="285" y="23"/>
                  </a:lnTo>
                  <a:lnTo>
                    <a:pt x="330" y="11"/>
                  </a:lnTo>
                  <a:lnTo>
                    <a:pt x="377" y="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1"/>
            <p:cNvSpPr>
              <a:spLocks noEditPoints="1"/>
            </p:cNvSpPr>
            <p:nvPr/>
          </p:nvSpPr>
          <p:spPr bwMode="auto">
            <a:xfrm>
              <a:off x="889000" y="2938463"/>
              <a:ext cx="1350963" cy="1350963"/>
            </a:xfrm>
            <a:custGeom>
              <a:avLst/>
              <a:gdLst>
                <a:gd name="T0" fmla="*/ 387 w 851"/>
                <a:gd name="T1" fmla="*/ 174 h 851"/>
                <a:gd name="T2" fmla="*/ 311 w 851"/>
                <a:gd name="T3" fmla="*/ 198 h 851"/>
                <a:gd name="T4" fmla="*/ 245 w 851"/>
                <a:gd name="T5" fmla="*/ 245 h 851"/>
                <a:gd name="T6" fmla="*/ 197 w 851"/>
                <a:gd name="T7" fmla="*/ 312 h 851"/>
                <a:gd name="T8" fmla="*/ 173 w 851"/>
                <a:gd name="T9" fmla="*/ 387 h 851"/>
                <a:gd name="T10" fmla="*/ 173 w 851"/>
                <a:gd name="T11" fmla="*/ 465 h 851"/>
                <a:gd name="T12" fmla="*/ 197 w 851"/>
                <a:gd name="T13" fmla="*/ 539 h 851"/>
                <a:gd name="T14" fmla="*/ 245 w 851"/>
                <a:gd name="T15" fmla="*/ 607 h 851"/>
                <a:gd name="T16" fmla="*/ 311 w 851"/>
                <a:gd name="T17" fmla="*/ 654 h 851"/>
                <a:gd name="T18" fmla="*/ 387 w 851"/>
                <a:gd name="T19" fmla="*/ 679 h 851"/>
                <a:gd name="T20" fmla="*/ 466 w 851"/>
                <a:gd name="T21" fmla="*/ 679 h 851"/>
                <a:gd name="T22" fmla="*/ 540 w 851"/>
                <a:gd name="T23" fmla="*/ 654 h 851"/>
                <a:gd name="T24" fmla="*/ 606 w 851"/>
                <a:gd name="T25" fmla="*/ 607 h 851"/>
                <a:gd name="T26" fmla="*/ 655 w 851"/>
                <a:gd name="T27" fmla="*/ 539 h 851"/>
                <a:gd name="T28" fmla="*/ 678 w 851"/>
                <a:gd name="T29" fmla="*/ 465 h 851"/>
                <a:gd name="T30" fmla="*/ 678 w 851"/>
                <a:gd name="T31" fmla="*/ 387 h 851"/>
                <a:gd name="T32" fmla="*/ 655 w 851"/>
                <a:gd name="T33" fmla="*/ 312 h 851"/>
                <a:gd name="T34" fmla="*/ 606 w 851"/>
                <a:gd name="T35" fmla="*/ 245 h 851"/>
                <a:gd name="T36" fmla="*/ 540 w 851"/>
                <a:gd name="T37" fmla="*/ 198 h 851"/>
                <a:gd name="T38" fmla="*/ 466 w 851"/>
                <a:gd name="T39" fmla="*/ 174 h 851"/>
                <a:gd name="T40" fmla="*/ 426 w 851"/>
                <a:gd name="T41" fmla="*/ 0 h 851"/>
                <a:gd name="T42" fmla="*/ 522 w 851"/>
                <a:gd name="T43" fmla="*/ 11 h 851"/>
                <a:gd name="T44" fmla="*/ 611 w 851"/>
                <a:gd name="T45" fmla="*/ 42 h 851"/>
                <a:gd name="T46" fmla="*/ 691 w 851"/>
                <a:gd name="T47" fmla="*/ 93 h 851"/>
                <a:gd name="T48" fmla="*/ 763 w 851"/>
                <a:gd name="T49" fmla="*/ 165 h 851"/>
                <a:gd name="T50" fmla="*/ 815 w 851"/>
                <a:gd name="T51" fmla="*/ 254 h 851"/>
                <a:gd name="T52" fmla="*/ 845 w 851"/>
                <a:gd name="T53" fmla="*/ 350 h 851"/>
                <a:gd name="T54" fmla="*/ 851 w 851"/>
                <a:gd name="T55" fmla="*/ 451 h 851"/>
                <a:gd name="T56" fmla="*/ 834 w 851"/>
                <a:gd name="T57" fmla="*/ 551 h 851"/>
                <a:gd name="T58" fmla="*/ 791 w 851"/>
                <a:gd name="T59" fmla="*/ 644 h 851"/>
                <a:gd name="T60" fmla="*/ 727 w 851"/>
                <a:gd name="T61" fmla="*/ 727 h 851"/>
                <a:gd name="T62" fmla="*/ 652 w 851"/>
                <a:gd name="T63" fmla="*/ 787 h 851"/>
                <a:gd name="T64" fmla="*/ 566 w 851"/>
                <a:gd name="T65" fmla="*/ 828 h 851"/>
                <a:gd name="T66" fmla="*/ 474 w 851"/>
                <a:gd name="T67" fmla="*/ 849 h 851"/>
                <a:gd name="T68" fmla="*/ 377 w 851"/>
                <a:gd name="T69" fmla="*/ 849 h 851"/>
                <a:gd name="T70" fmla="*/ 285 w 851"/>
                <a:gd name="T71" fmla="*/ 828 h 851"/>
                <a:gd name="T72" fmla="*/ 199 w 851"/>
                <a:gd name="T73" fmla="*/ 787 h 851"/>
                <a:gd name="T74" fmla="*/ 125 w 851"/>
                <a:gd name="T75" fmla="*/ 727 h 851"/>
                <a:gd name="T76" fmla="*/ 65 w 851"/>
                <a:gd name="T77" fmla="*/ 651 h 851"/>
                <a:gd name="T78" fmla="*/ 24 w 851"/>
                <a:gd name="T79" fmla="*/ 567 h 851"/>
                <a:gd name="T80" fmla="*/ 3 w 851"/>
                <a:gd name="T81" fmla="*/ 474 h 851"/>
                <a:gd name="T82" fmla="*/ 3 w 851"/>
                <a:gd name="T83" fmla="*/ 378 h 851"/>
                <a:gd name="T84" fmla="*/ 24 w 851"/>
                <a:gd name="T85" fmla="*/ 285 h 851"/>
                <a:gd name="T86" fmla="*/ 65 w 851"/>
                <a:gd name="T87" fmla="*/ 200 h 851"/>
                <a:gd name="T88" fmla="*/ 125 w 851"/>
                <a:gd name="T89" fmla="*/ 124 h 851"/>
                <a:gd name="T90" fmla="*/ 199 w 851"/>
                <a:gd name="T91" fmla="*/ 65 h 851"/>
                <a:gd name="T92" fmla="*/ 285 w 851"/>
                <a:gd name="T93" fmla="*/ 24 h 851"/>
                <a:gd name="T94" fmla="*/ 377 w 851"/>
                <a:gd name="T95" fmla="*/ 2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851">
                  <a:moveTo>
                    <a:pt x="426" y="170"/>
                  </a:moveTo>
                  <a:lnTo>
                    <a:pt x="387" y="174"/>
                  </a:lnTo>
                  <a:lnTo>
                    <a:pt x="349" y="183"/>
                  </a:lnTo>
                  <a:lnTo>
                    <a:pt x="311" y="198"/>
                  </a:lnTo>
                  <a:lnTo>
                    <a:pt x="276" y="219"/>
                  </a:lnTo>
                  <a:lnTo>
                    <a:pt x="245" y="245"/>
                  </a:lnTo>
                  <a:lnTo>
                    <a:pt x="218" y="277"/>
                  </a:lnTo>
                  <a:lnTo>
                    <a:pt x="197" y="312"/>
                  </a:lnTo>
                  <a:lnTo>
                    <a:pt x="182" y="348"/>
                  </a:lnTo>
                  <a:lnTo>
                    <a:pt x="173" y="387"/>
                  </a:lnTo>
                  <a:lnTo>
                    <a:pt x="171" y="426"/>
                  </a:lnTo>
                  <a:lnTo>
                    <a:pt x="173" y="465"/>
                  </a:lnTo>
                  <a:lnTo>
                    <a:pt x="182" y="503"/>
                  </a:lnTo>
                  <a:lnTo>
                    <a:pt x="197" y="539"/>
                  </a:lnTo>
                  <a:lnTo>
                    <a:pt x="218" y="574"/>
                  </a:lnTo>
                  <a:lnTo>
                    <a:pt x="245" y="607"/>
                  </a:lnTo>
                  <a:lnTo>
                    <a:pt x="276" y="633"/>
                  </a:lnTo>
                  <a:lnTo>
                    <a:pt x="311" y="654"/>
                  </a:lnTo>
                  <a:lnTo>
                    <a:pt x="349" y="669"/>
                  </a:lnTo>
                  <a:lnTo>
                    <a:pt x="387" y="679"/>
                  </a:lnTo>
                  <a:lnTo>
                    <a:pt x="426" y="681"/>
                  </a:lnTo>
                  <a:lnTo>
                    <a:pt x="466" y="679"/>
                  </a:lnTo>
                  <a:lnTo>
                    <a:pt x="503" y="669"/>
                  </a:lnTo>
                  <a:lnTo>
                    <a:pt x="540" y="654"/>
                  </a:lnTo>
                  <a:lnTo>
                    <a:pt x="575" y="633"/>
                  </a:lnTo>
                  <a:lnTo>
                    <a:pt x="606" y="607"/>
                  </a:lnTo>
                  <a:lnTo>
                    <a:pt x="633" y="574"/>
                  </a:lnTo>
                  <a:lnTo>
                    <a:pt x="655" y="539"/>
                  </a:lnTo>
                  <a:lnTo>
                    <a:pt x="670" y="503"/>
                  </a:lnTo>
                  <a:lnTo>
                    <a:pt x="678" y="465"/>
                  </a:lnTo>
                  <a:lnTo>
                    <a:pt x="682" y="426"/>
                  </a:lnTo>
                  <a:lnTo>
                    <a:pt x="678" y="387"/>
                  </a:lnTo>
                  <a:lnTo>
                    <a:pt x="670" y="348"/>
                  </a:lnTo>
                  <a:lnTo>
                    <a:pt x="655" y="312"/>
                  </a:lnTo>
                  <a:lnTo>
                    <a:pt x="633" y="277"/>
                  </a:lnTo>
                  <a:lnTo>
                    <a:pt x="606" y="245"/>
                  </a:lnTo>
                  <a:lnTo>
                    <a:pt x="575" y="219"/>
                  </a:lnTo>
                  <a:lnTo>
                    <a:pt x="540" y="198"/>
                  </a:lnTo>
                  <a:lnTo>
                    <a:pt x="503" y="183"/>
                  </a:lnTo>
                  <a:lnTo>
                    <a:pt x="466" y="174"/>
                  </a:lnTo>
                  <a:lnTo>
                    <a:pt x="426" y="170"/>
                  </a:lnTo>
                  <a:close/>
                  <a:moveTo>
                    <a:pt x="426" y="0"/>
                  </a:moveTo>
                  <a:lnTo>
                    <a:pt x="474" y="2"/>
                  </a:lnTo>
                  <a:lnTo>
                    <a:pt x="522" y="11"/>
                  </a:lnTo>
                  <a:lnTo>
                    <a:pt x="566" y="24"/>
                  </a:lnTo>
                  <a:lnTo>
                    <a:pt x="611" y="42"/>
                  </a:lnTo>
                  <a:lnTo>
                    <a:pt x="652" y="65"/>
                  </a:lnTo>
                  <a:lnTo>
                    <a:pt x="691" y="93"/>
                  </a:lnTo>
                  <a:lnTo>
                    <a:pt x="727" y="124"/>
                  </a:lnTo>
                  <a:lnTo>
                    <a:pt x="763" y="165"/>
                  </a:lnTo>
                  <a:lnTo>
                    <a:pt x="791" y="208"/>
                  </a:lnTo>
                  <a:lnTo>
                    <a:pt x="815" y="254"/>
                  </a:lnTo>
                  <a:lnTo>
                    <a:pt x="834" y="302"/>
                  </a:lnTo>
                  <a:lnTo>
                    <a:pt x="845" y="350"/>
                  </a:lnTo>
                  <a:lnTo>
                    <a:pt x="851" y="400"/>
                  </a:lnTo>
                  <a:lnTo>
                    <a:pt x="851" y="451"/>
                  </a:lnTo>
                  <a:lnTo>
                    <a:pt x="845" y="501"/>
                  </a:lnTo>
                  <a:lnTo>
                    <a:pt x="834" y="551"/>
                  </a:lnTo>
                  <a:lnTo>
                    <a:pt x="815" y="598"/>
                  </a:lnTo>
                  <a:lnTo>
                    <a:pt x="791" y="644"/>
                  </a:lnTo>
                  <a:lnTo>
                    <a:pt x="763" y="686"/>
                  </a:lnTo>
                  <a:lnTo>
                    <a:pt x="727" y="727"/>
                  </a:lnTo>
                  <a:lnTo>
                    <a:pt x="691" y="759"/>
                  </a:lnTo>
                  <a:lnTo>
                    <a:pt x="652" y="787"/>
                  </a:lnTo>
                  <a:lnTo>
                    <a:pt x="611" y="809"/>
                  </a:lnTo>
                  <a:lnTo>
                    <a:pt x="566" y="828"/>
                  </a:lnTo>
                  <a:lnTo>
                    <a:pt x="522" y="840"/>
                  </a:lnTo>
                  <a:lnTo>
                    <a:pt x="474" y="849"/>
                  </a:lnTo>
                  <a:lnTo>
                    <a:pt x="426" y="851"/>
                  </a:lnTo>
                  <a:lnTo>
                    <a:pt x="377" y="849"/>
                  </a:lnTo>
                  <a:lnTo>
                    <a:pt x="330" y="840"/>
                  </a:lnTo>
                  <a:lnTo>
                    <a:pt x="285" y="828"/>
                  </a:lnTo>
                  <a:lnTo>
                    <a:pt x="242" y="809"/>
                  </a:lnTo>
                  <a:lnTo>
                    <a:pt x="199" y="787"/>
                  </a:lnTo>
                  <a:lnTo>
                    <a:pt x="161" y="759"/>
                  </a:lnTo>
                  <a:lnTo>
                    <a:pt x="125" y="727"/>
                  </a:lnTo>
                  <a:lnTo>
                    <a:pt x="92" y="691"/>
                  </a:lnTo>
                  <a:lnTo>
                    <a:pt x="65" y="651"/>
                  </a:lnTo>
                  <a:lnTo>
                    <a:pt x="41" y="610"/>
                  </a:lnTo>
                  <a:lnTo>
                    <a:pt x="24" y="567"/>
                  </a:lnTo>
                  <a:lnTo>
                    <a:pt x="10" y="521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78"/>
                  </a:lnTo>
                  <a:lnTo>
                    <a:pt x="10" y="331"/>
                  </a:lnTo>
                  <a:lnTo>
                    <a:pt x="24" y="285"/>
                  </a:lnTo>
                  <a:lnTo>
                    <a:pt x="41" y="241"/>
                  </a:lnTo>
                  <a:lnTo>
                    <a:pt x="65" y="200"/>
                  </a:lnTo>
                  <a:lnTo>
                    <a:pt x="92" y="160"/>
                  </a:lnTo>
                  <a:lnTo>
                    <a:pt x="125" y="124"/>
                  </a:lnTo>
                  <a:lnTo>
                    <a:pt x="161" y="93"/>
                  </a:lnTo>
                  <a:lnTo>
                    <a:pt x="199" y="65"/>
                  </a:lnTo>
                  <a:lnTo>
                    <a:pt x="242" y="42"/>
                  </a:lnTo>
                  <a:lnTo>
                    <a:pt x="285" y="24"/>
                  </a:lnTo>
                  <a:lnTo>
                    <a:pt x="330" y="11"/>
                  </a:lnTo>
                  <a:lnTo>
                    <a:pt x="377" y="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92"/>
            <p:cNvSpPr>
              <a:spLocks/>
            </p:cNvSpPr>
            <p:nvPr/>
          </p:nvSpPr>
          <p:spPr bwMode="auto">
            <a:xfrm>
              <a:off x="3336925" y="0"/>
              <a:ext cx="1846263" cy="1843088"/>
            </a:xfrm>
            <a:custGeom>
              <a:avLst/>
              <a:gdLst>
                <a:gd name="T0" fmla="*/ 1071 w 1163"/>
                <a:gd name="T1" fmla="*/ 0 h 1161"/>
                <a:gd name="T2" fmla="*/ 1089 w 1163"/>
                <a:gd name="T3" fmla="*/ 1 h 1161"/>
                <a:gd name="T4" fmla="*/ 1107 w 1163"/>
                <a:gd name="T5" fmla="*/ 5 h 1161"/>
                <a:gd name="T6" fmla="*/ 1123 w 1163"/>
                <a:gd name="T7" fmla="*/ 14 h 1161"/>
                <a:gd name="T8" fmla="*/ 1138 w 1163"/>
                <a:gd name="T9" fmla="*/ 25 h 1161"/>
                <a:gd name="T10" fmla="*/ 1149 w 1163"/>
                <a:gd name="T11" fmla="*/ 40 h 1161"/>
                <a:gd name="T12" fmla="*/ 1157 w 1163"/>
                <a:gd name="T13" fmla="*/ 56 h 1161"/>
                <a:gd name="T14" fmla="*/ 1162 w 1163"/>
                <a:gd name="T15" fmla="*/ 73 h 1161"/>
                <a:gd name="T16" fmla="*/ 1163 w 1163"/>
                <a:gd name="T17" fmla="*/ 91 h 1161"/>
                <a:gd name="T18" fmla="*/ 1154 w 1163"/>
                <a:gd name="T19" fmla="*/ 219 h 1161"/>
                <a:gd name="T20" fmla="*/ 1138 w 1163"/>
                <a:gd name="T21" fmla="*/ 349 h 1161"/>
                <a:gd name="T22" fmla="*/ 1116 w 1163"/>
                <a:gd name="T23" fmla="*/ 482 h 1161"/>
                <a:gd name="T24" fmla="*/ 1086 w 1163"/>
                <a:gd name="T25" fmla="*/ 617 h 1161"/>
                <a:gd name="T26" fmla="*/ 1050 w 1163"/>
                <a:gd name="T27" fmla="*/ 751 h 1161"/>
                <a:gd name="T28" fmla="*/ 1006 w 1163"/>
                <a:gd name="T29" fmla="*/ 888 h 1161"/>
                <a:gd name="T30" fmla="*/ 956 w 1163"/>
                <a:gd name="T31" fmla="*/ 1024 h 1161"/>
                <a:gd name="T32" fmla="*/ 900 w 1163"/>
                <a:gd name="T33" fmla="*/ 1161 h 1161"/>
                <a:gd name="T34" fmla="*/ 0 w 1163"/>
                <a:gd name="T35" fmla="*/ 262 h 1161"/>
                <a:gd name="T36" fmla="*/ 138 w 1163"/>
                <a:gd name="T37" fmla="*/ 206 h 1161"/>
                <a:gd name="T38" fmla="*/ 275 w 1163"/>
                <a:gd name="T39" fmla="*/ 157 h 1161"/>
                <a:gd name="T40" fmla="*/ 410 w 1163"/>
                <a:gd name="T41" fmla="*/ 113 h 1161"/>
                <a:gd name="T42" fmla="*/ 546 w 1163"/>
                <a:gd name="T43" fmla="*/ 77 h 1161"/>
                <a:gd name="T44" fmla="*/ 680 w 1163"/>
                <a:gd name="T45" fmla="*/ 47 h 1161"/>
                <a:gd name="T46" fmla="*/ 812 w 1163"/>
                <a:gd name="T47" fmla="*/ 25 h 1161"/>
                <a:gd name="T48" fmla="*/ 943 w 1163"/>
                <a:gd name="T49" fmla="*/ 9 h 1161"/>
                <a:gd name="T50" fmla="*/ 1071 w 1163"/>
                <a:gd name="T51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3" h="1161">
                  <a:moveTo>
                    <a:pt x="1071" y="0"/>
                  </a:moveTo>
                  <a:lnTo>
                    <a:pt x="1089" y="1"/>
                  </a:lnTo>
                  <a:lnTo>
                    <a:pt x="1107" y="5"/>
                  </a:lnTo>
                  <a:lnTo>
                    <a:pt x="1123" y="14"/>
                  </a:lnTo>
                  <a:lnTo>
                    <a:pt x="1138" y="25"/>
                  </a:lnTo>
                  <a:lnTo>
                    <a:pt x="1149" y="40"/>
                  </a:lnTo>
                  <a:lnTo>
                    <a:pt x="1157" y="56"/>
                  </a:lnTo>
                  <a:lnTo>
                    <a:pt x="1162" y="73"/>
                  </a:lnTo>
                  <a:lnTo>
                    <a:pt x="1163" y="91"/>
                  </a:lnTo>
                  <a:lnTo>
                    <a:pt x="1154" y="219"/>
                  </a:lnTo>
                  <a:lnTo>
                    <a:pt x="1138" y="349"/>
                  </a:lnTo>
                  <a:lnTo>
                    <a:pt x="1116" y="482"/>
                  </a:lnTo>
                  <a:lnTo>
                    <a:pt x="1086" y="617"/>
                  </a:lnTo>
                  <a:lnTo>
                    <a:pt x="1050" y="751"/>
                  </a:lnTo>
                  <a:lnTo>
                    <a:pt x="1006" y="888"/>
                  </a:lnTo>
                  <a:lnTo>
                    <a:pt x="956" y="1024"/>
                  </a:lnTo>
                  <a:lnTo>
                    <a:pt x="900" y="1161"/>
                  </a:lnTo>
                  <a:lnTo>
                    <a:pt x="0" y="262"/>
                  </a:lnTo>
                  <a:lnTo>
                    <a:pt x="138" y="206"/>
                  </a:lnTo>
                  <a:lnTo>
                    <a:pt x="275" y="157"/>
                  </a:lnTo>
                  <a:lnTo>
                    <a:pt x="410" y="113"/>
                  </a:lnTo>
                  <a:lnTo>
                    <a:pt x="546" y="77"/>
                  </a:lnTo>
                  <a:lnTo>
                    <a:pt x="680" y="47"/>
                  </a:lnTo>
                  <a:lnTo>
                    <a:pt x="812" y="25"/>
                  </a:lnTo>
                  <a:lnTo>
                    <a:pt x="943" y="9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4" name="Oval 143"/>
          <p:cNvSpPr/>
          <p:nvPr/>
        </p:nvSpPr>
        <p:spPr>
          <a:xfrm>
            <a:off x="8763000" y="2947714"/>
            <a:ext cx="876300" cy="876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8" name="Group 157"/>
          <p:cNvGrpSpPr/>
          <p:nvPr/>
        </p:nvGrpSpPr>
        <p:grpSpPr>
          <a:xfrm>
            <a:off x="5938793" y="4934099"/>
            <a:ext cx="469852" cy="484702"/>
            <a:chOff x="-5794375" y="-2536825"/>
            <a:chExt cx="4319587" cy="44561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9" name="Freeform 11"/>
            <p:cNvSpPr>
              <a:spLocks noEditPoints="1"/>
            </p:cNvSpPr>
            <p:nvPr/>
          </p:nvSpPr>
          <p:spPr bwMode="auto">
            <a:xfrm>
              <a:off x="-4787900" y="-1530350"/>
              <a:ext cx="2306638" cy="2782888"/>
            </a:xfrm>
            <a:custGeom>
              <a:avLst/>
              <a:gdLst>
                <a:gd name="T0" fmla="*/ 1247 w 2905"/>
                <a:gd name="T1" fmla="*/ 388 h 3507"/>
                <a:gd name="T2" fmla="*/ 964 w 2905"/>
                <a:gd name="T3" fmla="*/ 484 h 3507"/>
                <a:gd name="T4" fmla="*/ 722 w 2905"/>
                <a:gd name="T5" fmla="*/ 652 h 3507"/>
                <a:gd name="T6" fmla="*/ 534 w 2905"/>
                <a:gd name="T7" fmla="*/ 877 h 3507"/>
                <a:gd name="T8" fmla="*/ 412 w 2905"/>
                <a:gd name="T9" fmla="*/ 1149 h 3507"/>
                <a:gd name="T10" fmla="*/ 369 w 2905"/>
                <a:gd name="T11" fmla="*/ 1453 h 3507"/>
                <a:gd name="T12" fmla="*/ 412 w 2905"/>
                <a:gd name="T13" fmla="*/ 1757 h 3507"/>
                <a:gd name="T14" fmla="*/ 539 w 2905"/>
                <a:gd name="T15" fmla="*/ 2035 h 3507"/>
                <a:gd name="T16" fmla="*/ 716 w 2905"/>
                <a:gd name="T17" fmla="*/ 2260 h 3507"/>
                <a:gd name="T18" fmla="*/ 821 w 2905"/>
                <a:gd name="T19" fmla="*/ 2384 h 3507"/>
                <a:gd name="T20" fmla="*/ 974 w 2905"/>
                <a:gd name="T21" fmla="*/ 2590 h 3507"/>
                <a:gd name="T22" fmla="*/ 1098 w 2905"/>
                <a:gd name="T23" fmla="*/ 2832 h 3507"/>
                <a:gd name="T24" fmla="*/ 1137 w 2905"/>
                <a:gd name="T25" fmla="*/ 2969 h 3507"/>
                <a:gd name="T26" fmla="*/ 1149 w 2905"/>
                <a:gd name="T27" fmla="*/ 3084 h 3507"/>
                <a:gd name="T28" fmla="*/ 1749 w 2905"/>
                <a:gd name="T29" fmla="*/ 3088 h 3507"/>
                <a:gd name="T30" fmla="*/ 1763 w 2905"/>
                <a:gd name="T31" fmla="*/ 2978 h 3507"/>
                <a:gd name="T32" fmla="*/ 1802 w 2905"/>
                <a:gd name="T33" fmla="*/ 2844 h 3507"/>
                <a:gd name="T34" fmla="*/ 1926 w 2905"/>
                <a:gd name="T35" fmla="*/ 2602 h 3507"/>
                <a:gd name="T36" fmla="*/ 2084 w 2905"/>
                <a:gd name="T37" fmla="*/ 2385 h 3507"/>
                <a:gd name="T38" fmla="*/ 2203 w 2905"/>
                <a:gd name="T39" fmla="*/ 2246 h 3507"/>
                <a:gd name="T40" fmla="*/ 2366 w 2905"/>
                <a:gd name="T41" fmla="*/ 2037 h 3507"/>
                <a:gd name="T42" fmla="*/ 2495 w 2905"/>
                <a:gd name="T43" fmla="*/ 1759 h 3507"/>
                <a:gd name="T44" fmla="*/ 2538 w 2905"/>
                <a:gd name="T45" fmla="*/ 1453 h 3507"/>
                <a:gd name="T46" fmla="*/ 2495 w 2905"/>
                <a:gd name="T47" fmla="*/ 1149 h 3507"/>
                <a:gd name="T48" fmla="*/ 2373 w 2905"/>
                <a:gd name="T49" fmla="*/ 877 h 3507"/>
                <a:gd name="T50" fmla="*/ 2185 w 2905"/>
                <a:gd name="T51" fmla="*/ 652 h 3507"/>
                <a:gd name="T52" fmla="*/ 1943 w 2905"/>
                <a:gd name="T53" fmla="*/ 484 h 3507"/>
                <a:gd name="T54" fmla="*/ 1660 w 2905"/>
                <a:gd name="T55" fmla="*/ 388 h 3507"/>
                <a:gd name="T56" fmla="*/ 1453 w 2905"/>
                <a:gd name="T57" fmla="*/ 0 h 3507"/>
                <a:gd name="T58" fmla="*/ 1819 w 2905"/>
                <a:gd name="T59" fmla="*/ 48 h 3507"/>
                <a:gd name="T60" fmla="*/ 2151 w 2905"/>
                <a:gd name="T61" fmla="*/ 180 h 3507"/>
                <a:gd name="T62" fmla="*/ 2438 w 2905"/>
                <a:gd name="T63" fmla="*/ 386 h 3507"/>
                <a:gd name="T64" fmla="*/ 2666 w 2905"/>
                <a:gd name="T65" fmla="*/ 654 h 3507"/>
                <a:gd name="T66" fmla="*/ 2824 w 2905"/>
                <a:gd name="T67" fmla="*/ 972 h 3507"/>
                <a:gd name="T68" fmla="*/ 2900 w 2905"/>
                <a:gd name="T69" fmla="*/ 1327 h 3507"/>
                <a:gd name="T70" fmla="*/ 2890 w 2905"/>
                <a:gd name="T71" fmla="*/ 1668 h 3507"/>
                <a:gd name="T72" fmla="*/ 2809 w 2905"/>
                <a:gd name="T73" fmla="*/ 1977 h 3507"/>
                <a:gd name="T74" fmla="*/ 2660 w 2905"/>
                <a:gd name="T75" fmla="*/ 2260 h 3507"/>
                <a:gd name="T76" fmla="*/ 2483 w 2905"/>
                <a:gd name="T77" fmla="*/ 2485 h 3507"/>
                <a:gd name="T78" fmla="*/ 2355 w 2905"/>
                <a:gd name="T79" fmla="*/ 2636 h 3507"/>
                <a:gd name="T80" fmla="*/ 2196 w 2905"/>
                <a:gd name="T81" fmla="*/ 2868 h 3507"/>
                <a:gd name="T82" fmla="*/ 2122 w 2905"/>
                <a:gd name="T83" fmla="*/ 3060 h 3507"/>
                <a:gd name="T84" fmla="*/ 2115 w 2905"/>
                <a:gd name="T85" fmla="*/ 3210 h 3507"/>
                <a:gd name="T86" fmla="*/ 2096 w 2905"/>
                <a:gd name="T87" fmla="*/ 3404 h 3507"/>
                <a:gd name="T88" fmla="*/ 2012 w 2905"/>
                <a:gd name="T89" fmla="*/ 3488 h 3507"/>
                <a:gd name="T90" fmla="*/ 967 w 2905"/>
                <a:gd name="T91" fmla="*/ 3507 h 3507"/>
                <a:gd name="T92" fmla="*/ 852 w 2905"/>
                <a:gd name="T93" fmla="*/ 3466 h 3507"/>
                <a:gd name="T94" fmla="*/ 789 w 2905"/>
                <a:gd name="T95" fmla="*/ 3364 h 3507"/>
                <a:gd name="T96" fmla="*/ 783 w 2905"/>
                <a:gd name="T97" fmla="*/ 3170 h 3507"/>
                <a:gd name="T98" fmla="*/ 777 w 2905"/>
                <a:gd name="T99" fmla="*/ 3048 h 3507"/>
                <a:gd name="T100" fmla="*/ 716 w 2905"/>
                <a:gd name="T101" fmla="*/ 2878 h 3507"/>
                <a:gd name="T102" fmla="*/ 591 w 2905"/>
                <a:gd name="T103" fmla="*/ 2684 h 3507"/>
                <a:gd name="T104" fmla="*/ 442 w 2905"/>
                <a:gd name="T105" fmla="*/ 2502 h 3507"/>
                <a:gd name="T106" fmla="*/ 311 w 2905"/>
                <a:gd name="T107" fmla="*/ 2348 h 3507"/>
                <a:gd name="T108" fmla="*/ 141 w 2905"/>
                <a:gd name="T109" fmla="*/ 2075 h 3507"/>
                <a:gd name="T110" fmla="*/ 36 w 2905"/>
                <a:gd name="T111" fmla="*/ 1772 h 3507"/>
                <a:gd name="T112" fmla="*/ 0 w 2905"/>
                <a:gd name="T113" fmla="*/ 1453 h 3507"/>
                <a:gd name="T114" fmla="*/ 48 w 2905"/>
                <a:gd name="T115" fmla="*/ 1087 h 3507"/>
                <a:gd name="T116" fmla="*/ 180 w 2905"/>
                <a:gd name="T117" fmla="*/ 754 h 3507"/>
                <a:gd name="T118" fmla="*/ 387 w 2905"/>
                <a:gd name="T119" fmla="*/ 469 h 3507"/>
                <a:gd name="T120" fmla="*/ 655 w 2905"/>
                <a:gd name="T121" fmla="*/ 240 h 3507"/>
                <a:gd name="T122" fmla="*/ 972 w 2905"/>
                <a:gd name="T123" fmla="*/ 82 h 3507"/>
                <a:gd name="T124" fmla="*/ 1328 w 2905"/>
                <a:gd name="T125" fmla="*/ 7 h 3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5" h="3507">
                  <a:moveTo>
                    <a:pt x="1453" y="367"/>
                  </a:moveTo>
                  <a:lnTo>
                    <a:pt x="1349" y="373"/>
                  </a:lnTo>
                  <a:lnTo>
                    <a:pt x="1247" y="388"/>
                  </a:lnTo>
                  <a:lnTo>
                    <a:pt x="1149" y="412"/>
                  </a:lnTo>
                  <a:lnTo>
                    <a:pt x="1055" y="445"/>
                  </a:lnTo>
                  <a:lnTo>
                    <a:pt x="964" y="484"/>
                  </a:lnTo>
                  <a:lnTo>
                    <a:pt x="878" y="534"/>
                  </a:lnTo>
                  <a:lnTo>
                    <a:pt x="797" y="589"/>
                  </a:lnTo>
                  <a:lnTo>
                    <a:pt x="722" y="652"/>
                  </a:lnTo>
                  <a:lnTo>
                    <a:pt x="653" y="721"/>
                  </a:lnTo>
                  <a:lnTo>
                    <a:pt x="589" y="797"/>
                  </a:lnTo>
                  <a:lnTo>
                    <a:pt x="534" y="877"/>
                  </a:lnTo>
                  <a:lnTo>
                    <a:pt x="484" y="963"/>
                  </a:lnTo>
                  <a:lnTo>
                    <a:pt x="445" y="1054"/>
                  </a:lnTo>
                  <a:lnTo>
                    <a:pt x="412" y="1149"/>
                  </a:lnTo>
                  <a:lnTo>
                    <a:pt x="388" y="1247"/>
                  </a:lnTo>
                  <a:lnTo>
                    <a:pt x="373" y="1348"/>
                  </a:lnTo>
                  <a:lnTo>
                    <a:pt x="369" y="1453"/>
                  </a:lnTo>
                  <a:lnTo>
                    <a:pt x="373" y="1556"/>
                  </a:lnTo>
                  <a:lnTo>
                    <a:pt x="388" y="1659"/>
                  </a:lnTo>
                  <a:lnTo>
                    <a:pt x="412" y="1757"/>
                  </a:lnTo>
                  <a:lnTo>
                    <a:pt x="445" y="1853"/>
                  </a:lnTo>
                  <a:lnTo>
                    <a:pt x="488" y="1947"/>
                  </a:lnTo>
                  <a:lnTo>
                    <a:pt x="539" y="2035"/>
                  </a:lnTo>
                  <a:lnTo>
                    <a:pt x="601" y="2121"/>
                  </a:lnTo>
                  <a:lnTo>
                    <a:pt x="656" y="2188"/>
                  </a:lnTo>
                  <a:lnTo>
                    <a:pt x="716" y="2260"/>
                  </a:lnTo>
                  <a:lnTo>
                    <a:pt x="720" y="2262"/>
                  </a:lnTo>
                  <a:lnTo>
                    <a:pt x="770" y="2322"/>
                  </a:lnTo>
                  <a:lnTo>
                    <a:pt x="821" y="2384"/>
                  </a:lnTo>
                  <a:lnTo>
                    <a:pt x="874" y="2449"/>
                  </a:lnTo>
                  <a:lnTo>
                    <a:pt x="926" y="2518"/>
                  </a:lnTo>
                  <a:lnTo>
                    <a:pt x="974" y="2590"/>
                  </a:lnTo>
                  <a:lnTo>
                    <a:pt x="1020" y="2667"/>
                  </a:lnTo>
                  <a:lnTo>
                    <a:pt x="1062" y="2748"/>
                  </a:lnTo>
                  <a:lnTo>
                    <a:pt x="1098" y="2832"/>
                  </a:lnTo>
                  <a:lnTo>
                    <a:pt x="1125" y="2921"/>
                  </a:lnTo>
                  <a:lnTo>
                    <a:pt x="1132" y="2944"/>
                  </a:lnTo>
                  <a:lnTo>
                    <a:pt x="1137" y="2969"/>
                  </a:lnTo>
                  <a:lnTo>
                    <a:pt x="1142" y="3000"/>
                  </a:lnTo>
                  <a:lnTo>
                    <a:pt x="1146" y="3040"/>
                  </a:lnTo>
                  <a:lnTo>
                    <a:pt x="1149" y="3084"/>
                  </a:lnTo>
                  <a:lnTo>
                    <a:pt x="1151" y="3139"/>
                  </a:lnTo>
                  <a:lnTo>
                    <a:pt x="1747" y="3139"/>
                  </a:lnTo>
                  <a:lnTo>
                    <a:pt x="1749" y="3088"/>
                  </a:lnTo>
                  <a:lnTo>
                    <a:pt x="1752" y="3045"/>
                  </a:lnTo>
                  <a:lnTo>
                    <a:pt x="1758" y="3009"/>
                  </a:lnTo>
                  <a:lnTo>
                    <a:pt x="1763" y="2978"/>
                  </a:lnTo>
                  <a:lnTo>
                    <a:pt x="1768" y="2954"/>
                  </a:lnTo>
                  <a:lnTo>
                    <a:pt x="1773" y="2933"/>
                  </a:lnTo>
                  <a:lnTo>
                    <a:pt x="1802" y="2844"/>
                  </a:lnTo>
                  <a:lnTo>
                    <a:pt x="1838" y="2760"/>
                  </a:lnTo>
                  <a:lnTo>
                    <a:pt x="1880" y="2679"/>
                  </a:lnTo>
                  <a:lnTo>
                    <a:pt x="1926" y="2602"/>
                  </a:lnTo>
                  <a:lnTo>
                    <a:pt x="1976" y="2528"/>
                  </a:lnTo>
                  <a:lnTo>
                    <a:pt x="2029" y="2456"/>
                  </a:lnTo>
                  <a:lnTo>
                    <a:pt x="2084" y="2385"/>
                  </a:lnTo>
                  <a:lnTo>
                    <a:pt x="2139" y="2318"/>
                  </a:lnTo>
                  <a:lnTo>
                    <a:pt x="2194" y="2255"/>
                  </a:lnTo>
                  <a:lnTo>
                    <a:pt x="2203" y="2246"/>
                  </a:lnTo>
                  <a:lnTo>
                    <a:pt x="2257" y="2181"/>
                  </a:lnTo>
                  <a:lnTo>
                    <a:pt x="2306" y="2121"/>
                  </a:lnTo>
                  <a:lnTo>
                    <a:pt x="2366" y="2037"/>
                  </a:lnTo>
                  <a:lnTo>
                    <a:pt x="2419" y="1947"/>
                  </a:lnTo>
                  <a:lnTo>
                    <a:pt x="2460" y="1855"/>
                  </a:lnTo>
                  <a:lnTo>
                    <a:pt x="2495" y="1759"/>
                  </a:lnTo>
                  <a:lnTo>
                    <a:pt x="2519" y="1659"/>
                  </a:lnTo>
                  <a:lnTo>
                    <a:pt x="2532" y="1556"/>
                  </a:lnTo>
                  <a:lnTo>
                    <a:pt x="2538" y="1453"/>
                  </a:lnTo>
                  <a:lnTo>
                    <a:pt x="2532" y="1348"/>
                  </a:lnTo>
                  <a:lnTo>
                    <a:pt x="2519" y="1247"/>
                  </a:lnTo>
                  <a:lnTo>
                    <a:pt x="2495" y="1149"/>
                  </a:lnTo>
                  <a:lnTo>
                    <a:pt x="2462" y="1054"/>
                  </a:lnTo>
                  <a:lnTo>
                    <a:pt x="2421" y="963"/>
                  </a:lnTo>
                  <a:lnTo>
                    <a:pt x="2373" y="877"/>
                  </a:lnTo>
                  <a:lnTo>
                    <a:pt x="2316" y="797"/>
                  </a:lnTo>
                  <a:lnTo>
                    <a:pt x="2254" y="721"/>
                  </a:lnTo>
                  <a:lnTo>
                    <a:pt x="2185" y="652"/>
                  </a:lnTo>
                  <a:lnTo>
                    <a:pt x="2110" y="589"/>
                  </a:lnTo>
                  <a:lnTo>
                    <a:pt x="2029" y="534"/>
                  </a:lnTo>
                  <a:lnTo>
                    <a:pt x="1943" y="484"/>
                  </a:lnTo>
                  <a:lnTo>
                    <a:pt x="1852" y="445"/>
                  </a:lnTo>
                  <a:lnTo>
                    <a:pt x="1758" y="412"/>
                  </a:lnTo>
                  <a:lnTo>
                    <a:pt x="1660" y="388"/>
                  </a:lnTo>
                  <a:lnTo>
                    <a:pt x="1558" y="373"/>
                  </a:lnTo>
                  <a:lnTo>
                    <a:pt x="1453" y="367"/>
                  </a:lnTo>
                  <a:close/>
                  <a:moveTo>
                    <a:pt x="1453" y="0"/>
                  </a:moveTo>
                  <a:lnTo>
                    <a:pt x="1579" y="7"/>
                  </a:lnTo>
                  <a:lnTo>
                    <a:pt x="1701" y="22"/>
                  </a:lnTo>
                  <a:lnTo>
                    <a:pt x="1819" y="48"/>
                  </a:lnTo>
                  <a:lnTo>
                    <a:pt x="1934" y="82"/>
                  </a:lnTo>
                  <a:lnTo>
                    <a:pt x="2046" y="127"/>
                  </a:lnTo>
                  <a:lnTo>
                    <a:pt x="2151" y="180"/>
                  </a:lnTo>
                  <a:lnTo>
                    <a:pt x="2252" y="240"/>
                  </a:lnTo>
                  <a:lnTo>
                    <a:pt x="2349" y="309"/>
                  </a:lnTo>
                  <a:lnTo>
                    <a:pt x="2438" y="386"/>
                  </a:lnTo>
                  <a:lnTo>
                    <a:pt x="2520" y="469"/>
                  </a:lnTo>
                  <a:lnTo>
                    <a:pt x="2596" y="558"/>
                  </a:lnTo>
                  <a:lnTo>
                    <a:pt x="2666" y="654"/>
                  </a:lnTo>
                  <a:lnTo>
                    <a:pt x="2727" y="754"/>
                  </a:lnTo>
                  <a:lnTo>
                    <a:pt x="2780" y="860"/>
                  </a:lnTo>
                  <a:lnTo>
                    <a:pt x="2824" y="972"/>
                  </a:lnTo>
                  <a:lnTo>
                    <a:pt x="2859" y="1087"/>
                  </a:lnTo>
                  <a:lnTo>
                    <a:pt x="2885" y="1206"/>
                  </a:lnTo>
                  <a:lnTo>
                    <a:pt x="2900" y="1327"/>
                  </a:lnTo>
                  <a:lnTo>
                    <a:pt x="2905" y="1453"/>
                  </a:lnTo>
                  <a:lnTo>
                    <a:pt x="2902" y="1561"/>
                  </a:lnTo>
                  <a:lnTo>
                    <a:pt x="2890" y="1668"/>
                  </a:lnTo>
                  <a:lnTo>
                    <a:pt x="2871" y="1774"/>
                  </a:lnTo>
                  <a:lnTo>
                    <a:pt x="2843" y="1877"/>
                  </a:lnTo>
                  <a:lnTo>
                    <a:pt x="2809" y="1977"/>
                  </a:lnTo>
                  <a:lnTo>
                    <a:pt x="2766" y="2075"/>
                  </a:lnTo>
                  <a:lnTo>
                    <a:pt x="2716" y="2169"/>
                  </a:lnTo>
                  <a:lnTo>
                    <a:pt x="2660" y="2260"/>
                  </a:lnTo>
                  <a:lnTo>
                    <a:pt x="2594" y="2349"/>
                  </a:lnTo>
                  <a:lnTo>
                    <a:pt x="2541" y="2415"/>
                  </a:lnTo>
                  <a:lnTo>
                    <a:pt x="2483" y="2485"/>
                  </a:lnTo>
                  <a:lnTo>
                    <a:pt x="2476" y="2492"/>
                  </a:lnTo>
                  <a:lnTo>
                    <a:pt x="2416" y="2562"/>
                  </a:lnTo>
                  <a:lnTo>
                    <a:pt x="2355" y="2636"/>
                  </a:lnTo>
                  <a:lnTo>
                    <a:pt x="2297" y="2712"/>
                  </a:lnTo>
                  <a:lnTo>
                    <a:pt x="2244" y="2789"/>
                  </a:lnTo>
                  <a:lnTo>
                    <a:pt x="2196" y="2868"/>
                  </a:lnTo>
                  <a:lnTo>
                    <a:pt x="2156" y="2949"/>
                  </a:lnTo>
                  <a:lnTo>
                    <a:pt x="2127" y="3031"/>
                  </a:lnTo>
                  <a:lnTo>
                    <a:pt x="2122" y="3060"/>
                  </a:lnTo>
                  <a:lnTo>
                    <a:pt x="2117" y="3100"/>
                  </a:lnTo>
                  <a:lnTo>
                    <a:pt x="2115" y="3151"/>
                  </a:lnTo>
                  <a:lnTo>
                    <a:pt x="2115" y="3210"/>
                  </a:lnTo>
                  <a:lnTo>
                    <a:pt x="2115" y="3323"/>
                  </a:lnTo>
                  <a:lnTo>
                    <a:pt x="2110" y="3364"/>
                  </a:lnTo>
                  <a:lnTo>
                    <a:pt x="2096" y="3404"/>
                  </a:lnTo>
                  <a:lnTo>
                    <a:pt x="2074" y="3437"/>
                  </a:lnTo>
                  <a:lnTo>
                    <a:pt x="2046" y="3466"/>
                  </a:lnTo>
                  <a:lnTo>
                    <a:pt x="2012" y="3488"/>
                  </a:lnTo>
                  <a:lnTo>
                    <a:pt x="1972" y="3502"/>
                  </a:lnTo>
                  <a:lnTo>
                    <a:pt x="1931" y="3507"/>
                  </a:lnTo>
                  <a:lnTo>
                    <a:pt x="967" y="3507"/>
                  </a:lnTo>
                  <a:lnTo>
                    <a:pt x="926" y="3502"/>
                  </a:lnTo>
                  <a:lnTo>
                    <a:pt x="886" y="3488"/>
                  </a:lnTo>
                  <a:lnTo>
                    <a:pt x="852" y="3466"/>
                  </a:lnTo>
                  <a:lnTo>
                    <a:pt x="825" y="3437"/>
                  </a:lnTo>
                  <a:lnTo>
                    <a:pt x="802" y="3404"/>
                  </a:lnTo>
                  <a:lnTo>
                    <a:pt x="789" y="3364"/>
                  </a:lnTo>
                  <a:lnTo>
                    <a:pt x="783" y="3323"/>
                  </a:lnTo>
                  <a:lnTo>
                    <a:pt x="783" y="3212"/>
                  </a:lnTo>
                  <a:lnTo>
                    <a:pt x="783" y="3170"/>
                  </a:lnTo>
                  <a:lnTo>
                    <a:pt x="783" y="3127"/>
                  </a:lnTo>
                  <a:lnTo>
                    <a:pt x="782" y="3086"/>
                  </a:lnTo>
                  <a:lnTo>
                    <a:pt x="777" y="3048"/>
                  </a:lnTo>
                  <a:lnTo>
                    <a:pt x="771" y="3017"/>
                  </a:lnTo>
                  <a:lnTo>
                    <a:pt x="747" y="2947"/>
                  </a:lnTo>
                  <a:lnTo>
                    <a:pt x="716" y="2878"/>
                  </a:lnTo>
                  <a:lnTo>
                    <a:pt x="679" y="2811"/>
                  </a:lnTo>
                  <a:lnTo>
                    <a:pt x="637" y="2746"/>
                  </a:lnTo>
                  <a:lnTo>
                    <a:pt x="591" y="2684"/>
                  </a:lnTo>
                  <a:lnTo>
                    <a:pt x="543" y="2622"/>
                  </a:lnTo>
                  <a:lnTo>
                    <a:pt x="491" y="2562"/>
                  </a:lnTo>
                  <a:lnTo>
                    <a:pt x="442" y="2502"/>
                  </a:lnTo>
                  <a:lnTo>
                    <a:pt x="438" y="2499"/>
                  </a:lnTo>
                  <a:lnTo>
                    <a:pt x="373" y="2423"/>
                  </a:lnTo>
                  <a:lnTo>
                    <a:pt x="311" y="2348"/>
                  </a:lnTo>
                  <a:lnTo>
                    <a:pt x="247" y="2260"/>
                  </a:lnTo>
                  <a:lnTo>
                    <a:pt x="191" y="2169"/>
                  </a:lnTo>
                  <a:lnTo>
                    <a:pt x="141" y="2075"/>
                  </a:lnTo>
                  <a:lnTo>
                    <a:pt x="98" y="1977"/>
                  </a:lnTo>
                  <a:lnTo>
                    <a:pt x="64" y="1875"/>
                  </a:lnTo>
                  <a:lnTo>
                    <a:pt x="36" y="1772"/>
                  </a:lnTo>
                  <a:lnTo>
                    <a:pt x="17" y="1668"/>
                  </a:lnTo>
                  <a:lnTo>
                    <a:pt x="5" y="1561"/>
                  </a:lnTo>
                  <a:lnTo>
                    <a:pt x="0" y="1453"/>
                  </a:lnTo>
                  <a:lnTo>
                    <a:pt x="7" y="1327"/>
                  </a:lnTo>
                  <a:lnTo>
                    <a:pt x="22" y="1206"/>
                  </a:lnTo>
                  <a:lnTo>
                    <a:pt x="48" y="1087"/>
                  </a:lnTo>
                  <a:lnTo>
                    <a:pt x="82" y="972"/>
                  </a:lnTo>
                  <a:lnTo>
                    <a:pt x="127" y="860"/>
                  </a:lnTo>
                  <a:lnTo>
                    <a:pt x="180" y="754"/>
                  </a:lnTo>
                  <a:lnTo>
                    <a:pt x="240" y="654"/>
                  </a:lnTo>
                  <a:lnTo>
                    <a:pt x="309" y="558"/>
                  </a:lnTo>
                  <a:lnTo>
                    <a:pt x="387" y="469"/>
                  </a:lnTo>
                  <a:lnTo>
                    <a:pt x="469" y="386"/>
                  </a:lnTo>
                  <a:lnTo>
                    <a:pt x="558" y="309"/>
                  </a:lnTo>
                  <a:lnTo>
                    <a:pt x="655" y="240"/>
                  </a:lnTo>
                  <a:lnTo>
                    <a:pt x="754" y="180"/>
                  </a:lnTo>
                  <a:lnTo>
                    <a:pt x="861" y="127"/>
                  </a:lnTo>
                  <a:lnTo>
                    <a:pt x="972" y="82"/>
                  </a:lnTo>
                  <a:lnTo>
                    <a:pt x="1087" y="48"/>
                  </a:lnTo>
                  <a:lnTo>
                    <a:pt x="1206" y="22"/>
                  </a:lnTo>
                  <a:lnTo>
                    <a:pt x="1328" y="7"/>
                  </a:lnTo>
                  <a:lnTo>
                    <a:pt x="1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12"/>
            <p:cNvSpPr>
              <a:spLocks/>
            </p:cNvSpPr>
            <p:nvPr/>
          </p:nvSpPr>
          <p:spPr bwMode="auto">
            <a:xfrm>
              <a:off x="-4165600" y="1293812"/>
              <a:ext cx="1055688" cy="292100"/>
            </a:xfrm>
            <a:custGeom>
              <a:avLst/>
              <a:gdLst>
                <a:gd name="T0" fmla="*/ 184 w 1332"/>
                <a:gd name="T1" fmla="*/ 0 h 368"/>
                <a:gd name="T2" fmla="*/ 1148 w 1332"/>
                <a:gd name="T3" fmla="*/ 0 h 368"/>
                <a:gd name="T4" fmla="*/ 1189 w 1332"/>
                <a:gd name="T5" fmla="*/ 6 h 368"/>
                <a:gd name="T6" fmla="*/ 1229 w 1332"/>
                <a:gd name="T7" fmla="*/ 19 h 368"/>
                <a:gd name="T8" fmla="*/ 1263 w 1332"/>
                <a:gd name="T9" fmla="*/ 40 h 368"/>
                <a:gd name="T10" fmla="*/ 1291 w 1332"/>
                <a:gd name="T11" fmla="*/ 69 h 368"/>
                <a:gd name="T12" fmla="*/ 1313 w 1332"/>
                <a:gd name="T13" fmla="*/ 104 h 368"/>
                <a:gd name="T14" fmla="*/ 1327 w 1332"/>
                <a:gd name="T15" fmla="*/ 141 h 368"/>
                <a:gd name="T16" fmla="*/ 1332 w 1332"/>
                <a:gd name="T17" fmla="*/ 184 h 368"/>
                <a:gd name="T18" fmla="*/ 1327 w 1332"/>
                <a:gd name="T19" fmla="*/ 227 h 368"/>
                <a:gd name="T20" fmla="*/ 1313 w 1332"/>
                <a:gd name="T21" fmla="*/ 265 h 368"/>
                <a:gd name="T22" fmla="*/ 1291 w 1332"/>
                <a:gd name="T23" fmla="*/ 299 h 368"/>
                <a:gd name="T24" fmla="*/ 1263 w 1332"/>
                <a:gd name="T25" fmla="*/ 327 h 368"/>
                <a:gd name="T26" fmla="*/ 1229 w 1332"/>
                <a:gd name="T27" fmla="*/ 349 h 368"/>
                <a:gd name="T28" fmla="*/ 1189 w 1332"/>
                <a:gd name="T29" fmla="*/ 363 h 368"/>
                <a:gd name="T30" fmla="*/ 1148 w 1332"/>
                <a:gd name="T31" fmla="*/ 368 h 368"/>
                <a:gd name="T32" fmla="*/ 184 w 1332"/>
                <a:gd name="T33" fmla="*/ 368 h 368"/>
                <a:gd name="T34" fmla="*/ 143 w 1332"/>
                <a:gd name="T35" fmla="*/ 363 h 368"/>
                <a:gd name="T36" fmla="*/ 103 w 1332"/>
                <a:gd name="T37" fmla="*/ 349 h 368"/>
                <a:gd name="T38" fmla="*/ 69 w 1332"/>
                <a:gd name="T39" fmla="*/ 327 h 368"/>
                <a:gd name="T40" fmla="*/ 42 w 1332"/>
                <a:gd name="T41" fmla="*/ 299 h 368"/>
                <a:gd name="T42" fmla="*/ 19 w 1332"/>
                <a:gd name="T43" fmla="*/ 265 h 368"/>
                <a:gd name="T44" fmla="*/ 6 w 1332"/>
                <a:gd name="T45" fmla="*/ 227 h 368"/>
                <a:gd name="T46" fmla="*/ 0 w 1332"/>
                <a:gd name="T47" fmla="*/ 184 h 368"/>
                <a:gd name="T48" fmla="*/ 6 w 1332"/>
                <a:gd name="T49" fmla="*/ 141 h 368"/>
                <a:gd name="T50" fmla="*/ 19 w 1332"/>
                <a:gd name="T51" fmla="*/ 104 h 368"/>
                <a:gd name="T52" fmla="*/ 42 w 1332"/>
                <a:gd name="T53" fmla="*/ 69 h 368"/>
                <a:gd name="T54" fmla="*/ 69 w 1332"/>
                <a:gd name="T55" fmla="*/ 40 h 368"/>
                <a:gd name="T56" fmla="*/ 103 w 1332"/>
                <a:gd name="T57" fmla="*/ 19 h 368"/>
                <a:gd name="T58" fmla="*/ 143 w 1332"/>
                <a:gd name="T59" fmla="*/ 6 h 368"/>
                <a:gd name="T60" fmla="*/ 184 w 1332"/>
                <a:gd name="T6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2" h="368">
                  <a:moveTo>
                    <a:pt x="184" y="0"/>
                  </a:moveTo>
                  <a:lnTo>
                    <a:pt x="1148" y="0"/>
                  </a:lnTo>
                  <a:lnTo>
                    <a:pt x="1189" y="6"/>
                  </a:lnTo>
                  <a:lnTo>
                    <a:pt x="1229" y="19"/>
                  </a:lnTo>
                  <a:lnTo>
                    <a:pt x="1263" y="40"/>
                  </a:lnTo>
                  <a:lnTo>
                    <a:pt x="1291" y="69"/>
                  </a:lnTo>
                  <a:lnTo>
                    <a:pt x="1313" y="104"/>
                  </a:lnTo>
                  <a:lnTo>
                    <a:pt x="1327" y="141"/>
                  </a:lnTo>
                  <a:lnTo>
                    <a:pt x="1332" y="184"/>
                  </a:lnTo>
                  <a:lnTo>
                    <a:pt x="1327" y="227"/>
                  </a:lnTo>
                  <a:lnTo>
                    <a:pt x="1313" y="265"/>
                  </a:lnTo>
                  <a:lnTo>
                    <a:pt x="1291" y="299"/>
                  </a:lnTo>
                  <a:lnTo>
                    <a:pt x="1263" y="327"/>
                  </a:lnTo>
                  <a:lnTo>
                    <a:pt x="1229" y="349"/>
                  </a:lnTo>
                  <a:lnTo>
                    <a:pt x="1189" y="363"/>
                  </a:lnTo>
                  <a:lnTo>
                    <a:pt x="1148" y="368"/>
                  </a:lnTo>
                  <a:lnTo>
                    <a:pt x="184" y="368"/>
                  </a:lnTo>
                  <a:lnTo>
                    <a:pt x="143" y="363"/>
                  </a:lnTo>
                  <a:lnTo>
                    <a:pt x="103" y="349"/>
                  </a:lnTo>
                  <a:lnTo>
                    <a:pt x="69" y="327"/>
                  </a:lnTo>
                  <a:lnTo>
                    <a:pt x="42" y="299"/>
                  </a:lnTo>
                  <a:lnTo>
                    <a:pt x="19" y="265"/>
                  </a:lnTo>
                  <a:lnTo>
                    <a:pt x="6" y="227"/>
                  </a:lnTo>
                  <a:lnTo>
                    <a:pt x="0" y="184"/>
                  </a:lnTo>
                  <a:lnTo>
                    <a:pt x="6" y="141"/>
                  </a:lnTo>
                  <a:lnTo>
                    <a:pt x="19" y="104"/>
                  </a:lnTo>
                  <a:lnTo>
                    <a:pt x="42" y="69"/>
                  </a:lnTo>
                  <a:lnTo>
                    <a:pt x="69" y="40"/>
                  </a:lnTo>
                  <a:lnTo>
                    <a:pt x="103" y="19"/>
                  </a:lnTo>
                  <a:lnTo>
                    <a:pt x="143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3"/>
            <p:cNvSpPr>
              <a:spLocks/>
            </p:cNvSpPr>
            <p:nvPr/>
          </p:nvSpPr>
          <p:spPr bwMode="auto">
            <a:xfrm>
              <a:off x="-3975100" y="1627187"/>
              <a:ext cx="674688" cy="292100"/>
            </a:xfrm>
            <a:custGeom>
              <a:avLst/>
              <a:gdLst>
                <a:gd name="T0" fmla="*/ 185 w 850"/>
                <a:gd name="T1" fmla="*/ 0 h 367"/>
                <a:gd name="T2" fmla="*/ 667 w 850"/>
                <a:gd name="T3" fmla="*/ 0 h 367"/>
                <a:gd name="T4" fmla="*/ 708 w 850"/>
                <a:gd name="T5" fmla="*/ 5 h 367"/>
                <a:gd name="T6" fmla="*/ 747 w 850"/>
                <a:gd name="T7" fmla="*/ 18 h 367"/>
                <a:gd name="T8" fmla="*/ 782 w 850"/>
                <a:gd name="T9" fmla="*/ 41 h 367"/>
                <a:gd name="T10" fmla="*/ 809 w 850"/>
                <a:gd name="T11" fmla="*/ 68 h 367"/>
                <a:gd name="T12" fmla="*/ 831 w 850"/>
                <a:gd name="T13" fmla="*/ 103 h 367"/>
                <a:gd name="T14" fmla="*/ 845 w 850"/>
                <a:gd name="T15" fmla="*/ 142 h 367"/>
                <a:gd name="T16" fmla="*/ 850 w 850"/>
                <a:gd name="T17" fmla="*/ 183 h 367"/>
                <a:gd name="T18" fmla="*/ 845 w 850"/>
                <a:gd name="T19" fmla="*/ 226 h 367"/>
                <a:gd name="T20" fmla="*/ 831 w 850"/>
                <a:gd name="T21" fmla="*/ 264 h 367"/>
                <a:gd name="T22" fmla="*/ 809 w 850"/>
                <a:gd name="T23" fmla="*/ 298 h 367"/>
                <a:gd name="T24" fmla="*/ 782 w 850"/>
                <a:gd name="T25" fmla="*/ 328 h 367"/>
                <a:gd name="T26" fmla="*/ 747 w 850"/>
                <a:gd name="T27" fmla="*/ 348 h 367"/>
                <a:gd name="T28" fmla="*/ 708 w 850"/>
                <a:gd name="T29" fmla="*/ 362 h 367"/>
                <a:gd name="T30" fmla="*/ 667 w 850"/>
                <a:gd name="T31" fmla="*/ 367 h 367"/>
                <a:gd name="T32" fmla="*/ 185 w 850"/>
                <a:gd name="T33" fmla="*/ 367 h 367"/>
                <a:gd name="T34" fmla="*/ 143 w 850"/>
                <a:gd name="T35" fmla="*/ 362 h 367"/>
                <a:gd name="T36" fmla="*/ 103 w 850"/>
                <a:gd name="T37" fmla="*/ 348 h 367"/>
                <a:gd name="T38" fmla="*/ 70 w 850"/>
                <a:gd name="T39" fmla="*/ 328 h 367"/>
                <a:gd name="T40" fmla="*/ 41 w 850"/>
                <a:gd name="T41" fmla="*/ 298 h 367"/>
                <a:gd name="T42" fmla="*/ 19 w 850"/>
                <a:gd name="T43" fmla="*/ 264 h 367"/>
                <a:gd name="T44" fmla="*/ 5 w 850"/>
                <a:gd name="T45" fmla="*/ 226 h 367"/>
                <a:gd name="T46" fmla="*/ 0 w 850"/>
                <a:gd name="T47" fmla="*/ 183 h 367"/>
                <a:gd name="T48" fmla="*/ 5 w 850"/>
                <a:gd name="T49" fmla="*/ 142 h 367"/>
                <a:gd name="T50" fmla="*/ 19 w 850"/>
                <a:gd name="T51" fmla="*/ 103 h 367"/>
                <a:gd name="T52" fmla="*/ 41 w 850"/>
                <a:gd name="T53" fmla="*/ 68 h 367"/>
                <a:gd name="T54" fmla="*/ 70 w 850"/>
                <a:gd name="T55" fmla="*/ 41 h 367"/>
                <a:gd name="T56" fmla="*/ 103 w 850"/>
                <a:gd name="T57" fmla="*/ 18 h 367"/>
                <a:gd name="T58" fmla="*/ 143 w 850"/>
                <a:gd name="T59" fmla="*/ 5 h 367"/>
                <a:gd name="T60" fmla="*/ 185 w 850"/>
                <a:gd name="T6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0" h="367">
                  <a:moveTo>
                    <a:pt x="185" y="0"/>
                  </a:moveTo>
                  <a:lnTo>
                    <a:pt x="667" y="0"/>
                  </a:lnTo>
                  <a:lnTo>
                    <a:pt x="708" y="5"/>
                  </a:lnTo>
                  <a:lnTo>
                    <a:pt x="747" y="18"/>
                  </a:lnTo>
                  <a:lnTo>
                    <a:pt x="782" y="41"/>
                  </a:lnTo>
                  <a:lnTo>
                    <a:pt x="809" y="68"/>
                  </a:lnTo>
                  <a:lnTo>
                    <a:pt x="831" y="103"/>
                  </a:lnTo>
                  <a:lnTo>
                    <a:pt x="845" y="142"/>
                  </a:lnTo>
                  <a:lnTo>
                    <a:pt x="850" y="183"/>
                  </a:lnTo>
                  <a:lnTo>
                    <a:pt x="845" y="226"/>
                  </a:lnTo>
                  <a:lnTo>
                    <a:pt x="831" y="264"/>
                  </a:lnTo>
                  <a:lnTo>
                    <a:pt x="809" y="298"/>
                  </a:lnTo>
                  <a:lnTo>
                    <a:pt x="782" y="328"/>
                  </a:lnTo>
                  <a:lnTo>
                    <a:pt x="747" y="348"/>
                  </a:lnTo>
                  <a:lnTo>
                    <a:pt x="708" y="362"/>
                  </a:lnTo>
                  <a:lnTo>
                    <a:pt x="667" y="367"/>
                  </a:lnTo>
                  <a:lnTo>
                    <a:pt x="185" y="367"/>
                  </a:lnTo>
                  <a:lnTo>
                    <a:pt x="143" y="362"/>
                  </a:lnTo>
                  <a:lnTo>
                    <a:pt x="103" y="348"/>
                  </a:lnTo>
                  <a:lnTo>
                    <a:pt x="70" y="328"/>
                  </a:lnTo>
                  <a:lnTo>
                    <a:pt x="41" y="298"/>
                  </a:lnTo>
                  <a:lnTo>
                    <a:pt x="19" y="264"/>
                  </a:lnTo>
                  <a:lnTo>
                    <a:pt x="5" y="226"/>
                  </a:lnTo>
                  <a:lnTo>
                    <a:pt x="0" y="183"/>
                  </a:lnTo>
                  <a:lnTo>
                    <a:pt x="5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1"/>
                  </a:lnTo>
                  <a:lnTo>
                    <a:pt x="103" y="18"/>
                  </a:lnTo>
                  <a:lnTo>
                    <a:pt x="143" y="5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4"/>
            <p:cNvSpPr>
              <a:spLocks/>
            </p:cNvSpPr>
            <p:nvPr/>
          </p:nvSpPr>
          <p:spPr bwMode="auto">
            <a:xfrm>
              <a:off x="-2268538" y="-522288"/>
              <a:ext cx="793750" cy="290513"/>
            </a:xfrm>
            <a:custGeom>
              <a:avLst/>
              <a:gdLst>
                <a:gd name="T0" fmla="*/ 184 w 1002"/>
                <a:gd name="T1" fmla="*/ 0 h 368"/>
                <a:gd name="T2" fmla="*/ 818 w 1002"/>
                <a:gd name="T3" fmla="*/ 0 h 368"/>
                <a:gd name="T4" fmla="*/ 859 w 1002"/>
                <a:gd name="T5" fmla="*/ 5 h 368"/>
                <a:gd name="T6" fmla="*/ 899 w 1002"/>
                <a:gd name="T7" fmla="*/ 19 h 368"/>
                <a:gd name="T8" fmla="*/ 933 w 1002"/>
                <a:gd name="T9" fmla="*/ 40 h 368"/>
                <a:gd name="T10" fmla="*/ 961 w 1002"/>
                <a:gd name="T11" fmla="*/ 69 h 368"/>
                <a:gd name="T12" fmla="*/ 983 w 1002"/>
                <a:gd name="T13" fmla="*/ 103 h 368"/>
                <a:gd name="T14" fmla="*/ 997 w 1002"/>
                <a:gd name="T15" fmla="*/ 141 h 368"/>
                <a:gd name="T16" fmla="*/ 1002 w 1002"/>
                <a:gd name="T17" fmla="*/ 184 h 368"/>
                <a:gd name="T18" fmla="*/ 997 w 1002"/>
                <a:gd name="T19" fmla="*/ 225 h 368"/>
                <a:gd name="T20" fmla="*/ 983 w 1002"/>
                <a:gd name="T21" fmla="*/ 265 h 368"/>
                <a:gd name="T22" fmla="*/ 961 w 1002"/>
                <a:gd name="T23" fmla="*/ 299 h 368"/>
                <a:gd name="T24" fmla="*/ 933 w 1002"/>
                <a:gd name="T25" fmla="*/ 326 h 368"/>
                <a:gd name="T26" fmla="*/ 899 w 1002"/>
                <a:gd name="T27" fmla="*/ 349 h 368"/>
                <a:gd name="T28" fmla="*/ 859 w 1002"/>
                <a:gd name="T29" fmla="*/ 362 h 368"/>
                <a:gd name="T30" fmla="*/ 818 w 1002"/>
                <a:gd name="T31" fmla="*/ 368 h 368"/>
                <a:gd name="T32" fmla="*/ 184 w 1002"/>
                <a:gd name="T33" fmla="*/ 368 h 368"/>
                <a:gd name="T34" fmla="*/ 141 w 1002"/>
                <a:gd name="T35" fmla="*/ 362 h 368"/>
                <a:gd name="T36" fmla="*/ 102 w 1002"/>
                <a:gd name="T37" fmla="*/ 349 h 368"/>
                <a:gd name="T38" fmla="*/ 69 w 1002"/>
                <a:gd name="T39" fmla="*/ 326 h 368"/>
                <a:gd name="T40" fmla="*/ 40 w 1002"/>
                <a:gd name="T41" fmla="*/ 299 h 368"/>
                <a:gd name="T42" fmla="*/ 17 w 1002"/>
                <a:gd name="T43" fmla="*/ 265 h 368"/>
                <a:gd name="T44" fmla="*/ 4 w 1002"/>
                <a:gd name="T45" fmla="*/ 225 h 368"/>
                <a:gd name="T46" fmla="*/ 0 w 1002"/>
                <a:gd name="T47" fmla="*/ 184 h 368"/>
                <a:gd name="T48" fmla="*/ 4 w 1002"/>
                <a:gd name="T49" fmla="*/ 141 h 368"/>
                <a:gd name="T50" fmla="*/ 17 w 1002"/>
                <a:gd name="T51" fmla="*/ 103 h 368"/>
                <a:gd name="T52" fmla="*/ 40 w 1002"/>
                <a:gd name="T53" fmla="*/ 69 h 368"/>
                <a:gd name="T54" fmla="*/ 69 w 1002"/>
                <a:gd name="T55" fmla="*/ 40 h 368"/>
                <a:gd name="T56" fmla="*/ 102 w 1002"/>
                <a:gd name="T57" fmla="*/ 19 h 368"/>
                <a:gd name="T58" fmla="*/ 141 w 1002"/>
                <a:gd name="T59" fmla="*/ 5 h 368"/>
                <a:gd name="T60" fmla="*/ 184 w 1002"/>
                <a:gd name="T6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2" h="368">
                  <a:moveTo>
                    <a:pt x="184" y="0"/>
                  </a:moveTo>
                  <a:lnTo>
                    <a:pt x="818" y="0"/>
                  </a:lnTo>
                  <a:lnTo>
                    <a:pt x="859" y="5"/>
                  </a:lnTo>
                  <a:lnTo>
                    <a:pt x="899" y="19"/>
                  </a:lnTo>
                  <a:lnTo>
                    <a:pt x="933" y="40"/>
                  </a:lnTo>
                  <a:lnTo>
                    <a:pt x="961" y="69"/>
                  </a:lnTo>
                  <a:lnTo>
                    <a:pt x="983" y="103"/>
                  </a:lnTo>
                  <a:lnTo>
                    <a:pt x="997" y="141"/>
                  </a:lnTo>
                  <a:lnTo>
                    <a:pt x="1002" y="184"/>
                  </a:lnTo>
                  <a:lnTo>
                    <a:pt x="997" y="225"/>
                  </a:lnTo>
                  <a:lnTo>
                    <a:pt x="983" y="265"/>
                  </a:lnTo>
                  <a:lnTo>
                    <a:pt x="961" y="299"/>
                  </a:lnTo>
                  <a:lnTo>
                    <a:pt x="933" y="326"/>
                  </a:lnTo>
                  <a:lnTo>
                    <a:pt x="899" y="349"/>
                  </a:lnTo>
                  <a:lnTo>
                    <a:pt x="859" y="362"/>
                  </a:lnTo>
                  <a:lnTo>
                    <a:pt x="818" y="368"/>
                  </a:lnTo>
                  <a:lnTo>
                    <a:pt x="184" y="368"/>
                  </a:lnTo>
                  <a:lnTo>
                    <a:pt x="141" y="362"/>
                  </a:lnTo>
                  <a:lnTo>
                    <a:pt x="102" y="349"/>
                  </a:lnTo>
                  <a:lnTo>
                    <a:pt x="69" y="326"/>
                  </a:lnTo>
                  <a:lnTo>
                    <a:pt x="40" y="299"/>
                  </a:lnTo>
                  <a:lnTo>
                    <a:pt x="17" y="265"/>
                  </a:lnTo>
                  <a:lnTo>
                    <a:pt x="4" y="225"/>
                  </a:lnTo>
                  <a:lnTo>
                    <a:pt x="0" y="184"/>
                  </a:lnTo>
                  <a:lnTo>
                    <a:pt x="4" y="141"/>
                  </a:lnTo>
                  <a:lnTo>
                    <a:pt x="17" y="103"/>
                  </a:lnTo>
                  <a:lnTo>
                    <a:pt x="40" y="69"/>
                  </a:lnTo>
                  <a:lnTo>
                    <a:pt x="69" y="40"/>
                  </a:lnTo>
                  <a:lnTo>
                    <a:pt x="102" y="19"/>
                  </a:lnTo>
                  <a:lnTo>
                    <a:pt x="141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"/>
            <p:cNvSpPr>
              <a:spLocks/>
            </p:cNvSpPr>
            <p:nvPr/>
          </p:nvSpPr>
          <p:spPr bwMode="auto">
            <a:xfrm>
              <a:off x="-5794375" y="-522288"/>
              <a:ext cx="795338" cy="290513"/>
            </a:xfrm>
            <a:custGeom>
              <a:avLst/>
              <a:gdLst>
                <a:gd name="T0" fmla="*/ 184 w 1002"/>
                <a:gd name="T1" fmla="*/ 0 h 368"/>
                <a:gd name="T2" fmla="*/ 818 w 1002"/>
                <a:gd name="T3" fmla="*/ 0 h 368"/>
                <a:gd name="T4" fmla="*/ 861 w 1002"/>
                <a:gd name="T5" fmla="*/ 5 h 368"/>
                <a:gd name="T6" fmla="*/ 899 w 1002"/>
                <a:gd name="T7" fmla="*/ 19 h 368"/>
                <a:gd name="T8" fmla="*/ 933 w 1002"/>
                <a:gd name="T9" fmla="*/ 40 h 368"/>
                <a:gd name="T10" fmla="*/ 962 w 1002"/>
                <a:gd name="T11" fmla="*/ 69 h 368"/>
                <a:gd name="T12" fmla="*/ 983 w 1002"/>
                <a:gd name="T13" fmla="*/ 103 h 368"/>
                <a:gd name="T14" fmla="*/ 998 w 1002"/>
                <a:gd name="T15" fmla="*/ 141 h 368"/>
                <a:gd name="T16" fmla="*/ 1002 w 1002"/>
                <a:gd name="T17" fmla="*/ 184 h 368"/>
                <a:gd name="T18" fmla="*/ 998 w 1002"/>
                <a:gd name="T19" fmla="*/ 225 h 368"/>
                <a:gd name="T20" fmla="*/ 983 w 1002"/>
                <a:gd name="T21" fmla="*/ 265 h 368"/>
                <a:gd name="T22" fmla="*/ 962 w 1002"/>
                <a:gd name="T23" fmla="*/ 299 h 368"/>
                <a:gd name="T24" fmla="*/ 933 w 1002"/>
                <a:gd name="T25" fmla="*/ 326 h 368"/>
                <a:gd name="T26" fmla="*/ 899 w 1002"/>
                <a:gd name="T27" fmla="*/ 349 h 368"/>
                <a:gd name="T28" fmla="*/ 861 w 1002"/>
                <a:gd name="T29" fmla="*/ 362 h 368"/>
                <a:gd name="T30" fmla="*/ 818 w 1002"/>
                <a:gd name="T31" fmla="*/ 368 h 368"/>
                <a:gd name="T32" fmla="*/ 184 w 1002"/>
                <a:gd name="T33" fmla="*/ 368 h 368"/>
                <a:gd name="T34" fmla="*/ 141 w 1002"/>
                <a:gd name="T35" fmla="*/ 362 h 368"/>
                <a:gd name="T36" fmla="*/ 103 w 1002"/>
                <a:gd name="T37" fmla="*/ 349 h 368"/>
                <a:gd name="T38" fmla="*/ 69 w 1002"/>
                <a:gd name="T39" fmla="*/ 326 h 368"/>
                <a:gd name="T40" fmla="*/ 41 w 1002"/>
                <a:gd name="T41" fmla="*/ 299 h 368"/>
                <a:gd name="T42" fmla="*/ 19 w 1002"/>
                <a:gd name="T43" fmla="*/ 265 h 368"/>
                <a:gd name="T44" fmla="*/ 5 w 1002"/>
                <a:gd name="T45" fmla="*/ 225 h 368"/>
                <a:gd name="T46" fmla="*/ 0 w 1002"/>
                <a:gd name="T47" fmla="*/ 184 h 368"/>
                <a:gd name="T48" fmla="*/ 5 w 1002"/>
                <a:gd name="T49" fmla="*/ 141 h 368"/>
                <a:gd name="T50" fmla="*/ 19 w 1002"/>
                <a:gd name="T51" fmla="*/ 103 h 368"/>
                <a:gd name="T52" fmla="*/ 41 w 1002"/>
                <a:gd name="T53" fmla="*/ 69 h 368"/>
                <a:gd name="T54" fmla="*/ 69 w 1002"/>
                <a:gd name="T55" fmla="*/ 40 h 368"/>
                <a:gd name="T56" fmla="*/ 103 w 1002"/>
                <a:gd name="T57" fmla="*/ 19 h 368"/>
                <a:gd name="T58" fmla="*/ 141 w 1002"/>
                <a:gd name="T59" fmla="*/ 5 h 368"/>
                <a:gd name="T60" fmla="*/ 184 w 1002"/>
                <a:gd name="T6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2" h="368">
                  <a:moveTo>
                    <a:pt x="184" y="0"/>
                  </a:moveTo>
                  <a:lnTo>
                    <a:pt x="818" y="0"/>
                  </a:lnTo>
                  <a:lnTo>
                    <a:pt x="861" y="5"/>
                  </a:lnTo>
                  <a:lnTo>
                    <a:pt x="899" y="19"/>
                  </a:lnTo>
                  <a:lnTo>
                    <a:pt x="933" y="40"/>
                  </a:lnTo>
                  <a:lnTo>
                    <a:pt x="962" y="69"/>
                  </a:lnTo>
                  <a:lnTo>
                    <a:pt x="983" y="103"/>
                  </a:lnTo>
                  <a:lnTo>
                    <a:pt x="998" y="141"/>
                  </a:lnTo>
                  <a:lnTo>
                    <a:pt x="1002" y="184"/>
                  </a:lnTo>
                  <a:lnTo>
                    <a:pt x="998" y="225"/>
                  </a:lnTo>
                  <a:lnTo>
                    <a:pt x="983" y="265"/>
                  </a:lnTo>
                  <a:lnTo>
                    <a:pt x="962" y="299"/>
                  </a:lnTo>
                  <a:lnTo>
                    <a:pt x="933" y="326"/>
                  </a:lnTo>
                  <a:lnTo>
                    <a:pt x="899" y="349"/>
                  </a:lnTo>
                  <a:lnTo>
                    <a:pt x="861" y="362"/>
                  </a:lnTo>
                  <a:lnTo>
                    <a:pt x="818" y="368"/>
                  </a:lnTo>
                  <a:lnTo>
                    <a:pt x="184" y="368"/>
                  </a:lnTo>
                  <a:lnTo>
                    <a:pt x="141" y="362"/>
                  </a:lnTo>
                  <a:lnTo>
                    <a:pt x="103" y="349"/>
                  </a:lnTo>
                  <a:lnTo>
                    <a:pt x="69" y="326"/>
                  </a:lnTo>
                  <a:lnTo>
                    <a:pt x="41" y="299"/>
                  </a:lnTo>
                  <a:lnTo>
                    <a:pt x="19" y="265"/>
                  </a:lnTo>
                  <a:lnTo>
                    <a:pt x="5" y="225"/>
                  </a:lnTo>
                  <a:lnTo>
                    <a:pt x="0" y="184"/>
                  </a:lnTo>
                  <a:lnTo>
                    <a:pt x="5" y="141"/>
                  </a:lnTo>
                  <a:lnTo>
                    <a:pt x="19" y="103"/>
                  </a:lnTo>
                  <a:lnTo>
                    <a:pt x="41" y="69"/>
                  </a:lnTo>
                  <a:lnTo>
                    <a:pt x="69" y="40"/>
                  </a:lnTo>
                  <a:lnTo>
                    <a:pt x="103" y="19"/>
                  </a:lnTo>
                  <a:lnTo>
                    <a:pt x="141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"/>
            <p:cNvSpPr>
              <a:spLocks/>
            </p:cNvSpPr>
            <p:nvPr/>
          </p:nvSpPr>
          <p:spPr bwMode="auto">
            <a:xfrm>
              <a:off x="-3779838" y="-2536825"/>
              <a:ext cx="292100" cy="795338"/>
            </a:xfrm>
            <a:custGeom>
              <a:avLst/>
              <a:gdLst>
                <a:gd name="T0" fmla="*/ 183 w 367"/>
                <a:gd name="T1" fmla="*/ 0 h 1002"/>
                <a:gd name="T2" fmla="*/ 225 w 367"/>
                <a:gd name="T3" fmla="*/ 5 h 1002"/>
                <a:gd name="T4" fmla="*/ 264 w 367"/>
                <a:gd name="T5" fmla="*/ 19 h 1002"/>
                <a:gd name="T6" fmla="*/ 299 w 367"/>
                <a:gd name="T7" fmla="*/ 42 h 1002"/>
                <a:gd name="T8" fmla="*/ 326 w 367"/>
                <a:gd name="T9" fmla="*/ 69 h 1002"/>
                <a:gd name="T10" fmla="*/ 348 w 367"/>
                <a:gd name="T11" fmla="*/ 103 h 1002"/>
                <a:gd name="T12" fmla="*/ 362 w 367"/>
                <a:gd name="T13" fmla="*/ 143 h 1002"/>
                <a:gd name="T14" fmla="*/ 367 w 367"/>
                <a:gd name="T15" fmla="*/ 184 h 1002"/>
                <a:gd name="T16" fmla="*/ 367 w 367"/>
                <a:gd name="T17" fmla="*/ 818 h 1002"/>
                <a:gd name="T18" fmla="*/ 362 w 367"/>
                <a:gd name="T19" fmla="*/ 861 h 1002"/>
                <a:gd name="T20" fmla="*/ 348 w 367"/>
                <a:gd name="T21" fmla="*/ 899 h 1002"/>
                <a:gd name="T22" fmla="*/ 326 w 367"/>
                <a:gd name="T23" fmla="*/ 933 h 1002"/>
                <a:gd name="T24" fmla="*/ 299 w 367"/>
                <a:gd name="T25" fmla="*/ 962 h 1002"/>
                <a:gd name="T26" fmla="*/ 264 w 367"/>
                <a:gd name="T27" fmla="*/ 984 h 1002"/>
                <a:gd name="T28" fmla="*/ 225 w 367"/>
                <a:gd name="T29" fmla="*/ 998 h 1002"/>
                <a:gd name="T30" fmla="*/ 183 w 367"/>
                <a:gd name="T31" fmla="*/ 1002 h 1002"/>
                <a:gd name="T32" fmla="*/ 140 w 367"/>
                <a:gd name="T33" fmla="*/ 998 h 1002"/>
                <a:gd name="T34" fmla="*/ 103 w 367"/>
                <a:gd name="T35" fmla="*/ 984 h 1002"/>
                <a:gd name="T36" fmla="*/ 68 w 367"/>
                <a:gd name="T37" fmla="*/ 962 h 1002"/>
                <a:gd name="T38" fmla="*/ 39 w 367"/>
                <a:gd name="T39" fmla="*/ 933 h 1002"/>
                <a:gd name="T40" fmla="*/ 19 w 367"/>
                <a:gd name="T41" fmla="*/ 899 h 1002"/>
                <a:gd name="T42" fmla="*/ 5 w 367"/>
                <a:gd name="T43" fmla="*/ 861 h 1002"/>
                <a:gd name="T44" fmla="*/ 0 w 367"/>
                <a:gd name="T45" fmla="*/ 818 h 1002"/>
                <a:gd name="T46" fmla="*/ 0 w 367"/>
                <a:gd name="T47" fmla="*/ 184 h 1002"/>
                <a:gd name="T48" fmla="*/ 5 w 367"/>
                <a:gd name="T49" fmla="*/ 143 h 1002"/>
                <a:gd name="T50" fmla="*/ 19 w 367"/>
                <a:gd name="T51" fmla="*/ 103 h 1002"/>
                <a:gd name="T52" fmla="*/ 39 w 367"/>
                <a:gd name="T53" fmla="*/ 69 h 1002"/>
                <a:gd name="T54" fmla="*/ 68 w 367"/>
                <a:gd name="T55" fmla="*/ 42 h 1002"/>
                <a:gd name="T56" fmla="*/ 103 w 367"/>
                <a:gd name="T57" fmla="*/ 19 h 1002"/>
                <a:gd name="T58" fmla="*/ 140 w 367"/>
                <a:gd name="T59" fmla="*/ 5 h 1002"/>
                <a:gd name="T60" fmla="*/ 183 w 367"/>
                <a:gd name="T6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7" h="1002">
                  <a:moveTo>
                    <a:pt x="183" y="0"/>
                  </a:moveTo>
                  <a:lnTo>
                    <a:pt x="225" y="5"/>
                  </a:lnTo>
                  <a:lnTo>
                    <a:pt x="264" y="19"/>
                  </a:lnTo>
                  <a:lnTo>
                    <a:pt x="299" y="42"/>
                  </a:lnTo>
                  <a:lnTo>
                    <a:pt x="326" y="69"/>
                  </a:lnTo>
                  <a:lnTo>
                    <a:pt x="348" y="103"/>
                  </a:lnTo>
                  <a:lnTo>
                    <a:pt x="362" y="143"/>
                  </a:lnTo>
                  <a:lnTo>
                    <a:pt x="367" y="184"/>
                  </a:lnTo>
                  <a:lnTo>
                    <a:pt x="367" y="818"/>
                  </a:lnTo>
                  <a:lnTo>
                    <a:pt x="362" y="861"/>
                  </a:lnTo>
                  <a:lnTo>
                    <a:pt x="348" y="899"/>
                  </a:lnTo>
                  <a:lnTo>
                    <a:pt x="326" y="933"/>
                  </a:lnTo>
                  <a:lnTo>
                    <a:pt x="299" y="962"/>
                  </a:lnTo>
                  <a:lnTo>
                    <a:pt x="264" y="984"/>
                  </a:lnTo>
                  <a:lnTo>
                    <a:pt x="225" y="998"/>
                  </a:lnTo>
                  <a:lnTo>
                    <a:pt x="183" y="1002"/>
                  </a:lnTo>
                  <a:lnTo>
                    <a:pt x="140" y="998"/>
                  </a:lnTo>
                  <a:lnTo>
                    <a:pt x="103" y="984"/>
                  </a:lnTo>
                  <a:lnTo>
                    <a:pt x="68" y="962"/>
                  </a:lnTo>
                  <a:lnTo>
                    <a:pt x="39" y="933"/>
                  </a:lnTo>
                  <a:lnTo>
                    <a:pt x="19" y="899"/>
                  </a:lnTo>
                  <a:lnTo>
                    <a:pt x="5" y="861"/>
                  </a:lnTo>
                  <a:lnTo>
                    <a:pt x="0" y="818"/>
                  </a:lnTo>
                  <a:lnTo>
                    <a:pt x="0" y="184"/>
                  </a:lnTo>
                  <a:lnTo>
                    <a:pt x="5" y="143"/>
                  </a:lnTo>
                  <a:lnTo>
                    <a:pt x="19" y="103"/>
                  </a:lnTo>
                  <a:lnTo>
                    <a:pt x="39" y="69"/>
                  </a:lnTo>
                  <a:lnTo>
                    <a:pt x="68" y="42"/>
                  </a:lnTo>
                  <a:lnTo>
                    <a:pt x="103" y="19"/>
                  </a:lnTo>
                  <a:lnTo>
                    <a:pt x="140" y="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7"/>
            <p:cNvSpPr>
              <a:spLocks/>
            </p:cNvSpPr>
            <p:nvPr/>
          </p:nvSpPr>
          <p:spPr bwMode="auto">
            <a:xfrm>
              <a:off x="-2713038" y="544512"/>
              <a:ext cx="647700" cy="647700"/>
            </a:xfrm>
            <a:custGeom>
              <a:avLst/>
              <a:gdLst>
                <a:gd name="T0" fmla="*/ 184 w 816"/>
                <a:gd name="T1" fmla="*/ 0 h 816"/>
                <a:gd name="T2" fmla="*/ 220 w 816"/>
                <a:gd name="T3" fmla="*/ 3 h 816"/>
                <a:gd name="T4" fmla="*/ 252 w 816"/>
                <a:gd name="T5" fmla="*/ 14 h 816"/>
                <a:gd name="T6" fmla="*/ 285 w 816"/>
                <a:gd name="T7" fmla="*/ 31 h 816"/>
                <a:gd name="T8" fmla="*/ 314 w 816"/>
                <a:gd name="T9" fmla="*/ 53 h 816"/>
                <a:gd name="T10" fmla="*/ 763 w 816"/>
                <a:gd name="T11" fmla="*/ 503 h 816"/>
                <a:gd name="T12" fmla="*/ 787 w 816"/>
                <a:gd name="T13" fmla="*/ 531 h 816"/>
                <a:gd name="T14" fmla="*/ 802 w 816"/>
                <a:gd name="T15" fmla="*/ 563 h 816"/>
                <a:gd name="T16" fmla="*/ 812 w 816"/>
                <a:gd name="T17" fmla="*/ 598 h 816"/>
                <a:gd name="T18" fmla="*/ 816 w 816"/>
                <a:gd name="T19" fmla="*/ 632 h 816"/>
                <a:gd name="T20" fmla="*/ 812 w 816"/>
                <a:gd name="T21" fmla="*/ 668 h 816"/>
                <a:gd name="T22" fmla="*/ 802 w 816"/>
                <a:gd name="T23" fmla="*/ 702 h 816"/>
                <a:gd name="T24" fmla="*/ 787 w 816"/>
                <a:gd name="T25" fmla="*/ 733 h 816"/>
                <a:gd name="T26" fmla="*/ 763 w 816"/>
                <a:gd name="T27" fmla="*/ 762 h 816"/>
                <a:gd name="T28" fmla="*/ 733 w 816"/>
                <a:gd name="T29" fmla="*/ 786 h 816"/>
                <a:gd name="T30" fmla="*/ 701 w 816"/>
                <a:gd name="T31" fmla="*/ 802 h 816"/>
                <a:gd name="T32" fmla="*/ 668 w 816"/>
                <a:gd name="T33" fmla="*/ 812 h 816"/>
                <a:gd name="T34" fmla="*/ 632 w 816"/>
                <a:gd name="T35" fmla="*/ 816 h 816"/>
                <a:gd name="T36" fmla="*/ 598 w 816"/>
                <a:gd name="T37" fmla="*/ 812 h 816"/>
                <a:gd name="T38" fmla="*/ 563 w 816"/>
                <a:gd name="T39" fmla="*/ 802 h 816"/>
                <a:gd name="T40" fmla="*/ 531 w 816"/>
                <a:gd name="T41" fmla="*/ 786 h 816"/>
                <a:gd name="T42" fmla="*/ 502 w 816"/>
                <a:gd name="T43" fmla="*/ 762 h 816"/>
                <a:gd name="T44" fmla="*/ 53 w 816"/>
                <a:gd name="T45" fmla="*/ 314 h 816"/>
                <a:gd name="T46" fmla="*/ 31 w 816"/>
                <a:gd name="T47" fmla="*/ 285 h 816"/>
                <a:gd name="T48" fmla="*/ 14 w 816"/>
                <a:gd name="T49" fmla="*/ 252 h 816"/>
                <a:gd name="T50" fmla="*/ 3 w 816"/>
                <a:gd name="T51" fmla="*/ 218 h 816"/>
                <a:gd name="T52" fmla="*/ 0 w 816"/>
                <a:gd name="T53" fmla="*/ 184 h 816"/>
                <a:gd name="T54" fmla="*/ 3 w 816"/>
                <a:gd name="T55" fmla="*/ 149 h 816"/>
                <a:gd name="T56" fmla="*/ 14 w 816"/>
                <a:gd name="T57" fmla="*/ 115 h 816"/>
                <a:gd name="T58" fmla="*/ 31 w 816"/>
                <a:gd name="T59" fmla="*/ 82 h 816"/>
                <a:gd name="T60" fmla="*/ 53 w 816"/>
                <a:gd name="T61" fmla="*/ 53 h 816"/>
                <a:gd name="T62" fmla="*/ 82 w 816"/>
                <a:gd name="T63" fmla="*/ 31 h 816"/>
                <a:gd name="T64" fmla="*/ 115 w 816"/>
                <a:gd name="T65" fmla="*/ 14 h 816"/>
                <a:gd name="T66" fmla="*/ 149 w 816"/>
                <a:gd name="T67" fmla="*/ 3 h 816"/>
                <a:gd name="T68" fmla="*/ 184 w 816"/>
                <a:gd name="T6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6" h="816">
                  <a:moveTo>
                    <a:pt x="184" y="0"/>
                  </a:moveTo>
                  <a:lnTo>
                    <a:pt x="220" y="3"/>
                  </a:lnTo>
                  <a:lnTo>
                    <a:pt x="252" y="14"/>
                  </a:lnTo>
                  <a:lnTo>
                    <a:pt x="285" y="31"/>
                  </a:lnTo>
                  <a:lnTo>
                    <a:pt x="314" y="53"/>
                  </a:lnTo>
                  <a:lnTo>
                    <a:pt x="763" y="503"/>
                  </a:lnTo>
                  <a:lnTo>
                    <a:pt x="787" y="531"/>
                  </a:lnTo>
                  <a:lnTo>
                    <a:pt x="802" y="563"/>
                  </a:lnTo>
                  <a:lnTo>
                    <a:pt x="812" y="598"/>
                  </a:lnTo>
                  <a:lnTo>
                    <a:pt x="816" y="632"/>
                  </a:lnTo>
                  <a:lnTo>
                    <a:pt x="812" y="668"/>
                  </a:lnTo>
                  <a:lnTo>
                    <a:pt x="802" y="702"/>
                  </a:lnTo>
                  <a:lnTo>
                    <a:pt x="787" y="733"/>
                  </a:lnTo>
                  <a:lnTo>
                    <a:pt x="763" y="762"/>
                  </a:lnTo>
                  <a:lnTo>
                    <a:pt x="733" y="786"/>
                  </a:lnTo>
                  <a:lnTo>
                    <a:pt x="701" y="802"/>
                  </a:lnTo>
                  <a:lnTo>
                    <a:pt x="668" y="812"/>
                  </a:lnTo>
                  <a:lnTo>
                    <a:pt x="632" y="816"/>
                  </a:lnTo>
                  <a:lnTo>
                    <a:pt x="598" y="812"/>
                  </a:lnTo>
                  <a:lnTo>
                    <a:pt x="563" y="802"/>
                  </a:lnTo>
                  <a:lnTo>
                    <a:pt x="531" y="786"/>
                  </a:lnTo>
                  <a:lnTo>
                    <a:pt x="502" y="762"/>
                  </a:lnTo>
                  <a:lnTo>
                    <a:pt x="53" y="314"/>
                  </a:lnTo>
                  <a:lnTo>
                    <a:pt x="31" y="285"/>
                  </a:lnTo>
                  <a:lnTo>
                    <a:pt x="14" y="252"/>
                  </a:lnTo>
                  <a:lnTo>
                    <a:pt x="3" y="218"/>
                  </a:lnTo>
                  <a:lnTo>
                    <a:pt x="0" y="184"/>
                  </a:lnTo>
                  <a:lnTo>
                    <a:pt x="3" y="149"/>
                  </a:lnTo>
                  <a:lnTo>
                    <a:pt x="14" y="115"/>
                  </a:lnTo>
                  <a:lnTo>
                    <a:pt x="31" y="82"/>
                  </a:lnTo>
                  <a:lnTo>
                    <a:pt x="53" y="53"/>
                  </a:lnTo>
                  <a:lnTo>
                    <a:pt x="82" y="31"/>
                  </a:lnTo>
                  <a:lnTo>
                    <a:pt x="115" y="14"/>
                  </a:lnTo>
                  <a:lnTo>
                    <a:pt x="149" y="3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8"/>
            <p:cNvSpPr>
              <a:spLocks/>
            </p:cNvSpPr>
            <p:nvPr/>
          </p:nvSpPr>
          <p:spPr bwMode="auto">
            <a:xfrm>
              <a:off x="-5203825" y="-1946275"/>
              <a:ext cx="647700" cy="647700"/>
            </a:xfrm>
            <a:custGeom>
              <a:avLst/>
              <a:gdLst>
                <a:gd name="T0" fmla="*/ 184 w 816"/>
                <a:gd name="T1" fmla="*/ 0 h 816"/>
                <a:gd name="T2" fmla="*/ 218 w 816"/>
                <a:gd name="T3" fmla="*/ 3 h 816"/>
                <a:gd name="T4" fmla="*/ 253 w 816"/>
                <a:gd name="T5" fmla="*/ 12 h 816"/>
                <a:gd name="T6" fmla="*/ 285 w 816"/>
                <a:gd name="T7" fmla="*/ 29 h 816"/>
                <a:gd name="T8" fmla="*/ 313 w 816"/>
                <a:gd name="T9" fmla="*/ 53 h 816"/>
                <a:gd name="T10" fmla="*/ 761 w 816"/>
                <a:gd name="T11" fmla="*/ 502 h 816"/>
                <a:gd name="T12" fmla="*/ 785 w 816"/>
                <a:gd name="T13" fmla="*/ 531 h 816"/>
                <a:gd name="T14" fmla="*/ 802 w 816"/>
                <a:gd name="T15" fmla="*/ 562 h 816"/>
                <a:gd name="T16" fmla="*/ 813 w 816"/>
                <a:gd name="T17" fmla="*/ 596 h 816"/>
                <a:gd name="T18" fmla="*/ 816 w 816"/>
                <a:gd name="T19" fmla="*/ 632 h 816"/>
                <a:gd name="T20" fmla="*/ 813 w 816"/>
                <a:gd name="T21" fmla="*/ 666 h 816"/>
                <a:gd name="T22" fmla="*/ 802 w 816"/>
                <a:gd name="T23" fmla="*/ 701 h 816"/>
                <a:gd name="T24" fmla="*/ 785 w 816"/>
                <a:gd name="T25" fmla="*/ 733 h 816"/>
                <a:gd name="T26" fmla="*/ 761 w 816"/>
                <a:gd name="T27" fmla="*/ 761 h 816"/>
                <a:gd name="T28" fmla="*/ 734 w 816"/>
                <a:gd name="T29" fmla="*/ 785 h 816"/>
                <a:gd name="T30" fmla="*/ 701 w 816"/>
                <a:gd name="T31" fmla="*/ 802 h 816"/>
                <a:gd name="T32" fmla="*/ 667 w 816"/>
                <a:gd name="T33" fmla="*/ 812 h 816"/>
                <a:gd name="T34" fmla="*/ 632 w 816"/>
                <a:gd name="T35" fmla="*/ 816 h 816"/>
                <a:gd name="T36" fmla="*/ 596 w 816"/>
                <a:gd name="T37" fmla="*/ 812 h 816"/>
                <a:gd name="T38" fmla="*/ 562 w 816"/>
                <a:gd name="T39" fmla="*/ 802 h 816"/>
                <a:gd name="T40" fmla="*/ 531 w 816"/>
                <a:gd name="T41" fmla="*/ 785 h 816"/>
                <a:gd name="T42" fmla="*/ 502 w 816"/>
                <a:gd name="T43" fmla="*/ 761 h 816"/>
                <a:gd name="T44" fmla="*/ 53 w 816"/>
                <a:gd name="T45" fmla="*/ 313 h 816"/>
                <a:gd name="T46" fmla="*/ 29 w 816"/>
                <a:gd name="T47" fmla="*/ 283 h 816"/>
                <a:gd name="T48" fmla="*/ 12 w 816"/>
                <a:gd name="T49" fmla="*/ 252 h 816"/>
                <a:gd name="T50" fmla="*/ 3 w 816"/>
                <a:gd name="T51" fmla="*/ 218 h 816"/>
                <a:gd name="T52" fmla="*/ 0 w 816"/>
                <a:gd name="T53" fmla="*/ 184 h 816"/>
                <a:gd name="T54" fmla="*/ 3 w 816"/>
                <a:gd name="T55" fmla="*/ 148 h 816"/>
                <a:gd name="T56" fmla="*/ 12 w 816"/>
                <a:gd name="T57" fmla="*/ 113 h 816"/>
                <a:gd name="T58" fmla="*/ 29 w 816"/>
                <a:gd name="T59" fmla="*/ 82 h 816"/>
                <a:gd name="T60" fmla="*/ 53 w 816"/>
                <a:gd name="T61" fmla="*/ 53 h 816"/>
                <a:gd name="T62" fmla="*/ 82 w 816"/>
                <a:gd name="T63" fmla="*/ 29 h 816"/>
                <a:gd name="T64" fmla="*/ 113 w 816"/>
                <a:gd name="T65" fmla="*/ 12 h 816"/>
                <a:gd name="T66" fmla="*/ 148 w 816"/>
                <a:gd name="T67" fmla="*/ 3 h 816"/>
                <a:gd name="T68" fmla="*/ 184 w 816"/>
                <a:gd name="T6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6" h="816">
                  <a:moveTo>
                    <a:pt x="184" y="0"/>
                  </a:moveTo>
                  <a:lnTo>
                    <a:pt x="218" y="3"/>
                  </a:lnTo>
                  <a:lnTo>
                    <a:pt x="253" y="12"/>
                  </a:lnTo>
                  <a:lnTo>
                    <a:pt x="285" y="29"/>
                  </a:lnTo>
                  <a:lnTo>
                    <a:pt x="313" y="53"/>
                  </a:lnTo>
                  <a:lnTo>
                    <a:pt x="761" y="502"/>
                  </a:lnTo>
                  <a:lnTo>
                    <a:pt x="785" y="531"/>
                  </a:lnTo>
                  <a:lnTo>
                    <a:pt x="802" y="562"/>
                  </a:lnTo>
                  <a:lnTo>
                    <a:pt x="813" y="596"/>
                  </a:lnTo>
                  <a:lnTo>
                    <a:pt x="816" y="632"/>
                  </a:lnTo>
                  <a:lnTo>
                    <a:pt x="813" y="666"/>
                  </a:lnTo>
                  <a:lnTo>
                    <a:pt x="802" y="701"/>
                  </a:lnTo>
                  <a:lnTo>
                    <a:pt x="785" y="733"/>
                  </a:lnTo>
                  <a:lnTo>
                    <a:pt x="761" y="761"/>
                  </a:lnTo>
                  <a:lnTo>
                    <a:pt x="734" y="785"/>
                  </a:lnTo>
                  <a:lnTo>
                    <a:pt x="701" y="802"/>
                  </a:lnTo>
                  <a:lnTo>
                    <a:pt x="667" y="812"/>
                  </a:lnTo>
                  <a:lnTo>
                    <a:pt x="632" y="816"/>
                  </a:lnTo>
                  <a:lnTo>
                    <a:pt x="596" y="812"/>
                  </a:lnTo>
                  <a:lnTo>
                    <a:pt x="562" y="802"/>
                  </a:lnTo>
                  <a:lnTo>
                    <a:pt x="531" y="785"/>
                  </a:lnTo>
                  <a:lnTo>
                    <a:pt x="502" y="761"/>
                  </a:lnTo>
                  <a:lnTo>
                    <a:pt x="53" y="313"/>
                  </a:lnTo>
                  <a:lnTo>
                    <a:pt x="29" y="283"/>
                  </a:lnTo>
                  <a:lnTo>
                    <a:pt x="12" y="252"/>
                  </a:lnTo>
                  <a:lnTo>
                    <a:pt x="3" y="218"/>
                  </a:lnTo>
                  <a:lnTo>
                    <a:pt x="0" y="184"/>
                  </a:lnTo>
                  <a:lnTo>
                    <a:pt x="3" y="148"/>
                  </a:lnTo>
                  <a:lnTo>
                    <a:pt x="12" y="113"/>
                  </a:lnTo>
                  <a:lnTo>
                    <a:pt x="29" y="82"/>
                  </a:lnTo>
                  <a:lnTo>
                    <a:pt x="53" y="53"/>
                  </a:lnTo>
                  <a:lnTo>
                    <a:pt x="82" y="29"/>
                  </a:lnTo>
                  <a:lnTo>
                    <a:pt x="113" y="12"/>
                  </a:lnTo>
                  <a:lnTo>
                    <a:pt x="148" y="3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9"/>
            <p:cNvSpPr>
              <a:spLocks/>
            </p:cNvSpPr>
            <p:nvPr/>
          </p:nvSpPr>
          <p:spPr bwMode="auto">
            <a:xfrm>
              <a:off x="-5203825" y="544512"/>
              <a:ext cx="647700" cy="647700"/>
            </a:xfrm>
            <a:custGeom>
              <a:avLst/>
              <a:gdLst>
                <a:gd name="T0" fmla="*/ 632 w 816"/>
                <a:gd name="T1" fmla="*/ 0 h 816"/>
                <a:gd name="T2" fmla="*/ 667 w 816"/>
                <a:gd name="T3" fmla="*/ 3 h 816"/>
                <a:gd name="T4" fmla="*/ 701 w 816"/>
                <a:gd name="T5" fmla="*/ 14 h 816"/>
                <a:gd name="T6" fmla="*/ 734 w 816"/>
                <a:gd name="T7" fmla="*/ 31 h 816"/>
                <a:gd name="T8" fmla="*/ 761 w 816"/>
                <a:gd name="T9" fmla="*/ 53 h 816"/>
                <a:gd name="T10" fmla="*/ 785 w 816"/>
                <a:gd name="T11" fmla="*/ 82 h 816"/>
                <a:gd name="T12" fmla="*/ 802 w 816"/>
                <a:gd name="T13" fmla="*/ 115 h 816"/>
                <a:gd name="T14" fmla="*/ 813 w 816"/>
                <a:gd name="T15" fmla="*/ 149 h 816"/>
                <a:gd name="T16" fmla="*/ 816 w 816"/>
                <a:gd name="T17" fmla="*/ 184 h 816"/>
                <a:gd name="T18" fmla="*/ 813 w 816"/>
                <a:gd name="T19" fmla="*/ 218 h 816"/>
                <a:gd name="T20" fmla="*/ 802 w 816"/>
                <a:gd name="T21" fmla="*/ 252 h 816"/>
                <a:gd name="T22" fmla="*/ 785 w 816"/>
                <a:gd name="T23" fmla="*/ 285 h 816"/>
                <a:gd name="T24" fmla="*/ 761 w 816"/>
                <a:gd name="T25" fmla="*/ 314 h 816"/>
                <a:gd name="T26" fmla="*/ 313 w 816"/>
                <a:gd name="T27" fmla="*/ 762 h 816"/>
                <a:gd name="T28" fmla="*/ 285 w 816"/>
                <a:gd name="T29" fmla="*/ 786 h 816"/>
                <a:gd name="T30" fmla="*/ 253 w 816"/>
                <a:gd name="T31" fmla="*/ 802 h 816"/>
                <a:gd name="T32" fmla="*/ 218 w 816"/>
                <a:gd name="T33" fmla="*/ 812 h 816"/>
                <a:gd name="T34" fmla="*/ 184 w 816"/>
                <a:gd name="T35" fmla="*/ 816 h 816"/>
                <a:gd name="T36" fmla="*/ 148 w 816"/>
                <a:gd name="T37" fmla="*/ 812 h 816"/>
                <a:gd name="T38" fmla="*/ 113 w 816"/>
                <a:gd name="T39" fmla="*/ 802 h 816"/>
                <a:gd name="T40" fmla="*/ 82 w 816"/>
                <a:gd name="T41" fmla="*/ 786 h 816"/>
                <a:gd name="T42" fmla="*/ 53 w 816"/>
                <a:gd name="T43" fmla="*/ 762 h 816"/>
                <a:gd name="T44" fmla="*/ 29 w 816"/>
                <a:gd name="T45" fmla="*/ 733 h 816"/>
                <a:gd name="T46" fmla="*/ 12 w 816"/>
                <a:gd name="T47" fmla="*/ 701 h 816"/>
                <a:gd name="T48" fmla="*/ 3 w 816"/>
                <a:gd name="T49" fmla="*/ 668 h 816"/>
                <a:gd name="T50" fmla="*/ 0 w 816"/>
                <a:gd name="T51" fmla="*/ 632 h 816"/>
                <a:gd name="T52" fmla="*/ 3 w 816"/>
                <a:gd name="T53" fmla="*/ 598 h 816"/>
                <a:gd name="T54" fmla="*/ 12 w 816"/>
                <a:gd name="T55" fmla="*/ 563 h 816"/>
                <a:gd name="T56" fmla="*/ 29 w 816"/>
                <a:gd name="T57" fmla="*/ 531 h 816"/>
                <a:gd name="T58" fmla="*/ 53 w 816"/>
                <a:gd name="T59" fmla="*/ 503 h 816"/>
                <a:gd name="T60" fmla="*/ 502 w 816"/>
                <a:gd name="T61" fmla="*/ 53 h 816"/>
                <a:gd name="T62" fmla="*/ 531 w 816"/>
                <a:gd name="T63" fmla="*/ 31 h 816"/>
                <a:gd name="T64" fmla="*/ 562 w 816"/>
                <a:gd name="T65" fmla="*/ 14 h 816"/>
                <a:gd name="T66" fmla="*/ 596 w 816"/>
                <a:gd name="T67" fmla="*/ 3 h 816"/>
                <a:gd name="T68" fmla="*/ 632 w 816"/>
                <a:gd name="T6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6" h="816">
                  <a:moveTo>
                    <a:pt x="632" y="0"/>
                  </a:moveTo>
                  <a:lnTo>
                    <a:pt x="667" y="3"/>
                  </a:lnTo>
                  <a:lnTo>
                    <a:pt x="701" y="14"/>
                  </a:lnTo>
                  <a:lnTo>
                    <a:pt x="734" y="31"/>
                  </a:lnTo>
                  <a:lnTo>
                    <a:pt x="761" y="53"/>
                  </a:lnTo>
                  <a:lnTo>
                    <a:pt x="785" y="82"/>
                  </a:lnTo>
                  <a:lnTo>
                    <a:pt x="802" y="115"/>
                  </a:lnTo>
                  <a:lnTo>
                    <a:pt x="813" y="149"/>
                  </a:lnTo>
                  <a:lnTo>
                    <a:pt x="816" y="184"/>
                  </a:lnTo>
                  <a:lnTo>
                    <a:pt x="813" y="218"/>
                  </a:lnTo>
                  <a:lnTo>
                    <a:pt x="802" y="252"/>
                  </a:lnTo>
                  <a:lnTo>
                    <a:pt x="785" y="285"/>
                  </a:lnTo>
                  <a:lnTo>
                    <a:pt x="761" y="314"/>
                  </a:lnTo>
                  <a:lnTo>
                    <a:pt x="313" y="762"/>
                  </a:lnTo>
                  <a:lnTo>
                    <a:pt x="285" y="786"/>
                  </a:lnTo>
                  <a:lnTo>
                    <a:pt x="253" y="802"/>
                  </a:lnTo>
                  <a:lnTo>
                    <a:pt x="218" y="812"/>
                  </a:lnTo>
                  <a:lnTo>
                    <a:pt x="184" y="816"/>
                  </a:lnTo>
                  <a:lnTo>
                    <a:pt x="148" y="812"/>
                  </a:lnTo>
                  <a:lnTo>
                    <a:pt x="113" y="802"/>
                  </a:lnTo>
                  <a:lnTo>
                    <a:pt x="82" y="786"/>
                  </a:lnTo>
                  <a:lnTo>
                    <a:pt x="53" y="762"/>
                  </a:lnTo>
                  <a:lnTo>
                    <a:pt x="29" y="733"/>
                  </a:lnTo>
                  <a:lnTo>
                    <a:pt x="12" y="701"/>
                  </a:lnTo>
                  <a:lnTo>
                    <a:pt x="3" y="668"/>
                  </a:lnTo>
                  <a:lnTo>
                    <a:pt x="0" y="632"/>
                  </a:lnTo>
                  <a:lnTo>
                    <a:pt x="3" y="598"/>
                  </a:lnTo>
                  <a:lnTo>
                    <a:pt x="12" y="563"/>
                  </a:lnTo>
                  <a:lnTo>
                    <a:pt x="29" y="531"/>
                  </a:lnTo>
                  <a:lnTo>
                    <a:pt x="53" y="503"/>
                  </a:lnTo>
                  <a:lnTo>
                    <a:pt x="502" y="53"/>
                  </a:lnTo>
                  <a:lnTo>
                    <a:pt x="531" y="31"/>
                  </a:lnTo>
                  <a:lnTo>
                    <a:pt x="562" y="14"/>
                  </a:lnTo>
                  <a:lnTo>
                    <a:pt x="596" y="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20"/>
            <p:cNvSpPr>
              <a:spLocks/>
            </p:cNvSpPr>
            <p:nvPr/>
          </p:nvSpPr>
          <p:spPr bwMode="auto">
            <a:xfrm>
              <a:off x="-2713038" y="-1946275"/>
              <a:ext cx="647700" cy="647700"/>
            </a:xfrm>
            <a:custGeom>
              <a:avLst/>
              <a:gdLst>
                <a:gd name="T0" fmla="*/ 632 w 816"/>
                <a:gd name="T1" fmla="*/ 0 h 816"/>
                <a:gd name="T2" fmla="*/ 668 w 816"/>
                <a:gd name="T3" fmla="*/ 3 h 816"/>
                <a:gd name="T4" fmla="*/ 701 w 816"/>
                <a:gd name="T5" fmla="*/ 12 h 816"/>
                <a:gd name="T6" fmla="*/ 733 w 816"/>
                <a:gd name="T7" fmla="*/ 29 h 816"/>
                <a:gd name="T8" fmla="*/ 763 w 816"/>
                <a:gd name="T9" fmla="*/ 53 h 816"/>
                <a:gd name="T10" fmla="*/ 787 w 816"/>
                <a:gd name="T11" fmla="*/ 82 h 816"/>
                <a:gd name="T12" fmla="*/ 802 w 816"/>
                <a:gd name="T13" fmla="*/ 113 h 816"/>
                <a:gd name="T14" fmla="*/ 812 w 816"/>
                <a:gd name="T15" fmla="*/ 148 h 816"/>
                <a:gd name="T16" fmla="*/ 816 w 816"/>
                <a:gd name="T17" fmla="*/ 184 h 816"/>
                <a:gd name="T18" fmla="*/ 812 w 816"/>
                <a:gd name="T19" fmla="*/ 218 h 816"/>
                <a:gd name="T20" fmla="*/ 802 w 816"/>
                <a:gd name="T21" fmla="*/ 252 h 816"/>
                <a:gd name="T22" fmla="*/ 787 w 816"/>
                <a:gd name="T23" fmla="*/ 283 h 816"/>
                <a:gd name="T24" fmla="*/ 763 w 816"/>
                <a:gd name="T25" fmla="*/ 313 h 816"/>
                <a:gd name="T26" fmla="*/ 314 w 816"/>
                <a:gd name="T27" fmla="*/ 761 h 816"/>
                <a:gd name="T28" fmla="*/ 285 w 816"/>
                <a:gd name="T29" fmla="*/ 785 h 816"/>
                <a:gd name="T30" fmla="*/ 252 w 816"/>
                <a:gd name="T31" fmla="*/ 802 h 816"/>
                <a:gd name="T32" fmla="*/ 220 w 816"/>
                <a:gd name="T33" fmla="*/ 812 h 816"/>
                <a:gd name="T34" fmla="*/ 184 w 816"/>
                <a:gd name="T35" fmla="*/ 816 h 816"/>
                <a:gd name="T36" fmla="*/ 149 w 816"/>
                <a:gd name="T37" fmla="*/ 812 h 816"/>
                <a:gd name="T38" fmla="*/ 115 w 816"/>
                <a:gd name="T39" fmla="*/ 802 h 816"/>
                <a:gd name="T40" fmla="*/ 82 w 816"/>
                <a:gd name="T41" fmla="*/ 785 h 816"/>
                <a:gd name="T42" fmla="*/ 53 w 816"/>
                <a:gd name="T43" fmla="*/ 761 h 816"/>
                <a:gd name="T44" fmla="*/ 31 w 816"/>
                <a:gd name="T45" fmla="*/ 733 h 816"/>
                <a:gd name="T46" fmla="*/ 14 w 816"/>
                <a:gd name="T47" fmla="*/ 701 h 816"/>
                <a:gd name="T48" fmla="*/ 3 w 816"/>
                <a:gd name="T49" fmla="*/ 666 h 816"/>
                <a:gd name="T50" fmla="*/ 0 w 816"/>
                <a:gd name="T51" fmla="*/ 632 h 816"/>
                <a:gd name="T52" fmla="*/ 3 w 816"/>
                <a:gd name="T53" fmla="*/ 596 h 816"/>
                <a:gd name="T54" fmla="*/ 14 w 816"/>
                <a:gd name="T55" fmla="*/ 562 h 816"/>
                <a:gd name="T56" fmla="*/ 31 w 816"/>
                <a:gd name="T57" fmla="*/ 531 h 816"/>
                <a:gd name="T58" fmla="*/ 53 w 816"/>
                <a:gd name="T59" fmla="*/ 502 h 816"/>
                <a:gd name="T60" fmla="*/ 502 w 816"/>
                <a:gd name="T61" fmla="*/ 53 h 816"/>
                <a:gd name="T62" fmla="*/ 531 w 816"/>
                <a:gd name="T63" fmla="*/ 29 h 816"/>
                <a:gd name="T64" fmla="*/ 563 w 816"/>
                <a:gd name="T65" fmla="*/ 12 h 816"/>
                <a:gd name="T66" fmla="*/ 598 w 816"/>
                <a:gd name="T67" fmla="*/ 3 h 816"/>
                <a:gd name="T68" fmla="*/ 632 w 816"/>
                <a:gd name="T6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6" h="816">
                  <a:moveTo>
                    <a:pt x="632" y="0"/>
                  </a:moveTo>
                  <a:lnTo>
                    <a:pt x="668" y="3"/>
                  </a:lnTo>
                  <a:lnTo>
                    <a:pt x="701" y="12"/>
                  </a:lnTo>
                  <a:lnTo>
                    <a:pt x="733" y="29"/>
                  </a:lnTo>
                  <a:lnTo>
                    <a:pt x="763" y="53"/>
                  </a:lnTo>
                  <a:lnTo>
                    <a:pt x="787" y="82"/>
                  </a:lnTo>
                  <a:lnTo>
                    <a:pt x="802" y="113"/>
                  </a:lnTo>
                  <a:lnTo>
                    <a:pt x="812" y="148"/>
                  </a:lnTo>
                  <a:lnTo>
                    <a:pt x="816" y="184"/>
                  </a:lnTo>
                  <a:lnTo>
                    <a:pt x="812" y="218"/>
                  </a:lnTo>
                  <a:lnTo>
                    <a:pt x="802" y="252"/>
                  </a:lnTo>
                  <a:lnTo>
                    <a:pt x="787" y="283"/>
                  </a:lnTo>
                  <a:lnTo>
                    <a:pt x="763" y="313"/>
                  </a:lnTo>
                  <a:lnTo>
                    <a:pt x="314" y="761"/>
                  </a:lnTo>
                  <a:lnTo>
                    <a:pt x="285" y="785"/>
                  </a:lnTo>
                  <a:lnTo>
                    <a:pt x="252" y="802"/>
                  </a:lnTo>
                  <a:lnTo>
                    <a:pt x="220" y="812"/>
                  </a:lnTo>
                  <a:lnTo>
                    <a:pt x="184" y="816"/>
                  </a:lnTo>
                  <a:lnTo>
                    <a:pt x="149" y="812"/>
                  </a:lnTo>
                  <a:lnTo>
                    <a:pt x="115" y="802"/>
                  </a:lnTo>
                  <a:lnTo>
                    <a:pt x="82" y="785"/>
                  </a:lnTo>
                  <a:lnTo>
                    <a:pt x="53" y="761"/>
                  </a:lnTo>
                  <a:lnTo>
                    <a:pt x="31" y="733"/>
                  </a:lnTo>
                  <a:lnTo>
                    <a:pt x="14" y="701"/>
                  </a:lnTo>
                  <a:lnTo>
                    <a:pt x="3" y="666"/>
                  </a:lnTo>
                  <a:lnTo>
                    <a:pt x="0" y="632"/>
                  </a:lnTo>
                  <a:lnTo>
                    <a:pt x="3" y="596"/>
                  </a:lnTo>
                  <a:lnTo>
                    <a:pt x="14" y="562"/>
                  </a:lnTo>
                  <a:lnTo>
                    <a:pt x="31" y="531"/>
                  </a:lnTo>
                  <a:lnTo>
                    <a:pt x="53" y="502"/>
                  </a:lnTo>
                  <a:lnTo>
                    <a:pt x="502" y="53"/>
                  </a:lnTo>
                  <a:lnTo>
                    <a:pt x="531" y="29"/>
                  </a:lnTo>
                  <a:lnTo>
                    <a:pt x="563" y="12"/>
                  </a:lnTo>
                  <a:lnTo>
                    <a:pt x="598" y="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494937" y="5592210"/>
            <a:ext cx="135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7555505" y="4941808"/>
            <a:ext cx="453486" cy="453868"/>
            <a:chOff x="-5718176" y="6457950"/>
            <a:chExt cx="3770313" cy="37734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0" name="Freeform 32"/>
            <p:cNvSpPr>
              <a:spLocks noEditPoints="1"/>
            </p:cNvSpPr>
            <p:nvPr/>
          </p:nvSpPr>
          <p:spPr bwMode="auto">
            <a:xfrm>
              <a:off x="-5537201" y="6457950"/>
              <a:ext cx="3589338" cy="3594100"/>
            </a:xfrm>
            <a:custGeom>
              <a:avLst/>
              <a:gdLst>
                <a:gd name="T0" fmla="*/ 2574 w 4524"/>
                <a:gd name="T1" fmla="*/ 3522 h 4528"/>
                <a:gd name="T2" fmla="*/ 3184 w 4524"/>
                <a:gd name="T3" fmla="*/ 3507 h 4528"/>
                <a:gd name="T4" fmla="*/ 866 w 4524"/>
                <a:gd name="T5" fmla="*/ 2854 h 4528"/>
                <a:gd name="T6" fmla="*/ 1363 w 4524"/>
                <a:gd name="T7" fmla="*/ 3865 h 4528"/>
                <a:gd name="T8" fmla="*/ 866 w 4524"/>
                <a:gd name="T9" fmla="*/ 2854 h 4528"/>
                <a:gd name="T10" fmla="*/ 1021 w 4524"/>
                <a:gd name="T11" fmla="*/ 1342 h 4528"/>
                <a:gd name="T12" fmla="*/ 1006 w 4524"/>
                <a:gd name="T13" fmla="*/ 1953 h 4528"/>
                <a:gd name="T14" fmla="*/ 3693 w 4524"/>
                <a:gd name="T15" fmla="*/ 298 h 4528"/>
                <a:gd name="T16" fmla="*/ 3480 w 4524"/>
                <a:gd name="T17" fmla="*/ 312 h 4528"/>
                <a:gd name="T18" fmla="*/ 3274 w 4524"/>
                <a:gd name="T19" fmla="*/ 357 h 4528"/>
                <a:gd name="T20" fmla="*/ 3077 w 4524"/>
                <a:gd name="T21" fmla="*/ 431 h 4528"/>
                <a:gd name="T22" fmla="*/ 2892 w 4524"/>
                <a:gd name="T23" fmla="*/ 531 h 4528"/>
                <a:gd name="T24" fmla="*/ 2723 w 4524"/>
                <a:gd name="T25" fmla="*/ 659 h 4528"/>
                <a:gd name="T26" fmla="*/ 905 w 4524"/>
                <a:gd name="T27" fmla="*/ 2474 h 4528"/>
                <a:gd name="T28" fmla="*/ 3794 w 4524"/>
                <a:gd name="T29" fmla="*/ 1882 h 4528"/>
                <a:gd name="T30" fmla="*/ 3930 w 4524"/>
                <a:gd name="T31" fmla="*/ 1726 h 4528"/>
                <a:gd name="T32" fmla="*/ 4041 w 4524"/>
                <a:gd name="T33" fmla="*/ 1554 h 4528"/>
                <a:gd name="T34" fmla="*/ 4126 w 4524"/>
                <a:gd name="T35" fmla="*/ 1370 h 4528"/>
                <a:gd name="T36" fmla="*/ 4187 w 4524"/>
                <a:gd name="T37" fmla="*/ 1176 h 4528"/>
                <a:gd name="T38" fmla="*/ 4220 w 4524"/>
                <a:gd name="T39" fmla="*/ 976 h 4528"/>
                <a:gd name="T40" fmla="*/ 4226 w 4524"/>
                <a:gd name="T41" fmla="*/ 774 h 4528"/>
                <a:gd name="T42" fmla="*/ 4204 w 4524"/>
                <a:gd name="T43" fmla="*/ 571 h 4528"/>
                <a:gd name="T44" fmla="*/ 4155 w 4524"/>
                <a:gd name="T45" fmla="*/ 370 h 4528"/>
                <a:gd name="T46" fmla="*/ 3927 w 4524"/>
                <a:gd name="T47" fmla="*/ 315 h 4528"/>
                <a:gd name="T48" fmla="*/ 3693 w 4524"/>
                <a:gd name="T49" fmla="*/ 298 h 4528"/>
                <a:gd name="T50" fmla="*/ 3823 w 4524"/>
                <a:gd name="T51" fmla="*/ 6 h 4528"/>
                <a:gd name="T52" fmla="*/ 4077 w 4524"/>
                <a:gd name="T53" fmla="*/ 42 h 4528"/>
                <a:gd name="T54" fmla="*/ 4323 w 4524"/>
                <a:gd name="T55" fmla="*/ 116 h 4528"/>
                <a:gd name="T56" fmla="*/ 4410 w 4524"/>
                <a:gd name="T57" fmla="*/ 201 h 4528"/>
                <a:gd name="T58" fmla="*/ 4478 w 4524"/>
                <a:gd name="T59" fmla="*/ 422 h 4528"/>
                <a:gd name="T60" fmla="*/ 4515 w 4524"/>
                <a:gd name="T61" fmla="*/ 646 h 4528"/>
                <a:gd name="T62" fmla="*/ 4524 w 4524"/>
                <a:gd name="T63" fmla="*/ 872 h 4528"/>
                <a:gd name="T64" fmla="*/ 4504 w 4524"/>
                <a:gd name="T65" fmla="*/ 1096 h 4528"/>
                <a:gd name="T66" fmla="*/ 4457 w 4524"/>
                <a:gd name="T67" fmla="*/ 1316 h 4528"/>
                <a:gd name="T68" fmla="*/ 4382 w 4524"/>
                <a:gd name="T69" fmla="*/ 1527 h 4528"/>
                <a:gd name="T70" fmla="*/ 4282 w 4524"/>
                <a:gd name="T71" fmla="*/ 1730 h 4528"/>
                <a:gd name="T72" fmla="*/ 4155 w 4524"/>
                <a:gd name="T73" fmla="*/ 1918 h 4528"/>
                <a:gd name="T74" fmla="*/ 4004 w 4524"/>
                <a:gd name="T75" fmla="*/ 2092 h 4528"/>
                <a:gd name="T76" fmla="*/ 3475 w 4524"/>
                <a:gd name="T77" fmla="*/ 3635 h 4528"/>
                <a:gd name="T78" fmla="*/ 2339 w 4524"/>
                <a:gd name="T79" fmla="*/ 3758 h 4528"/>
                <a:gd name="T80" fmla="*/ 1888 w 4524"/>
                <a:gd name="T81" fmla="*/ 3877 h 4528"/>
                <a:gd name="T82" fmla="*/ 284 w 4524"/>
                <a:gd name="T83" fmla="*/ 3204 h 4528"/>
                <a:gd name="T84" fmla="*/ 486 w 4524"/>
                <a:gd name="T85" fmla="*/ 2474 h 4528"/>
                <a:gd name="T86" fmla="*/ 0 w 4524"/>
                <a:gd name="T87" fmla="*/ 1944 h 4528"/>
                <a:gd name="T88" fmla="*/ 1959 w 4524"/>
                <a:gd name="T89" fmla="*/ 999 h 4528"/>
                <a:gd name="T90" fmla="*/ 2521 w 4524"/>
                <a:gd name="T91" fmla="*/ 441 h 4528"/>
                <a:gd name="T92" fmla="*/ 2706 w 4524"/>
                <a:gd name="T93" fmla="*/ 299 h 4528"/>
                <a:gd name="T94" fmla="*/ 2907 w 4524"/>
                <a:gd name="T95" fmla="*/ 182 h 4528"/>
                <a:gd name="T96" fmla="*/ 3121 w 4524"/>
                <a:gd name="T97" fmla="*/ 94 h 4528"/>
                <a:gd name="T98" fmla="*/ 3343 w 4524"/>
                <a:gd name="T99" fmla="*/ 35 h 4528"/>
                <a:gd name="T100" fmla="*/ 3576 w 4524"/>
                <a:gd name="T101" fmla="*/ 4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4" h="4528">
                  <a:moveTo>
                    <a:pt x="3214" y="2882"/>
                  </a:moveTo>
                  <a:lnTo>
                    <a:pt x="2574" y="3522"/>
                  </a:lnTo>
                  <a:lnTo>
                    <a:pt x="2717" y="3974"/>
                  </a:lnTo>
                  <a:lnTo>
                    <a:pt x="3184" y="3507"/>
                  </a:lnTo>
                  <a:lnTo>
                    <a:pt x="3214" y="2882"/>
                  </a:lnTo>
                  <a:close/>
                  <a:moveTo>
                    <a:pt x="866" y="2854"/>
                  </a:moveTo>
                  <a:lnTo>
                    <a:pt x="664" y="3165"/>
                  </a:lnTo>
                  <a:lnTo>
                    <a:pt x="1363" y="3865"/>
                  </a:lnTo>
                  <a:lnTo>
                    <a:pt x="1674" y="3663"/>
                  </a:lnTo>
                  <a:lnTo>
                    <a:pt x="866" y="2854"/>
                  </a:lnTo>
                  <a:close/>
                  <a:moveTo>
                    <a:pt x="1646" y="1312"/>
                  </a:moveTo>
                  <a:lnTo>
                    <a:pt x="1021" y="1342"/>
                  </a:lnTo>
                  <a:lnTo>
                    <a:pt x="555" y="1810"/>
                  </a:lnTo>
                  <a:lnTo>
                    <a:pt x="1006" y="1953"/>
                  </a:lnTo>
                  <a:lnTo>
                    <a:pt x="1646" y="1312"/>
                  </a:lnTo>
                  <a:close/>
                  <a:moveTo>
                    <a:pt x="3693" y="298"/>
                  </a:moveTo>
                  <a:lnTo>
                    <a:pt x="3586" y="301"/>
                  </a:lnTo>
                  <a:lnTo>
                    <a:pt x="3480" y="312"/>
                  </a:lnTo>
                  <a:lnTo>
                    <a:pt x="3376" y="331"/>
                  </a:lnTo>
                  <a:lnTo>
                    <a:pt x="3274" y="357"/>
                  </a:lnTo>
                  <a:lnTo>
                    <a:pt x="3174" y="390"/>
                  </a:lnTo>
                  <a:lnTo>
                    <a:pt x="3077" y="431"/>
                  </a:lnTo>
                  <a:lnTo>
                    <a:pt x="2983" y="477"/>
                  </a:lnTo>
                  <a:lnTo>
                    <a:pt x="2892" y="531"/>
                  </a:lnTo>
                  <a:lnTo>
                    <a:pt x="2805" y="591"/>
                  </a:lnTo>
                  <a:lnTo>
                    <a:pt x="2723" y="659"/>
                  </a:lnTo>
                  <a:lnTo>
                    <a:pt x="2645" y="732"/>
                  </a:lnTo>
                  <a:lnTo>
                    <a:pt x="905" y="2474"/>
                  </a:lnTo>
                  <a:lnTo>
                    <a:pt x="2054" y="3624"/>
                  </a:lnTo>
                  <a:lnTo>
                    <a:pt x="3794" y="1882"/>
                  </a:lnTo>
                  <a:lnTo>
                    <a:pt x="3865" y="1805"/>
                  </a:lnTo>
                  <a:lnTo>
                    <a:pt x="3930" y="1726"/>
                  </a:lnTo>
                  <a:lnTo>
                    <a:pt x="3989" y="1642"/>
                  </a:lnTo>
                  <a:lnTo>
                    <a:pt x="4041" y="1554"/>
                  </a:lnTo>
                  <a:lnTo>
                    <a:pt x="4087" y="1462"/>
                  </a:lnTo>
                  <a:lnTo>
                    <a:pt x="4126" y="1370"/>
                  </a:lnTo>
                  <a:lnTo>
                    <a:pt x="4160" y="1274"/>
                  </a:lnTo>
                  <a:lnTo>
                    <a:pt x="4187" y="1176"/>
                  </a:lnTo>
                  <a:lnTo>
                    <a:pt x="4207" y="1078"/>
                  </a:lnTo>
                  <a:lnTo>
                    <a:pt x="4220" y="976"/>
                  </a:lnTo>
                  <a:lnTo>
                    <a:pt x="4228" y="876"/>
                  </a:lnTo>
                  <a:lnTo>
                    <a:pt x="4226" y="774"/>
                  </a:lnTo>
                  <a:lnTo>
                    <a:pt x="4219" y="672"/>
                  </a:lnTo>
                  <a:lnTo>
                    <a:pt x="4204" y="571"/>
                  </a:lnTo>
                  <a:lnTo>
                    <a:pt x="4183" y="470"/>
                  </a:lnTo>
                  <a:lnTo>
                    <a:pt x="4155" y="370"/>
                  </a:lnTo>
                  <a:lnTo>
                    <a:pt x="4043" y="338"/>
                  </a:lnTo>
                  <a:lnTo>
                    <a:pt x="3927" y="315"/>
                  </a:lnTo>
                  <a:lnTo>
                    <a:pt x="3811" y="302"/>
                  </a:lnTo>
                  <a:lnTo>
                    <a:pt x="3693" y="298"/>
                  </a:lnTo>
                  <a:close/>
                  <a:moveTo>
                    <a:pt x="3693" y="0"/>
                  </a:moveTo>
                  <a:lnTo>
                    <a:pt x="3823" y="6"/>
                  </a:lnTo>
                  <a:lnTo>
                    <a:pt x="3950" y="19"/>
                  </a:lnTo>
                  <a:lnTo>
                    <a:pt x="4077" y="42"/>
                  </a:lnTo>
                  <a:lnTo>
                    <a:pt x="4202" y="74"/>
                  </a:lnTo>
                  <a:lnTo>
                    <a:pt x="4323" y="116"/>
                  </a:lnTo>
                  <a:lnTo>
                    <a:pt x="4386" y="139"/>
                  </a:lnTo>
                  <a:lnTo>
                    <a:pt x="4410" y="201"/>
                  </a:lnTo>
                  <a:lnTo>
                    <a:pt x="4447" y="311"/>
                  </a:lnTo>
                  <a:lnTo>
                    <a:pt x="4478" y="422"/>
                  </a:lnTo>
                  <a:lnTo>
                    <a:pt x="4499" y="535"/>
                  </a:lnTo>
                  <a:lnTo>
                    <a:pt x="4515" y="646"/>
                  </a:lnTo>
                  <a:lnTo>
                    <a:pt x="4522" y="759"/>
                  </a:lnTo>
                  <a:lnTo>
                    <a:pt x="4524" y="872"/>
                  </a:lnTo>
                  <a:lnTo>
                    <a:pt x="4518" y="985"/>
                  </a:lnTo>
                  <a:lnTo>
                    <a:pt x="4504" y="1096"/>
                  </a:lnTo>
                  <a:lnTo>
                    <a:pt x="4485" y="1206"/>
                  </a:lnTo>
                  <a:lnTo>
                    <a:pt x="4457" y="1316"/>
                  </a:lnTo>
                  <a:lnTo>
                    <a:pt x="4423" y="1423"/>
                  </a:lnTo>
                  <a:lnTo>
                    <a:pt x="4382" y="1527"/>
                  </a:lnTo>
                  <a:lnTo>
                    <a:pt x="4336" y="1630"/>
                  </a:lnTo>
                  <a:lnTo>
                    <a:pt x="4282" y="1730"/>
                  </a:lnTo>
                  <a:lnTo>
                    <a:pt x="4222" y="1825"/>
                  </a:lnTo>
                  <a:lnTo>
                    <a:pt x="4155" y="1918"/>
                  </a:lnTo>
                  <a:lnTo>
                    <a:pt x="4082" y="2008"/>
                  </a:lnTo>
                  <a:lnTo>
                    <a:pt x="4004" y="2092"/>
                  </a:lnTo>
                  <a:lnTo>
                    <a:pt x="3527" y="2569"/>
                  </a:lnTo>
                  <a:lnTo>
                    <a:pt x="3475" y="3635"/>
                  </a:lnTo>
                  <a:lnTo>
                    <a:pt x="2583" y="4528"/>
                  </a:lnTo>
                  <a:lnTo>
                    <a:pt x="2339" y="3758"/>
                  </a:lnTo>
                  <a:lnTo>
                    <a:pt x="2054" y="4043"/>
                  </a:lnTo>
                  <a:lnTo>
                    <a:pt x="1888" y="3877"/>
                  </a:lnTo>
                  <a:lnTo>
                    <a:pt x="1324" y="4246"/>
                  </a:lnTo>
                  <a:lnTo>
                    <a:pt x="284" y="3204"/>
                  </a:lnTo>
                  <a:lnTo>
                    <a:pt x="652" y="2640"/>
                  </a:lnTo>
                  <a:lnTo>
                    <a:pt x="486" y="2474"/>
                  </a:lnTo>
                  <a:lnTo>
                    <a:pt x="769" y="2189"/>
                  </a:lnTo>
                  <a:lnTo>
                    <a:pt x="0" y="1944"/>
                  </a:lnTo>
                  <a:lnTo>
                    <a:pt x="892" y="1052"/>
                  </a:lnTo>
                  <a:lnTo>
                    <a:pt x="1959" y="999"/>
                  </a:lnTo>
                  <a:lnTo>
                    <a:pt x="2434" y="522"/>
                  </a:lnTo>
                  <a:lnTo>
                    <a:pt x="2521" y="441"/>
                  </a:lnTo>
                  <a:lnTo>
                    <a:pt x="2612" y="367"/>
                  </a:lnTo>
                  <a:lnTo>
                    <a:pt x="2706" y="299"/>
                  </a:lnTo>
                  <a:lnTo>
                    <a:pt x="2805" y="237"/>
                  </a:lnTo>
                  <a:lnTo>
                    <a:pt x="2907" y="182"/>
                  </a:lnTo>
                  <a:lnTo>
                    <a:pt x="3012" y="136"/>
                  </a:lnTo>
                  <a:lnTo>
                    <a:pt x="3121" y="94"/>
                  </a:lnTo>
                  <a:lnTo>
                    <a:pt x="3230" y="61"/>
                  </a:lnTo>
                  <a:lnTo>
                    <a:pt x="3343" y="35"/>
                  </a:lnTo>
                  <a:lnTo>
                    <a:pt x="3459" y="16"/>
                  </a:lnTo>
                  <a:lnTo>
                    <a:pt x="3576" y="4"/>
                  </a:lnTo>
                  <a:lnTo>
                    <a:pt x="36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33"/>
            <p:cNvSpPr>
              <a:spLocks noEditPoints="1"/>
            </p:cNvSpPr>
            <p:nvPr/>
          </p:nvSpPr>
          <p:spPr bwMode="auto">
            <a:xfrm>
              <a:off x="-3206751" y="7013575"/>
              <a:ext cx="704850" cy="706437"/>
            </a:xfrm>
            <a:custGeom>
              <a:avLst/>
              <a:gdLst>
                <a:gd name="T0" fmla="*/ 415 w 887"/>
                <a:gd name="T1" fmla="*/ 299 h 890"/>
                <a:gd name="T2" fmla="*/ 361 w 887"/>
                <a:gd name="T3" fmla="*/ 321 h 890"/>
                <a:gd name="T4" fmla="*/ 318 w 887"/>
                <a:gd name="T5" fmla="*/ 366 h 890"/>
                <a:gd name="T6" fmla="*/ 296 w 887"/>
                <a:gd name="T7" fmla="*/ 428 h 890"/>
                <a:gd name="T8" fmla="*/ 303 w 887"/>
                <a:gd name="T9" fmla="*/ 493 h 890"/>
                <a:gd name="T10" fmla="*/ 340 w 887"/>
                <a:gd name="T11" fmla="*/ 550 h 890"/>
                <a:gd name="T12" fmla="*/ 387 w 887"/>
                <a:gd name="T13" fmla="*/ 582 h 890"/>
                <a:gd name="T14" fmla="*/ 444 w 887"/>
                <a:gd name="T15" fmla="*/ 593 h 890"/>
                <a:gd name="T16" fmla="*/ 501 w 887"/>
                <a:gd name="T17" fmla="*/ 582 h 890"/>
                <a:gd name="T18" fmla="*/ 549 w 887"/>
                <a:gd name="T19" fmla="*/ 550 h 890"/>
                <a:gd name="T20" fmla="*/ 584 w 887"/>
                <a:gd name="T21" fmla="*/ 493 h 890"/>
                <a:gd name="T22" fmla="*/ 591 w 887"/>
                <a:gd name="T23" fmla="*/ 428 h 890"/>
                <a:gd name="T24" fmla="*/ 571 w 887"/>
                <a:gd name="T25" fmla="*/ 366 h 890"/>
                <a:gd name="T26" fmla="*/ 526 w 887"/>
                <a:gd name="T27" fmla="*/ 321 h 890"/>
                <a:gd name="T28" fmla="*/ 473 w 887"/>
                <a:gd name="T29" fmla="*/ 299 h 890"/>
                <a:gd name="T30" fmla="*/ 444 w 887"/>
                <a:gd name="T31" fmla="*/ 0 h 890"/>
                <a:gd name="T32" fmla="*/ 559 w 887"/>
                <a:gd name="T33" fmla="*/ 14 h 890"/>
                <a:gd name="T34" fmla="*/ 666 w 887"/>
                <a:gd name="T35" fmla="*/ 59 h 890"/>
                <a:gd name="T36" fmla="*/ 759 w 887"/>
                <a:gd name="T37" fmla="*/ 130 h 890"/>
                <a:gd name="T38" fmla="*/ 827 w 887"/>
                <a:gd name="T39" fmla="*/ 217 h 890"/>
                <a:gd name="T40" fmla="*/ 870 w 887"/>
                <a:gd name="T41" fmla="*/ 315 h 890"/>
                <a:gd name="T42" fmla="*/ 887 w 887"/>
                <a:gd name="T43" fmla="*/ 418 h 890"/>
                <a:gd name="T44" fmla="*/ 882 w 887"/>
                <a:gd name="T45" fmla="*/ 524 h 890"/>
                <a:gd name="T46" fmla="*/ 851 w 887"/>
                <a:gd name="T47" fmla="*/ 625 h 890"/>
                <a:gd name="T48" fmla="*/ 795 w 887"/>
                <a:gd name="T49" fmla="*/ 718 h 890"/>
                <a:gd name="T50" fmla="*/ 714 w 887"/>
                <a:gd name="T51" fmla="*/ 799 h 890"/>
                <a:gd name="T52" fmla="*/ 614 w 887"/>
                <a:gd name="T53" fmla="*/ 856 h 890"/>
                <a:gd name="T54" fmla="*/ 503 w 887"/>
                <a:gd name="T55" fmla="*/ 887 h 890"/>
                <a:gd name="T56" fmla="*/ 386 w 887"/>
                <a:gd name="T57" fmla="*/ 887 h 890"/>
                <a:gd name="T58" fmla="*/ 273 w 887"/>
                <a:gd name="T59" fmla="*/ 856 h 890"/>
                <a:gd name="T60" fmla="*/ 173 w 887"/>
                <a:gd name="T61" fmla="*/ 799 h 890"/>
                <a:gd name="T62" fmla="*/ 92 w 887"/>
                <a:gd name="T63" fmla="*/ 718 h 890"/>
                <a:gd name="T64" fmla="*/ 38 w 887"/>
                <a:gd name="T65" fmla="*/ 625 h 890"/>
                <a:gd name="T66" fmla="*/ 6 w 887"/>
                <a:gd name="T67" fmla="*/ 524 h 890"/>
                <a:gd name="T68" fmla="*/ 0 w 887"/>
                <a:gd name="T69" fmla="*/ 418 h 890"/>
                <a:gd name="T70" fmla="*/ 19 w 887"/>
                <a:gd name="T71" fmla="*/ 315 h 890"/>
                <a:gd name="T72" fmla="*/ 62 w 887"/>
                <a:gd name="T73" fmla="*/ 217 h 890"/>
                <a:gd name="T74" fmla="*/ 130 w 887"/>
                <a:gd name="T75" fmla="*/ 130 h 890"/>
                <a:gd name="T76" fmla="*/ 223 w 887"/>
                <a:gd name="T77" fmla="*/ 59 h 890"/>
                <a:gd name="T78" fmla="*/ 328 w 887"/>
                <a:gd name="T79" fmla="*/ 14 h 890"/>
                <a:gd name="T80" fmla="*/ 444 w 887"/>
                <a:gd name="T81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7" h="890">
                  <a:moveTo>
                    <a:pt x="444" y="297"/>
                  </a:moveTo>
                  <a:lnTo>
                    <a:pt x="415" y="299"/>
                  </a:lnTo>
                  <a:lnTo>
                    <a:pt x="387" y="308"/>
                  </a:lnTo>
                  <a:lnTo>
                    <a:pt x="361" y="321"/>
                  </a:lnTo>
                  <a:lnTo>
                    <a:pt x="340" y="340"/>
                  </a:lnTo>
                  <a:lnTo>
                    <a:pt x="318" y="366"/>
                  </a:lnTo>
                  <a:lnTo>
                    <a:pt x="303" y="396"/>
                  </a:lnTo>
                  <a:lnTo>
                    <a:pt x="296" y="428"/>
                  </a:lnTo>
                  <a:lnTo>
                    <a:pt x="296" y="461"/>
                  </a:lnTo>
                  <a:lnTo>
                    <a:pt x="303" y="493"/>
                  </a:lnTo>
                  <a:lnTo>
                    <a:pt x="318" y="524"/>
                  </a:lnTo>
                  <a:lnTo>
                    <a:pt x="340" y="550"/>
                  </a:lnTo>
                  <a:lnTo>
                    <a:pt x="361" y="569"/>
                  </a:lnTo>
                  <a:lnTo>
                    <a:pt x="387" y="582"/>
                  </a:lnTo>
                  <a:lnTo>
                    <a:pt x="415" y="590"/>
                  </a:lnTo>
                  <a:lnTo>
                    <a:pt x="444" y="593"/>
                  </a:lnTo>
                  <a:lnTo>
                    <a:pt x="473" y="590"/>
                  </a:lnTo>
                  <a:lnTo>
                    <a:pt x="501" y="582"/>
                  </a:lnTo>
                  <a:lnTo>
                    <a:pt x="526" y="569"/>
                  </a:lnTo>
                  <a:lnTo>
                    <a:pt x="549" y="550"/>
                  </a:lnTo>
                  <a:lnTo>
                    <a:pt x="571" y="524"/>
                  </a:lnTo>
                  <a:lnTo>
                    <a:pt x="584" y="493"/>
                  </a:lnTo>
                  <a:lnTo>
                    <a:pt x="591" y="461"/>
                  </a:lnTo>
                  <a:lnTo>
                    <a:pt x="591" y="428"/>
                  </a:lnTo>
                  <a:lnTo>
                    <a:pt x="584" y="396"/>
                  </a:lnTo>
                  <a:lnTo>
                    <a:pt x="571" y="366"/>
                  </a:lnTo>
                  <a:lnTo>
                    <a:pt x="549" y="340"/>
                  </a:lnTo>
                  <a:lnTo>
                    <a:pt x="526" y="321"/>
                  </a:lnTo>
                  <a:lnTo>
                    <a:pt x="501" y="308"/>
                  </a:lnTo>
                  <a:lnTo>
                    <a:pt x="473" y="299"/>
                  </a:lnTo>
                  <a:lnTo>
                    <a:pt x="444" y="297"/>
                  </a:lnTo>
                  <a:close/>
                  <a:moveTo>
                    <a:pt x="444" y="0"/>
                  </a:moveTo>
                  <a:lnTo>
                    <a:pt x="503" y="3"/>
                  </a:lnTo>
                  <a:lnTo>
                    <a:pt x="559" y="14"/>
                  </a:lnTo>
                  <a:lnTo>
                    <a:pt x="614" y="33"/>
                  </a:lnTo>
                  <a:lnTo>
                    <a:pt x="666" y="59"/>
                  </a:lnTo>
                  <a:lnTo>
                    <a:pt x="714" y="91"/>
                  </a:lnTo>
                  <a:lnTo>
                    <a:pt x="759" y="130"/>
                  </a:lnTo>
                  <a:lnTo>
                    <a:pt x="795" y="172"/>
                  </a:lnTo>
                  <a:lnTo>
                    <a:pt x="827" y="217"/>
                  </a:lnTo>
                  <a:lnTo>
                    <a:pt x="851" y="265"/>
                  </a:lnTo>
                  <a:lnTo>
                    <a:pt x="870" y="315"/>
                  </a:lnTo>
                  <a:lnTo>
                    <a:pt x="882" y="366"/>
                  </a:lnTo>
                  <a:lnTo>
                    <a:pt x="887" y="418"/>
                  </a:lnTo>
                  <a:lnTo>
                    <a:pt x="887" y="472"/>
                  </a:lnTo>
                  <a:lnTo>
                    <a:pt x="882" y="524"/>
                  </a:lnTo>
                  <a:lnTo>
                    <a:pt x="870" y="574"/>
                  </a:lnTo>
                  <a:lnTo>
                    <a:pt x="851" y="625"/>
                  </a:lnTo>
                  <a:lnTo>
                    <a:pt x="827" y="673"/>
                  </a:lnTo>
                  <a:lnTo>
                    <a:pt x="795" y="718"/>
                  </a:lnTo>
                  <a:lnTo>
                    <a:pt x="759" y="759"/>
                  </a:lnTo>
                  <a:lnTo>
                    <a:pt x="714" y="799"/>
                  </a:lnTo>
                  <a:lnTo>
                    <a:pt x="666" y="830"/>
                  </a:lnTo>
                  <a:lnTo>
                    <a:pt x="614" y="856"/>
                  </a:lnTo>
                  <a:lnTo>
                    <a:pt x="559" y="875"/>
                  </a:lnTo>
                  <a:lnTo>
                    <a:pt x="503" y="887"/>
                  </a:lnTo>
                  <a:lnTo>
                    <a:pt x="444" y="890"/>
                  </a:lnTo>
                  <a:lnTo>
                    <a:pt x="386" y="887"/>
                  </a:lnTo>
                  <a:lnTo>
                    <a:pt x="328" y="875"/>
                  </a:lnTo>
                  <a:lnTo>
                    <a:pt x="273" y="856"/>
                  </a:lnTo>
                  <a:lnTo>
                    <a:pt x="223" y="830"/>
                  </a:lnTo>
                  <a:lnTo>
                    <a:pt x="173" y="799"/>
                  </a:lnTo>
                  <a:lnTo>
                    <a:pt x="130" y="759"/>
                  </a:lnTo>
                  <a:lnTo>
                    <a:pt x="92" y="718"/>
                  </a:lnTo>
                  <a:lnTo>
                    <a:pt x="62" y="673"/>
                  </a:lnTo>
                  <a:lnTo>
                    <a:pt x="38" y="625"/>
                  </a:lnTo>
                  <a:lnTo>
                    <a:pt x="19" y="574"/>
                  </a:lnTo>
                  <a:lnTo>
                    <a:pt x="6" y="524"/>
                  </a:lnTo>
                  <a:lnTo>
                    <a:pt x="0" y="472"/>
                  </a:lnTo>
                  <a:lnTo>
                    <a:pt x="0" y="418"/>
                  </a:lnTo>
                  <a:lnTo>
                    <a:pt x="6" y="366"/>
                  </a:lnTo>
                  <a:lnTo>
                    <a:pt x="19" y="315"/>
                  </a:lnTo>
                  <a:lnTo>
                    <a:pt x="38" y="265"/>
                  </a:lnTo>
                  <a:lnTo>
                    <a:pt x="62" y="217"/>
                  </a:lnTo>
                  <a:lnTo>
                    <a:pt x="92" y="172"/>
                  </a:lnTo>
                  <a:lnTo>
                    <a:pt x="130" y="130"/>
                  </a:lnTo>
                  <a:lnTo>
                    <a:pt x="173" y="91"/>
                  </a:lnTo>
                  <a:lnTo>
                    <a:pt x="223" y="59"/>
                  </a:lnTo>
                  <a:lnTo>
                    <a:pt x="273" y="33"/>
                  </a:lnTo>
                  <a:lnTo>
                    <a:pt x="328" y="14"/>
                  </a:lnTo>
                  <a:lnTo>
                    <a:pt x="386" y="3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34"/>
            <p:cNvSpPr>
              <a:spLocks noEditPoints="1"/>
            </p:cNvSpPr>
            <p:nvPr/>
          </p:nvSpPr>
          <p:spPr bwMode="auto">
            <a:xfrm>
              <a:off x="-5718176" y="9140825"/>
              <a:ext cx="1090613" cy="1090612"/>
            </a:xfrm>
            <a:custGeom>
              <a:avLst/>
              <a:gdLst>
                <a:gd name="T0" fmla="*/ 1164 w 1374"/>
                <a:gd name="T1" fmla="*/ 829 h 1374"/>
                <a:gd name="T2" fmla="*/ 1374 w 1374"/>
                <a:gd name="T3" fmla="*/ 1038 h 1374"/>
                <a:gd name="T4" fmla="*/ 1037 w 1374"/>
                <a:gd name="T5" fmla="*/ 1374 h 1374"/>
                <a:gd name="T6" fmla="*/ 828 w 1374"/>
                <a:gd name="T7" fmla="*/ 1164 h 1374"/>
                <a:gd name="T8" fmla="*/ 1164 w 1374"/>
                <a:gd name="T9" fmla="*/ 829 h 1374"/>
                <a:gd name="T10" fmla="*/ 742 w 1374"/>
                <a:gd name="T11" fmla="*/ 406 h 1374"/>
                <a:gd name="T12" fmla="*/ 952 w 1374"/>
                <a:gd name="T13" fmla="*/ 616 h 1374"/>
                <a:gd name="T14" fmla="*/ 458 w 1374"/>
                <a:gd name="T15" fmla="*/ 1112 h 1374"/>
                <a:gd name="T16" fmla="*/ 247 w 1374"/>
                <a:gd name="T17" fmla="*/ 902 h 1374"/>
                <a:gd name="T18" fmla="*/ 742 w 1374"/>
                <a:gd name="T19" fmla="*/ 406 h 1374"/>
                <a:gd name="T20" fmla="*/ 336 w 1374"/>
                <a:gd name="T21" fmla="*/ 0 h 1374"/>
                <a:gd name="T22" fmla="*/ 546 w 1374"/>
                <a:gd name="T23" fmla="*/ 209 h 1374"/>
                <a:gd name="T24" fmla="*/ 209 w 1374"/>
                <a:gd name="T25" fmla="*/ 545 h 1374"/>
                <a:gd name="T26" fmla="*/ 0 w 1374"/>
                <a:gd name="T27" fmla="*/ 335 h 1374"/>
                <a:gd name="T28" fmla="*/ 336 w 1374"/>
                <a:gd name="T29" fmla="*/ 0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1374">
                  <a:moveTo>
                    <a:pt x="1164" y="829"/>
                  </a:moveTo>
                  <a:lnTo>
                    <a:pt x="1374" y="1038"/>
                  </a:lnTo>
                  <a:lnTo>
                    <a:pt x="1037" y="1374"/>
                  </a:lnTo>
                  <a:lnTo>
                    <a:pt x="828" y="1164"/>
                  </a:lnTo>
                  <a:lnTo>
                    <a:pt x="1164" y="829"/>
                  </a:lnTo>
                  <a:close/>
                  <a:moveTo>
                    <a:pt x="742" y="406"/>
                  </a:moveTo>
                  <a:lnTo>
                    <a:pt x="952" y="616"/>
                  </a:lnTo>
                  <a:lnTo>
                    <a:pt x="458" y="1112"/>
                  </a:lnTo>
                  <a:lnTo>
                    <a:pt x="247" y="902"/>
                  </a:lnTo>
                  <a:lnTo>
                    <a:pt x="742" y="406"/>
                  </a:lnTo>
                  <a:close/>
                  <a:moveTo>
                    <a:pt x="336" y="0"/>
                  </a:moveTo>
                  <a:lnTo>
                    <a:pt x="546" y="209"/>
                  </a:lnTo>
                  <a:lnTo>
                    <a:pt x="209" y="545"/>
                  </a:lnTo>
                  <a:lnTo>
                    <a:pt x="0" y="335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7103466" y="5584502"/>
            <a:ext cx="135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sp>
        <p:nvSpPr>
          <p:cNvPr id="156" name="Freeform 6"/>
          <p:cNvSpPr>
            <a:spLocks/>
          </p:cNvSpPr>
          <p:nvPr/>
        </p:nvSpPr>
        <p:spPr bwMode="auto">
          <a:xfrm>
            <a:off x="9292128" y="4960066"/>
            <a:ext cx="197298" cy="380834"/>
          </a:xfrm>
          <a:custGeom>
            <a:avLst/>
            <a:gdLst>
              <a:gd name="T0" fmla="*/ 1826 w 3212"/>
              <a:gd name="T1" fmla="*/ 4 h 6200"/>
              <a:gd name="T2" fmla="*/ 1981 w 3212"/>
              <a:gd name="T3" fmla="*/ 91 h 6200"/>
              <a:gd name="T4" fmla="*/ 2003 w 3212"/>
              <a:gd name="T5" fmla="*/ 387 h 6200"/>
              <a:gd name="T6" fmla="*/ 2024 w 3212"/>
              <a:gd name="T7" fmla="*/ 612 h 6200"/>
              <a:gd name="T8" fmla="*/ 2164 w 3212"/>
              <a:gd name="T9" fmla="*/ 687 h 6200"/>
              <a:gd name="T10" fmla="*/ 2737 w 3212"/>
              <a:gd name="T11" fmla="*/ 829 h 6200"/>
              <a:gd name="T12" fmla="*/ 2999 w 3212"/>
              <a:gd name="T13" fmla="*/ 997 h 6200"/>
              <a:gd name="T14" fmla="*/ 2899 w 3212"/>
              <a:gd name="T15" fmla="*/ 1457 h 6200"/>
              <a:gd name="T16" fmla="*/ 2773 w 3212"/>
              <a:gd name="T17" fmla="*/ 1759 h 6200"/>
              <a:gd name="T18" fmla="*/ 2597 w 3212"/>
              <a:gd name="T19" fmla="*/ 1733 h 6200"/>
              <a:gd name="T20" fmla="*/ 1922 w 3212"/>
              <a:gd name="T21" fmla="*/ 1548 h 6200"/>
              <a:gd name="T22" fmla="*/ 1447 w 3212"/>
              <a:gd name="T23" fmla="*/ 1572 h 6200"/>
              <a:gd name="T24" fmla="*/ 1198 w 3212"/>
              <a:gd name="T25" fmla="*/ 1744 h 6200"/>
              <a:gd name="T26" fmla="*/ 1141 w 3212"/>
              <a:gd name="T27" fmla="*/ 1997 h 6200"/>
              <a:gd name="T28" fmla="*/ 1294 w 3212"/>
              <a:gd name="T29" fmla="*/ 2241 h 6200"/>
              <a:gd name="T30" fmla="*/ 1711 w 3212"/>
              <a:gd name="T31" fmla="*/ 2473 h 6200"/>
              <a:gd name="T32" fmla="*/ 2469 w 3212"/>
              <a:gd name="T33" fmla="*/ 2816 h 6200"/>
              <a:gd name="T34" fmla="*/ 2907 w 3212"/>
              <a:gd name="T35" fmla="*/ 3184 h 6200"/>
              <a:gd name="T36" fmla="*/ 3158 w 3212"/>
              <a:gd name="T37" fmla="*/ 3660 h 6200"/>
              <a:gd name="T38" fmla="*/ 3205 w 3212"/>
              <a:gd name="T39" fmla="*/ 4184 h 6200"/>
              <a:gd name="T40" fmla="*/ 3037 w 3212"/>
              <a:gd name="T41" fmla="*/ 4698 h 6200"/>
              <a:gd name="T42" fmla="*/ 2660 w 3212"/>
              <a:gd name="T43" fmla="*/ 5124 h 6200"/>
              <a:gd name="T44" fmla="*/ 2150 w 3212"/>
              <a:gd name="T45" fmla="*/ 5370 h 6200"/>
              <a:gd name="T46" fmla="*/ 1988 w 3212"/>
              <a:gd name="T47" fmla="*/ 5485 h 6200"/>
              <a:gd name="T48" fmla="*/ 1967 w 3212"/>
              <a:gd name="T49" fmla="*/ 5879 h 6200"/>
              <a:gd name="T50" fmla="*/ 1909 w 3212"/>
              <a:gd name="T51" fmla="*/ 6160 h 6200"/>
              <a:gd name="T52" fmla="*/ 1358 w 3212"/>
              <a:gd name="T53" fmla="*/ 6200 h 6200"/>
              <a:gd name="T54" fmla="*/ 1198 w 3212"/>
              <a:gd name="T55" fmla="*/ 6117 h 6200"/>
              <a:gd name="T56" fmla="*/ 1168 w 3212"/>
              <a:gd name="T57" fmla="*/ 5709 h 6200"/>
              <a:gd name="T58" fmla="*/ 1138 w 3212"/>
              <a:gd name="T59" fmla="*/ 5511 h 6200"/>
              <a:gd name="T60" fmla="*/ 953 w 3212"/>
              <a:gd name="T61" fmla="*/ 5451 h 6200"/>
              <a:gd name="T62" fmla="*/ 308 w 3212"/>
              <a:gd name="T63" fmla="*/ 5285 h 6200"/>
              <a:gd name="T64" fmla="*/ 30 w 3212"/>
              <a:gd name="T65" fmla="*/ 5128 h 6200"/>
              <a:gd name="T66" fmla="*/ 13 w 3212"/>
              <a:gd name="T67" fmla="*/ 4945 h 6200"/>
              <a:gd name="T68" fmla="*/ 189 w 3212"/>
              <a:gd name="T69" fmla="*/ 4362 h 6200"/>
              <a:gd name="T70" fmla="*/ 298 w 3212"/>
              <a:gd name="T71" fmla="*/ 4292 h 6200"/>
              <a:gd name="T72" fmla="*/ 687 w 3212"/>
              <a:gd name="T73" fmla="*/ 4456 h 6200"/>
              <a:gd name="T74" fmla="*/ 1362 w 3212"/>
              <a:gd name="T75" fmla="*/ 4600 h 6200"/>
              <a:gd name="T76" fmla="*/ 1824 w 3212"/>
              <a:gd name="T77" fmla="*/ 4517 h 6200"/>
              <a:gd name="T78" fmla="*/ 2062 w 3212"/>
              <a:gd name="T79" fmla="*/ 4307 h 6200"/>
              <a:gd name="T80" fmla="*/ 2099 w 3212"/>
              <a:gd name="T81" fmla="*/ 4022 h 6200"/>
              <a:gd name="T82" fmla="*/ 1928 w 3212"/>
              <a:gd name="T83" fmla="*/ 3754 h 6200"/>
              <a:gd name="T84" fmla="*/ 1485 w 3212"/>
              <a:gd name="T85" fmla="*/ 3513 h 6200"/>
              <a:gd name="T86" fmla="*/ 858 w 3212"/>
              <a:gd name="T87" fmla="*/ 3243 h 6200"/>
              <a:gd name="T88" fmla="*/ 419 w 3212"/>
              <a:gd name="T89" fmla="*/ 2939 h 6200"/>
              <a:gd name="T90" fmla="*/ 143 w 3212"/>
              <a:gd name="T91" fmla="*/ 2569 h 6200"/>
              <a:gd name="T92" fmla="*/ 40 w 3212"/>
              <a:gd name="T93" fmla="*/ 2103 h 6200"/>
              <a:gd name="T94" fmla="*/ 136 w 3212"/>
              <a:gd name="T95" fmla="*/ 1552 h 6200"/>
              <a:gd name="T96" fmla="*/ 425 w 3212"/>
              <a:gd name="T97" fmla="*/ 1127 h 6200"/>
              <a:gd name="T98" fmla="*/ 881 w 3212"/>
              <a:gd name="T99" fmla="*/ 834 h 6200"/>
              <a:gd name="T100" fmla="*/ 1154 w 3212"/>
              <a:gd name="T101" fmla="*/ 723 h 6200"/>
              <a:gd name="T102" fmla="*/ 1220 w 3212"/>
              <a:gd name="T103" fmla="*/ 608 h 6200"/>
              <a:gd name="T104" fmla="*/ 1226 w 3212"/>
              <a:gd name="T105" fmla="*/ 221 h 6200"/>
              <a:gd name="T106" fmla="*/ 1281 w 3212"/>
              <a:gd name="T107" fmla="*/ 34 h 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12" h="6200">
                <a:moveTo>
                  <a:pt x="1445" y="0"/>
                </a:moveTo>
                <a:lnTo>
                  <a:pt x="1613" y="0"/>
                </a:lnTo>
                <a:lnTo>
                  <a:pt x="1696" y="0"/>
                </a:lnTo>
                <a:lnTo>
                  <a:pt x="1767" y="2"/>
                </a:lnTo>
                <a:lnTo>
                  <a:pt x="1826" y="4"/>
                </a:lnTo>
                <a:lnTo>
                  <a:pt x="1873" y="12"/>
                </a:lnTo>
                <a:lnTo>
                  <a:pt x="1913" y="23"/>
                </a:lnTo>
                <a:lnTo>
                  <a:pt x="1943" y="38"/>
                </a:lnTo>
                <a:lnTo>
                  <a:pt x="1966" y="61"/>
                </a:lnTo>
                <a:lnTo>
                  <a:pt x="1981" y="91"/>
                </a:lnTo>
                <a:lnTo>
                  <a:pt x="1992" y="129"/>
                </a:lnTo>
                <a:lnTo>
                  <a:pt x="1998" y="176"/>
                </a:lnTo>
                <a:lnTo>
                  <a:pt x="2001" y="234"/>
                </a:lnTo>
                <a:lnTo>
                  <a:pt x="2003" y="306"/>
                </a:lnTo>
                <a:lnTo>
                  <a:pt x="2003" y="387"/>
                </a:lnTo>
                <a:lnTo>
                  <a:pt x="2005" y="451"/>
                </a:lnTo>
                <a:lnTo>
                  <a:pt x="2005" y="504"/>
                </a:lnTo>
                <a:lnTo>
                  <a:pt x="2009" y="548"/>
                </a:lnTo>
                <a:lnTo>
                  <a:pt x="2015" y="583"/>
                </a:lnTo>
                <a:lnTo>
                  <a:pt x="2024" y="612"/>
                </a:lnTo>
                <a:lnTo>
                  <a:pt x="2039" y="634"/>
                </a:lnTo>
                <a:lnTo>
                  <a:pt x="2060" y="653"/>
                </a:lnTo>
                <a:lnTo>
                  <a:pt x="2086" y="667"/>
                </a:lnTo>
                <a:lnTo>
                  <a:pt x="2120" y="678"/>
                </a:lnTo>
                <a:lnTo>
                  <a:pt x="2164" y="687"/>
                </a:lnTo>
                <a:lnTo>
                  <a:pt x="2216" y="697"/>
                </a:lnTo>
                <a:lnTo>
                  <a:pt x="2279" y="706"/>
                </a:lnTo>
                <a:lnTo>
                  <a:pt x="2435" y="736"/>
                </a:lnTo>
                <a:lnTo>
                  <a:pt x="2588" y="778"/>
                </a:lnTo>
                <a:lnTo>
                  <a:pt x="2737" y="829"/>
                </a:lnTo>
                <a:lnTo>
                  <a:pt x="2884" y="887"/>
                </a:lnTo>
                <a:lnTo>
                  <a:pt x="2926" y="910"/>
                </a:lnTo>
                <a:lnTo>
                  <a:pt x="2958" y="935"/>
                </a:lnTo>
                <a:lnTo>
                  <a:pt x="2984" y="965"/>
                </a:lnTo>
                <a:lnTo>
                  <a:pt x="2999" y="997"/>
                </a:lnTo>
                <a:lnTo>
                  <a:pt x="3009" y="1035"/>
                </a:lnTo>
                <a:lnTo>
                  <a:pt x="3007" y="1076"/>
                </a:lnTo>
                <a:lnTo>
                  <a:pt x="2997" y="1121"/>
                </a:lnTo>
                <a:lnTo>
                  <a:pt x="2948" y="1289"/>
                </a:lnTo>
                <a:lnTo>
                  <a:pt x="2899" y="1457"/>
                </a:lnTo>
                <a:lnTo>
                  <a:pt x="2848" y="1625"/>
                </a:lnTo>
                <a:lnTo>
                  <a:pt x="2831" y="1672"/>
                </a:lnTo>
                <a:lnTo>
                  <a:pt x="2814" y="1710"/>
                </a:lnTo>
                <a:lnTo>
                  <a:pt x="2794" y="1740"/>
                </a:lnTo>
                <a:lnTo>
                  <a:pt x="2773" y="1759"/>
                </a:lnTo>
                <a:lnTo>
                  <a:pt x="2746" y="1771"/>
                </a:lnTo>
                <a:lnTo>
                  <a:pt x="2718" y="1772"/>
                </a:lnTo>
                <a:lnTo>
                  <a:pt x="2684" y="1767"/>
                </a:lnTo>
                <a:lnTo>
                  <a:pt x="2643" y="1754"/>
                </a:lnTo>
                <a:lnTo>
                  <a:pt x="2597" y="1733"/>
                </a:lnTo>
                <a:lnTo>
                  <a:pt x="2465" y="1676"/>
                </a:lnTo>
                <a:lnTo>
                  <a:pt x="2333" y="1629"/>
                </a:lnTo>
                <a:lnTo>
                  <a:pt x="2198" y="1591"/>
                </a:lnTo>
                <a:lnTo>
                  <a:pt x="2062" y="1565"/>
                </a:lnTo>
                <a:lnTo>
                  <a:pt x="1922" y="1548"/>
                </a:lnTo>
                <a:lnTo>
                  <a:pt x="1783" y="1540"/>
                </a:lnTo>
                <a:lnTo>
                  <a:pt x="1639" y="1544"/>
                </a:lnTo>
                <a:lnTo>
                  <a:pt x="1575" y="1548"/>
                </a:lnTo>
                <a:lnTo>
                  <a:pt x="1509" y="1557"/>
                </a:lnTo>
                <a:lnTo>
                  <a:pt x="1447" y="1572"/>
                </a:lnTo>
                <a:lnTo>
                  <a:pt x="1385" y="1595"/>
                </a:lnTo>
                <a:lnTo>
                  <a:pt x="1326" y="1625"/>
                </a:lnTo>
                <a:lnTo>
                  <a:pt x="1275" y="1661"/>
                </a:lnTo>
                <a:lnTo>
                  <a:pt x="1232" y="1701"/>
                </a:lnTo>
                <a:lnTo>
                  <a:pt x="1198" y="1744"/>
                </a:lnTo>
                <a:lnTo>
                  <a:pt x="1170" y="1791"/>
                </a:lnTo>
                <a:lnTo>
                  <a:pt x="1151" y="1840"/>
                </a:lnTo>
                <a:lnTo>
                  <a:pt x="1139" y="1891"/>
                </a:lnTo>
                <a:lnTo>
                  <a:pt x="1136" y="1944"/>
                </a:lnTo>
                <a:lnTo>
                  <a:pt x="1141" y="1997"/>
                </a:lnTo>
                <a:lnTo>
                  <a:pt x="1154" y="2048"/>
                </a:lnTo>
                <a:lnTo>
                  <a:pt x="1175" y="2099"/>
                </a:lnTo>
                <a:lnTo>
                  <a:pt x="1207" y="2150"/>
                </a:lnTo>
                <a:lnTo>
                  <a:pt x="1247" y="2197"/>
                </a:lnTo>
                <a:lnTo>
                  <a:pt x="1294" y="2241"/>
                </a:lnTo>
                <a:lnTo>
                  <a:pt x="1371" y="2297"/>
                </a:lnTo>
                <a:lnTo>
                  <a:pt x="1453" y="2348"/>
                </a:lnTo>
                <a:lnTo>
                  <a:pt x="1535" y="2393"/>
                </a:lnTo>
                <a:lnTo>
                  <a:pt x="1622" y="2435"/>
                </a:lnTo>
                <a:lnTo>
                  <a:pt x="1711" y="2473"/>
                </a:lnTo>
                <a:lnTo>
                  <a:pt x="1866" y="2537"/>
                </a:lnTo>
                <a:lnTo>
                  <a:pt x="2018" y="2601"/>
                </a:lnTo>
                <a:lnTo>
                  <a:pt x="2171" y="2669"/>
                </a:lnTo>
                <a:lnTo>
                  <a:pt x="2320" y="2739"/>
                </a:lnTo>
                <a:lnTo>
                  <a:pt x="2469" y="2816"/>
                </a:lnTo>
                <a:lnTo>
                  <a:pt x="2571" y="2878"/>
                </a:lnTo>
                <a:lnTo>
                  <a:pt x="2665" y="2946"/>
                </a:lnTo>
                <a:lnTo>
                  <a:pt x="2754" y="3020"/>
                </a:lnTo>
                <a:lnTo>
                  <a:pt x="2835" y="3099"/>
                </a:lnTo>
                <a:lnTo>
                  <a:pt x="2907" y="3184"/>
                </a:lnTo>
                <a:lnTo>
                  <a:pt x="2973" y="3273"/>
                </a:lnTo>
                <a:lnTo>
                  <a:pt x="3031" y="3363"/>
                </a:lnTo>
                <a:lnTo>
                  <a:pt x="3080" y="3460"/>
                </a:lnTo>
                <a:lnTo>
                  <a:pt x="3124" y="3558"/>
                </a:lnTo>
                <a:lnTo>
                  <a:pt x="3158" y="3660"/>
                </a:lnTo>
                <a:lnTo>
                  <a:pt x="3184" y="3762"/>
                </a:lnTo>
                <a:lnTo>
                  <a:pt x="3201" y="3867"/>
                </a:lnTo>
                <a:lnTo>
                  <a:pt x="3210" y="3973"/>
                </a:lnTo>
                <a:lnTo>
                  <a:pt x="3212" y="4079"/>
                </a:lnTo>
                <a:lnTo>
                  <a:pt x="3205" y="4184"/>
                </a:lnTo>
                <a:lnTo>
                  <a:pt x="3188" y="4290"/>
                </a:lnTo>
                <a:lnTo>
                  <a:pt x="3163" y="4394"/>
                </a:lnTo>
                <a:lnTo>
                  <a:pt x="3129" y="4498"/>
                </a:lnTo>
                <a:lnTo>
                  <a:pt x="3088" y="4600"/>
                </a:lnTo>
                <a:lnTo>
                  <a:pt x="3037" y="4698"/>
                </a:lnTo>
                <a:lnTo>
                  <a:pt x="2975" y="4794"/>
                </a:lnTo>
                <a:lnTo>
                  <a:pt x="2905" y="4886"/>
                </a:lnTo>
                <a:lnTo>
                  <a:pt x="2829" y="4973"/>
                </a:lnTo>
                <a:lnTo>
                  <a:pt x="2746" y="5053"/>
                </a:lnTo>
                <a:lnTo>
                  <a:pt x="2660" y="5124"/>
                </a:lnTo>
                <a:lnTo>
                  <a:pt x="2567" y="5188"/>
                </a:lnTo>
                <a:lnTo>
                  <a:pt x="2469" y="5245"/>
                </a:lnTo>
                <a:lnTo>
                  <a:pt x="2367" y="5294"/>
                </a:lnTo>
                <a:lnTo>
                  <a:pt x="2262" y="5336"/>
                </a:lnTo>
                <a:lnTo>
                  <a:pt x="2150" y="5370"/>
                </a:lnTo>
                <a:lnTo>
                  <a:pt x="2105" y="5385"/>
                </a:lnTo>
                <a:lnTo>
                  <a:pt x="2067" y="5404"/>
                </a:lnTo>
                <a:lnTo>
                  <a:pt x="2033" y="5426"/>
                </a:lnTo>
                <a:lnTo>
                  <a:pt x="2009" y="5453"/>
                </a:lnTo>
                <a:lnTo>
                  <a:pt x="1988" y="5485"/>
                </a:lnTo>
                <a:lnTo>
                  <a:pt x="1975" y="5521"/>
                </a:lnTo>
                <a:lnTo>
                  <a:pt x="1969" y="5564"/>
                </a:lnTo>
                <a:lnTo>
                  <a:pt x="1967" y="5611"/>
                </a:lnTo>
                <a:lnTo>
                  <a:pt x="1969" y="5745"/>
                </a:lnTo>
                <a:lnTo>
                  <a:pt x="1967" y="5879"/>
                </a:lnTo>
                <a:lnTo>
                  <a:pt x="1967" y="6011"/>
                </a:lnTo>
                <a:lnTo>
                  <a:pt x="1964" y="6060"/>
                </a:lnTo>
                <a:lnTo>
                  <a:pt x="1952" y="6100"/>
                </a:lnTo>
                <a:lnTo>
                  <a:pt x="1933" y="6134"/>
                </a:lnTo>
                <a:lnTo>
                  <a:pt x="1909" y="6160"/>
                </a:lnTo>
                <a:lnTo>
                  <a:pt x="1875" y="6181"/>
                </a:lnTo>
                <a:lnTo>
                  <a:pt x="1835" y="6192"/>
                </a:lnTo>
                <a:lnTo>
                  <a:pt x="1788" y="6198"/>
                </a:lnTo>
                <a:lnTo>
                  <a:pt x="1573" y="6200"/>
                </a:lnTo>
                <a:lnTo>
                  <a:pt x="1358" y="6200"/>
                </a:lnTo>
                <a:lnTo>
                  <a:pt x="1313" y="6194"/>
                </a:lnTo>
                <a:lnTo>
                  <a:pt x="1275" y="6185"/>
                </a:lnTo>
                <a:lnTo>
                  <a:pt x="1243" y="6168"/>
                </a:lnTo>
                <a:lnTo>
                  <a:pt x="1217" y="6145"/>
                </a:lnTo>
                <a:lnTo>
                  <a:pt x="1198" y="6117"/>
                </a:lnTo>
                <a:lnTo>
                  <a:pt x="1183" y="6085"/>
                </a:lnTo>
                <a:lnTo>
                  <a:pt x="1173" y="6045"/>
                </a:lnTo>
                <a:lnTo>
                  <a:pt x="1171" y="6002"/>
                </a:lnTo>
                <a:lnTo>
                  <a:pt x="1170" y="5855"/>
                </a:lnTo>
                <a:lnTo>
                  <a:pt x="1168" y="5709"/>
                </a:lnTo>
                <a:lnTo>
                  <a:pt x="1168" y="5651"/>
                </a:lnTo>
                <a:lnTo>
                  <a:pt x="1164" y="5602"/>
                </a:lnTo>
                <a:lnTo>
                  <a:pt x="1160" y="5564"/>
                </a:lnTo>
                <a:lnTo>
                  <a:pt x="1151" y="5534"/>
                </a:lnTo>
                <a:lnTo>
                  <a:pt x="1138" y="5511"/>
                </a:lnTo>
                <a:lnTo>
                  <a:pt x="1117" y="5494"/>
                </a:lnTo>
                <a:lnTo>
                  <a:pt x="1090" y="5481"/>
                </a:lnTo>
                <a:lnTo>
                  <a:pt x="1055" y="5470"/>
                </a:lnTo>
                <a:lnTo>
                  <a:pt x="1007" y="5460"/>
                </a:lnTo>
                <a:lnTo>
                  <a:pt x="953" y="5451"/>
                </a:lnTo>
                <a:lnTo>
                  <a:pt x="821" y="5428"/>
                </a:lnTo>
                <a:lnTo>
                  <a:pt x="689" y="5402"/>
                </a:lnTo>
                <a:lnTo>
                  <a:pt x="560" y="5370"/>
                </a:lnTo>
                <a:lnTo>
                  <a:pt x="432" y="5332"/>
                </a:lnTo>
                <a:lnTo>
                  <a:pt x="308" y="5285"/>
                </a:lnTo>
                <a:lnTo>
                  <a:pt x="183" y="5230"/>
                </a:lnTo>
                <a:lnTo>
                  <a:pt x="132" y="5204"/>
                </a:lnTo>
                <a:lnTo>
                  <a:pt x="89" y="5179"/>
                </a:lnTo>
                <a:lnTo>
                  <a:pt x="55" y="5154"/>
                </a:lnTo>
                <a:lnTo>
                  <a:pt x="30" y="5128"/>
                </a:lnTo>
                <a:lnTo>
                  <a:pt x="13" y="5100"/>
                </a:lnTo>
                <a:lnTo>
                  <a:pt x="4" y="5070"/>
                </a:lnTo>
                <a:lnTo>
                  <a:pt x="0" y="5034"/>
                </a:lnTo>
                <a:lnTo>
                  <a:pt x="4" y="4994"/>
                </a:lnTo>
                <a:lnTo>
                  <a:pt x="13" y="4945"/>
                </a:lnTo>
                <a:lnTo>
                  <a:pt x="28" y="4890"/>
                </a:lnTo>
                <a:lnTo>
                  <a:pt x="89" y="4668"/>
                </a:lnTo>
                <a:lnTo>
                  <a:pt x="155" y="4445"/>
                </a:lnTo>
                <a:lnTo>
                  <a:pt x="172" y="4400"/>
                </a:lnTo>
                <a:lnTo>
                  <a:pt x="189" y="4362"/>
                </a:lnTo>
                <a:lnTo>
                  <a:pt x="206" y="4332"/>
                </a:lnTo>
                <a:lnTo>
                  <a:pt x="225" y="4309"/>
                </a:lnTo>
                <a:lnTo>
                  <a:pt x="245" y="4296"/>
                </a:lnTo>
                <a:lnTo>
                  <a:pt x="270" y="4290"/>
                </a:lnTo>
                <a:lnTo>
                  <a:pt x="298" y="4292"/>
                </a:lnTo>
                <a:lnTo>
                  <a:pt x="330" y="4300"/>
                </a:lnTo>
                <a:lnTo>
                  <a:pt x="368" y="4315"/>
                </a:lnTo>
                <a:lnTo>
                  <a:pt x="413" y="4335"/>
                </a:lnTo>
                <a:lnTo>
                  <a:pt x="549" y="4400"/>
                </a:lnTo>
                <a:lnTo>
                  <a:pt x="687" y="4456"/>
                </a:lnTo>
                <a:lnTo>
                  <a:pt x="828" y="4501"/>
                </a:lnTo>
                <a:lnTo>
                  <a:pt x="972" y="4539"/>
                </a:lnTo>
                <a:lnTo>
                  <a:pt x="1117" y="4568"/>
                </a:lnTo>
                <a:lnTo>
                  <a:pt x="1266" y="4590"/>
                </a:lnTo>
                <a:lnTo>
                  <a:pt x="1362" y="4600"/>
                </a:lnTo>
                <a:lnTo>
                  <a:pt x="1456" y="4600"/>
                </a:lnTo>
                <a:lnTo>
                  <a:pt x="1551" y="4592"/>
                </a:lnTo>
                <a:lnTo>
                  <a:pt x="1643" y="4577"/>
                </a:lnTo>
                <a:lnTo>
                  <a:pt x="1735" y="4552"/>
                </a:lnTo>
                <a:lnTo>
                  <a:pt x="1824" y="4517"/>
                </a:lnTo>
                <a:lnTo>
                  <a:pt x="1888" y="4484"/>
                </a:lnTo>
                <a:lnTo>
                  <a:pt x="1943" y="4447"/>
                </a:lnTo>
                <a:lnTo>
                  <a:pt x="1990" y="4403"/>
                </a:lnTo>
                <a:lnTo>
                  <a:pt x="2030" y="4356"/>
                </a:lnTo>
                <a:lnTo>
                  <a:pt x="2062" y="4307"/>
                </a:lnTo>
                <a:lnTo>
                  <a:pt x="2086" y="4252"/>
                </a:lnTo>
                <a:lnTo>
                  <a:pt x="2101" y="4196"/>
                </a:lnTo>
                <a:lnTo>
                  <a:pt x="2109" y="4139"/>
                </a:lnTo>
                <a:lnTo>
                  <a:pt x="2109" y="4081"/>
                </a:lnTo>
                <a:lnTo>
                  <a:pt x="2099" y="4022"/>
                </a:lnTo>
                <a:lnTo>
                  <a:pt x="2082" y="3965"/>
                </a:lnTo>
                <a:lnTo>
                  <a:pt x="2058" y="3909"/>
                </a:lnTo>
                <a:lnTo>
                  <a:pt x="2022" y="3854"/>
                </a:lnTo>
                <a:lnTo>
                  <a:pt x="1981" y="3803"/>
                </a:lnTo>
                <a:lnTo>
                  <a:pt x="1928" y="3754"/>
                </a:lnTo>
                <a:lnTo>
                  <a:pt x="1854" y="3697"/>
                </a:lnTo>
                <a:lnTo>
                  <a:pt x="1777" y="3650"/>
                </a:lnTo>
                <a:lnTo>
                  <a:pt x="1696" y="3607"/>
                </a:lnTo>
                <a:lnTo>
                  <a:pt x="1611" y="3567"/>
                </a:lnTo>
                <a:lnTo>
                  <a:pt x="1485" y="3513"/>
                </a:lnTo>
                <a:lnTo>
                  <a:pt x="1358" y="3462"/>
                </a:lnTo>
                <a:lnTo>
                  <a:pt x="1232" y="3411"/>
                </a:lnTo>
                <a:lnTo>
                  <a:pt x="1105" y="3358"/>
                </a:lnTo>
                <a:lnTo>
                  <a:pt x="981" y="3303"/>
                </a:lnTo>
                <a:lnTo>
                  <a:pt x="858" y="3243"/>
                </a:lnTo>
                <a:lnTo>
                  <a:pt x="740" y="3175"/>
                </a:lnTo>
                <a:lnTo>
                  <a:pt x="653" y="3120"/>
                </a:lnTo>
                <a:lnTo>
                  <a:pt x="570" y="3063"/>
                </a:lnTo>
                <a:lnTo>
                  <a:pt x="492" y="3001"/>
                </a:lnTo>
                <a:lnTo>
                  <a:pt x="419" y="2939"/>
                </a:lnTo>
                <a:lnTo>
                  <a:pt x="353" y="2871"/>
                </a:lnTo>
                <a:lnTo>
                  <a:pt x="291" y="2801"/>
                </a:lnTo>
                <a:lnTo>
                  <a:pt x="236" y="2727"/>
                </a:lnTo>
                <a:lnTo>
                  <a:pt x="187" y="2650"/>
                </a:lnTo>
                <a:lnTo>
                  <a:pt x="143" y="2569"/>
                </a:lnTo>
                <a:lnTo>
                  <a:pt x="108" y="2484"/>
                </a:lnTo>
                <a:lnTo>
                  <a:pt x="79" y="2395"/>
                </a:lnTo>
                <a:lnTo>
                  <a:pt x="59" y="2301"/>
                </a:lnTo>
                <a:lnTo>
                  <a:pt x="45" y="2205"/>
                </a:lnTo>
                <a:lnTo>
                  <a:pt x="40" y="2103"/>
                </a:lnTo>
                <a:lnTo>
                  <a:pt x="42" y="1995"/>
                </a:lnTo>
                <a:lnTo>
                  <a:pt x="53" y="1876"/>
                </a:lnTo>
                <a:lnTo>
                  <a:pt x="74" y="1761"/>
                </a:lnTo>
                <a:lnTo>
                  <a:pt x="100" y="1654"/>
                </a:lnTo>
                <a:lnTo>
                  <a:pt x="136" y="1552"/>
                </a:lnTo>
                <a:lnTo>
                  <a:pt x="179" y="1455"/>
                </a:lnTo>
                <a:lnTo>
                  <a:pt x="230" y="1365"/>
                </a:lnTo>
                <a:lnTo>
                  <a:pt x="287" y="1280"/>
                </a:lnTo>
                <a:lnTo>
                  <a:pt x="351" y="1201"/>
                </a:lnTo>
                <a:lnTo>
                  <a:pt x="425" y="1127"/>
                </a:lnTo>
                <a:lnTo>
                  <a:pt x="502" y="1059"/>
                </a:lnTo>
                <a:lnTo>
                  <a:pt x="587" y="995"/>
                </a:lnTo>
                <a:lnTo>
                  <a:pt x="679" y="936"/>
                </a:lnTo>
                <a:lnTo>
                  <a:pt x="777" y="884"/>
                </a:lnTo>
                <a:lnTo>
                  <a:pt x="881" y="834"/>
                </a:lnTo>
                <a:lnTo>
                  <a:pt x="990" y="791"/>
                </a:lnTo>
                <a:lnTo>
                  <a:pt x="1043" y="772"/>
                </a:lnTo>
                <a:lnTo>
                  <a:pt x="1088" y="755"/>
                </a:lnTo>
                <a:lnTo>
                  <a:pt x="1124" y="740"/>
                </a:lnTo>
                <a:lnTo>
                  <a:pt x="1154" y="723"/>
                </a:lnTo>
                <a:lnTo>
                  <a:pt x="1177" y="708"/>
                </a:lnTo>
                <a:lnTo>
                  <a:pt x="1194" y="689"/>
                </a:lnTo>
                <a:lnTo>
                  <a:pt x="1207" y="667"/>
                </a:lnTo>
                <a:lnTo>
                  <a:pt x="1217" y="640"/>
                </a:lnTo>
                <a:lnTo>
                  <a:pt x="1220" y="608"/>
                </a:lnTo>
                <a:lnTo>
                  <a:pt x="1224" y="570"/>
                </a:lnTo>
                <a:lnTo>
                  <a:pt x="1226" y="523"/>
                </a:lnTo>
                <a:lnTo>
                  <a:pt x="1226" y="468"/>
                </a:lnTo>
                <a:lnTo>
                  <a:pt x="1226" y="344"/>
                </a:lnTo>
                <a:lnTo>
                  <a:pt x="1226" y="221"/>
                </a:lnTo>
                <a:lnTo>
                  <a:pt x="1230" y="165"/>
                </a:lnTo>
                <a:lnTo>
                  <a:pt x="1236" y="119"/>
                </a:lnTo>
                <a:lnTo>
                  <a:pt x="1245" y="83"/>
                </a:lnTo>
                <a:lnTo>
                  <a:pt x="1260" y="55"/>
                </a:lnTo>
                <a:lnTo>
                  <a:pt x="1281" y="34"/>
                </a:lnTo>
                <a:lnTo>
                  <a:pt x="1309" y="19"/>
                </a:lnTo>
                <a:lnTo>
                  <a:pt x="1345" y="8"/>
                </a:lnTo>
                <a:lnTo>
                  <a:pt x="1390" y="2"/>
                </a:lnTo>
                <a:lnTo>
                  <a:pt x="144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TextBox 174"/>
          <p:cNvSpPr txBox="1"/>
          <p:nvPr/>
        </p:nvSpPr>
        <p:spPr>
          <a:xfrm>
            <a:off x="8711995" y="5566243"/>
            <a:ext cx="135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0740321" y="4949687"/>
            <a:ext cx="517970" cy="422350"/>
            <a:chOff x="8391865" y="2938485"/>
            <a:chExt cx="2719910" cy="2217807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 rot="20306182">
              <a:off x="8391865" y="3152656"/>
              <a:ext cx="2125524" cy="2003636"/>
              <a:chOff x="2841625" y="363538"/>
              <a:chExt cx="6505576" cy="6132512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5021263" y="363538"/>
                <a:ext cx="3289300" cy="4865688"/>
              </a:xfrm>
              <a:custGeom>
                <a:avLst/>
                <a:gdLst>
                  <a:gd name="T0" fmla="*/ 1674 w 2072"/>
                  <a:gd name="T1" fmla="*/ 428 h 3065"/>
                  <a:gd name="T2" fmla="*/ 1443 w 2072"/>
                  <a:gd name="T3" fmla="*/ 544 h 3065"/>
                  <a:gd name="T4" fmla="*/ 1179 w 2072"/>
                  <a:gd name="T5" fmla="*/ 666 h 3065"/>
                  <a:gd name="T6" fmla="*/ 898 w 2072"/>
                  <a:gd name="T7" fmla="*/ 781 h 3065"/>
                  <a:gd name="T8" fmla="*/ 618 w 2072"/>
                  <a:gd name="T9" fmla="*/ 879 h 3065"/>
                  <a:gd name="T10" fmla="*/ 353 w 2072"/>
                  <a:gd name="T11" fmla="*/ 945 h 3065"/>
                  <a:gd name="T12" fmla="*/ 356 w 2072"/>
                  <a:gd name="T13" fmla="*/ 2118 h 3065"/>
                  <a:gd name="T14" fmla="*/ 625 w 2072"/>
                  <a:gd name="T15" fmla="*/ 2182 h 3065"/>
                  <a:gd name="T16" fmla="*/ 907 w 2072"/>
                  <a:gd name="T17" fmla="*/ 2279 h 3065"/>
                  <a:gd name="T18" fmla="*/ 1186 w 2072"/>
                  <a:gd name="T19" fmla="*/ 2395 h 3065"/>
                  <a:gd name="T20" fmla="*/ 1447 w 2072"/>
                  <a:gd name="T21" fmla="*/ 2516 h 3065"/>
                  <a:gd name="T22" fmla="*/ 1676 w 2072"/>
                  <a:gd name="T23" fmla="*/ 2632 h 3065"/>
                  <a:gd name="T24" fmla="*/ 1802 w 2072"/>
                  <a:gd name="T25" fmla="*/ 363 h 3065"/>
                  <a:gd name="T26" fmla="*/ 1979 w 2072"/>
                  <a:gd name="T27" fmla="*/ 5 h 3065"/>
                  <a:gd name="T28" fmla="*/ 2047 w 2072"/>
                  <a:gd name="T29" fmla="*/ 55 h 3065"/>
                  <a:gd name="T30" fmla="*/ 2072 w 2072"/>
                  <a:gd name="T31" fmla="*/ 134 h 3065"/>
                  <a:gd name="T32" fmla="*/ 2061 w 2072"/>
                  <a:gd name="T33" fmla="*/ 2984 h 3065"/>
                  <a:gd name="T34" fmla="*/ 2004 w 2072"/>
                  <a:gd name="T35" fmla="*/ 3046 h 3065"/>
                  <a:gd name="T36" fmla="*/ 1936 w 2072"/>
                  <a:gd name="T37" fmla="*/ 3065 h 3065"/>
                  <a:gd name="T38" fmla="*/ 1868 w 2072"/>
                  <a:gd name="T39" fmla="*/ 3045 h 3065"/>
                  <a:gd name="T40" fmla="*/ 1838 w 2072"/>
                  <a:gd name="T41" fmla="*/ 3028 h 3065"/>
                  <a:gd name="T42" fmla="*/ 1760 w 2072"/>
                  <a:gd name="T43" fmla="*/ 2984 h 3065"/>
                  <a:gd name="T44" fmla="*/ 1641 w 2072"/>
                  <a:gd name="T45" fmla="*/ 2918 h 3065"/>
                  <a:gd name="T46" fmla="*/ 1488 w 2072"/>
                  <a:gd name="T47" fmla="*/ 2839 h 3065"/>
                  <a:gd name="T48" fmla="*/ 1311 w 2072"/>
                  <a:gd name="T49" fmla="*/ 2750 h 3065"/>
                  <a:gd name="T50" fmla="*/ 1114 w 2072"/>
                  <a:gd name="T51" fmla="*/ 2658 h 3065"/>
                  <a:gd name="T52" fmla="*/ 908 w 2072"/>
                  <a:gd name="T53" fmla="*/ 2568 h 3065"/>
                  <a:gd name="T54" fmla="*/ 700 w 2072"/>
                  <a:gd name="T55" fmla="*/ 2489 h 3065"/>
                  <a:gd name="T56" fmla="*/ 496 w 2072"/>
                  <a:gd name="T57" fmla="*/ 2426 h 3065"/>
                  <a:gd name="T58" fmla="*/ 306 w 2072"/>
                  <a:gd name="T59" fmla="*/ 2382 h 3065"/>
                  <a:gd name="T60" fmla="*/ 136 w 2072"/>
                  <a:gd name="T61" fmla="*/ 2366 h 3065"/>
                  <a:gd name="T62" fmla="*/ 51 w 2072"/>
                  <a:gd name="T63" fmla="*/ 2338 h 3065"/>
                  <a:gd name="T64" fmla="*/ 4 w 2072"/>
                  <a:gd name="T65" fmla="*/ 2263 h 3065"/>
                  <a:gd name="T66" fmla="*/ 4 w 2072"/>
                  <a:gd name="T67" fmla="*/ 801 h 3065"/>
                  <a:gd name="T68" fmla="*/ 51 w 2072"/>
                  <a:gd name="T69" fmla="*/ 726 h 3065"/>
                  <a:gd name="T70" fmla="*/ 136 w 2072"/>
                  <a:gd name="T71" fmla="*/ 697 h 3065"/>
                  <a:gd name="T72" fmla="*/ 317 w 2072"/>
                  <a:gd name="T73" fmla="*/ 677 h 3065"/>
                  <a:gd name="T74" fmla="*/ 532 w 2072"/>
                  <a:gd name="T75" fmla="*/ 623 h 3065"/>
                  <a:gd name="T76" fmla="*/ 765 w 2072"/>
                  <a:gd name="T77" fmla="*/ 543 h 3065"/>
                  <a:gd name="T78" fmla="*/ 1008 w 2072"/>
                  <a:gd name="T79" fmla="*/ 445 h 3065"/>
                  <a:gd name="T80" fmla="*/ 1247 w 2072"/>
                  <a:gd name="T81" fmla="*/ 338 h 3065"/>
                  <a:gd name="T82" fmla="*/ 1471 w 2072"/>
                  <a:gd name="T83" fmla="*/ 230 h 3065"/>
                  <a:gd name="T84" fmla="*/ 1668 w 2072"/>
                  <a:gd name="T85" fmla="*/ 128 h 3065"/>
                  <a:gd name="T86" fmla="*/ 1827 w 2072"/>
                  <a:gd name="T87" fmla="*/ 41 h 3065"/>
                  <a:gd name="T88" fmla="*/ 1923 w 2072"/>
                  <a:gd name="T89" fmla="*/ 0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72" h="3065">
                    <a:moveTo>
                      <a:pt x="1802" y="363"/>
                    </a:moveTo>
                    <a:lnTo>
                      <a:pt x="1741" y="394"/>
                    </a:lnTo>
                    <a:lnTo>
                      <a:pt x="1674" y="428"/>
                    </a:lnTo>
                    <a:lnTo>
                      <a:pt x="1602" y="466"/>
                    </a:lnTo>
                    <a:lnTo>
                      <a:pt x="1524" y="504"/>
                    </a:lnTo>
                    <a:lnTo>
                      <a:pt x="1443" y="544"/>
                    </a:lnTo>
                    <a:lnTo>
                      <a:pt x="1358" y="585"/>
                    </a:lnTo>
                    <a:lnTo>
                      <a:pt x="1270" y="625"/>
                    </a:lnTo>
                    <a:lnTo>
                      <a:pt x="1179" y="666"/>
                    </a:lnTo>
                    <a:lnTo>
                      <a:pt x="1087" y="705"/>
                    </a:lnTo>
                    <a:lnTo>
                      <a:pt x="993" y="744"/>
                    </a:lnTo>
                    <a:lnTo>
                      <a:pt x="898" y="781"/>
                    </a:lnTo>
                    <a:lnTo>
                      <a:pt x="804" y="817"/>
                    </a:lnTo>
                    <a:lnTo>
                      <a:pt x="711" y="849"/>
                    </a:lnTo>
                    <a:lnTo>
                      <a:pt x="618" y="879"/>
                    </a:lnTo>
                    <a:lnTo>
                      <a:pt x="527" y="905"/>
                    </a:lnTo>
                    <a:lnTo>
                      <a:pt x="438" y="926"/>
                    </a:lnTo>
                    <a:lnTo>
                      <a:pt x="353" y="945"/>
                    </a:lnTo>
                    <a:lnTo>
                      <a:pt x="271" y="957"/>
                    </a:lnTo>
                    <a:lnTo>
                      <a:pt x="271" y="2105"/>
                    </a:lnTo>
                    <a:lnTo>
                      <a:pt x="356" y="2118"/>
                    </a:lnTo>
                    <a:lnTo>
                      <a:pt x="443" y="2135"/>
                    </a:lnTo>
                    <a:lnTo>
                      <a:pt x="532" y="2156"/>
                    </a:lnTo>
                    <a:lnTo>
                      <a:pt x="625" y="2182"/>
                    </a:lnTo>
                    <a:lnTo>
                      <a:pt x="718" y="2212"/>
                    </a:lnTo>
                    <a:lnTo>
                      <a:pt x="813" y="2244"/>
                    </a:lnTo>
                    <a:lnTo>
                      <a:pt x="907" y="2279"/>
                    </a:lnTo>
                    <a:lnTo>
                      <a:pt x="1001" y="2316"/>
                    </a:lnTo>
                    <a:lnTo>
                      <a:pt x="1094" y="2355"/>
                    </a:lnTo>
                    <a:lnTo>
                      <a:pt x="1186" y="2395"/>
                    </a:lnTo>
                    <a:lnTo>
                      <a:pt x="1276" y="2434"/>
                    </a:lnTo>
                    <a:lnTo>
                      <a:pt x="1364" y="2475"/>
                    </a:lnTo>
                    <a:lnTo>
                      <a:pt x="1447" y="2516"/>
                    </a:lnTo>
                    <a:lnTo>
                      <a:pt x="1528" y="2556"/>
                    </a:lnTo>
                    <a:lnTo>
                      <a:pt x="1605" y="2594"/>
                    </a:lnTo>
                    <a:lnTo>
                      <a:pt x="1676" y="2632"/>
                    </a:lnTo>
                    <a:lnTo>
                      <a:pt x="1741" y="2666"/>
                    </a:lnTo>
                    <a:lnTo>
                      <a:pt x="1802" y="2699"/>
                    </a:lnTo>
                    <a:lnTo>
                      <a:pt x="1802" y="363"/>
                    </a:lnTo>
                    <a:close/>
                    <a:moveTo>
                      <a:pt x="1923" y="0"/>
                    </a:moveTo>
                    <a:lnTo>
                      <a:pt x="1951" y="0"/>
                    </a:lnTo>
                    <a:lnTo>
                      <a:pt x="1979" y="5"/>
                    </a:lnTo>
                    <a:lnTo>
                      <a:pt x="2005" y="18"/>
                    </a:lnTo>
                    <a:lnTo>
                      <a:pt x="2027" y="34"/>
                    </a:lnTo>
                    <a:lnTo>
                      <a:pt x="2047" y="55"/>
                    </a:lnTo>
                    <a:lnTo>
                      <a:pt x="2061" y="80"/>
                    </a:lnTo>
                    <a:lnTo>
                      <a:pt x="2069" y="106"/>
                    </a:lnTo>
                    <a:lnTo>
                      <a:pt x="2072" y="134"/>
                    </a:lnTo>
                    <a:lnTo>
                      <a:pt x="2072" y="2930"/>
                    </a:lnTo>
                    <a:lnTo>
                      <a:pt x="2069" y="2958"/>
                    </a:lnTo>
                    <a:lnTo>
                      <a:pt x="2061" y="2984"/>
                    </a:lnTo>
                    <a:lnTo>
                      <a:pt x="2046" y="3009"/>
                    </a:lnTo>
                    <a:lnTo>
                      <a:pt x="2027" y="3030"/>
                    </a:lnTo>
                    <a:lnTo>
                      <a:pt x="2004" y="3046"/>
                    </a:lnTo>
                    <a:lnTo>
                      <a:pt x="1982" y="3056"/>
                    </a:lnTo>
                    <a:lnTo>
                      <a:pt x="1960" y="3062"/>
                    </a:lnTo>
                    <a:lnTo>
                      <a:pt x="1936" y="3065"/>
                    </a:lnTo>
                    <a:lnTo>
                      <a:pt x="1913" y="3062"/>
                    </a:lnTo>
                    <a:lnTo>
                      <a:pt x="1890" y="3056"/>
                    </a:lnTo>
                    <a:lnTo>
                      <a:pt x="1868" y="3045"/>
                    </a:lnTo>
                    <a:lnTo>
                      <a:pt x="1864" y="3043"/>
                    </a:lnTo>
                    <a:lnTo>
                      <a:pt x="1854" y="3038"/>
                    </a:lnTo>
                    <a:lnTo>
                      <a:pt x="1838" y="3028"/>
                    </a:lnTo>
                    <a:lnTo>
                      <a:pt x="1817" y="3016"/>
                    </a:lnTo>
                    <a:lnTo>
                      <a:pt x="1791" y="3002"/>
                    </a:lnTo>
                    <a:lnTo>
                      <a:pt x="1760" y="2984"/>
                    </a:lnTo>
                    <a:lnTo>
                      <a:pt x="1724" y="2964"/>
                    </a:lnTo>
                    <a:lnTo>
                      <a:pt x="1684" y="2942"/>
                    </a:lnTo>
                    <a:lnTo>
                      <a:pt x="1641" y="2918"/>
                    </a:lnTo>
                    <a:lnTo>
                      <a:pt x="1592" y="2894"/>
                    </a:lnTo>
                    <a:lnTo>
                      <a:pt x="1542" y="2866"/>
                    </a:lnTo>
                    <a:lnTo>
                      <a:pt x="1488" y="2839"/>
                    </a:lnTo>
                    <a:lnTo>
                      <a:pt x="1431" y="2809"/>
                    </a:lnTo>
                    <a:lnTo>
                      <a:pt x="1371" y="2779"/>
                    </a:lnTo>
                    <a:lnTo>
                      <a:pt x="1311" y="2750"/>
                    </a:lnTo>
                    <a:lnTo>
                      <a:pt x="1246" y="2719"/>
                    </a:lnTo>
                    <a:lnTo>
                      <a:pt x="1181" y="2689"/>
                    </a:lnTo>
                    <a:lnTo>
                      <a:pt x="1114" y="2658"/>
                    </a:lnTo>
                    <a:lnTo>
                      <a:pt x="1046" y="2628"/>
                    </a:lnTo>
                    <a:lnTo>
                      <a:pt x="978" y="2598"/>
                    </a:lnTo>
                    <a:lnTo>
                      <a:pt x="908" y="2568"/>
                    </a:lnTo>
                    <a:lnTo>
                      <a:pt x="839" y="2541"/>
                    </a:lnTo>
                    <a:lnTo>
                      <a:pt x="769" y="2515"/>
                    </a:lnTo>
                    <a:lnTo>
                      <a:pt x="700" y="2489"/>
                    </a:lnTo>
                    <a:lnTo>
                      <a:pt x="631" y="2467"/>
                    </a:lnTo>
                    <a:lnTo>
                      <a:pt x="563" y="2444"/>
                    </a:lnTo>
                    <a:lnTo>
                      <a:pt x="496" y="2426"/>
                    </a:lnTo>
                    <a:lnTo>
                      <a:pt x="431" y="2408"/>
                    </a:lnTo>
                    <a:lnTo>
                      <a:pt x="368" y="2393"/>
                    </a:lnTo>
                    <a:lnTo>
                      <a:pt x="306" y="2382"/>
                    </a:lnTo>
                    <a:lnTo>
                      <a:pt x="246" y="2374"/>
                    </a:lnTo>
                    <a:lnTo>
                      <a:pt x="189" y="2369"/>
                    </a:lnTo>
                    <a:lnTo>
                      <a:pt x="136" y="2366"/>
                    </a:lnTo>
                    <a:lnTo>
                      <a:pt x="105" y="2364"/>
                    </a:lnTo>
                    <a:lnTo>
                      <a:pt x="76" y="2352"/>
                    </a:lnTo>
                    <a:lnTo>
                      <a:pt x="51" y="2338"/>
                    </a:lnTo>
                    <a:lnTo>
                      <a:pt x="30" y="2316"/>
                    </a:lnTo>
                    <a:lnTo>
                      <a:pt x="14" y="2292"/>
                    </a:lnTo>
                    <a:lnTo>
                      <a:pt x="4" y="2263"/>
                    </a:lnTo>
                    <a:lnTo>
                      <a:pt x="0" y="2232"/>
                    </a:lnTo>
                    <a:lnTo>
                      <a:pt x="0" y="832"/>
                    </a:lnTo>
                    <a:lnTo>
                      <a:pt x="4" y="801"/>
                    </a:lnTo>
                    <a:lnTo>
                      <a:pt x="14" y="772"/>
                    </a:lnTo>
                    <a:lnTo>
                      <a:pt x="30" y="747"/>
                    </a:lnTo>
                    <a:lnTo>
                      <a:pt x="51" y="726"/>
                    </a:lnTo>
                    <a:lnTo>
                      <a:pt x="76" y="710"/>
                    </a:lnTo>
                    <a:lnTo>
                      <a:pt x="105" y="700"/>
                    </a:lnTo>
                    <a:lnTo>
                      <a:pt x="136" y="697"/>
                    </a:lnTo>
                    <a:lnTo>
                      <a:pt x="192" y="694"/>
                    </a:lnTo>
                    <a:lnTo>
                      <a:pt x="253" y="688"/>
                    </a:lnTo>
                    <a:lnTo>
                      <a:pt x="317" y="677"/>
                    </a:lnTo>
                    <a:lnTo>
                      <a:pt x="385" y="662"/>
                    </a:lnTo>
                    <a:lnTo>
                      <a:pt x="457" y="644"/>
                    </a:lnTo>
                    <a:lnTo>
                      <a:pt x="532" y="623"/>
                    </a:lnTo>
                    <a:lnTo>
                      <a:pt x="608" y="599"/>
                    </a:lnTo>
                    <a:lnTo>
                      <a:pt x="686" y="572"/>
                    </a:lnTo>
                    <a:lnTo>
                      <a:pt x="765" y="543"/>
                    </a:lnTo>
                    <a:lnTo>
                      <a:pt x="846" y="512"/>
                    </a:lnTo>
                    <a:lnTo>
                      <a:pt x="927" y="479"/>
                    </a:lnTo>
                    <a:lnTo>
                      <a:pt x="1008" y="445"/>
                    </a:lnTo>
                    <a:lnTo>
                      <a:pt x="1088" y="410"/>
                    </a:lnTo>
                    <a:lnTo>
                      <a:pt x="1168" y="374"/>
                    </a:lnTo>
                    <a:lnTo>
                      <a:pt x="1247" y="338"/>
                    </a:lnTo>
                    <a:lnTo>
                      <a:pt x="1324" y="302"/>
                    </a:lnTo>
                    <a:lnTo>
                      <a:pt x="1399" y="265"/>
                    </a:lnTo>
                    <a:lnTo>
                      <a:pt x="1471" y="230"/>
                    </a:lnTo>
                    <a:lnTo>
                      <a:pt x="1540" y="194"/>
                    </a:lnTo>
                    <a:lnTo>
                      <a:pt x="1606" y="160"/>
                    </a:lnTo>
                    <a:lnTo>
                      <a:pt x="1668" y="128"/>
                    </a:lnTo>
                    <a:lnTo>
                      <a:pt x="1727" y="97"/>
                    </a:lnTo>
                    <a:lnTo>
                      <a:pt x="1779" y="67"/>
                    </a:lnTo>
                    <a:lnTo>
                      <a:pt x="1827" y="41"/>
                    </a:lnTo>
                    <a:lnTo>
                      <a:pt x="1869" y="16"/>
                    </a:lnTo>
                    <a:lnTo>
                      <a:pt x="1895" y="5"/>
                    </a:lnTo>
                    <a:lnTo>
                      <a:pt x="19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7"/>
              <p:cNvSpPr>
                <a:spLocks/>
              </p:cNvSpPr>
              <p:nvPr/>
            </p:nvSpPr>
            <p:spPr bwMode="auto">
              <a:xfrm>
                <a:off x="3259138" y="3883025"/>
                <a:ext cx="2222500" cy="2613025"/>
              </a:xfrm>
              <a:custGeom>
                <a:avLst/>
                <a:gdLst>
                  <a:gd name="T0" fmla="*/ 698 w 1400"/>
                  <a:gd name="T1" fmla="*/ 1368 h 1646"/>
                  <a:gd name="T2" fmla="*/ 766 w 1400"/>
                  <a:gd name="T3" fmla="*/ 1367 h 1646"/>
                  <a:gd name="T4" fmla="*/ 879 w 1400"/>
                  <a:gd name="T5" fmla="*/ 1344 h 1646"/>
                  <a:gd name="T6" fmla="*/ 970 w 1400"/>
                  <a:gd name="T7" fmla="*/ 1316 h 1646"/>
                  <a:gd name="T8" fmla="*/ 1038 w 1400"/>
                  <a:gd name="T9" fmla="*/ 1289 h 1646"/>
                  <a:gd name="T10" fmla="*/ 1082 w 1400"/>
                  <a:gd name="T11" fmla="*/ 1265 h 1646"/>
                  <a:gd name="T12" fmla="*/ 1102 w 1400"/>
                  <a:gd name="T13" fmla="*/ 1253 h 1646"/>
                  <a:gd name="T14" fmla="*/ 1118 w 1400"/>
                  <a:gd name="T15" fmla="*/ 1244 h 1646"/>
                  <a:gd name="T16" fmla="*/ 1129 w 1400"/>
                  <a:gd name="T17" fmla="*/ 1224 h 1646"/>
                  <a:gd name="T18" fmla="*/ 1125 w 1400"/>
                  <a:gd name="T19" fmla="*/ 1192 h 1646"/>
                  <a:gd name="T20" fmla="*/ 1098 w 1400"/>
                  <a:gd name="T21" fmla="*/ 1146 h 1646"/>
                  <a:gd name="T22" fmla="*/ 1058 w 1400"/>
                  <a:gd name="T23" fmla="*/ 1064 h 1646"/>
                  <a:gd name="T24" fmla="*/ 1015 w 1400"/>
                  <a:gd name="T25" fmla="*/ 956 h 1646"/>
                  <a:gd name="T26" fmla="*/ 971 w 1400"/>
                  <a:gd name="T27" fmla="*/ 823 h 1646"/>
                  <a:gd name="T28" fmla="*/ 933 w 1400"/>
                  <a:gd name="T29" fmla="*/ 665 h 1646"/>
                  <a:gd name="T30" fmla="*/ 902 w 1400"/>
                  <a:gd name="T31" fmla="*/ 484 h 1646"/>
                  <a:gd name="T32" fmla="*/ 879 w 1400"/>
                  <a:gd name="T33" fmla="*/ 282 h 1646"/>
                  <a:gd name="T34" fmla="*/ 872 w 1400"/>
                  <a:gd name="T35" fmla="*/ 60 h 1646"/>
                  <a:gd name="T36" fmla="*/ 1144 w 1400"/>
                  <a:gd name="T37" fmla="*/ 164 h 1646"/>
                  <a:gd name="T38" fmla="*/ 1158 w 1400"/>
                  <a:gd name="T39" fmla="*/ 358 h 1646"/>
                  <a:gd name="T40" fmla="*/ 1182 w 1400"/>
                  <a:gd name="T41" fmla="*/ 530 h 1646"/>
                  <a:gd name="T42" fmla="*/ 1214 w 1400"/>
                  <a:gd name="T43" fmla="*/ 680 h 1646"/>
                  <a:gd name="T44" fmla="*/ 1248 w 1400"/>
                  <a:gd name="T45" fmla="*/ 806 h 1646"/>
                  <a:gd name="T46" fmla="*/ 1284 w 1400"/>
                  <a:gd name="T47" fmla="*/ 906 h 1646"/>
                  <a:gd name="T48" fmla="*/ 1317 w 1400"/>
                  <a:gd name="T49" fmla="*/ 981 h 1646"/>
                  <a:gd name="T50" fmla="*/ 1341 w 1400"/>
                  <a:gd name="T51" fmla="*/ 1027 h 1646"/>
                  <a:gd name="T52" fmla="*/ 1382 w 1400"/>
                  <a:gd name="T53" fmla="*/ 1109 h 1646"/>
                  <a:gd name="T54" fmla="*/ 1400 w 1400"/>
                  <a:gd name="T55" fmla="*/ 1197 h 1646"/>
                  <a:gd name="T56" fmla="*/ 1392 w 1400"/>
                  <a:gd name="T57" fmla="*/ 1285 h 1646"/>
                  <a:gd name="T58" fmla="*/ 1361 w 1400"/>
                  <a:gd name="T59" fmla="*/ 1369 h 1646"/>
                  <a:gd name="T60" fmla="*/ 1330 w 1400"/>
                  <a:gd name="T61" fmla="*/ 1416 h 1646"/>
                  <a:gd name="T62" fmla="*/ 1298 w 1400"/>
                  <a:gd name="T63" fmla="*/ 1447 h 1646"/>
                  <a:gd name="T64" fmla="*/ 1237 w 1400"/>
                  <a:gd name="T65" fmla="*/ 1487 h 1646"/>
                  <a:gd name="T66" fmla="*/ 1129 w 1400"/>
                  <a:gd name="T67" fmla="*/ 1543 h 1646"/>
                  <a:gd name="T68" fmla="*/ 1005 w 1400"/>
                  <a:gd name="T69" fmla="*/ 1589 h 1646"/>
                  <a:gd name="T70" fmla="*/ 870 w 1400"/>
                  <a:gd name="T71" fmla="*/ 1624 h 1646"/>
                  <a:gd name="T72" fmla="*/ 725 w 1400"/>
                  <a:gd name="T73" fmla="*/ 1644 h 1646"/>
                  <a:gd name="T74" fmla="*/ 655 w 1400"/>
                  <a:gd name="T75" fmla="*/ 1642 h 1646"/>
                  <a:gd name="T76" fmla="*/ 584 w 1400"/>
                  <a:gd name="T77" fmla="*/ 1620 h 1646"/>
                  <a:gd name="T78" fmla="*/ 522 w 1400"/>
                  <a:gd name="T79" fmla="*/ 1579 h 1646"/>
                  <a:gd name="T80" fmla="*/ 472 w 1400"/>
                  <a:gd name="T81" fmla="*/ 1521 h 1646"/>
                  <a:gd name="T82" fmla="*/ 441 w 1400"/>
                  <a:gd name="T83" fmla="*/ 1449 h 1646"/>
                  <a:gd name="T84" fmla="*/ 257 w 1400"/>
                  <a:gd name="T85" fmla="*/ 0 h 1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0" h="1646">
                    <a:moveTo>
                      <a:pt x="257" y="0"/>
                    </a:moveTo>
                    <a:lnTo>
                      <a:pt x="698" y="1368"/>
                    </a:lnTo>
                    <a:lnTo>
                      <a:pt x="701" y="1374"/>
                    </a:lnTo>
                    <a:lnTo>
                      <a:pt x="766" y="1367"/>
                    </a:lnTo>
                    <a:lnTo>
                      <a:pt x="826" y="1357"/>
                    </a:lnTo>
                    <a:lnTo>
                      <a:pt x="879" y="1344"/>
                    </a:lnTo>
                    <a:lnTo>
                      <a:pt x="928" y="1331"/>
                    </a:lnTo>
                    <a:lnTo>
                      <a:pt x="970" y="1316"/>
                    </a:lnTo>
                    <a:lnTo>
                      <a:pt x="1007" y="1302"/>
                    </a:lnTo>
                    <a:lnTo>
                      <a:pt x="1038" y="1289"/>
                    </a:lnTo>
                    <a:lnTo>
                      <a:pt x="1063" y="1275"/>
                    </a:lnTo>
                    <a:lnTo>
                      <a:pt x="1082" y="1265"/>
                    </a:lnTo>
                    <a:lnTo>
                      <a:pt x="1096" y="1256"/>
                    </a:lnTo>
                    <a:lnTo>
                      <a:pt x="1102" y="1253"/>
                    </a:lnTo>
                    <a:lnTo>
                      <a:pt x="1109" y="1249"/>
                    </a:lnTo>
                    <a:lnTo>
                      <a:pt x="1118" y="1244"/>
                    </a:lnTo>
                    <a:lnTo>
                      <a:pt x="1124" y="1240"/>
                    </a:lnTo>
                    <a:lnTo>
                      <a:pt x="1129" y="1224"/>
                    </a:lnTo>
                    <a:lnTo>
                      <a:pt x="1129" y="1208"/>
                    </a:lnTo>
                    <a:lnTo>
                      <a:pt x="1125" y="1192"/>
                    </a:lnTo>
                    <a:lnTo>
                      <a:pt x="1117" y="1176"/>
                    </a:lnTo>
                    <a:lnTo>
                      <a:pt x="1098" y="1146"/>
                    </a:lnTo>
                    <a:lnTo>
                      <a:pt x="1078" y="1109"/>
                    </a:lnTo>
                    <a:lnTo>
                      <a:pt x="1058" y="1064"/>
                    </a:lnTo>
                    <a:lnTo>
                      <a:pt x="1036" y="1013"/>
                    </a:lnTo>
                    <a:lnTo>
                      <a:pt x="1015" y="956"/>
                    </a:lnTo>
                    <a:lnTo>
                      <a:pt x="992" y="893"/>
                    </a:lnTo>
                    <a:lnTo>
                      <a:pt x="971" y="823"/>
                    </a:lnTo>
                    <a:lnTo>
                      <a:pt x="951" y="746"/>
                    </a:lnTo>
                    <a:lnTo>
                      <a:pt x="933" y="665"/>
                    </a:lnTo>
                    <a:lnTo>
                      <a:pt x="915" y="577"/>
                    </a:lnTo>
                    <a:lnTo>
                      <a:pt x="902" y="484"/>
                    </a:lnTo>
                    <a:lnTo>
                      <a:pt x="889" y="386"/>
                    </a:lnTo>
                    <a:lnTo>
                      <a:pt x="879" y="282"/>
                    </a:lnTo>
                    <a:lnTo>
                      <a:pt x="873" y="174"/>
                    </a:lnTo>
                    <a:lnTo>
                      <a:pt x="872" y="60"/>
                    </a:lnTo>
                    <a:lnTo>
                      <a:pt x="1141" y="60"/>
                    </a:lnTo>
                    <a:lnTo>
                      <a:pt x="1144" y="164"/>
                    </a:lnTo>
                    <a:lnTo>
                      <a:pt x="1149" y="263"/>
                    </a:lnTo>
                    <a:lnTo>
                      <a:pt x="1158" y="358"/>
                    </a:lnTo>
                    <a:lnTo>
                      <a:pt x="1169" y="447"/>
                    </a:lnTo>
                    <a:lnTo>
                      <a:pt x="1182" y="530"/>
                    </a:lnTo>
                    <a:lnTo>
                      <a:pt x="1197" y="608"/>
                    </a:lnTo>
                    <a:lnTo>
                      <a:pt x="1214" y="680"/>
                    </a:lnTo>
                    <a:lnTo>
                      <a:pt x="1231" y="746"/>
                    </a:lnTo>
                    <a:lnTo>
                      <a:pt x="1248" y="806"/>
                    </a:lnTo>
                    <a:lnTo>
                      <a:pt x="1267" y="859"/>
                    </a:lnTo>
                    <a:lnTo>
                      <a:pt x="1284" y="906"/>
                    </a:lnTo>
                    <a:lnTo>
                      <a:pt x="1300" y="946"/>
                    </a:lnTo>
                    <a:lnTo>
                      <a:pt x="1317" y="981"/>
                    </a:lnTo>
                    <a:lnTo>
                      <a:pt x="1330" y="1007"/>
                    </a:lnTo>
                    <a:lnTo>
                      <a:pt x="1341" y="1027"/>
                    </a:lnTo>
                    <a:lnTo>
                      <a:pt x="1365" y="1066"/>
                    </a:lnTo>
                    <a:lnTo>
                      <a:pt x="1382" y="1109"/>
                    </a:lnTo>
                    <a:lnTo>
                      <a:pt x="1395" y="1152"/>
                    </a:lnTo>
                    <a:lnTo>
                      <a:pt x="1400" y="1197"/>
                    </a:lnTo>
                    <a:lnTo>
                      <a:pt x="1400" y="1240"/>
                    </a:lnTo>
                    <a:lnTo>
                      <a:pt x="1392" y="1285"/>
                    </a:lnTo>
                    <a:lnTo>
                      <a:pt x="1380" y="1328"/>
                    </a:lnTo>
                    <a:lnTo>
                      <a:pt x="1361" y="1369"/>
                    </a:lnTo>
                    <a:lnTo>
                      <a:pt x="1336" y="1409"/>
                    </a:lnTo>
                    <a:lnTo>
                      <a:pt x="1330" y="1416"/>
                    </a:lnTo>
                    <a:lnTo>
                      <a:pt x="1323" y="1424"/>
                    </a:lnTo>
                    <a:lnTo>
                      <a:pt x="1298" y="1447"/>
                    </a:lnTo>
                    <a:lnTo>
                      <a:pt x="1269" y="1469"/>
                    </a:lnTo>
                    <a:lnTo>
                      <a:pt x="1237" y="1487"/>
                    </a:lnTo>
                    <a:lnTo>
                      <a:pt x="1185" y="1517"/>
                    </a:lnTo>
                    <a:lnTo>
                      <a:pt x="1129" y="1543"/>
                    </a:lnTo>
                    <a:lnTo>
                      <a:pt x="1069" y="1568"/>
                    </a:lnTo>
                    <a:lnTo>
                      <a:pt x="1005" y="1589"/>
                    </a:lnTo>
                    <a:lnTo>
                      <a:pt x="939" y="1608"/>
                    </a:lnTo>
                    <a:lnTo>
                      <a:pt x="870" y="1624"/>
                    </a:lnTo>
                    <a:lnTo>
                      <a:pt x="798" y="1635"/>
                    </a:lnTo>
                    <a:lnTo>
                      <a:pt x="725" y="1644"/>
                    </a:lnTo>
                    <a:lnTo>
                      <a:pt x="692" y="1646"/>
                    </a:lnTo>
                    <a:lnTo>
                      <a:pt x="655" y="1642"/>
                    </a:lnTo>
                    <a:lnTo>
                      <a:pt x="617" y="1634"/>
                    </a:lnTo>
                    <a:lnTo>
                      <a:pt x="584" y="1620"/>
                    </a:lnTo>
                    <a:lnTo>
                      <a:pt x="550" y="1603"/>
                    </a:lnTo>
                    <a:lnTo>
                      <a:pt x="522" y="1579"/>
                    </a:lnTo>
                    <a:lnTo>
                      <a:pt x="495" y="1552"/>
                    </a:lnTo>
                    <a:lnTo>
                      <a:pt x="472" y="1521"/>
                    </a:lnTo>
                    <a:lnTo>
                      <a:pt x="455" y="1486"/>
                    </a:lnTo>
                    <a:lnTo>
                      <a:pt x="441" y="1449"/>
                    </a:lnTo>
                    <a:lnTo>
                      <a:pt x="0" y="83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8"/>
              <p:cNvSpPr>
                <a:spLocks/>
              </p:cNvSpPr>
              <p:nvPr/>
            </p:nvSpPr>
            <p:spPr bwMode="auto">
              <a:xfrm>
                <a:off x="2841625" y="1470025"/>
                <a:ext cx="2401888" cy="2649538"/>
              </a:xfrm>
              <a:custGeom>
                <a:avLst/>
                <a:gdLst>
                  <a:gd name="T0" fmla="*/ 271 w 1513"/>
                  <a:gd name="T1" fmla="*/ 0 h 1669"/>
                  <a:gd name="T2" fmla="*/ 1513 w 1513"/>
                  <a:gd name="T3" fmla="*/ 0 h 1669"/>
                  <a:gd name="T4" fmla="*/ 1513 w 1513"/>
                  <a:gd name="T5" fmla="*/ 270 h 1669"/>
                  <a:gd name="T6" fmla="*/ 271 w 1513"/>
                  <a:gd name="T7" fmla="*/ 270 h 1669"/>
                  <a:gd name="T8" fmla="*/ 271 w 1513"/>
                  <a:gd name="T9" fmla="*/ 1400 h 1669"/>
                  <a:gd name="T10" fmla="*/ 1513 w 1513"/>
                  <a:gd name="T11" fmla="*/ 1400 h 1669"/>
                  <a:gd name="T12" fmla="*/ 1513 w 1513"/>
                  <a:gd name="T13" fmla="*/ 1669 h 1669"/>
                  <a:gd name="T14" fmla="*/ 271 w 1513"/>
                  <a:gd name="T15" fmla="*/ 1669 h 1669"/>
                  <a:gd name="T16" fmla="*/ 226 w 1513"/>
                  <a:gd name="T17" fmla="*/ 1667 h 1669"/>
                  <a:gd name="T18" fmla="*/ 184 w 1513"/>
                  <a:gd name="T19" fmla="*/ 1657 h 1669"/>
                  <a:gd name="T20" fmla="*/ 145 w 1513"/>
                  <a:gd name="T21" fmla="*/ 1641 h 1669"/>
                  <a:gd name="T22" fmla="*/ 109 w 1513"/>
                  <a:gd name="T23" fmla="*/ 1618 h 1669"/>
                  <a:gd name="T24" fmla="*/ 78 w 1513"/>
                  <a:gd name="T25" fmla="*/ 1591 h 1669"/>
                  <a:gd name="T26" fmla="*/ 51 w 1513"/>
                  <a:gd name="T27" fmla="*/ 1560 h 1669"/>
                  <a:gd name="T28" fmla="*/ 30 w 1513"/>
                  <a:gd name="T29" fmla="*/ 1525 h 1669"/>
                  <a:gd name="T30" fmla="*/ 14 w 1513"/>
                  <a:gd name="T31" fmla="*/ 1485 h 1669"/>
                  <a:gd name="T32" fmla="*/ 4 w 1513"/>
                  <a:gd name="T33" fmla="*/ 1444 h 1669"/>
                  <a:gd name="T34" fmla="*/ 0 w 1513"/>
                  <a:gd name="T35" fmla="*/ 1400 h 1669"/>
                  <a:gd name="T36" fmla="*/ 0 w 1513"/>
                  <a:gd name="T37" fmla="*/ 270 h 1669"/>
                  <a:gd name="T38" fmla="*/ 4 w 1513"/>
                  <a:gd name="T39" fmla="*/ 225 h 1669"/>
                  <a:gd name="T40" fmla="*/ 14 w 1513"/>
                  <a:gd name="T41" fmla="*/ 183 h 1669"/>
                  <a:gd name="T42" fmla="*/ 30 w 1513"/>
                  <a:gd name="T43" fmla="*/ 145 h 1669"/>
                  <a:gd name="T44" fmla="*/ 51 w 1513"/>
                  <a:gd name="T45" fmla="*/ 109 h 1669"/>
                  <a:gd name="T46" fmla="*/ 78 w 1513"/>
                  <a:gd name="T47" fmla="*/ 78 h 1669"/>
                  <a:gd name="T48" fmla="*/ 109 w 1513"/>
                  <a:gd name="T49" fmla="*/ 52 h 1669"/>
                  <a:gd name="T50" fmla="*/ 145 w 1513"/>
                  <a:gd name="T51" fmla="*/ 29 h 1669"/>
                  <a:gd name="T52" fmla="*/ 184 w 1513"/>
                  <a:gd name="T53" fmla="*/ 13 h 1669"/>
                  <a:gd name="T54" fmla="*/ 226 w 1513"/>
                  <a:gd name="T55" fmla="*/ 3 h 1669"/>
                  <a:gd name="T56" fmla="*/ 271 w 1513"/>
                  <a:gd name="T57" fmla="*/ 0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3" h="1669">
                    <a:moveTo>
                      <a:pt x="271" y="0"/>
                    </a:moveTo>
                    <a:lnTo>
                      <a:pt x="1513" y="0"/>
                    </a:lnTo>
                    <a:lnTo>
                      <a:pt x="1513" y="270"/>
                    </a:lnTo>
                    <a:lnTo>
                      <a:pt x="271" y="270"/>
                    </a:lnTo>
                    <a:lnTo>
                      <a:pt x="271" y="1400"/>
                    </a:lnTo>
                    <a:lnTo>
                      <a:pt x="1513" y="1400"/>
                    </a:lnTo>
                    <a:lnTo>
                      <a:pt x="1513" y="1669"/>
                    </a:lnTo>
                    <a:lnTo>
                      <a:pt x="271" y="1669"/>
                    </a:lnTo>
                    <a:lnTo>
                      <a:pt x="226" y="1667"/>
                    </a:lnTo>
                    <a:lnTo>
                      <a:pt x="184" y="1657"/>
                    </a:lnTo>
                    <a:lnTo>
                      <a:pt x="145" y="1641"/>
                    </a:lnTo>
                    <a:lnTo>
                      <a:pt x="109" y="1618"/>
                    </a:lnTo>
                    <a:lnTo>
                      <a:pt x="78" y="1591"/>
                    </a:lnTo>
                    <a:lnTo>
                      <a:pt x="51" y="1560"/>
                    </a:lnTo>
                    <a:lnTo>
                      <a:pt x="30" y="1525"/>
                    </a:lnTo>
                    <a:lnTo>
                      <a:pt x="14" y="1485"/>
                    </a:lnTo>
                    <a:lnTo>
                      <a:pt x="4" y="1444"/>
                    </a:lnTo>
                    <a:lnTo>
                      <a:pt x="0" y="1400"/>
                    </a:lnTo>
                    <a:lnTo>
                      <a:pt x="0" y="270"/>
                    </a:lnTo>
                    <a:lnTo>
                      <a:pt x="4" y="225"/>
                    </a:lnTo>
                    <a:lnTo>
                      <a:pt x="14" y="183"/>
                    </a:lnTo>
                    <a:lnTo>
                      <a:pt x="30" y="145"/>
                    </a:lnTo>
                    <a:lnTo>
                      <a:pt x="51" y="109"/>
                    </a:lnTo>
                    <a:lnTo>
                      <a:pt x="78" y="78"/>
                    </a:lnTo>
                    <a:lnTo>
                      <a:pt x="109" y="52"/>
                    </a:lnTo>
                    <a:lnTo>
                      <a:pt x="145" y="29"/>
                    </a:lnTo>
                    <a:lnTo>
                      <a:pt x="184" y="13"/>
                    </a:lnTo>
                    <a:lnTo>
                      <a:pt x="226" y="3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9"/>
              <p:cNvSpPr>
                <a:spLocks/>
              </p:cNvSpPr>
              <p:nvPr/>
            </p:nvSpPr>
            <p:spPr bwMode="auto">
              <a:xfrm>
                <a:off x="8094663" y="1741488"/>
                <a:ext cx="1252538" cy="1814513"/>
              </a:xfrm>
              <a:custGeom>
                <a:avLst/>
                <a:gdLst>
                  <a:gd name="T0" fmla="*/ 0 w 789"/>
                  <a:gd name="T1" fmla="*/ 0 h 1143"/>
                  <a:gd name="T2" fmla="*/ 217 w 789"/>
                  <a:gd name="T3" fmla="*/ 0 h 1143"/>
                  <a:gd name="T4" fmla="*/ 284 w 789"/>
                  <a:gd name="T5" fmla="*/ 4 h 1143"/>
                  <a:gd name="T6" fmla="*/ 348 w 789"/>
                  <a:gd name="T7" fmla="*/ 15 h 1143"/>
                  <a:gd name="T8" fmla="*/ 410 w 789"/>
                  <a:gd name="T9" fmla="*/ 33 h 1143"/>
                  <a:gd name="T10" fmla="*/ 469 w 789"/>
                  <a:gd name="T11" fmla="*/ 58 h 1143"/>
                  <a:gd name="T12" fmla="*/ 523 w 789"/>
                  <a:gd name="T13" fmla="*/ 89 h 1143"/>
                  <a:gd name="T14" fmla="*/ 574 w 789"/>
                  <a:gd name="T15" fmla="*/ 125 h 1143"/>
                  <a:gd name="T16" fmla="*/ 621 w 789"/>
                  <a:gd name="T17" fmla="*/ 167 h 1143"/>
                  <a:gd name="T18" fmla="*/ 664 w 789"/>
                  <a:gd name="T19" fmla="*/ 215 h 1143"/>
                  <a:gd name="T20" fmla="*/ 700 w 789"/>
                  <a:gd name="T21" fmla="*/ 265 h 1143"/>
                  <a:gd name="T22" fmla="*/ 731 w 789"/>
                  <a:gd name="T23" fmla="*/ 320 h 1143"/>
                  <a:gd name="T24" fmla="*/ 755 w 789"/>
                  <a:gd name="T25" fmla="*/ 378 h 1143"/>
                  <a:gd name="T26" fmla="*/ 774 w 789"/>
                  <a:gd name="T27" fmla="*/ 441 h 1143"/>
                  <a:gd name="T28" fmla="*/ 785 w 789"/>
                  <a:gd name="T29" fmla="*/ 505 h 1143"/>
                  <a:gd name="T30" fmla="*/ 789 w 789"/>
                  <a:gd name="T31" fmla="*/ 571 h 1143"/>
                  <a:gd name="T32" fmla="*/ 785 w 789"/>
                  <a:gd name="T33" fmla="*/ 638 h 1143"/>
                  <a:gd name="T34" fmla="*/ 774 w 789"/>
                  <a:gd name="T35" fmla="*/ 702 h 1143"/>
                  <a:gd name="T36" fmla="*/ 755 w 789"/>
                  <a:gd name="T37" fmla="*/ 764 h 1143"/>
                  <a:gd name="T38" fmla="*/ 731 w 789"/>
                  <a:gd name="T39" fmla="*/ 823 h 1143"/>
                  <a:gd name="T40" fmla="*/ 700 w 789"/>
                  <a:gd name="T41" fmla="*/ 877 h 1143"/>
                  <a:gd name="T42" fmla="*/ 664 w 789"/>
                  <a:gd name="T43" fmla="*/ 928 h 1143"/>
                  <a:gd name="T44" fmla="*/ 621 w 789"/>
                  <a:gd name="T45" fmla="*/ 975 h 1143"/>
                  <a:gd name="T46" fmla="*/ 574 w 789"/>
                  <a:gd name="T47" fmla="*/ 1018 h 1143"/>
                  <a:gd name="T48" fmla="*/ 523 w 789"/>
                  <a:gd name="T49" fmla="*/ 1054 h 1143"/>
                  <a:gd name="T50" fmla="*/ 469 w 789"/>
                  <a:gd name="T51" fmla="*/ 1085 h 1143"/>
                  <a:gd name="T52" fmla="*/ 410 w 789"/>
                  <a:gd name="T53" fmla="*/ 1110 h 1143"/>
                  <a:gd name="T54" fmla="*/ 348 w 789"/>
                  <a:gd name="T55" fmla="*/ 1128 h 1143"/>
                  <a:gd name="T56" fmla="*/ 284 w 789"/>
                  <a:gd name="T57" fmla="*/ 1139 h 1143"/>
                  <a:gd name="T58" fmla="*/ 217 w 789"/>
                  <a:gd name="T59" fmla="*/ 1143 h 1143"/>
                  <a:gd name="T60" fmla="*/ 0 w 789"/>
                  <a:gd name="T61" fmla="*/ 1143 h 1143"/>
                  <a:gd name="T62" fmla="*/ 0 w 789"/>
                  <a:gd name="T63" fmla="*/ 872 h 1143"/>
                  <a:gd name="T64" fmla="*/ 217 w 789"/>
                  <a:gd name="T65" fmla="*/ 872 h 1143"/>
                  <a:gd name="T66" fmla="*/ 261 w 789"/>
                  <a:gd name="T67" fmla="*/ 870 h 1143"/>
                  <a:gd name="T68" fmla="*/ 305 w 789"/>
                  <a:gd name="T69" fmla="*/ 860 h 1143"/>
                  <a:gd name="T70" fmla="*/ 344 w 789"/>
                  <a:gd name="T71" fmla="*/ 845 h 1143"/>
                  <a:gd name="T72" fmla="*/ 382 w 789"/>
                  <a:gd name="T73" fmla="*/ 824 h 1143"/>
                  <a:gd name="T74" fmla="*/ 415 w 789"/>
                  <a:gd name="T75" fmla="*/ 799 h 1143"/>
                  <a:gd name="T76" fmla="*/ 445 w 789"/>
                  <a:gd name="T77" fmla="*/ 769 h 1143"/>
                  <a:gd name="T78" fmla="*/ 470 w 789"/>
                  <a:gd name="T79" fmla="*/ 736 h 1143"/>
                  <a:gd name="T80" fmla="*/ 491 w 789"/>
                  <a:gd name="T81" fmla="*/ 699 h 1143"/>
                  <a:gd name="T82" fmla="*/ 506 w 789"/>
                  <a:gd name="T83" fmla="*/ 659 h 1143"/>
                  <a:gd name="T84" fmla="*/ 516 w 789"/>
                  <a:gd name="T85" fmla="*/ 616 h 1143"/>
                  <a:gd name="T86" fmla="*/ 518 w 789"/>
                  <a:gd name="T87" fmla="*/ 571 h 1143"/>
                  <a:gd name="T88" fmla="*/ 516 w 789"/>
                  <a:gd name="T89" fmla="*/ 527 h 1143"/>
                  <a:gd name="T90" fmla="*/ 506 w 789"/>
                  <a:gd name="T91" fmla="*/ 484 h 1143"/>
                  <a:gd name="T92" fmla="*/ 491 w 789"/>
                  <a:gd name="T93" fmla="*/ 444 h 1143"/>
                  <a:gd name="T94" fmla="*/ 470 w 789"/>
                  <a:gd name="T95" fmla="*/ 407 h 1143"/>
                  <a:gd name="T96" fmla="*/ 445 w 789"/>
                  <a:gd name="T97" fmla="*/ 373 h 1143"/>
                  <a:gd name="T98" fmla="*/ 415 w 789"/>
                  <a:gd name="T99" fmla="*/ 344 h 1143"/>
                  <a:gd name="T100" fmla="*/ 382 w 789"/>
                  <a:gd name="T101" fmla="*/ 319 h 1143"/>
                  <a:gd name="T102" fmla="*/ 344 w 789"/>
                  <a:gd name="T103" fmla="*/ 298 h 1143"/>
                  <a:gd name="T104" fmla="*/ 305 w 789"/>
                  <a:gd name="T105" fmla="*/ 283 h 1143"/>
                  <a:gd name="T106" fmla="*/ 261 w 789"/>
                  <a:gd name="T107" fmla="*/ 273 h 1143"/>
                  <a:gd name="T108" fmla="*/ 217 w 789"/>
                  <a:gd name="T109" fmla="*/ 269 h 1143"/>
                  <a:gd name="T110" fmla="*/ 0 w 789"/>
                  <a:gd name="T111" fmla="*/ 269 h 1143"/>
                  <a:gd name="T112" fmla="*/ 0 w 789"/>
                  <a:gd name="T113" fmla="*/ 0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9" h="1143">
                    <a:moveTo>
                      <a:pt x="0" y="0"/>
                    </a:moveTo>
                    <a:lnTo>
                      <a:pt x="217" y="0"/>
                    </a:lnTo>
                    <a:lnTo>
                      <a:pt x="284" y="4"/>
                    </a:lnTo>
                    <a:lnTo>
                      <a:pt x="348" y="15"/>
                    </a:lnTo>
                    <a:lnTo>
                      <a:pt x="410" y="33"/>
                    </a:lnTo>
                    <a:lnTo>
                      <a:pt x="469" y="58"/>
                    </a:lnTo>
                    <a:lnTo>
                      <a:pt x="523" y="89"/>
                    </a:lnTo>
                    <a:lnTo>
                      <a:pt x="574" y="125"/>
                    </a:lnTo>
                    <a:lnTo>
                      <a:pt x="621" y="167"/>
                    </a:lnTo>
                    <a:lnTo>
                      <a:pt x="664" y="215"/>
                    </a:lnTo>
                    <a:lnTo>
                      <a:pt x="700" y="265"/>
                    </a:lnTo>
                    <a:lnTo>
                      <a:pt x="731" y="320"/>
                    </a:lnTo>
                    <a:lnTo>
                      <a:pt x="755" y="378"/>
                    </a:lnTo>
                    <a:lnTo>
                      <a:pt x="774" y="441"/>
                    </a:lnTo>
                    <a:lnTo>
                      <a:pt x="785" y="505"/>
                    </a:lnTo>
                    <a:lnTo>
                      <a:pt x="789" y="571"/>
                    </a:lnTo>
                    <a:lnTo>
                      <a:pt x="785" y="638"/>
                    </a:lnTo>
                    <a:lnTo>
                      <a:pt x="774" y="702"/>
                    </a:lnTo>
                    <a:lnTo>
                      <a:pt x="755" y="764"/>
                    </a:lnTo>
                    <a:lnTo>
                      <a:pt x="731" y="823"/>
                    </a:lnTo>
                    <a:lnTo>
                      <a:pt x="700" y="877"/>
                    </a:lnTo>
                    <a:lnTo>
                      <a:pt x="664" y="928"/>
                    </a:lnTo>
                    <a:lnTo>
                      <a:pt x="621" y="975"/>
                    </a:lnTo>
                    <a:lnTo>
                      <a:pt x="574" y="1018"/>
                    </a:lnTo>
                    <a:lnTo>
                      <a:pt x="523" y="1054"/>
                    </a:lnTo>
                    <a:lnTo>
                      <a:pt x="469" y="1085"/>
                    </a:lnTo>
                    <a:lnTo>
                      <a:pt x="410" y="1110"/>
                    </a:lnTo>
                    <a:lnTo>
                      <a:pt x="348" y="1128"/>
                    </a:lnTo>
                    <a:lnTo>
                      <a:pt x="284" y="1139"/>
                    </a:lnTo>
                    <a:lnTo>
                      <a:pt x="217" y="1143"/>
                    </a:lnTo>
                    <a:lnTo>
                      <a:pt x="0" y="1143"/>
                    </a:lnTo>
                    <a:lnTo>
                      <a:pt x="0" y="872"/>
                    </a:lnTo>
                    <a:lnTo>
                      <a:pt x="217" y="872"/>
                    </a:lnTo>
                    <a:lnTo>
                      <a:pt x="261" y="870"/>
                    </a:lnTo>
                    <a:lnTo>
                      <a:pt x="305" y="860"/>
                    </a:lnTo>
                    <a:lnTo>
                      <a:pt x="344" y="845"/>
                    </a:lnTo>
                    <a:lnTo>
                      <a:pt x="382" y="824"/>
                    </a:lnTo>
                    <a:lnTo>
                      <a:pt x="415" y="799"/>
                    </a:lnTo>
                    <a:lnTo>
                      <a:pt x="445" y="769"/>
                    </a:lnTo>
                    <a:lnTo>
                      <a:pt x="470" y="736"/>
                    </a:lnTo>
                    <a:lnTo>
                      <a:pt x="491" y="699"/>
                    </a:lnTo>
                    <a:lnTo>
                      <a:pt x="506" y="659"/>
                    </a:lnTo>
                    <a:lnTo>
                      <a:pt x="516" y="616"/>
                    </a:lnTo>
                    <a:lnTo>
                      <a:pt x="518" y="571"/>
                    </a:lnTo>
                    <a:lnTo>
                      <a:pt x="516" y="527"/>
                    </a:lnTo>
                    <a:lnTo>
                      <a:pt x="506" y="484"/>
                    </a:lnTo>
                    <a:lnTo>
                      <a:pt x="491" y="444"/>
                    </a:lnTo>
                    <a:lnTo>
                      <a:pt x="470" y="407"/>
                    </a:lnTo>
                    <a:lnTo>
                      <a:pt x="445" y="373"/>
                    </a:lnTo>
                    <a:lnTo>
                      <a:pt x="415" y="344"/>
                    </a:lnTo>
                    <a:lnTo>
                      <a:pt x="382" y="319"/>
                    </a:lnTo>
                    <a:lnTo>
                      <a:pt x="344" y="298"/>
                    </a:lnTo>
                    <a:lnTo>
                      <a:pt x="305" y="283"/>
                    </a:lnTo>
                    <a:lnTo>
                      <a:pt x="261" y="273"/>
                    </a:lnTo>
                    <a:lnTo>
                      <a:pt x="217" y="269"/>
                    </a:lnTo>
                    <a:lnTo>
                      <a:pt x="0" y="2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 rot="1125651">
              <a:off x="10321735" y="2938485"/>
              <a:ext cx="790040" cy="789484"/>
              <a:chOff x="5662613" y="4511675"/>
              <a:chExt cx="4556125" cy="4552951"/>
            </a:xfrm>
            <a:grpFill/>
          </p:grpSpPr>
          <p:sp>
            <p:nvSpPr>
              <p:cNvPr id="150" name="Freeform 77"/>
              <p:cNvSpPr>
                <a:spLocks/>
              </p:cNvSpPr>
              <p:nvPr/>
            </p:nvSpPr>
            <p:spPr bwMode="auto">
              <a:xfrm>
                <a:off x="5662613" y="6030913"/>
                <a:ext cx="3036888" cy="3033713"/>
              </a:xfrm>
              <a:custGeom>
                <a:avLst/>
                <a:gdLst>
                  <a:gd name="T0" fmla="*/ 0 w 3826"/>
                  <a:gd name="T1" fmla="*/ 0 h 3822"/>
                  <a:gd name="T2" fmla="*/ 203 w 3826"/>
                  <a:gd name="T3" fmla="*/ 5 h 3822"/>
                  <a:gd name="T4" fmla="*/ 402 w 3826"/>
                  <a:gd name="T5" fmla="*/ 21 h 3822"/>
                  <a:gd name="T6" fmla="*/ 599 w 3826"/>
                  <a:gd name="T7" fmla="*/ 47 h 3822"/>
                  <a:gd name="T8" fmla="*/ 793 w 3826"/>
                  <a:gd name="T9" fmla="*/ 82 h 3822"/>
                  <a:gd name="T10" fmla="*/ 984 w 3826"/>
                  <a:gd name="T11" fmla="*/ 127 h 3822"/>
                  <a:gd name="T12" fmla="*/ 1171 w 3826"/>
                  <a:gd name="T13" fmla="*/ 183 h 3822"/>
                  <a:gd name="T14" fmla="*/ 1352 w 3826"/>
                  <a:gd name="T15" fmla="*/ 246 h 3822"/>
                  <a:gd name="T16" fmla="*/ 1532 w 3826"/>
                  <a:gd name="T17" fmla="*/ 319 h 3822"/>
                  <a:gd name="T18" fmla="*/ 1705 w 3826"/>
                  <a:gd name="T19" fmla="*/ 401 h 3822"/>
                  <a:gd name="T20" fmla="*/ 1875 w 3826"/>
                  <a:gd name="T21" fmla="*/ 490 h 3822"/>
                  <a:gd name="T22" fmla="*/ 2037 w 3826"/>
                  <a:gd name="T23" fmla="*/ 588 h 3822"/>
                  <a:gd name="T24" fmla="*/ 2196 w 3826"/>
                  <a:gd name="T25" fmla="*/ 693 h 3822"/>
                  <a:gd name="T26" fmla="*/ 2348 w 3826"/>
                  <a:gd name="T27" fmla="*/ 806 h 3822"/>
                  <a:gd name="T28" fmla="*/ 2495 w 3826"/>
                  <a:gd name="T29" fmla="*/ 927 h 3822"/>
                  <a:gd name="T30" fmla="*/ 2636 w 3826"/>
                  <a:gd name="T31" fmla="*/ 1054 h 3822"/>
                  <a:gd name="T32" fmla="*/ 2769 w 3826"/>
                  <a:gd name="T33" fmla="*/ 1188 h 3822"/>
                  <a:gd name="T34" fmla="*/ 2897 w 3826"/>
                  <a:gd name="T35" fmla="*/ 1328 h 3822"/>
                  <a:gd name="T36" fmla="*/ 3017 w 3826"/>
                  <a:gd name="T37" fmla="*/ 1475 h 3822"/>
                  <a:gd name="T38" fmla="*/ 3131 w 3826"/>
                  <a:gd name="T39" fmla="*/ 1628 h 3822"/>
                  <a:gd name="T40" fmla="*/ 3236 w 3826"/>
                  <a:gd name="T41" fmla="*/ 1785 h 3822"/>
                  <a:gd name="T42" fmla="*/ 3333 w 3826"/>
                  <a:gd name="T43" fmla="*/ 1949 h 3822"/>
                  <a:gd name="T44" fmla="*/ 3424 w 3826"/>
                  <a:gd name="T45" fmla="*/ 2119 h 3822"/>
                  <a:gd name="T46" fmla="*/ 3505 w 3826"/>
                  <a:gd name="T47" fmla="*/ 2292 h 3822"/>
                  <a:gd name="T48" fmla="*/ 3578 w 3826"/>
                  <a:gd name="T49" fmla="*/ 2470 h 3822"/>
                  <a:gd name="T50" fmla="*/ 3643 w 3826"/>
                  <a:gd name="T51" fmla="*/ 2651 h 3822"/>
                  <a:gd name="T52" fmla="*/ 3697 w 3826"/>
                  <a:gd name="T53" fmla="*/ 2838 h 3822"/>
                  <a:gd name="T54" fmla="*/ 3742 w 3826"/>
                  <a:gd name="T55" fmla="*/ 3028 h 3822"/>
                  <a:gd name="T56" fmla="*/ 3779 w 3826"/>
                  <a:gd name="T57" fmla="*/ 3222 h 3822"/>
                  <a:gd name="T58" fmla="*/ 3805 w 3826"/>
                  <a:gd name="T59" fmla="*/ 3419 h 3822"/>
                  <a:gd name="T60" fmla="*/ 3821 w 3826"/>
                  <a:gd name="T61" fmla="*/ 3620 h 3822"/>
                  <a:gd name="T62" fmla="*/ 3826 w 3826"/>
                  <a:gd name="T63" fmla="*/ 3822 h 3822"/>
                  <a:gd name="T64" fmla="*/ 2732 w 3826"/>
                  <a:gd name="T65" fmla="*/ 3822 h 3822"/>
                  <a:gd name="T66" fmla="*/ 2727 w 3826"/>
                  <a:gd name="T67" fmla="*/ 3649 h 3822"/>
                  <a:gd name="T68" fmla="*/ 2712 w 3826"/>
                  <a:gd name="T69" fmla="*/ 3480 h 3822"/>
                  <a:gd name="T70" fmla="*/ 2685 w 3826"/>
                  <a:gd name="T71" fmla="*/ 3313 h 3822"/>
                  <a:gd name="T72" fmla="*/ 2649 w 3826"/>
                  <a:gd name="T73" fmla="*/ 3150 h 3822"/>
                  <a:gd name="T74" fmla="*/ 2603 w 3826"/>
                  <a:gd name="T75" fmla="*/ 2991 h 3822"/>
                  <a:gd name="T76" fmla="*/ 2549 w 3826"/>
                  <a:gd name="T77" fmla="*/ 2836 h 3822"/>
                  <a:gd name="T78" fmla="*/ 2484 w 3826"/>
                  <a:gd name="T79" fmla="*/ 2686 h 3822"/>
                  <a:gd name="T80" fmla="*/ 2413 w 3826"/>
                  <a:gd name="T81" fmla="*/ 2539 h 3822"/>
                  <a:gd name="T82" fmla="*/ 2331 w 3826"/>
                  <a:gd name="T83" fmla="*/ 2398 h 3822"/>
                  <a:gd name="T84" fmla="*/ 2242 w 3826"/>
                  <a:gd name="T85" fmla="*/ 2264 h 3822"/>
                  <a:gd name="T86" fmla="*/ 2145 w 3826"/>
                  <a:gd name="T87" fmla="*/ 2133 h 3822"/>
                  <a:gd name="T88" fmla="*/ 2042 w 3826"/>
                  <a:gd name="T89" fmla="*/ 2009 h 3822"/>
                  <a:gd name="T90" fmla="*/ 1931 w 3826"/>
                  <a:gd name="T91" fmla="*/ 1892 h 3822"/>
                  <a:gd name="T92" fmla="*/ 1814 w 3826"/>
                  <a:gd name="T93" fmla="*/ 1782 h 3822"/>
                  <a:gd name="T94" fmla="*/ 1689 w 3826"/>
                  <a:gd name="T95" fmla="*/ 1677 h 3822"/>
                  <a:gd name="T96" fmla="*/ 1560 w 3826"/>
                  <a:gd name="T97" fmla="*/ 1581 h 3822"/>
                  <a:gd name="T98" fmla="*/ 1424 w 3826"/>
                  <a:gd name="T99" fmla="*/ 1492 h 3822"/>
                  <a:gd name="T100" fmla="*/ 1282 w 3826"/>
                  <a:gd name="T101" fmla="*/ 1412 h 3822"/>
                  <a:gd name="T102" fmla="*/ 1137 w 3826"/>
                  <a:gd name="T103" fmla="*/ 1340 h 3822"/>
                  <a:gd name="T104" fmla="*/ 985 w 3826"/>
                  <a:gd name="T105" fmla="*/ 1276 h 3822"/>
                  <a:gd name="T106" fmla="*/ 832 w 3826"/>
                  <a:gd name="T107" fmla="*/ 1222 h 3822"/>
                  <a:gd name="T108" fmla="*/ 671 w 3826"/>
                  <a:gd name="T109" fmla="*/ 1174 h 3822"/>
                  <a:gd name="T110" fmla="*/ 508 w 3826"/>
                  <a:gd name="T111" fmla="*/ 1140 h 3822"/>
                  <a:gd name="T112" fmla="*/ 342 w 3826"/>
                  <a:gd name="T113" fmla="*/ 1113 h 3822"/>
                  <a:gd name="T114" fmla="*/ 171 w 3826"/>
                  <a:gd name="T115" fmla="*/ 1098 h 3822"/>
                  <a:gd name="T116" fmla="*/ 0 w 3826"/>
                  <a:gd name="T117" fmla="*/ 1092 h 3822"/>
                  <a:gd name="T118" fmla="*/ 0 w 3826"/>
                  <a:gd name="T119" fmla="*/ 0 h 3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26" h="3822">
                    <a:moveTo>
                      <a:pt x="0" y="0"/>
                    </a:moveTo>
                    <a:lnTo>
                      <a:pt x="203" y="5"/>
                    </a:lnTo>
                    <a:lnTo>
                      <a:pt x="402" y="21"/>
                    </a:lnTo>
                    <a:lnTo>
                      <a:pt x="599" y="47"/>
                    </a:lnTo>
                    <a:lnTo>
                      <a:pt x="793" y="82"/>
                    </a:lnTo>
                    <a:lnTo>
                      <a:pt x="984" y="127"/>
                    </a:lnTo>
                    <a:lnTo>
                      <a:pt x="1171" y="183"/>
                    </a:lnTo>
                    <a:lnTo>
                      <a:pt x="1352" y="246"/>
                    </a:lnTo>
                    <a:lnTo>
                      <a:pt x="1532" y="319"/>
                    </a:lnTo>
                    <a:lnTo>
                      <a:pt x="1705" y="401"/>
                    </a:lnTo>
                    <a:lnTo>
                      <a:pt x="1875" y="490"/>
                    </a:lnTo>
                    <a:lnTo>
                      <a:pt x="2037" y="588"/>
                    </a:lnTo>
                    <a:lnTo>
                      <a:pt x="2196" y="693"/>
                    </a:lnTo>
                    <a:lnTo>
                      <a:pt x="2348" y="806"/>
                    </a:lnTo>
                    <a:lnTo>
                      <a:pt x="2495" y="927"/>
                    </a:lnTo>
                    <a:lnTo>
                      <a:pt x="2636" y="1054"/>
                    </a:lnTo>
                    <a:lnTo>
                      <a:pt x="2769" y="1188"/>
                    </a:lnTo>
                    <a:lnTo>
                      <a:pt x="2897" y="1328"/>
                    </a:lnTo>
                    <a:lnTo>
                      <a:pt x="3017" y="1475"/>
                    </a:lnTo>
                    <a:lnTo>
                      <a:pt x="3131" y="1628"/>
                    </a:lnTo>
                    <a:lnTo>
                      <a:pt x="3236" y="1785"/>
                    </a:lnTo>
                    <a:lnTo>
                      <a:pt x="3333" y="1949"/>
                    </a:lnTo>
                    <a:lnTo>
                      <a:pt x="3424" y="2119"/>
                    </a:lnTo>
                    <a:lnTo>
                      <a:pt x="3505" y="2292"/>
                    </a:lnTo>
                    <a:lnTo>
                      <a:pt x="3578" y="2470"/>
                    </a:lnTo>
                    <a:lnTo>
                      <a:pt x="3643" y="2651"/>
                    </a:lnTo>
                    <a:lnTo>
                      <a:pt x="3697" y="2838"/>
                    </a:lnTo>
                    <a:lnTo>
                      <a:pt x="3742" y="3028"/>
                    </a:lnTo>
                    <a:lnTo>
                      <a:pt x="3779" y="3222"/>
                    </a:lnTo>
                    <a:lnTo>
                      <a:pt x="3805" y="3419"/>
                    </a:lnTo>
                    <a:lnTo>
                      <a:pt x="3821" y="3620"/>
                    </a:lnTo>
                    <a:lnTo>
                      <a:pt x="3826" y="3822"/>
                    </a:lnTo>
                    <a:lnTo>
                      <a:pt x="2732" y="3822"/>
                    </a:lnTo>
                    <a:lnTo>
                      <a:pt x="2727" y="3649"/>
                    </a:lnTo>
                    <a:lnTo>
                      <a:pt x="2712" y="3480"/>
                    </a:lnTo>
                    <a:lnTo>
                      <a:pt x="2685" y="3313"/>
                    </a:lnTo>
                    <a:lnTo>
                      <a:pt x="2649" y="3150"/>
                    </a:lnTo>
                    <a:lnTo>
                      <a:pt x="2603" y="2991"/>
                    </a:lnTo>
                    <a:lnTo>
                      <a:pt x="2549" y="2836"/>
                    </a:lnTo>
                    <a:lnTo>
                      <a:pt x="2484" y="2686"/>
                    </a:lnTo>
                    <a:lnTo>
                      <a:pt x="2413" y="2539"/>
                    </a:lnTo>
                    <a:lnTo>
                      <a:pt x="2331" y="2398"/>
                    </a:lnTo>
                    <a:lnTo>
                      <a:pt x="2242" y="2264"/>
                    </a:lnTo>
                    <a:lnTo>
                      <a:pt x="2145" y="2133"/>
                    </a:lnTo>
                    <a:lnTo>
                      <a:pt x="2042" y="2009"/>
                    </a:lnTo>
                    <a:lnTo>
                      <a:pt x="1931" y="1892"/>
                    </a:lnTo>
                    <a:lnTo>
                      <a:pt x="1814" y="1782"/>
                    </a:lnTo>
                    <a:lnTo>
                      <a:pt x="1689" y="1677"/>
                    </a:lnTo>
                    <a:lnTo>
                      <a:pt x="1560" y="1581"/>
                    </a:lnTo>
                    <a:lnTo>
                      <a:pt x="1424" y="1492"/>
                    </a:lnTo>
                    <a:lnTo>
                      <a:pt x="1282" y="1412"/>
                    </a:lnTo>
                    <a:lnTo>
                      <a:pt x="1137" y="1340"/>
                    </a:lnTo>
                    <a:lnTo>
                      <a:pt x="985" y="1276"/>
                    </a:lnTo>
                    <a:lnTo>
                      <a:pt x="832" y="1222"/>
                    </a:lnTo>
                    <a:lnTo>
                      <a:pt x="671" y="1174"/>
                    </a:lnTo>
                    <a:lnTo>
                      <a:pt x="508" y="1140"/>
                    </a:lnTo>
                    <a:lnTo>
                      <a:pt x="342" y="1113"/>
                    </a:lnTo>
                    <a:lnTo>
                      <a:pt x="171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78"/>
              <p:cNvSpPr>
                <a:spLocks/>
              </p:cNvSpPr>
              <p:nvPr/>
            </p:nvSpPr>
            <p:spPr bwMode="auto">
              <a:xfrm>
                <a:off x="5662613" y="4511675"/>
                <a:ext cx="4556125" cy="4552950"/>
              </a:xfrm>
              <a:custGeom>
                <a:avLst/>
                <a:gdLst>
                  <a:gd name="T0" fmla="*/ 255 w 5739"/>
                  <a:gd name="T1" fmla="*/ 7 h 5735"/>
                  <a:gd name="T2" fmla="*/ 756 w 5739"/>
                  <a:gd name="T3" fmla="*/ 50 h 5735"/>
                  <a:gd name="T4" fmla="*/ 1246 w 5739"/>
                  <a:gd name="T5" fmla="*/ 136 h 5735"/>
                  <a:gd name="T6" fmla="*/ 1719 w 5739"/>
                  <a:gd name="T7" fmla="*/ 263 h 5735"/>
                  <a:gd name="T8" fmla="*/ 2175 w 5739"/>
                  <a:gd name="T9" fmla="*/ 429 h 5735"/>
                  <a:gd name="T10" fmla="*/ 2614 w 5739"/>
                  <a:gd name="T11" fmla="*/ 630 h 5735"/>
                  <a:gd name="T12" fmla="*/ 3031 w 5739"/>
                  <a:gd name="T13" fmla="*/ 867 h 5735"/>
                  <a:gd name="T14" fmla="*/ 3426 w 5739"/>
                  <a:gd name="T15" fmla="*/ 1136 h 5735"/>
                  <a:gd name="T16" fmla="*/ 3796 w 5739"/>
                  <a:gd name="T17" fmla="*/ 1438 h 5735"/>
                  <a:gd name="T18" fmla="*/ 4139 w 5739"/>
                  <a:gd name="T19" fmla="*/ 1768 h 5735"/>
                  <a:gd name="T20" fmla="*/ 4455 w 5739"/>
                  <a:gd name="T21" fmla="*/ 2124 h 5735"/>
                  <a:gd name="T22" fmla="*/ 4740 w 5739"/>
                  <a:gd name="T23" fmla="*/ 2506 h 5735"/>
                  <a:gd name="T24" fmla="*/ 4995 w 5739"/>
                  <a:gd name="T25" fmla="*/ 2913 h 5735"/>
                  <a:gd name="T26" fmla="*/ 5213 w 5739"/>
                  <a:gd name="T27" fmla="*/ 3339 h 5735"/>
                  <a:gd name="T28" fmla="*/ 5399 w 5739"/>
                  <a:gd name="T29" fmla="*/ 3787 h 5735"/>
                  <a:gd name="T30" fmla="*/ 5544 w 5739"/>
                  <a:gd name="T31" fmla="*/ 4252 h 5735"/>
                  <a:gd name="T32" fmla="*/ 5652 w 5739"/>
                  <a:gd name="T33" fmla="*/ 4733 h 5735"/>
                  <a:gd name="T34" fmla="*/ 5717 w 5739"/>
                  <a:gd name="T35" fmla="*/ 5227 h 5735"/>
                  <a:gd name="T36" fmla="*/ 5739 w 5739"/>
                  <a:gd name="T37" fmla="*/ 5735 h 5735"/>
                  <a:gd name="T38" fmla="*/ 4640 w 5739"/>
                  <a:gd name="T39" fmla="*/ 5510 h 5735"/>
                  <a:gd name="T40" fmla="*/ 4598 w 5739"/>
                  <a:gd name="T41" fmla="*/ 5070 h 5735"/>
                  <a:gd name="T42" fmla="*/ 4516 w 5739"/>
                  <a:gd name="T43" fmla="*/ 4641 h 5735"/>
                  <a:gd name="T44" fmla="*/ 4396 w 5739"/>
                  <a:gd name="T45" fmla="*/ 4229 h 5735"/>
                  <a:gd name="T46" fmla="*/ 4238 w 5739"/>
                  <a:gd name="T47" fmla="*/ 3833 h 5735"/>
                  <a:gd name="T48" fmla="*/ 4046 w 5739"/>
                  <a:gd name="T49" fmla="*/ 3454 h 5735"/>
                  <a:gd name="T50" fmla="*/ 3821 w 5739"/>
                  <a:gd name="T51" fmla="*/ 3098 h 5735"/>
                  <a:gd name="T52" fmla="*/ 3568 w 5739"/>
                  <a:gd name="T53" fmla="*/ 2763 h 5735"/>
                  <a:gd name="T54" fmla="*/ 3283 w 5739"/>
                  <a:gd name="T55" fmla="*/ 2454 h 5735"/>
                  <a:gd name="T56" fmla="*/ 2974 w 5739"/>
                  <a:gd name="T57" fmla="*/ 2171 h 5735"/>
                  <a:gd name="T58" fmla="*/ 2640 w 5739"/>
                  <a:gd name="T59" fmla="*/ 1916 h 5735"/>
                  <a:gd name="T60" fmla="*/ 2282 w 5739"/>
                  <a:gd name="T61" fmla="*/ 1693 h 5735"/>
                  <a:gd name="T62" fmla="*/ 1904 w 5739"/>
                  <a:gd name="T63" fmla="*/ 1501 h 5735"/>
                  <a:gd name="T64" fmla="*/ 1508 w 5739"/>
                  <a:gd name="T65" fmla="*/ 1344 h 5735"/>
                  <a:gd name="T66" fmla="*/ 1094 w 5739"/>
                  <a:gd name="T67" fmla="*/ 1223 h 5735"/>
                  <a:gd name="T68" fmla="*/ 666 w 5739"/>
                  <a:gd name="T69" fmla="*/ 1141 h 5735"/>
                  <a:gd name="T70" fmla="*/ 224 w 5739"/>
                  <a:gd name="T71" fmla="*/ 1098 h 5735"/>
                  <a:gd name="T72" fmla="*/ 0 w 5739"/>
                  <a:gd name="T73" fmla="*/ 0 h 5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9" h="5735">
                    <a:moveTo>
                      <a:pt x="0" y="0"/>
                    </a:moveTo>
                    <a:lnTo>
                      <a:pt x="255" y="7"/>
                    </a:lnTo>
                    <a:lnTo>
                      <a:pt x="507" y="22"/>
                    </a:lnTo>
                    <a:lnTo>
                      <a:pt x="756" y="50"/>
                    </a:lnTo>
                    <a:lnTo>
                      <a:pt x="1003" y="89"/>
                    </a:lnTo>
                    <a:lnTo>
                      <a:pt x="1246" y="136"/>
                    </a:lnTo>
                    <a:lnTo>
                      <a:pt x="1483" y="195"/>
                    </a:lnTo>
                    <a:lnTo>
                      <a:pt x="1719" y="263"/>
                    </a:lnTo>
                    <a:lnTo>
                      <a:pt x="1950" y="342"/>
                    </a:lnTo>
                    <a:lnTo>
                      <a:pt x="2175" y="429"/>
                    </a:lnTo>
                    <a:lnTo>
                      <a:pt x="2397" y="525"/>
                    </a:lnTo>
                    <a:lnTo>
                      <a:pt x="2614" y="630"/>
                    </a:lnTo>
                    <a:lnTo>
                      <a:pt x="2825" y="745"/>
                    </a:lnTo>
                    <a:lnTo>
                      <a:pt x="3031" y="867"/>
                    </a:lnTo>
                    <a:lnTo>
                      <a:pt x="3230" y="998"/>
                    </a:lnTo>
                    <a:lnTo>
                      <a:pt x="3426" y="1136"/>
                    </a:lnTo>
                    <a:lnTo>
                      <a:pt x="3613" y="1283"/>
                    </a:lnTo>
                    <a:lnTo>
                      <a:pt x="3796" y="1438"/>
                    </a:lnTo>
                    <a:lnTo>
                      <a:pt x="3971" y="1599"/>
                    </a:lnTo>
                    <a:lnTo>
                      <a:pt x="4139" y="1768"/>
                    </a:lnTo>
                    <a:lnTo>
                      <a:pt x="4301" y="1942"/>
                    </a:lnTo>
                    <a:lnTo>
                      <a:pt x="4455" y="2124"/>
                    </a:lnTo>
                    <a:lnTo>
                      <a:pt x="4602" y="2312"/>
                    </a:lnTo>
                    <a:lnTo>
                      <a:pt x="4740" y="2506"/>
                    </a:lnTo>
                    <a:lnTo>
                      <a:pt x="4871" y="2707"/>
                    </a:lnTo>
                    <a:lnTo>
                      <a:pt x="4995" y="2913"/>
                    </a:lnTo>
                    <a:lnTo>
                      <a:pt x="5109" y="3124"/>
                    </a:lnTo>
                    <a:lnTo>
                      <a:pt x="5213" y="3339"/>
                    </a:lnTo>
                    <a:lnTo>
                      <a:pt x="5311" y="3560"/>
                    </a:lnTo>
                    <a:lnTo>
                      <a:pt x="5399" y="3787"/>
                    </a:lnTo>
                    <a:lnTo>
                      <a:pt x="5475" y="4018"/>
                    </a:lnTo>
                    <a:lnTo>
                      <a:pt x="5544" y="4252"/>
                    </a:lnTo>
                    <a:lnTo>
                      <a:pt x="5603" y="4491"/>
                    </a:lnTo>
                    <a:lnTo>
                      <a:pt x="5652" y="4733"/>
                    </a:lnTo>
                    <a:lnTo>
                      <a:pt x="5689" y="4978"/>
                    </a:lnTo>
                    <a:lnTo>
                      <a:pt x="5717" y="5227"/>
                    </a:lnTo>
                    <a:lnTo>
                      <a:pt x="5734" y="5480"/>
                    </a:lnTo>
                    <a:lnTo>
                      <a:pt x="5739" y="5735"/>
                    </a:lnTo>
                    <a:lnTo>
                      <a:pt x="4646" y="5735"/>
                    </a:lnTo>
                    <a:lnTo>
                      <a:pt x="4640" y="5510"/>
                    </a:lnTo>
                    <a:lnTo>
                      <a:pt x="4625" y="5288"/>
                    </a:lnTo>
                    <a:lnTo>
                      <a:pt x="4598" y="5070"/>
                    </a:lnTo>
                    <a:lnTo>
                      <a:pt x="4562" y="4854"/>
                    </a:lnTo>
                    <a:lnTo>
                      <a:pt x="4516" y="4641"/>
                    </a:lnTo>
                    <a:lnTo>
                      <a:pt x="4460" y="4433"/>
                    </a:lnTo>
                    <a:lnTo>
                      <a:pt x="4396" y="4229"/>
                    </a:lnTo>
                    <a:lnTo>
                      <a:pt x="4321" y="4028"/>
                    </a:lnTo>
                    <a:lnTo>
                      <a:pt x="4238" y="3833"/>
                    </a:lnTo>
                    <a:lnTo>
                      <a:pt x="4146" y="3641"/>
                    </a:lnTo>
                    <a:lnTo>
                      <a:pt x="4046" y="3454"/>
                    </a:lnTo>
                    <a:lnTo>
                      <a:pt x="3938" y="3274"/>
                    </a:lnTo>
                    <a:lnTo>
                      <a:pt x="3821" y="3098"/>
                    </a:lnTo>
                    <a:lnTo>
                      <a:pt x="3699" y="2929"/>
                    </a:lnTo>
                    <a:lnTo>
                      <a:pt x="3568" y="2763"/>
                    </a:lnTo>
                    <a:lnTo>
                      <a:pt x="3430" y="2606"/>
                    </a:lnTo>
                    <a:lnTo>
                      <a:pt x="3283" y="2454"/>
                    </a:lnTo>
                    <a:lnTo>
                      <a:pt x="3133" y="2309"/>
                    </a:lnTo>
                    <a:lnTo>
                      <a:pt x="2974" y="2171"/>
                    </a:lnTo>
                    <a:lnTo>
                      <a:pt x="2809" y="2040"/>
                    </a:lnTo>
                    <a:lnTo>
                      <a:pt x="2640" y="1916"/>
                    </a:lnTo>
                    <a:lnTo>
                      <a:pt x="2463" y="1801"/>
                    </a:lnTo>
                    <a:lnTo>
                      <a:pt x="2282" y="1693"/>
                    </a:lnTo>
                    <a:lnTo>
                      <a:pt x="2095" y="1593"/>
                    </a:lnTo>
                    <a:lnTo>
                      <a:pt x="1904" y="1501"/>
                    </a:lnTo>
                    <a:lnTo>
                      <a:pt x="1707" y="1417"/>
                    </a:lnTo>
                    <a:lnTo>
                      <a:pt x="1508" y="1344"/>
                    </a:lnTo>
                    <a:lnTo>
                      <a:pt x="1302" y="1279"/>
                    </a:lnTo>
                    <a:lnTo>
                      <a:pt x="1094" y="1223"/>
                    </a:lnTo>
                    <a:lnTo>
                      <a:pt x="881" y="1176"/>
                    </a:lnTo>
                    <a:lnTo>
                      <a:pt x="666" y="1141"/>
                    </a:lnTo>
                    <a:lnTo>
                      <a:pt x="446" y="1115"/>
                    </a:lnTo>
                    <a:lnTo>
                      <a:pt x="224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76" name="TextBox 175"/>
          <p:cNvSpPr txBox="1"/>
          <p:nvPr/>
        </p:nvSpPr>
        <p:spPr>
          <a:xfrm>
            <a:off x="10320524" y="5576622"/>
            <a:ext cx="135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cxnSp>
        <p:nvCxnSpPr>
          <p:cNvPr id="179" name="Straight Connector 178"/>
          <p:cNvCxnSpPr/>
          <p:nvPr/>
        </p:nvCxnSpPr>
        <p:spPr>
          <a:xfrm flipV="1">
            <a:off x="6974805" y="4869160"/>
            <a:ext cx="0" cy="1372765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8582086" y="4869160"/>
            <a:ext cx="0" cy="1372765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0189367" y="4869160"/>
            <a:ext cx="0" cy="1372765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90195" y="1601214"/>
            <a:ext cx="4392488" cy="3655573"/>
            <a:chOff x="6290195" y="1674950"/>
            <a:chExt cx="4392488" cy="3655573"/>
          </a:xfrm>
        </p:grpSpPr>
        <p:sp>
          <p:nvSpPr>
            <p:cNvPr id="44" name="TextBox 43"/>
            <p:cNvSpPr txBox="1"/>
            <p:nvPr/>
          </p:nvSpPr>
          <p:spPr>
            <a:xfrm>
              <a:off x="6290195" y="1674950"/>
              <a:ext cx="439248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Our </a:t>
              </a:r>
              <a:r>
                <a:rPr lang="en-I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Goal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90195" y="2609522"/>
              <a:ext cx="4392488" cy="272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 Ipsum is simply dummy text of the printing and typesetting industry. </a:t>
              </a:r>
            </a:p>
            <a:p>
              <a:pPr>
                <a:lnSpc>
                  <a:spcPct val="120000"/>
                </a:lnSpc>
              </a:pPr>
              <a:endPara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I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 Ipsum has been the industry's standard dummy text ever since the 1500s, when an unknown printer took a galley of type and scrambled it to make a type specimen book.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82821" y="1560129"/>
            <a:ext cx="3717736" cy="3737742"/>
            <a:chOff x="-5567363" y="4137025"/>
            <a:chExt cx="3835401" cy="38560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-5567363" y="4525963"/>
              <a:ext cx="3465513" cy="3467100"/>
            </a:xfrm>
            <a:custGeom>
              <a:avLst/>
              <a:gdLst>
                <a:gd name="T0" fmla="*/ 2449 w 4365"/>
                <a:gd name="T1" fmla="*/ 16 h 4367"/>
                <a:gd name="T2" fmla="*/ 2831 w 4365"/>
                <a:gd name="T3" fmla="*/ 98 h 4367"/>
                <a:gd name="T4" fmla="*/ 3184 w 4365"/>
                <a:gd name="T5" fmla="*/ 243 h 4367"/>
                <a:gd name="T6" fmla="*/ 3208 w 4365"/>
                <a:gd name="T7" fmla="*/ 638 h 4367"/>
                <a:gd name="T8" fmla="*/ 2835 w 4365"/>
                <a:gd name="T9" fmla="*/ 716 h 4367"/>
                <a:gd name="T10" fmla="*/ 2521 w 4365"/>
                <a:gd name="T11" fmla="*/ 615 h 4367"/>
                <a:gd name="T12" fmla="*/ 2182 w 4365"/>
                <a:gd name="T13" fmla="*/ 578 h 4367"/>
                <a:gd name="T14" fmla="*/ 1831 w 4365"/>
                <a:gd name="T15" fmla="*/ 616 h 4367"/>
                <a:gd name="T16" fmla="*/ 1507 w 4365"/>
                <a:gd name="T17" fmla="*/ 727 h 4367"/>
                <a:gd name="T18" fmla="*/ 1217 w 4365"/>
                <a:gd name="T19" fmla="*/ 901 h 4367"/>
                <a:gd name="T20" fmla="*/ 972 w 4365"/>
                <a:gd name="T21" fmla="*/ 1129 h 4367"/>
                <a:gd name="T22" fmla="*/ 779 w 4365"/>
                <a:gd name="T23" fmla="*/ 1405 h 4367"/>
                <a:gd name="T24" fmla="*/ 646 w 4365"/>
                <a:gd name="T25" fmla="*/ 1719 h 4367"/>
                <a:gd name="T26" fmla="*/ 583 w 4365"/>
                <a:gd name="T27" fmla="*/ 2063 h 4367"/>
                <a:gd name="T28" fmla="*/ 596 w 4365"/>
                <a:gd name="T29" fmla="*/ 2420 h 4367"/>
                <a:gd name="T30" fmla="*/ 683 w 4365"/>
                <a:gd name="T31" fmla="*/ 2755 h 4367"/>
                <a:gd name="T32" fmla="*/ 838 w 4365"/>
                <a:gd name="T33" fmla="*/ 3057 h 4367"/>
                <a:gd name="T34" fmla="*/ 1049 w 4365"/>
                <a:gd name="T35" fmla="*/ 3318 h 4367"/>
                <a:gd name="T36" fmla="*/ 1309 w 4365"/>
                <a:gd name="T37" fmla="*/ 3529 h 4367"/>
                <a:gd name="T38" fmla="*/ 1612 w 4365"/>
                <a:gd name="T39" fmla="*/ 3683 h 4367"/>
                <a:gd name="T40" fmla="*/ 1946 w 4365"/>
                <a:gd name="T41" fmla="*/ 3771 h 4367"/>
                <a:gd name="T42" fmla="*/ 2303 w 4365"/>
                <a:gd name="T43" fmla="*/ 3784 h 4367"/>
                <a:gd name="T44" fmla="*/ 2646 w 4365"/>
                <a:gd name="T45" fmla="*/ 3720 h 4367"/>
                <a:gd name="T46" fmla="*/ 2960 w 4365"/>
                <a:gd name="T47" fmla="*/ 3588 h 4367"/>
                <a:gd name="T48" fmla="*/ 3235 w 4365"/>
                <a:gd name="T49" fmla="*/ 3395 h 4367"/>
                <a:gd name="T50" fmla="*/ 3465 w 4365"/>
                <a:gd name="T51" fmla="*/ 3149 h 4367"/>
                <a:gd name="T52" fmla="*/ 3639 w 4365"/>
                <a:gd name="T53" fmla="*/ 2860 h 4367"/>
                <a:gd name="T54" fmla="*/ 3748 w 4365"/>
                <a:gd name="T55" fmla="*/ 2535 h 4367"/>
                <a:gd name="T56" fmla="*/ 3787 w 4365"/>
                <a:gd name="T57" fmla="*/ 2183 h 4367"/>
                <a:gd name="T58" fmla="*/ 3751 w 4365"/>
                <a:gd name="T59" fmla="*/ 1845 h 4367"/>
                <a:gd name="T60" fmla="*/ 3649 w 4365"/>
                <a:gd name="T61" fmla="*/ 1531 h 4367"/>
                <a:gd name="T62" fmla="*/ 3746 w 4365"/>
                <a:gd name="T63" fmla="*/ 1138 h 4367"/>
                <a:gd name="T64" fmla="*/ 4082 w 4365"/>
                <a:gd name="T65" fmla="*/ 1160 h 4367"/>
                <a:gd name="T66" fmla="*/ 4218 w 4365"/>
                <a:gd name="T67" fmla="*/ 1395 h 4367"/>
                <a:gd name="T68" fmla="*/ 4327 w 4365"/>
                <a:gd name="T69" fmla="*/ 1776 h 4367"/>
                <a:gd name="T70" fmla="*/ 4365 w 4365"/>
                <a:gd name="T71" fmla="*/ 2183 h 4367"/>
                <a:gd name="T72" fmla="*/ 4324 w 4365"/>
                <a:gd name="T73" fmla="*/ 2606 h 4367"/>
                <a:gd name="T74" fmla="*/ 4206 w 4365"/>
                <a:gd name="T75" fmla="*/ 3001 h 4367"/>
                <a:gd name="T76" fmla="*/ 4020 w 4365"/>
                <a:gd name="T77" fmla="*/ 3361 h 4367"/>
                <a:gd name="T78" fmla="*/ 3773 w 4365"/>
                <a:gd name="T79" fmla="*/ 3678 h 4367"/>
                <a:gd name="T80" fmla="*/ 3470 w 4365"/>
                <a:gd name="T81" fmla="*/ 3945 h 4367"/>
                <a:gd name="T82" fmla="*/ 3124 w 4365"/>
                <a:gd name="T83" fmla="*/ 4153 h 4367"/>
                <a:gd name="T84" fmla="*/ 2741 w 4365"/>
                <a:gd name="T85" fmla="*/ 4295 h 4367"/>
                <a:gd name="T86" fmla="*/ 2327 w 4365"/>
                <a:gd name="T87" fmla="*/ 4363 h 4367"/>
                <a:gd name="T88" fmla="*/ 1898 w 4365"/>
                <a:gd name="T89" fmla="*/ 4348 h 4367"/>
                <a:gd name="T90" fmla="*/ 1492 w 4365"/>
                <a:gd name="T91" fmla="*/ 4255 h 4367"/>
                <a:gd name="T92" fmla="*/ 1121 w 4365"/>
                <a:gd name="T93" fmla="*/ 4091 h 4367"/>
                <a:gd name="T94" fmla="*/ 788 w 4365"/>
                <a:gd name="T95" fmla="*/ 3863 h 4367"/>
                <a:gd name="T96" fmla="*/ 505 w 4365"/>
                <a:gd name="T97" fmla="*/ 3578 h 4367"/>
                <a:gd name="T98" fmla="*/ 276 w 4365"/>
                <a:gd name="T99" fmla="*/ 3246 h 4367"/>
                <a:gd name="T100" fmla="*/ 111 w 4365"/>
                <a:gd name="T101" fmla="*/ 2873 h 4367"/>
                <a:gd name="T102" fmla="*/ 18 w 4365"/>
                <a:gd name="T103" fmla="*/ 2467 h 4367"/>
                <a:gd name="T104" fmla="*/ 5 w 4365"/>
                <a:gd name="T105" fmla="*/ 2040 h 4367"/>
                <a:gd name="T106" fmla="*/ 73 w 4365"/>
                <a:gd name="T107" fmla="*/ 1625 h 4367"/>
                <a:gd name="T108" fmla="*/ 214 w 4365"/>
                <a:gd name="T109" fmla="*/ 1240 h 4367"/>
                <a:gd name="T110" fmla="*/ 421 w 4365"/>
                <a:gd name="T111" fmla="*/ 893 h 4367"/>
                <a:gd name="T112" fmla="*/ 687 w 4365"/>
                <a:gd name="T113" fmla="*/ 593 h 4367"/>
                <a:gd name="T114" fmla="*/ 1004 w 4365"/>
                <a:gd name="T115" fmla="*/ 345 h 4367"/>
                <a:gd name="T116" fmla="*/ 1364 w 4365"/>
                <a:gd name="T117" fmla="*/ 159 h 4367"/>
                <a:gd name="T118" fmla="*/ 1759 w 4365"/>
                <a:gd name="T119" fmla="*/ 41 h 4367"/>
                <a:gd name="T120" fmla="*/ 2182 w 4365"/>
                <a:gd name="T121" fmla="*/ 0 h 4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65" h="4367">
                  <a:moveTo>
                    <a:pt x="2182" y="0"/>
                  </a:moveTo>
                  <a:lnTo>
                    <a:pt x="2316" y="4"/>
                  </a:lnTo>
                  <a:lnTo>
                    <a:pt x="2449" y="16"/>
                  </a:lnTo>
                  <a:lnTo>
                    <a:pt x="2579" y="35"/>
                  </a:lnTo>
                  <a:lnTo>
                    <a:pt x="2707" y="63"/>
                  </a:lnTo>
                  <a:lnTo>
                    <a:pt x="2831" y="98"/>
                  </a:lnTo>
                  <a:lnTo>
                    <a:pt x="2952" y="140"/>
                  </a:lnTo>
                  <a:lnTo>
                    <a:pt x="3070" y="188"/>
                  </a:lnTo>
                  <a:lnTo>
                    <a:pt x="3184" y="243"/>
                  </a:lnTo>
                  <a:lnTo>
                    <a:pt x="3182" y="281"/>
                  </a:lnTo>
                  <a:lnTo>
                    <a:pt x="3183" y="320"/>
                  </a:lnTo>
                  <a:lnTo>
                    <a:pt x="3208" y="638"/>
                  </a:lnTo>
                  <a:lnTo>
                    <a:pt x="3027" y="818"/>
                  </a:lnTo>
                  <a:lnTo>
                    <a:pt x="2932" y="765"/>
                  </a:lnTo>
                  <a:lnTo>
                    <a:pt x="2835" y="716"/>
                  </a:lnTo>
                  <a:lnTo>
                    <a:pt x="2733" y="675"/>
                  </a:lnTo>
                  <a:lnTo>
                    <a:pt x="2629" y="641"/>
                  </a:lnTo>
                  <a:lnTo>
                    <a:pt x="2521" y="615"/>
                  </a:lnTo>
                  <a:lnTo>
                    <a:pt x="2411" y="594"/>
                  </a:lnTo>
                  <a:lnTo>
                    <a:pt x="2297" y="582"/>
                  </a:lnTo>
                  <a:lnTo>
                    <a:pt x="2182" y="578"/>
                  </a:lnTo>
                  <a:lnTo>
                    <a:pt x="2063" y="582"/>
                  </a:lnTo>
                  <a:lnTo>
                    <a:pt x="1945" y="596"/>
                  </a:lnTo>
                  <a:lnTo>
                    <a:pt x="1831" y="616"/>
                  </a:lnTo>
                  <a:lnTo>
                    <a:pt x="1719" y="646"/>
                  </a:lnTo>
                  <a:lnTo>
                    <a:pt x="1612" y="683"/>
                  </a:lnTo>
                  <a:lnTo>
                    <a:pt x="1507" y="727"/>
                  </a:lnTo>
                  <a:lnTo>
                    <a:pt x="1405" y="778"/>
                  </a:lnTo>
                  <a:lnTo>
                    <a:pt x="1309" y="837"/>
                  </a:lnTo>
                  <a:lnTo>
                    <a:pt x="1217" y="901"/>
                  </a:lnTo>
                  <a:lnTo>
                    <a:pt x="1130" y="972"/>
                  </a:lnTo>
                  <a:lnTo>
                    <a:pt x="1049" y="1048"/>
                  </a:lnTo>
                  <a:lnTo>
                    <a:pt x="972" y="1129"/>
                  </a:lnTo>
                  <a:lnTo>
                    <a:pt x="901" y="1218"/>
                  </a:lnTo>
                  <a:lnTo>
                    <a:pt x="836" y="1309"/>
                  </a:lnTo>
                  <a:lnTo>
                    <a:pt x="779" y="1405"/>
                  </a:lnTo>
                  <a:lnTo>
                    <a:pt x="727" y="1507"/>
                  </a:lnTo>
                  <a:lnTo>
                    <a:pt x="683" y="1612"/>
                  </a:lnTo>
                  <a:lnTo>
                    <a:pt x="646" y="1719"/>
                  </a:lnTo>
                  <a:lnTo>
                    <a:pt x="617" y="1832"/>
                  </a:lnTo>
                  <a:lnTo>
                    <a:pt x="596" y="1947"/>
                  </a:lnTo>
                  <a:lnTo>
                    <a:pt x="583" y="2063"/>
                  </a:lnTo>
                  <a:lnTo>
                    <a:pt x="578" y="2183"/>
                  </a:lnTo>
                  <a:lnTo>
                    <a:pt x="583" y="2304"/>
                  </a:lnTo>
                  <a:lnTo>
                    <a:pt x="596" y="2420"/>
                  </a:lnTo>
                  <a:lnTo>
                    <a:pt x="617" y="2535"/>
                  </a:lnTo>
                  <a:lnTo>
                    <a:pt x="646" y="2647"/>
                  </a:lnTo>
                  <a:lnTo>
                    <a:pt x="683" y="2755"/>
                  </a:lnTo>
                  <a:lnTo>
                    <a:pt x="727" y="2860"/>
                  </a:lnTo>
                  <a:lnTo>
                    <a:pt x="779" y="2960"/>
                  </a:lnTo>
                  <a:lnTo>
                    <a:pt x="838" y="3057"/>
                  </a:lnTo>
                  <a:lnTo>
                    <a:pt x="901" y="3149"/>
                  </a:lnTo>
                  <a:lnTo>
                    <a:pt x="972" y="3236"/>
                  </a:lnTo>
                  <a:lnTo>
                    <a:pt x="1049" y="3318"/>
                  </a:lnTo>
                  <a:lnTo>
                    <a:pt x="1131" y="3395"/>
                  </a:lnTo>
                  <a:lnTo>
                    <a:pt x="1218" y="3464"/>
                  </a:lnTo>
                  <a:lnTo>
                    <a:pt x="1309" y="3529"/>
                  </a:lnTo>
                  <a:lnTo>
                    <a:pt x="1405" y="3588"/>
                  </a:lnTo>
                  <a:lnTo>
                    <a:pt x="1507" y="3638"/>
                  </a:lnTo>
                  <a:lnTo>
                    <a:pt x="1612" y="3683"/>
                  </a:lnTo>
                  <a:lnTo>
                    <a:pt x="1719" y="3720"/>
                  </a:lnTo>
                  <a:lnTo>
                    <a:pt x="1831" y="3749"/>
                  </a:lnTo>
                  <a:lnTo>
                    <a:pt x="1946" y="3771"/>
                  </a:lnTo>
                  <a:lnTo>
                    <a:pt x="2063" y="3784"/>
                  </a:lnTo>
                  <a:lnTo>
                    <a:pt x="2184" y="3787"/>
                  </a:lnTo>
                  <a:lnTo>
                    <a:pt x="2303" y="3784"/>
                  </a:lnTo>
                  <a:lnTo>
                    <a:pt x="2419" y="3771"/>
                  </a:lnTo>
                  <a:lnTo>
                    <a:pt x="2534" y="3749"/>
                  </a:lnTo>
                  <a:lnTo>
                    <a:pt x="2646" y="3720"/>
                  </a:lnTo>
                  <a:lnTo>
                    <a:pt x="2754" y="3683"/>
                  </a:lnTo>
                  <a:lnTo>
                    <a:pt x="2859" y="3638"/>
                  </a:lnTo>
                  <a:lnTo>
                    <a:pt x="2960" y="3588"/>
                  </a:lnTo>
                  <a:lnTo>
                    <a:pt x="3056" y="3529"/>
                  </a:lnTo>
                  <a:lnTo>
                    <a:pt x="3148" y="3464"/>
                  </a:lnTo>
                  <a:lnTo>
                    <a:pt x="3235" y="3395"/>
                  </a:lnTo>
                  <a:lnTo>
                    <a:pt x="3317" y="3318"/>
                  </a:lnTo>
                  <a:lnTo>
                    <a:pt x="3394" y="3236"/>
                  </a:lnTo>
                  <a:lnTo>
                    <a:pt x="3465" y="3149"/>
                  </a:lnTo>
                  <a:lnTo>
                    <a:pt x="3528" y="3057"/>
                  </a:lnTo>
                  <a:lnTo>
                    <a:pt x="3587" y="2960"/>
                  </a:lnTo>
                  <a:lnTo>
                    <a:pt x="3639" y="2860"/>
                  </a:lnTo>
                  <a:lnTo>
                    <a:pt x="3683" y="2755"/>
                  </a:lnTo>
                  <a:lnTo>
                    <a:pt x="3720" y="2647"/>
                  </a:lnTo>
                  <a:lnTo>
                    <a:pt x="3748" y="2535"/>
                  </a:lnTo>
                  <a:lnTo>
                    <a:pt x="3770" y="2420"/>
                  </a:lnTo>
                  <a:lnTo>
                    <a:pt x="3783" y="2304"/>
                  </a:lnTo>
                  <a:lnTo>
                    <a:pt x="3787" y="2183"/>
                  </a:lnTo>
                  <a:lnTo>
                    <a:pt x="3783" y="2068"/>
                  </a:lnTo>
                  <a:lnTo>
                    <a:pt x="3771" y="1955"/>
                  </a:lnTo>
                  <a:lnTo>
                    <a:pt x="3751" y="1845"/>
                  </a:lnTo>
                  <a:lnTo>
                    <a:pt x="3724" y="1737"/>
                  </a:lnTo>
                  <a:lnTo>
                    <a:pt x="3690" y="1631"/>
                  </a:lnTo>
                  <a:lnTo>
                    <a:pt x="3649" y="1531"/>
                  </a:lnTo>
                  <a:lnTo>
                    <a:pt x="3600" y="1432"/>
                  </a:lnTo>
                  <a:lnTo>
                    <a:pt x="3547" y="1337"/>
                  </a:lnTo>
                  <a:lnTo>
                    <a:pt x="3746" y="1138"/>
                  </a:lnTo>
                  <a:lnTo>
                    <a:pt x="4023" y="1159"/>
                  </a:lnTo>
                  <a:lnTo>
                    <a:pt x="4056" y="1160"/>
                  </a:lnTo>
                  <a:lnTo>
                    <a:pt x="4082" y="1160"/>
                  </a:lnTo>
                  <a:lnTo>
                    <a:pt x="4109" y="1158"/>
                  </a:lnTo>
                  <a:lnTo>
                    <a:pt x="4168" y="1274"/>
                  </a:lnTo>
                  <a:lnTo>
                    <a:pt x="4218" y="1395"/>
                  </a:lnTo>
                  <a:lnTo>
                    <a:pt x="4262" y="1519"/>
                  </a:lnTo>
                  <a:lnTo>
                    <a:pt x="4297" y="1646"/>
                  </a:lnTo>
                  <a:lnTo>
                    <a:pt x="4327" y="1776"/>
                  </a:lnTo>
                  <a:lnTo>
                    <a:pt x="4348" y="1910"/>
                  </a:lnTo>
                  <a:lnTo>
                    <a:pt x="4361" y="2045"/>
                  </a:lnTo>
                  <a:lnTo>
                    <a:pt x="4365" y="2183"/>
                  </a:lnTo>
                  <a:lnTo>
                    <a:pt x="4359" y="2327"/>
                  </a:lnTo>
                  <a:lnTo>
                    <a:pt x="4346" y="2467"/>
                  </a:lnTo>
                  <a:lnTo>
                    <a:pt x="4324" y="2606"/>
                  </a:lnTo>
                  <a:lnTo>
                    <a:pt x="4293" y="2742"/>
                  </a:lnTo>
                  <a:lnTo>
                    <a:pt x="4253" y="2873"/>
                  </a:lnTo>
                  <a:lnTo>
                    <a:pt x="4206" y="3001"/>
                  </a:lnTo>
                  <a:lnTo>
                    <a:pt x="4151" y="3127"/>
                  </a:lnTo>
                  <a:lnTo>
                    <a:pt x="4090" y="3246"/>
                  </a:lnTo>
                  <a:lnTo>
                    <a:pt x="4020" y="3361"/>
                  </a:lnTo>
                  <a:lnTo>
                    <a:pt x="3944" y="3473"/>
                  </a:lnTo>
                  <a:lnTo>
                    <a:pt x="3861" y="3578"/>
                  </a:lnTo>
                  <a:lnTo>
                    <a:pt x="3773" y="3678"/>
                  </a:lnTo>
                  <a:lnTo>
                    <a:pt x="3677" y="3774"/>
                  </a:lnTo>
                  <a:lnTo>
                    <a:pt x="3577" y="3863"/>
                  </a:lnTo>
                  <a:lnTo>
                    <a:pt x="3470" y="3945"/>
                  </a:lnTo>
                  <a:lnTo>
                    <a:pt x="3360" y="4022"/>
                  </a:lnTo>
                  <a:lnTo>
                    <a:pt x="3245" y="4091"/>
                  </a:lnTo>
                  <a:lnTo>
                    <a:pt x="3124" y="4153"/>
                  </a:lnTo>
                  <a:lnTo>
                    <a:pt x="3000" y="4208"/>
                  </a:lnTo>
                  <a:lnTo>
                    <a:pt x="2872" y="4255"/>
                  </a:lnTo>
                  <a:lnTo>
                    <a:pt x="2741" y="4295"/>
                  </a:lnTo>
                  <a:lnTo>
                    <a:pt x="2605" y="4326"/>
                  </a:lnTo>
                  <a:lnTo>
                    <a:pt x="2467" y="4348"/>
                  </a:lnTo>
                  <a:lnTo>
                    <a:pt x="2327" y="4363"/>
                  </a:lnTo>
                  <a:lnTo>
                    <a:pt x="2182" y="4367"/>
                  </a:lnTo>
                  <a:lnTo>
                    <a:pt x="2039" y="4363"/>
                  </a:lnTo>
                  <a:lnTo>
                    <a:pt x="1898" y="4348"/>
                  </a:lnTo>
                  <a:lnTo>
                    <a:pt x="1759" y="4326"/>
                  </a:lnTo>
                  <a:lnTo>
                    <a:pt x="1625" y="4295"/>
                  </a:lnTo>
                  <a:lnTo>
                    <a:pt x="1492" y="4255"/>
                  </a:lnTo>
                  <a:lnTo>
                    <a:pt x="1364" y="4208"/>
                  </a:lnTo>
                  <a:lnTo>
                    <a:pt x="1240" y="4153"/>
                  </a:lnTo>
                  <a:lnTo>
                    <a:pt x="1121" y="4091"/>
                  </a:lnTo>
                  <a:lnTo>
                    <a:pt x="1004" y="4022"/>
                  </a:lnTo>
                  <a:lnTo>
                    <a:pt x="894" y="3945"/>
                  </a:lnTo>
                  <a:lnTo>
                    <a:pt x="788" y="3863"/>
                  </a:lnTo>
                  <a:lnTo>
                    <a:pt x="687" y="3774"/>
                  </a:lnTo>
                  <a:lnTo>
                    <a:pt x="593" y="3678"/>
                  </a:lnTo>
                  <a:lnTo>
                    <a:pt x="505" y="3578"/>
                  </a:lnTo>
                  <a:lnTo>
                    <a:pt x="421" y="3473"/>
                  </a:lnTo>
                  <a:lnTo>
                    <a:pt x="345" y="3361"/>
                  </a:lnTo>
                  <a:lnTo>
                    <a:pt x="276" y="3246"/>
                  </a:lnTo>
                  <a:lnTo>
                    <a:pt x="214" y="3127"/>
                  </a:lnTo>
                  <a:lnTo>
                    <a:pt x="158" y="3001"/>
                  </a:lnTo>
                  <a:lnTo>
                    <a:pt x="111" y="2873"/>
                  </a:lnTo>
                  <a:lnTo>
                    <a:pt x="73" y="2742"/>
                  </a:lnTo>
                  <a:lnTo>
                    <a:pt x="42" y="2606"/>
                  </a:lnTo>
                  <a:lnTo>
                    <a:pt x="18" y="2467"/>
                  </a:lnTo>
                  <a:lnTo>
                    <a:pt x="5" y="2327"/>
                  </a:lnTo>
                  <a:lnTo>
                    <a:pt x="0" y="2183"/>
                  </a:lnTo>
                  <a:lnTo>
                    <a:pt x="5" y="2040"/>
                  </a:lnTo>
                  <a:lnTo>
                    <a:pt x="18" y="1898"/>
                  </a:lnTo>
                  <a:lnTo>
                    <a:pt x="42" y="1761"/>
                  </a:lnTo>
                  <a:lnTo>
                    <a:pt x="73" y="1625"/>
                  </a:lnTo>
                  <a:lnTo>
                    <a:pt x="111" y="1492"/>
                  </a:lnTo>
                  <a:lnTo>
                    <a:pt x="158" y="1364"/>
                  </a:lnTo>
                  <a:lnTo>
                    <a:pt x="214" y="1240"/>
                  </a:lnTo>
                  <a:lnTo>
                    <a:pt x="276" y="1121"/>
                  </a:lnTo>
                  <a:lnTo>
                    <a:pt x="345" y="1004"/>
                  </a:lnTo>
                  <a:lnTo>
                    <a:pt x="421" y="893"/>
                  </a:lnTo>
                  <a:lnTo>
                    <a:pt x="505" y="787"/>
                  </a:lnTo>
                  <a:lnTo>
                    <a:pt x="593" y="687"/>
                  </a:lnTo>
                  <a:lnTo>
                    <a:pt x="687" y="593"/>
                  </a:lnTo>
                  <a:lnTo>
                    <a:pt x="788" y="504"/>
                  </a:lnTo>
                  <a:lnTo>
                    <a:pt x="894" y="421"/>
                  </a:lnTo>
                  <a:lnTo>
                    <a:pt x="1004" y="345"/>
                  </a:lnTo>
                  <a:lnTo>
                    <a:pt x="1119" y="275"/>
                  </a:lnTo>
                  <a:lnTo>
                    <a:pt x="1240" y="214"/>
                  </a:lnTo>
                  <a:lnTo>
                    <a:pt x="1364" y="159"/>
                  </a:lnTo>
                  <a:lnTo>
                    <a:pt x="1492" y="110"/>
                  </a:lnTo>
                  <a:lnTo>
                    <a:pt x="1625" y="72"/>
                  </a:lnTo>
                  <a:lnTo>
                    <a:pt x="1759" y="41"/>
                  </a:lnTo>
                  <a:lnTo>
                    <a:pt x="1898" y="17"/>
                  </a:lnTo>
                  <a:lnTo>
                    <a:pt x="2039" y="4"/>
                  </a:lnTo>
                  <a:lnTo>
                    <a:pt x="2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-4687888" y="5405438"/>
              <a:ext cx="1704975" cy="1706562"/>
            </a:xfrm>
            <a:custGeom>
              <a:avLst/>
              <a:gdLst>
                <a:gd name="T0" fmla="*/ 1172 w 2150"/>
                <a:gd name="T1" fmla="*/ 5 h 2151"/>
                <a:gd name="T2" fmla="*/ 1357 w 2150"/>
                <a:gd name="T3" fmla="*/ 39 h 2151"/>
                <a:gd name="T4" fmla="*/ 1529 w 2150"/>
                <a:gd name="T5" fmla="*/ 102 h 2151"/>
                <a:gd name="T6" fmla="*/ 1075 w 2150"/>
                <a:gd name="T7" fmla="*/ 512 h 2151"/>
                <a:gd name="T8" fmla="*/ 937 w 2150"/>
                <a:gd name="T9" fmla="*/ 530 h 2151"/>
                <a:gd name="T10" fmla="*/ 810 w 2150"/>
                <a:gd name="T11" fmla="*/ 579 h 2151"/>
                <a:gd name="T12" fmla="*/ 701 w 2150"/>
                <a:gd name="T13" fmla="*/ 654 h 2151"/>
                <a:gd name="T14" fmla="*/ 612 w 2150"/>
                <a:gd name="T15" fmla="*/ 754 h 2151"/>
                <a:gd name="T16" fmla="*/ 549 w 2150"/>
                <a:gd name="T17" fmla="*/ 872 h 2151"/>
                <a:gd name="T18" fmla="*/ 516 w 2150"/>
                <a:gd name="T19" fmla="*/ 1005 h 2151"/>
                <a:gd name="T20" fmla="*/ 516 w 2150"/>
                <a:gd name="T21" fmla="*/ 1146 h 2151"/>
                <a:gd name="T22" fmla="*/ 549 w 2150"/>
                <a:gd name="T23" fmla="*/ 1281 h 2151"/>
                <a:gd name="T24" fmla="*/ 612 w 2150"/>
                <a:gd name="T25" fmla="*/ 1399 h 2151"/>
                <a:gd name="T26" fmla="*/ 701 w 2150"/>
                <a:gd name="T27" fmla="*/ 1497 h 2151"/>
                <a:gd name="T28" fmla="*/ 810 w 2150"/>
                <a:gd name="T29" fmla="*/ 1574 h 2151"/>
                <a:gd name="T30" fmla="*/ 937 w 2150"/>
                <a:gd name="T31" fmla="*/ 1623 h 2151"/>
                <a:gd name="T32" fmla="*/ 1075 w 2150"/>
                <a:gd name="T33" fmla="*/ 1641 h 2151"/>
                <a:gd name="T34" fmla="*/ 1214 w 2150"/>
                <a:gd name="T35" fmla="*/ 1623 h 2151"/>
                <a:gd name="T36" fmla="*/ 1340 w 2150"/>
                <a:gd name="T37" fmla="*/ 1574 h 2151"/>
                <a:gd name="T38" fmla="*/ 1450 w 2150"/>
                <a:gd name="T39" fmla="*/ 1497 h 2151"/>
                <a:gd name="T40" fmla="*/ 1538 w 2150"/>
                <a:gd name="T41" fmla="*/ 1399 h 2151"/>
                <a:gd name="T42" fmla="*/ 1601 w 2150"/>
                <a:gd name="T43" fmla="*/ 1281 h 2151"/>
                <a:gd name="T44" fmla="*/ 1634 w 2150"/>
                <a:gd name="T45" fmla="*/ 1146 h 2151"/>
                <a:gd name="T46" fmla="*/ 1637 w 2150"/>
                <a:gd name="T47" fmla="*/ 1033 h 2151"/>
                <a:gd name="T48" fmla="*/ 2085 w 2150"/>
                <a:gd name="T49" fmla="*/ 707 h 2151"/>
                <a:gd name="T50" fmla="*/ 2133 w 2150"/>
                <a:gd name="T51" fmla="*/ 885 h 2151"/>
                <a:gd name="T52" fmla="*/ 2150 w 2150"/>
                <a:gd name="T53" fmla="*/ 1076 h 2151"/>
                <a:gd name="T54" fmla="*/ 2132 w 2150"/>
                <a:gd name="T55" fmla="*/ 1269 h 2151"/>
                <a:gd name="T56" fmla="*/ 2082 w 2150"/>
                <a:gd name="T57" fmla="*/ 1452 h 2151"/>
                <a:gd name="T58" fmla="*/ 2004 w 2150"/>
                <a:gd name="T59" fmla="*/ 1618 h 2151"/>
                <a:gd name="T60" fmla="*/ 1898 w 2150"/>
                <a:gd name="T61" fmla="*/ 1769 h 2151"/>
                <a:gd name="T62" fmla="*/ 1768 w 2150"/>
                <a:gd name="T63" fmla="*/ 1899 h 2151"/>
                <a:gd name="T64" fmla="*/ 1618 w 2150"/>
                <a:gd name="T65" fmla="*/ 2005 h 2151"/>
                <a:gd name="T66" fmla="*/ 1451 w 2150"/>
                <a:gd name="T67" fmla="*/ 2085 h 2151"/>
                <a:gd name="T68" fmla="*/ 1268 w 2150"/>
                <a:gd name="T69" fmla="*/ 2133 h 2151"/>
                <a:gd name="T70" fmla="*/ 1075 w 2150"/>
                <a:gd name="T71" fmla="*/ 2151 h 2151"/>
                <a:gd name="T72" fmla="*/ 882 w 2150"/>
                <a:gd name="T73" fmla="*/ 2133 h 2151"/>
                <a:gd name="T74" fmla="*/ 701 w 2150"/>
                <a:gd name="T75" fmla="*/ 2083 h 2151"/>
                <a:gd name="T76" fmla="*/ 533 w 2150"/>
                <a:gd name="T77" fmla="*/ 2005 h 2151"/>
                <a:gd name="T78" fmla="*/ 384 w 2150"/>
                <a:gd name="T79" fmla="*/ 1899 h 2151"/>
                <a:gd name="T80" fmla="*/ 254 w 2150"/>
                <a:gd name="T81" fmla="*/ 1769 h 2151"/>
                <a:gd name="T82" fmla="*/ 148 w 2150"/>
                <a:gd name="T83" fmla="*/ 1618 h 2151"/>
                <a:gd name="T84" fmla="*/ 68 w 2150"/>
                <a:gd name="T85" fmla="*/ 1450 h 2151"/>
                <a:gd name="T86" fmla="*/ 18 w 2150"/>
                <a:gd name="T87" fmla="*/ 1269 h 2151"/>
                <a:gd name="T88" fmla="*/ 0 w 2150"/>
                <a:gd name="T89" fmla="*/ 1076 h 2151"/>
                <a:gd name="T90" fmla="*/ 18 w 2150"/>
                <a:gd name="T91" fmla="*/ 882 h 2151"/>
                <a:gd name="T92" fmla="*/ 68 w 2150"/>
                <a:gd name="T93" fmla="*/ 701 h 2151"/>
                <a:gd name="T94" fmla="*/ 148 w 2150"/>
                <a:gd name="T95" fmla="*/ 533 h 2151"/>
                <a:gd name="T96" fmla="*/ 254 w 2150"/>
                <a:gd name="T97" fmla="*/ 382 h 2151"/>
                <a:gd name="T98" fmla="*/ 384 w 2150"/>
                <a:gd name="T99" fmla="*/ 254 h 2151"/>
                <a:gd name="T100" fmla="*/ 533 w 2150"/>
                <a:gd name="T101" fmla="*/ 148 h 2151"/>
                <a:gd name="T102" fmla="*/ 701 w 2150"/>
                <a:gd name="T103" fmla="*/ 68 h 2151"/>
                <a:gd name="T104" fmla="*/ 882 w 2150"/>
                <a:gd name="T105" fmla="*/ 18 h 2151"/>
                <a:gd name="T106" fmla="*/ 1075 w 2150"/>
                <a:gd name="T107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50" h="2151">
                  <a:moveTo>
                    <a:pt x="1075" y="0"/>
                  </a:moveTo>
                  <a:lnTo>
                    <a:pt x="1172" y="5"/>
                  </a:lnTo>
                  <a:lnTo>
                    <a:pt x="1265" y="18"/>
                  </a:lnTo>
                  <a:lnTo>
                    <a:pt x="1357" y="39"/>
                  </a:lnTo>
                  <a:lnTo>
                    <a:pt x="1445" y="67"/>
                  </a:lnTo>
                  <a:lnTo>
                    <a:pt x="1529" y="102"/>
                  </a:lnTo>
                  <a:lnTo>
                    <a:pt x="1118" y="514"/>
                  </a:lnTo>
                  <a:lnTo>
                    <a:pt x="1075" y="512"/>
                  </a:lnTo>
                  <a:lnTo>
                    <a:pt x="1004" y="517"/>
                  </a:lnTo>
                  <a:lnTo>
                    <a:pt x="937" y="530"/>
                  </a:lnTo>
                  <a:lnTo>
                    <a:pt x="872" y="551"/>
                  </a:lnTo>
                  <a:lnTo>
                    <a:pt x="810" y="579"/>
                  </a:lnTo>
                  <a:lnTo>
                    <a:pt x="754" y="612"/>
                  </a:lnTo>
                  <a:lnTo>
                    <a:pt x="701" y="654"/>
                  </a:lnTo>
                  <a:lnTo>
                    <a:pt x="653" y="701"/>
                  </a:lnTo>
                  <a:lnTo>
                    <a:pt x="612" y="754"/>
                  </a:lnTo>
                  <a:lnTo>
                    <a:pt x="578" y="812"/>
                  </a:lnTo>
                  <a:lnTo>
                    <a:pt x="549" y="872"/>
                  </a:lnTo>
                  <a:lnTo>
                    <a:pt x="528" y="937"/>
                  </a:lnTo>
                  <a:lnTo>
                    <a:pt x="516" y="1005"/>
                  </a:lnTo>
                  <a:lnTo>
                    <a:pt x="512" y="1076"/>
                  </a:lnTo>
                  <a:lnTo>
                    <a:pt x="516" y="1146"/>
                  </a:lnTo>
                  <a:lnTo>
                    <a:pt x="528" y="1214"/>
                  </a:lnTo>
                  <a:lnTo>
                    <a:pt x="549" y="1281"/>
                  </a:lnTo>
                  <a:lnTo>
                    <a:pt x="577" y="1341"/>
                  </a:lnTo>
                  <a:lnTo>
                    <a:pt x="612" y="1399"/>
                  </a:lnTo>
                  <a:lnTo>
                    <a:pt x="653" y="1450"/>
                  </a:lnTo>
                  <a:lnTo>
                    <a:pt x="701" y="1497"/>
                  </a:lnTo>
                  <a:lnTo>
                    <a:pt x="752" y="1539"/>
                  </a:lnTo>
                  <a:lnTo>
                    <a:pt x="810" y="1574"/>
                  </a:lnTo>
                  <a:lnTo>
                    <a:pt x="872" y="1602"/>
                  </a:lnTo>
                  <a:lnTo>
                    <a:pt x="937" y="1623"/>
                  </a:lnTo>
                  <a:lnTo>
                    <a:pt x="1004" y="1636"/>
                  </a:lnTo>
                  <a:lnTo>
                    <a:pt x="1075" y="1641"/>
                  </a:lnTo>
                  <a:lnTo>
                    <a:pt x="1146" y="1636"/>
                  </a:lnTo>
                  <a:lnTo>
                    <a:pt x="1214" y="1623"/>
                  </a:lnTo>
                  <a:lnTo>
                    <a:pt x="1279" y="1602"/>
                  </a:lnTo>
                  <a:lnTo>
                    <a:pt x="1340" y="1574"/>
                  </a:lnTo>
                  <a:lnTo>
                    <a:pt x="1398" y="1539"/>
                  </a:lnTo>
                  <a:lnTo>
                    <a:pt x="1450" y="1497"/>
                  </a:lnTo>
                  <a:lnTo>
                    <a:pt x="1497" y="1450"/>
                  </a:lnTo>
                  <a:lnTo>
                    <a:pt x="1538" y="1399"/>
                  </a:lnTo>
                  <a:lnTo>
                    <a:pt x="1573" y="1341"/>
                  </a:lnTo>
                  <a:lnTo>
                    <a:pt x="1601" y="1281"/>
                  </a:lnTo>
                  <a:lnTo>
                    <a:pt x="1622" y="1214"/>
                  </a:lnTo>
                  <a:lnTo>
                    <a:pt x="1634" y="1146"/>
                  </a:lnTo>
                  <a:lnTo>
                    <a:pt x="1638" y="1076"/>
                  </a:lnTo>
                  <a:lnTo>
                    <a:pt x="1637" y="1033"/>
                  </a:lnTo>
                  <a:lnTo>
                    <a:pt x="2049" y="621"/>
                  </a:lnTo>
                  <a:lnTo>
                    <a:pt x="2085" y="707"/>
                  </a:lnTo>
                  <a:lnTo>
                    <a:pt x="2113" y="794"/>
                  </a:lnTo>
                  <a:lnTo>
                    <a:pt x="2133" y="885"/>
                  </a:lnTo>
                  <a:lnTo>
                    <a:pt x="2145" y="980"/>
                  </a:lnTo>
                  <a:lnTo>
                    <a:pt x="2150" y="1076"/>
                  </a:lnTo>
                  <a:lnTo>
                    <a:pt x="2145" y="1174"/>
                  </a:lnTo>
                  <a:lnTo>
                    <a:pt x="2132" y="1269"/>
                  </a:lnTo>
                  <a:lnTo>
                    <a:pt x="2111" y="1362"/>
                  </a:lnTo>
                  <a:lnTo>
                    <a:pt x="2082" y="1452"/>
                  </a:lnTo>
                  <a:lnTo>
                    <a:pt x="2047" y="1537"/>
                  </a:lnTo>
                  <a:lnTo>
                    <a:pt x="2004" y="1618"/>
                  </a:lnTo>
                  <a:lnTo>
                    <a:pt x="1954" y="1697"/>
                  </a:lnTo>
                  <a:lnTo>
                    <a:pt x="1898" y="1769"/>
                  </a:lnTo>
                  <a:lnTo>
                    <a:pt x="1836" y="1837"/>
                  </a:lnTo>
                  <a:lnTo>
                    <a:pt x="1768" y="1899"/>
                  </a:lnTo>
                  <a:lnTo>
                    <a:pt x="1696" y="1955"/>
                  </a:lnTo>
                  <a:lnTo>
                    <a:pt x="1618" y="2005"/>
                  </a:lnTo>
                  <a:lnTo>
                    <a:pt x="1536" y="2048"/>
                  </a:lnTo>
                  <a:lnTo>
                    <a:pt x="1451" y="2085"/>
                  </a:lnTo>
                  <a:lnTo>
                    <a:pt x="1361" y="2113"/>
                  </a:lnTo>
                  <a:lnTo>
                    <a:pt x="1268" y="2133"/>
                  </a:lnTo>
                  <a:lnTo>
                    <a:pt x="1174" y="2146"/>
                  </a:lnTo>
                  <a:lnTo>
                    <a:pt x="1075" y="2151"/>
                  </a:lnTo>
                  <a:lnTo>
                    <a:pt x="978" y="2146"/>
                  </a:lnTo>
                  <a:lnTo>
                    <a:pt x="882" y="2133"/>
                  </a:lnTo>
                  <a:lnTo>
                    <a:pt x="789" y="2113"/>
                  </a:lnTo>
                  <a:lnTo>
                    <a:pt x="701" y="2083"/>
                  </a:lnTo>
                  <a:lnTo>
                    <a:pt x="615" y="2048"/>
                  </a:lnTo>
                  <a:lnTo>
                    <a:pt x="533" y="2005"/>
                  </a:lnTo>
                  <a:lnTo>
                    <a:pt x="456" y="1955"/>
                  </a:lnTo>
                  <a:lnTo>
                    <a:pt x="384" y="1899"/>
                  </a:lnTo>
                  <a:lnTo>
                    <a:pt x="316" y="1837"/>
                  </a:lnTo>
                  <a:lnTo>
                    <a:pt x="254" y="1769"/>
                  </a:lnTo>
                  <a:lnTo>
                    <a:pt x="198" y="1695"/>
                  </a:lnTo>
                  <a:lnTo>
                    <a:pt x="148" y="1618"/>
                  </a:lnTo>
                  <a:lnTo>
                    <a:pt x="105" y="1537"/>
                  </a:lnTo>
                  <a:lnTo>
                    <a:pt x="68" y="1450"/>
                  </a:lnTo>
                  <a:lnTo>
                    <a:pt x="39" y="1362"/>
                  </a:lnTo>
                  <a:lnTo>
                    <a:pt x="18" y="1269"/>
                  </a:lnTo>
                  <a:lnTo>
                    <a:pt x="5" y="1173"/>
                  </a:lnTo>
                  <a:lnTo>
                    <a:pt x="0" y="1076"/>
                  </a:lnTo>
                  <a:lnTo>
                    <a:pt x="5" y="978"/>
                  </a:lnTo>
                  <a:lnTo>
                    <a:pt x="18" y="882"/>
                  </a:lnTo>
                  <a:lnTo>
                    <a:pt x="39" y="789"/>
                  </a:lnTo>
                  <a:lnTo>
                    <a:pt x="68" y="701"/>
                  </a:lnTo>
                  <a:lnTo>
                    <a:pt x="105" y="615"/>
                  </a:lnTo>
                  <a:lnTo>
                    <a:pt x="148" y="533"/>
                  </a:lnTo>
                  <a:lnTo>
                    <a:pt x="198" y="456"/>
                  </a:lnTo>
                  <a:lnTo>
                    <a:pt x="254" y="382"/>
                  </a:lnTo>
                  <a:lnTo>
                    <a:pt x="316" y="316"/>
                  </a:lnTo>
                  <a:lnTo>
                    <a:pt x="384" y="254"/>
                  </a:lnTo>
                  <a:lnTo>
                    <a:pt x="456" y="198"/>
                  </a:lnTo>
                  <a:lnTo>
                    <a:pt x="533" y="148"/>
                  </a:lnTo>
                  <a:lnTo>
                    <a:pt x="615" y="104"/>
                  </a:lnTo>
                  <a:lnTo>
                    <a:pt x="701" y="68"/>
                  </a:lnTo>
                  <a:lnTo>
                    <a:pt x="789" y="39"/>
                  </a:lnTo>
                  <a:lnTo>
                    <a:pt x="882" y="18"/>
                  </a:lnTo>
                  <a:lnTo>
                    <a:pt x="978" y="5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-3829050" y="4137025"/>
              <a:ext cx="2097088" cy="2112962"/>
            </a:xfrm>
            <a:custGeom>
              <a:avLst/>
              <a:gdLst>
                <a:gd name="T0" fmla="*/ 1853 w 2644"/>
                <a:gd name="T1" fmla="*/ 1 h 2661"/>
                <a:gd name="T2" fmla="*/ 1878 w 2644"/>
                <a:gd name="T3" fmla="*/ 18 h 2661"/>
                <a:gd name="T4" fmla="*/ 1890 w 2644"/>
                <a:gd name="T5" fmla="*/ 46 h 2661"/>
                <a:gd name="T6" fmla="*/ 2069 w 2644"/>
                <a:gd name="T7" fmla="*/ 293 h 2661"/>
                <a:gd name="T8" fmla="*/ 2119 w 2644"/>
                <a:gd name="T9" fmla="*/ 260 h 2661"/>
                <a:gd name="T10" fmla="*/ 2176 w 2644"/>
                <a:gd name="T11" fmla="*/ 249 h 2661"/>
                <a:gd name="T12" fmla="*/ 2232 w 2644"/>
                <a:gd name="T13" fmla="*/ 260 h 2661"/>
                <a:gd name="T14" fmla="*/ 2282 w 2644"/>
                <a:gd name="T15" fmla="*/ 293 h 2661"/>
                <a:gd name="T16" fmla="*/ 2393 w 2644"/>
                <a:gd name="T17" fmla="*/ 410 h 2661"/>
                <a:gd name="T18" fmla="*/ 2415 w 2644"/>
                <a:gd name="T19" fmla="*/ 473 h 2661"/>
                <a:gd name="T20" fmla="*/ 2408 w 2644"/>
                <a:gd name="T21" fmla="*/ 538 h 2661"/>
                <a:gd name="T22" fmla="*/ 2372 w 2644"/>
                <a:gd name="T23" fmla="*/ 597 h 2661"/>
                <a:gd name="T24" fmla="*/ 2596 w 2644"/>
                <a:gd name="T25" fmla="*/ 754 h 2661"/>
                <a:gd name="T26" fmla="*/ 2627 w 2644"/>
                <a:gd name="T27" fmla="*/ 767 h 2661"/>
                <a:gd name="T28" fmla="*/ 2642 w 2644"/>
                <a:gd name="T29" fmla="*/ 795 h 2661"/>
                <a:gd name="T30" fmla="*/ 2639 w 2644"/>
                <a:gd name="T31" fmla="*/ 826 h 2661"/>
                <a:gd name="T32" fmla="*/ 2045 w 2644"/>
                <a:gd name="T33" fmla="*/ 1423 h 2661"/>
                <a:gd name="T34" fmla="*/ 1980 w 2644"/>
                <a:gd name="T35" fmla="*/ 1471 h 2661"/>
                <a:gd name="T36" fmla="*/ 1905 w 2644"/>
                <a:gd name="T37" fmla="*/ 1494 h 2661"/>
                <a:gd name="T38" fmla="*/ 1856 w 2644"/>
                <a:gd name="T39" fmla="*/ 1497 h 2661"/>
                <a:gd name="T40" fmla="*/ 1831 w 2644"/>
                <a:gd name="T41" fmla="*/ 1496 h 2661"/>
                <a:gd name="T42" fmla="*/ 1268 w 2644"/>
                <a:gd name="T43" fmla="*/ 1701 h 2661"/>
                <a:gd name="T44" fmla="*/ 881 w 2644"/>
                <a:gd name="T45" fmla="*/ 2089 h 2661"/>
                <a:gd name="T46" fmla="*/ 328 w 2644"/>
                <a:gd name="T47" fmla="*/ 2637 h 2661"/>
                <a:gd name="T48" fmla="*/ 269 w 2644"/>
                <a:gd name="T49" fmla="*/ 2655 h 2661"/>
                <a:gd name="T50" fmla="*/ 127 w 2644"/>
                <a:gd name="T51" fmla="*/ 2661 h 2661"/>
                <a:gd name="T52" fmla="*/ 68 w 2644"/>
                <a:gd name="T53" fmla="*/ 2648 h 2661"/>
                <a:gd name="T54" fmla="*/ 24 w 2644"/>
                <a:gd name="T55" fmla="*/ 2609 h 2661"/>
                <a:gd name="T56" fmla="*/ 2 w 2644"/>
                <a:gd name="T57" fmla="*/ 2555 h 2661"/>
                <a:gd name="T58" fmla="*/ 11 w 2644"/>
                <a:gd name="T59" fmla="*/ 2395 h 2661"/>
                <a:gd name="T60" fmla="*/ 28 w 2644"/>
                <a:gd name="T61" fmla="*/ 2339 h 2661"/>
                <a:gd name="T62" fmla="*/ 586 w 2644"/>
                <a:gd name="T63" fmla="*/ 1777 h 2661"/>
                <a:gd name="T64" fmla="*/ 1177 w 2644"/>
                <a:gd name="T65" fmla="*/ 1186 h 2661"/>
                <a:gd name="T66" fmla="*/ 1147 w 2644"/>
                <a:gd name="T67" fmla="*/ 798 h 2661"/>
                <a:gd name="T68" fmla="*/ 1155 w 2644"/>
                <a:gd name="T69" fmla="*/ 711 h 2661"/>
                <a:gd name="T70" fmla="*/ 1192 w 2644"/>
                <a:gd name="T71" fmla="*/ 631 h 2661"/>
                <a:gd name="T72" fmla="*/ 1803 w 2644"/>
                <a:gd name="T73" fmla="*/ 15 h 2661"/>
                <a:gd name="T74" fmla="*/ 1827 w 2644"/>
                <a:gd name="T75" fmla="*/ 1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4" h="2661">
                  <a:moveTo>
                    <a:pt x="1839" y="0"/>
                  </a:moveTo>
                  <a:lnTo>
                    <a:pt x="1853" y="1"/>
                  </a:lnTo>
                  <a:lnTo>
                    <a:pt x="1868" y="7"/>
                  </a:lnTo>
                  <a:lnTo>
                    <a:pt x="1878" y="18"/>
                  </a:lnTo>
                  <a:lnTo>
                    <a:pt x="1887" y="31"/>
                  </a:lnTo>
                  <a:lnTo>
                    <a:pt x="1890" y="46"/>
                  </a:lnTo>
                  <a:lnTo>
                    <a:pt x="1921" y="441"/>
                  </a:lnTo>
                  <a:lnTo>
                    <a:pt x="2069" y="293"/>
                  </a:lnTo>
                  <a:lnTo>
                    <a:pt x="2092" y="273"/>
                  </a:lnTo>
                  <a:lnTo>
                    <a:pt x="2119" y="260"/>
                  </a:lnTo>
                  <a:lnTo>
                    <a:pt x="2147" y="251"/>
                  </a:lnTo>
                  <a:lnTo>
                    <a:pt x="2176" y="249"/>
                  </a:lnTo>
                  <a:lnTo>
                    <a:pt x="2204" y="251"/>
                  </a:lnTo>
                  <a:lnTo>
                    <a:pt x="2232" y="260"/>
                  </a:lnTo>
                  <a:lnTo>
                    <a:pt x="2259" y="273"/>
                  </a:lnTo>
                  <a:lnTo>
                    <a:pt x="2282" y="293"/>
                  </a:lnTo>
                  <a:lnTo>
                    <a:pt x="2372" y="383"/>
                  </a:lnTo>
                  <a:lnTo>
                    <a:pt x="2393" y="410"/>
                  </a:lnTo>
                  <a:lnTo>
                    <a:pt x="2408" y="441"/>
                  </a:lnTo>
                  <a:lnTo>
                    <a:pt x="2415" y="473"/>
                  </a:lnTo>
                  <a:lnTo>
                    <a:pt x="2415" y="506"/>
                  </a:lnTo>
                  <a:lnTo>
                    <a:pt x="2408" y="538"/>
                  </a:lnTo>
                  <a:lnTo>
                    <a:pt x="2393" y="569"/>
                  </a:lnTo>
                  <a:lnTo>
                    <a:pt x="2372" y="597"/>
                  </a:lnTo>
                  <a:lnTo>
                    <a:pt x="2243" y="726"/>
                  </a:lnTo>
                  <a:lnTo>
                    <a:pt x="2596" y="754"/>
                  </a:lnTo>
                  <a:lnTo>
                    <a:pt x="2614" y="758"/>
                  </a:lnTo>
                  <a:lnTo>
                    <a:pt x="2627" y="767"/>
                  </a:lnTo>
                  <a:lnTo>
                    <a:pt x="2636" y="779"/>
                  </a:lnTo>
                  <a:lnTo>
                    <a:pt x="2642" y="795"/>
                  </a:lnTo>
                  <a:lnTo>
                    <a:pt x="2644" y="810"/>
                  </a:lnTo>
                  <a:lnTo>
                    <a:pt x="2639" y="826"/>
                  </a:lnTo>
                  <a:lnTo>
                    <a:pt x="2629" y="841"/>
                  </a:lnTo>
                  <a:lnTo>
                    <a:pt x="2045" y="1423"/>
                  </a:lnTo>
                  <a:lnTo>
                    <a:pt x="2014" y="1450"/>
                  </a:lnTo>
                  <a:lnTo>
                    <a:pt x="1980" y="1471"/>
                  </a:lnTo>
                  <a:lnTo>
                    <a:pt x="1943" y="1485"/>
                  </a:lnTo>
                  <a:lnTo>
                    <a:pt x="1905" y="1494"/>
                  </a:lnTo>
                  <a:lnTo>
                    <a:pt x="1865" y="1499"/>
                  </a:lnTo>
                  <a:lnTo>
                    <a:pt x="1856" y="1497"/>
                  </a:lnTo>
                  <a:lnTo>
                    <a:pt x="1846" y="1497"/>
                  </a:lnTo>
                  <a:lnTo>
                    <a:pt x="1831" y="1496"/>
                  </a:lnTo>
                  <a:lnTo>
                    <a:pt x="1498" y="1471"/>
                  </a:lnTo>
                  <a:lnTo>
                    <a:pt x="1268" y="1701"/>
                  </a:lnTo>
                  <a:lnTo>
                    <a:pt x="889" y="2080"/>
                  </a:lnTo>
                  <a:lnTo>
                    <a:pt x="881" y="2089"/>
                  </a:lnTo>
                  <a:lnTo>
                    <a:pt x="351" y="2618"/>
                  </a:lnTo>
                  <a:lnTo>
                    <a:pt x="328" y="2637"/>
                  </a:lnTo>
                  <a:lnTo>
                    <a:pt x="300" y="2649"/>
                  </a:lnTo>
                  <a:lnTo>
                    <a:pt x="269" y="2655"/>
                  </a:lnTo>
                  <a:lnTo>
                    <a:pt x="133" y="2661"/>
                  </a:lnTo>
                  <a:lnTo>
                    <a:pt x="127" y="2661"/>
                  </a:lnTo>
                  <a:lnTo>
                    <a:pt x="96" y="2658"/>
                  </a:lnTo>
                  <a:lnTo>
                    <a:pt x="68" y="2648"/>
                  </a:lnTo>
                  <a:lnTo>
                    <a:pt x="45" y="2631"/>
                  </a:lnTo>
                  <a:lnTo>
                    <a:pt x="24" y="2609"/>
                  </a:lnTo>
                  <a:lnTo>
                    <a:pt x="9" y="2584"/>
                  </a:lnTo>
                  <a:lnTo>
                    <a:pt x="2" y="2555"/>
                  </a:lnTo>
                  <a:lnTo>
                    <a:pt x="0" y="2524"/>
                  </a:lnTo>
                  <a:lnTo>
                    <a:pt x="11" y="2395"/>
                  </a:lnTo>
                  <a:lnTo>
                    <a:pt x="15" y="2366"/>
                  </a:lnTo>
                  <a:lnTo>
                    <a:pt x="28" y="2339"/>
                  </a:lnTo>
                  <a:lnTo>
                    <a:pt x="48" y="2316"/>
                  </a:lnTo>
                  <a:lnTo>
                    <a:pt x="586" y="1777"/>
                  </a:lnTo>
                  <a:lnTo>
                    <a:pt x="966" y="1397"/>
                  </a:lnTo>
                  <a:lnTo>
                    <a:pt x="1177" y="1186"/>
                  </a:lnTo>
                  <a:lnTo>
                    <a:pt x="1149" y="820"/>
                  </a:lnTo>
                  <a:lnTo>
                    <a:pt x="1147" y="798"/>
                  </a:lnTo>
                  <a:lnTo>
                    <a:pt x="1147" y="754"/>
                  </a:lnTo>
                  <a:lnTo>
                    <a:pt x="1155" y="711"/>
                  </a:lnTo>
                  <a:lnTo>
                    <a:pt x="1171" y="670"/>
                  </a:lnTo>
                  <a:lnTo>
                    <a:pt x="1192" y="631"/>
                  </a:lnTo>
                  <a:lnTo>
                    <a:pt x="1221" y="597"/>
                  </a:lnTo>
                  <a:lnTo>
                    <a:pt x="1803" y="15"/>
                  </a:lnTo>
                  <a:lnTo>
                    <a:pt x="1815" y="6"/>
                  </a:lnTo>
                  <a:lnTo>
                    <a:pt x="1827" y="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71420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subtitle text here.</a:t>
            </a:r>
          </a:p>
        </p:txBody>
      </p:sp>
      <p:sp>
        <p:nvSpPr>
          <p:cNvPr id="89" name="Freeform 6"/>
          <p:cNvSpPr>
            <a:spLocks noEditPoints="1"/>
          </p:cNvSpPr>
          <p:nvPr/>
        </p:nvSpPr>
        <p:spPr bwMode="auto">
          <a:xfrm>
            <a:off x="6857660" y="2214899"/>
            <a:ext cx="2049732" cy="3446349"/>
          </a:xfrm>
          <a:custGeom>
            <a:avLst/>
            <a:gdLst>
              <a:gd name="T0" fmla="*/ 1468 w 3016"/>
              <a:gd name="T1" fmla="*/ 4562 h 5071"/>
              <a:gd name="T2" fmla="*/ 1399 w 3016"/>
              <a:gd name="T3" fmla="*/ 4595 h 5071"/>
              <a:gd name="T4" fmla="*/ 1352 w 3016"/>
              <a:gd name="T5" fmla="*/ 4653 h 5071"/>
              <a:gd name="T6" fmla="*/ 1333 w 3016"/>
              <a:gd name="T7" fmla="*/ 4728 h 5071"/>
              <a:gd name="T8" fmla="*/ 1352 w 3016"/>
              <a:gd name="T9" fmla="*/ 4804 h 5071"/>
              <a:gd name="T10" fmla="*/ 1399 w 3016"/>
              <a:gd name="T11" fmla="*/ 4862 h 5071"/>
              <a:gd name="T12" fmla="*/ 1468 w 3016"/>
              <a:gd name="T13" fmla="*/ 4896 h 5071"/>
              <a:gd name="T14" fmla="*/ 1548 w 3016"/>
              <a:gd name="T15" fmla="*/ 4896 h 5071"/>
              <a:gd name="T16" fmla="*/ 1618 w 3016"/>
              <a:gd name="T17" fmla="*/ 4862 h 5071"/>
              <a:gd name="T18" fmla="*/ 1666 w 3016"/>
              <a:gd name="T19" fmla="*/ 4804 h 5071"/>
              <a:gd name="T20" fmla="*/ 1684 w 3016"/>
              <a:gd name="T21" fmla="*/ 4728 h 5071"/>
              <a:gd name="T22" fmla="*/ 1666 w 3016"/>
              <a:gd name="T23" fmla="*/ 4653 h 5071"/>
              <a:gd name="T24" fmla="*/ 1618 w 3016"/>
              <a:gd name="T25" fmla="*/ 4595 h 5071"/>
              <a:gd name="T26" fmla="*/ 1548 w 3016"/>
              <a:gd name="T27" fmla="*/ 4562 h 5071"/>
              <a:gd name="T28" fmla="*/ 244 w 3016"/>
              <a:gd name="T29" fmla="*/ 544 h 5071"/>
              <a:gd name="T30" fmla="*/ 2772 w 3016"/>
              <a:gd name="T31" fmla="*/ 4438 h 5071"/>
              <a:gd name="T32" fmla="*/ 244 w 3016"/>
              <a:gd name="T33" fmla="*/ 544 h 5071"/>
              <a:gd name="T34" fmla="*/ 1122 w 3016"/>
              <a:gd name="T35" fmla="*/ 251 h 5071"/>
              <a:gd name="T36" fmla="*/ 1098 w 3016"/>
              <a:gd name="T37" fmla="*/ 272 h 5071"/>
              <a:gd name="T38" fmla="*/ 1098 w 3016"/>
              <a:gd name="T39" fmla="*/ 305 h 5071"/>
              <a:gd name="T40" fmla="*/ 1122 w 3016"/>
              <a:gd name="T41" fmla="*/ 326 h 5071"/>
              <a:gd name="T42" fmla="*/ 1879 w 3016"/>
              <a:gd name="T43" fmla="*/ 329 h 5071"/>
              <a:gd name="T44" fmla="*/ 1909 w 3016"/>
              <a:gd name="T45" fmla="*/ 319 h 5071"/>
              <a:gd name="T46" fmla="*/ 1921 w 3016"/>
              <a:gd name="T47" fmla="*/ 289 h 5071"/>
              <a:gd name="T48" fmla="*/ 1909 w 3016"/>
              <a:gd name="T49" fmla="*/ 260 h 5071"/>
              <a:gd name="T50" fmla="*/ 1879 w 3016"/>
              <a:gd name="T51" fmla="*/ 248 h 5071"/>
              <a:gd name="T52" fmla="*/ 351 w 3016"/>
              <a:gd name="T53" fmla="*/ 0 h 5071"/>
              <a:gd name="T54" fmla="*/ 2722 w 3016"/>
              <a:gd name="T55" fmla="*/ 5 h 5071"/>
              <a:gd name="T56" fmla="*/ 2827 w 3016"/>
              <a:gd name="T57" fmla="*/ 39 h 5071"/>
              <a:gd name="T58" fmla="*/ 2914 w 3016"/>
              <a:gd name="T59" fmla="*/ 102 h 5071"/>
              <a:gd name="T60" fmla="*/ 2977 w 3016"/>
              <a:gd name="T61" fmla="*/ 186 h 5071"/>
              <a:gd name="T62" fmla="*/ 3011 w 3016"/>
              <a:gd name="T63" fmla="*/ 288 h 5071"/>
              <a:gd name="T64" fmla="*/ 3016 w 3016"/>
              <a:gd name="T65" fmla="*/ 4728 h 5071"/>
              <a:gd name="T66" fmla="*/ 2999 w 3016"/>
              <a:gd name="T67" fmla="*/ 4836 h 5071"/>
              <a:gd name="T68" fmla="*/ 2948 w 3016"/>
              <a:gd name="T69" fmla="*/ 4930 h 5071"/>
              <a:gd name="T70" fmla="*/ 2873 w 3016"/>
              <a:gd name="T71" fmla="*/ 5005 h 5071"/>
              <a:gd name="T72" fmla="*/ 2777 w 3016"/>
              <a:gd name="T73" fmla="*/ 5054 h 5071"/>
              <a:gd name="T74" fmla="*/ 2665 w 3016"/>
              <a:gd name="T75" fmla="*/ 5071 h 5071"/>
              <a:gd name="T76" fmla="*/ 295 w 3016"/>
              <a:gd name="T77" fmla="*/ 5066 h 5071"/>
              <a:gd name="T78" fmla="*/ 191 w 3016"/>
              <a:gd name="T79" fmla="*/ 5033 h 5071"/>
              <a:gd name="T80" fmla="*/ 104 w 3016"/>
              <a:gd name="T81" fmla="*/ 4970 h 5071"/>
              <a:gd name="T82" fmla="*/ 40 w 3016"/>
              <a:gd name="T83" fmla="*/ 4885 h 5071"/>
              <a:gd name="T84" fmla="*/ 5 w 3016"/>
              <a:gd name="T85" fmla="*/ 4784 h 5071"/>
              <a:gd name="T86" fmla="*/ 0 w 3016"/>
              <a:gd name="T87" fmla="*/ 343 h 5071"/>
              <a:gd name="T88" fmla="*/ 19 w 3016"/>
              <a:gd name="T89" fmla="*/ 236 h 5071"/>
              <a:gd name="T90" fmla="*/ 68 w 3016"/>
              <a:gd name="T91" fmla="*/ 142 h 5071"/>
              <a:gd name="T92" fmla="*/ 145 w 3016"/>
              <a:gd name="T93" fmla="*/ 67 h 5071"/>
              <a:gd name="T94" fmla="*/ 241 w 3016"/>
              <a:gd name="T95" fmla="*/ 17 h 5071"/>
              <a:gd name="T96" fmla="*/ 351 w 3016"/>
              <a:gd name="T97" fmla="*/ 0 h 5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16" h="5071">
                <a:moveTo>
                  <a:pt x="1509" y="4558"/>
                </a:moveTo>
                <a:lnTo>
                  <a:pt x="1468" y="4562"/>
                </a:lnTo>
                <a:lnTo>
                  <a:pt x="1432" y="4575"/>
                </a:lnTo>
                <a:lnTo>
                  <a:pt x="1399" y="4595"/>
                </a:lnTo>
                <a:lnTo>
                  <a:pt x="1372" y="4621"/>
                </a:lnTo>
                <a:lnTo>
                  <a:pt x="1352" y="4653"/>
                </a:lnTo>
                <a:lnTo>
                  <a:pt x="1338" y="4690"/>
                </a:lnTo>
                <a:lnTo>
                  <a:pt x="1333" y="4728"/>
                </a:lnTo>
                <a:lnTo>
                  <a:pt x="1338" y="4768"/>
                </a:lnTo>
                <a:lnTo>
                  <a:pt x="1352" y="4804"/>
                </a:lnTo>
                <a:lnTo>
                  <a:pt x="1372" y="4836"/>
                </a:lnTo>
                <a:lnTo>
                  <a:pt x="1399" y="4862"/>
                </a:lnTo>
                <a:lnTo>
                  <a:pt x="1432" y="4882"/>
                </a:lnTo>
                <a:lnTo>
                  <a:pt x="1468" y="4896"/>
                </a:lnTo>
                <a:lnTo>
                  <a:pt x="1509" y="4900"/>
                </a:lnTo>
                <a:lnTo>
                  <a:pt x="1548" y="4896"/>
                </a:lnTo>
                <a:lnTo>
                  <a:pt x="1586" y="4882"/>
                </a:lnTo>
                <a:lnTo>
                  <a:pt x="1618" y="4862"/>
                </a:lnTo>
                <a:lnTo>
                  <a:pt x="1646" y="4836"/>
                </a:lnTo>
                <a:lnTo>
                  <a:pt x="1666" y="4804"/>
                </a:lnTo>
                <a:lnTo>
                  <a:pt x="1679" y="4768"/>
                </a:lnTo>
                <a:lnTo>
                  <a:pt x="1684" y="4728"/>
                </a:lnTo>
                <a:lnTo>
                  <a:pt x="1679" y="4690"/>
                </a:lnTo>
                <a:lnTo>
                  <a:pt x="1666" y="4653"/>
                </a:lnTo>
                <a:lnTo>
                  <a:pt x="1646" y="4621"/>
                </a:lnTo>
                <a:lnTo>
                  <a:pt x="1618" y="4595"/>
                </a:lnTo>
                <a:lnTo>
                  <a:pt x="1586" y="4575"/>
                </a:lnTo>
                <a:lnTo>
                  <a:pt x="1548" y="4562"/>
                </a:lnTo>
                <a:lnTo>
                  <a:pt x="1509" y="4558"/>
                </a:lnTo>
                <a:close/>
                <a:moveTo>
                  <a:pt x="244" y="544"/>
                </a:moveTo>
                <a:lnTo>
                  <a:pt x="244" y="4438"/>
                </a:lnTo>
                <a:lnTo>
                  <a:pt x="2772" y="4438"/>
                </a:lnTo>
                <a:lnTo>
                  <a:pt x="2772" y="544"/>
                </a:lnTo>
                <a:lnTo>
                  <a:pt x="244" y="544"/>
                </a:lnTo>
                <a:close/>
                <a:moveTo>
                  <a:pt x="1139" y="248"/>
                </a:moveTo>
                <a:lnTo>
                  <a:pt x="1122" y="251"/>
                </a:lnTo>
                <a:lnTo>
                  <a:pt x="1108" y="260"/>
                </a:lnTo>
                <a:lnTo>
                  <a:pt x="1098" y="272"/>
                </a:lnTo>
                <a:lnTo>
                  <a:pt x="1095" y="289"/>
                </a:lnTo>
                <a:lnTo>
                  <a:pt x="1098" y="305"/>
                </a:lnTo>
                <a:lnTo>
                  <a:pt x="1108" y="319"/>
                </a:lnTo>
                <a:lnTo>
                  <a:pt x="1122" y="326"/>
                </a:lnTo>
                <a:lnTo>
                  <a:pt x="1139" y="329"/>
                </a:lnTo>
                <a:lnTo>
                  <a:pt x="1879" y="329"/>
                </a:lnTo>
                <a:lnTo>
                  <a:pt x="1896" y="326"/>
                </a:lnTo>
                <a:lnTo>
                  <a:pt x="1909" y="319"/>
                </a:lnTo>
                <a:lnTo>
                  <a:pt x="1918" y="305"/>
                </a:lnTo>
                <a:lnTo>
                  <a:pt x="1921" y="289"/>
                </a:lnTo>
                <a:lnTo>
                  <a:pt x="1918" y="272"/>
                </a:lnTo>
                <a:lnTo>
                  <a:pt x="1909" y="260"/>
                </a:lnTo>
                <a:lnTo>
                  <a:pt x="1896" y="251"/>
                </a:lnTo>
                <a:lnTo>
                  <a:pt x="1879" y="248"/>
                </a:lnTo>
                <a:lnTo>
                  <a:pt x="1139" y="248"/>
                </a:lnTo>
                <a:close/>
                <a:moveTo>
                  <a:pt x="351" y="0"/>
                </a:moveTo>
                <a:lnTo>
                  <a:pt x="2665" y="0"/>
                </a:lnTo>
                <a:lnTo>
                  <a:pt x="2722" y="5"/>
                </a:lnTo>
                <a:lnTo>
                  <a:pt x="2777" y="17"/>
                </a:lnTo>
                <a:lnTo>
                  <a:pt x="2827" y="39"/>
                </a:lnTo>
                <a:lnTo>
                  <a:pt x="2873" y="67"/>
                </a:lnTo>
                <a:lnTo>
                  <a:pt x="2914" y="102"/>
                </a:lnTo>
                <a:lnTo>
                  <a:pt x="2948" y="142"/>
                </a:lnTo>
                <a:lnTo>
                  <a:pt x="2977" y="186"/>
                </a:lnTo>
                <a:lnTo>
                  <a:pt x="2999" y="236"/>
                </a:lnTo>
                <a:lnTo>
                  <a:pt x="3011" y="288"/>
                </a:lnTo>
                <a:lnTo>
                  <a:pt x="3016" y="343"/>
                </a:lnTo>
                <a:lnTo>
                  <a:pt x="3016" y="4728"/>
                </a:lnTo>
                <a:lnTo>
                  <a:pt x="3011" y="4784"/>
                </a:lnTo>
                <a:lnTo>
                  <a:pt x="2999" y="4836"/>
                </a:lnTo>
                <a:lnTo>
                  <a:pt x="2977" y="4885"/>
                </a:lnTo>
                <a:lnTo>
                  <a:pt x="2948" y="4930"/>
                </a:lnTo>
                <a:lnTo>
                  <a:pt x="2914" y="4970"/>
                </a:lnTo>
                <a:lnTo>
                  <a:pt x="2873" y="5005"/>
                </a:lnTo>
                <a:lnTo>
                  <a:pt x="2827" y="5033"/>
                </a:lnTo>
                <a:lnTo>
                  <a:pt x="2777" y="5054"/>
                </a:lnTo>
                <a:lnTo>
                  <a:pt x="2722" y="5066"/>
                </a:lnTo>
                <a:lnTo>
                  <a:pt x="2665" y="5071"/>
                </a:lnTo>
                <a:lnTo>
                  <a:pt x="351" y="5071"/>
                </a:lnTo>
                <a:lnTo>
                  <a:pt x="295" y="5066"/>
                </a:lnTo>
                <a:lnTo>
                  <a:pt x="241" y="5054"/>
                </a:lnTo>
                <a:lnTo>
                  <a:pt x="191" y="5033"/>
                </a:lnTo>
                <a:lnTo>
                  <a:pt x="145" y="5005"/>
                </a:lnTo>
                <a:lnTo>
                  <a:pt x="104" y="4970"/>
                </a:lnTo>
                <a:lnTo>
                  <a:pt x="68" y="4930"/>
                </a:lnTo>
                <a:lnTo>
                  <a:pt x="40" y="4885"/>
                </a:lnTo>
                <a:lnTo>
                  <a:pt x="19" y="4836"/>
                </a:lnTo>
                <a:lnTo>
                  <a:pt x="5" y="4784"/>
                </a:lnTo>
                <a:lnTo>
                  <a:pt x="0" y="4728"/>
                </a:lnTo>
                <a:lnTo>
                  <a:pt x="0" y="343"/>
                </a:lnTo>
                <a:lnTo>
                  <a:pt x="5" y="288"/>
                </a:lnTo>
                <a:lnTo>
                  <a:pt x="19" y="236"/>
                </a:lnTo>
                <a:lnTo>
                  <a:pt x="40" y="186"/>
                </a:lnTo>
                <a:lnTo>
                  <a:pt x="68" y="142"/>
                </a:lnTo>
                <a:lnTo>
                  <a:pt x="104" y="102"/>
                </a:lnTo>
                <a:lnTo>
                  <a:pt x="145" y="67"/>
                </a:lnTo>
                <a:lnTo>
                  <a:pt x="191" y="39"/>
                </a:lnTo>
                <a:lnTo>
                  <a:pt x="241" y="17"/>
                </a:lnTo>
                <a:lnTo>
                  <a:pt x="295" y="5"/>
                </a:lnTo>
                <a:lnTo>
                  <a:pt x="3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8141273" y="2815557"/>
            <a:ext cx="2490640" cy="2030860"/>
            <a:chOff x="8391865" y="2938485"/>
            <a:chExt cx="2719910" cy="2217807"/>
          </a:xfrm>
        </p:grpSpPr>
        <p:grpSp>
          <p:nvGrpSpPr>
            <p:cNvPr id="90" name="Group 89"/>
            <p:cNvGrpSpPr/>
            <p:nvPr/>
          </p:nvGrpSpPr>
          <p:grpSpPr>
            <a:xfrm rot="20306182">
              <a:off x="8391865" y="3152656"/>
              <a:ext cx="2125524" cy="2003636"/>
              <a:chOff x="2841625" y="363538"/>
              <a:chExt cx="6505576" cy="6132512"/>
            </a:xfrm>
            <a:solidFill>
              <a:schemeClr val="accent2"/>
            </a:solidFill>
          </p:grpSpPr>
          <p:sp>
            <p:nvSpPr>
              <p:cNvPr id="91" name="Freeform 6"/>
              <p:cNvSpPr>
                <a:spLocks noEditPoints="1"/>
              </p:cNvSpPr>
              <p:nvPr/>
            </p:nvSpPr>
            <p:spPr bwMode="auto">
              <a:xfrm>
                <a:off x="5021263" y="363538"/>
                <a:ext cx="3289300" cy="4865688"/>
              </a:xfrm>
              <a:custGeom>
                <a:avLst/>
                <a:gdLst>
                  <a:gd name="T0" fmla="*/ 1674 w 2072"/>
                  <a:gd name="T1" fmla="*/ 428 h 3065"/>
                  <a:gd name="T2" fmla="*/ 1443 w 2072"/>
                  <a:gd name="T3" fmla="*/ 544 h 3065"/>
                  <a:gd name="T4" fmla="*/ 1179 w 2072"/>
                  <a:gd name="T5" fmla="*/ 666 h 3065"/>
                  <a:gd name="T6" fmla="*/ 898 w 2072"/>
                  <a:gd name="T7" fmla="*/ 781 h 3065"/>
                  <a:gd name="T8" fmla="*/ 618 w 2072"/>
                  <a:gd name="T9" fmla="*/ 879 h 3065"/>
                  <a:gd name="T10" fmla="*/ 353 w 2072"/>
                  <a:gd name="T11" fmla="*/ 945 h 3065"/>
                  <a:gd name="T12" fmla="*/ 356 w 2072"/>
                  <a:gd name="T13" fmla="*/ 2118 h 3065"/>
                  <a:gd name="T14" fmla="*/ 625 w 2072"/>
                  <a:gd name="T15" fmla="*/ 2182 h 3065"/>
                  <a:gd name="T16" fmla="*/ 907 w 2072"/>
                  <a:gd name="T17" fmla="*/ 2279 h 3065"/>
                  <a:gd name="T18" fmla="*/ 1186 w 2072"/>
                  <a:gd name="T19" fmla="*/ 2395 h 3065"/>
                  <a:gd name="T20" fmla="*/ 1447 w 2072"/>
                  <a:gd name="T21" fmla="*/ 2516 h 3065"/>
                  <a:gd name="T22" fmla="*/ 1676 w 2072"/>
                  <a:gd name="T23" fmla="*/ 2632 h 3065"/>
                  <a:gd name="T24" fmla="*/ 1802 w 2072"/>
                  <a:gd name="T25" fmla="*/ 363 h 3065"/>
                  <a:gd name="T26" fmla="*/ 1979 w 2072"/>
                  <a:gd name="T27" fmla="*/ 5 h 3065"/>
                  <a:gd name="T28" fmla="*/ 2047 w 2072"/>
                  <a:gd name="T29" fmla="*/ 55 h 3065"/>
                  <a:gd name="T30" fmla="*/ 2072 w 2072"/>
                  <a:gd name="T31" fmla="*/ 134 h 3065"/>
                  <a:gd name="T32" fmla="*/ 2061 w 2072"/>
                  <a:gd name="T33" fmla="*/ 2984 h 3065"/>
                  <a:gd name="T34" fmla="*/ 2004 w 2072"/>
                  <a:gd name="T35" fmla="*/ 3046 h 3065"/>
                  <a:gd name="T36" fmla="*/ 1936 w 2072"/>
                  <a:gd name="T37" fmla="*/ 3065 h 3065"/>
                  <a:gd name="T38" fmla="*/ 1868 w 2072"/>
                  <a:gd name="T39" fmla="*/ 3045 h 3065"/>
                  <a:gd name="T40" fmla="*/ 1838 w 2072"/>
                  <a:gd name="T41" fmla="*/ 3028 h 3065"/>
                  <a:gd name="T42" fmla="*/ 1760 w 2072"/>
                  <a:gd name="T43" fmla="*/ 2984 h 3065"/>
                  <a:gd name="T44" fmla="*/ 1641 w 2072"/>
                  <a:gd name="T45" fmla="*/ 2918 h 3065"/>
                  <a:gd name="T46" fmla="*/ 1488 w 2072"/>
                  <a:gd name="T47" fmla="*/ 2839 h 3065"/>
                  <a:gd name="T48" fmla="*/ 1311 w 2072"/>
                  <a:gd name="T49" fmla="*/ 2750 h 3065"/>
                  <a:gd name="T50" fmla="*/ 1114 w 2072"/>
                  <a:gd name="T51" fmla="*/ 2658 h 3065"/>
                  <a:gd name="T52" fmla="*/ 908 w 2072"/>
                  <a:gd name="T53" fmla="*/ 2568 h 3065"/>
                  <a:gd name="T54" fmla="*/ 700 w 2072"/>
                  <a:gd name="T55" fmla="*/ 2489 h 3065"/>
                  <a:gd name="T56" fmla="*/ 496 w 2072"/>
                  <a:gd name="T57" fmla="*/ 2426 h 3065"/>
                  <a:gd name="T58" fmla="*/ 306 w 2072"/>
                  <a:gd name="T59" fmla="*/ 2382 h 3065"/>
                  <a:gd name="T60" fmla="*/ 136 w 2072"/>
                  <a:gd name="T61" fmla="*/ 2366 h 3065"/>
                  <a:gd name="T62" fmla="*/ 51 w 2072"/>
                  <a:gd name="T63" fmla="*/ 2338 h 3065"/>
                  <a:gd name="T64" fmla="*/ 4 w 2072"/>
                  <a:gd name="T65" fmla="*/ 2263 h 3065"/>
                  <a:gd name="T66" fmla="*/ 4 w 2072"/>
                  <a:gd name="T67" fmla="*/ 801 h 3065"/>
                  <a:gd name="T68" fmla="*/ 51 w 2072"/>
                  <a:gd name="T69" fmla="*/ 726 h 3065"/>
                  <a:gd name="T70" fmla="*/ 136 w 2072"/>
                  <a:gd name="T71" fmla="*/ 697 h 3065"/>
                  <a:gd name="T72" fmla="*/ 317 w 2072"/>
                  <a:gd name="T73" fmla="*/ 677 h 3065"/>
                  <a:gd name="T74" fmla="*/ 532 w 2072"/>
                  <a:gd name="T75" fmla="*/ 623 h 3065"/>
                  <a:gd name="T76" fmla="*/ 765 w 2072"/>
                  <a:gd name="T77" fmla="*/ 543 h 3065"/>
                  <a:gd name="T78" fmla="*/ 1008 w 2072"/>
                  <a:gd name="T79" fmla="*/ 445 h 3065"/>
                  <a:gd name="T80" fmla="*/ 1247 w 2072"/>
                  <a:gd name="T81" fmla="*/ 338 h 3065"/>
                  <a:gd name="T82" fmla="*/ 1471 w 2072"/>
                  <a:gd name="T83" fmla="*/ 230 h 3065"/>
                  <a:gd name="T84" fmla="*/ 1668 w 2072"/>
                  <a:gd name="T85" fmla="*/ 128 h 3065"/>
                  <a:gd name="T86" fmla="*/ 1827 w 2072"/>
                  <a:gd name="T87" fmla="*/ 41 h 3065"/>
                  <a:gd name="T88" fmla="*/ 1923 w 2072"/>
                  <a:gd name="T89" fmla="*/ 0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72" h="3065">
                    <a:moveTo>
                      <a:pt x="1802" y="363"/>
                    </a:moveTo>
                    <a:lnTo>
                      <a:pt x="1741" y="394"/>
                    </a:lnTo>
                    <a:lnTo>
                      <a:pt x="1674" y="428"/>
                    </a:lnTo>
                    <a:lnTo>
                      <a:pt x="1602" y="466"/>
                    </a:lnTo>
                    <a:lnTo>
                      <a:pt x="1524" y="504"/>
                    </a:lnTo>
                    <a:lnTo>
                      <a:pt x="1443" y="544"/>
                    </a:lnTo>
                    <a:lnTo>
                      <a:pt x="1358" y="585"/>
                    </a:lnTo>
                    <a:lnTo>
                      <a:pt x="1270" y="625"/>
                    </a:lnTo>
                    <a:lnTo>
                      <a:pt x="1179" y="666"/>
                    </a:lnTo>
                    <a:lnTo>
                      <a:pt x="1087" y="705"/>
                    </a:lnTo>
                    <a:lnTo>
                      <a:pt x="993" y="744"/>
                    </a:lnTo>
                    <a:lnTo>
                      <a:pt x="898" y="781"/>
                    </a:lnTo>
                    <a:lnTo>
                      <a:pt x="804" y="817"/>
                    </a:lnTo>
                    <a:lnTo>
                      <a:pt x="711" y="849"/>
                    </a:lnTo>
                    <a:lnTo>
                      <a:pt x="618" y="879"/>
                    </a:lnTo>
                    <a:lnTo>
                      <a:pt x="527" y="905"/>
                    </a:lnTo>
                    <a:lnTo>
                      <a:pt x="438" y="926"/>
                    </a:lnTo>
                    <a:lnTo>
                      <a:pt x="353" y="945"/>
                    </a:lnTo>
                    <a:lnTo>
                      <a:pt x="271" y="957"/>
                    </a:lnTo>
                    <a:lnTo>
                      <a:pt x="271" y="2105"/>
                    </a:lnTo>
                    <a:lnTo>
                      <a:pt x="356" y="2118"/>
                    </a:lnTo>
                    <a:lnTo>
                      <a:pt x="443" y="2135"/>
                    </a:lnTo>
                    <a:lnTo>
                      <a:pt x="532" y="2156"/>
                    </a:lnTo>
                    <a:lnTo>
                      <a:pt x="625" y="2182"/>
                    </a:lnTo>
                    <a:lnTo>
                      <a:pt x="718" y="2212"/>
                    </a:lnTo>
                    <a:lnTo>
                      <a:pt x="813" y="2244"/>
                    </a:lnTo>
                    <a:lnTo>
                      <a:pt x="907" y="2279"/>
                    </a:lnTo>
                    <a:lnTo>
                      <a:pt x="1001" y="2316"/>
                    </a:lnTo>
                    <a:lnTo>
                      <a:pt x="1094" y="2355"/>
                    </a:lnTo>
                    <a:lnTo>
                      <a:pt x="1186" y="2395"/>
                    </a:lnTo>
                    <a:lnTo>
                      <a:pt x="1276" y="2434"/>
                    </a:lnTo>
                    <a:lnTo>
                      <a:pt x="1364" y="2475"/>
                    </a:lnTo>
                    <a:lnTo>
                      <a:pt x="1447" y="2516"/>
                    </a:lnTo>
                    <a:lnTo>
                      <a:pt x="1528" y="2556"/>
                    </a:lnTo>
                    <a:lnTo>
                      <a:pt x="1605" y="2594"/>
                    </a:lnTo>
                    <a:lnTo>
                      <a:pt x="1676" y="2632"/>
                    </a:lnTo>
                    <a:lnTo>
                      <a:pt x="1741" y="2666"/>
                    </a:lnTo>
                    <a:lnTo>
                      <a:pt x="1802" y="2699"/>
                    </a:lnTo>
                    <a:lnTo>
                      <a:pt x="1802" y="363"/>
                    </a:lnTo>
                    <a:close/>
                    <a:moveTo>
                      <a:pt x="1923" y="0"/>
                    </a:moveTo>
                    <a:lnTo>
                      <a:pt x="1951" y="0"/>
                    </a:lnTo>
                    <a:lnTo>
                      <a:pt x="1979" y="5"/>
                    </a:lnTo>
                    <a:lnTo>
                      <a:pt x="2005" y="18"/>
                    </a:lnTo>
                    <a:lnTo>
                      <a:pt x="2027" y="34"/>
                    </a:lnTo>
                    <a:lnTo>
                      <a:pt x="2047" y="55"/>
                    </a:lnTo>
                    <a:lnTo>
                      <a:pt x="2061" y="80"/>
                    </a:lnTo>
                    <a:lnTo>
                      <a:pt x="2069" y="106"/>
                    </a:lnTo>
                    <a:lnTo>
                      <a:pt x="2072" y="134"/>
                    </a:lnTo>
                    <a:lnTo>
                      <a:pt x="2072" y="2930"/>
                    </a:lnTo>
                    <a:lnTo>
                      <a:pt x="2069" y="2958"/>
                    </a:lnTo>
                    <a:lnTo>
                      <a:pt x="2061" y="2984"/>
                    </a:lnTo>
                    <a:lnTo>
                      <a:pt x="2046" y="3009"/>
                    </a:lnTo>
                    <a:lnTo>
                      <a:pt x="2027" y="3030"/>
                    </a:lnTo>
                    <a:lnTo>
                      <a:pt x="2004" y="3046"/>
                    </a:lnTo>
                    <a:lnTo>
                      <a:pt x="1982" y="3056"/>
                    </a:lnTo>
                    <a:lnTo>
                      <a:pt x="1960" y="3062"/>
                    </a:lnTo>
                    <a:lnTo>
                      <a:pt x="1936" y="3065"/>
                    </a:lnTo>
                    <a:lnTo>
                      <a:pt x="1913" y="3062"/>
                    </a:lnTo>
                    <a:lnTo>
                      <a:pt x="1890" y="3056"/>
                    </a:lnTo>
                    <a:lnTo>
                      <a:pt x="1868" y="3045"/>
                    </a:lnTo>
                    <a:lnTo>
                      <a:pt x="1864" y="3043"/>
                    </a:lnTo>
                    <a:lnTo>
                      <a:pt x="1854" y="3038"/>
                    </a:lnTo>
                    <a:lnTo>
                      <a:pt x="1838" y="3028"/>
                    </a:lnTo>
                    <a:lnTo>
                      <a:pt x="1817" y="3016"/>
                    </a:lnTo>
                    <a:lnTo>
                      <a:pt x="1791" y="3002"/>
                    </a:lnTo>
                    <a:lnTo>
                      <a:pt x="1760" y="2984"/>
                    </a:lnTo>
                    <a:lnTo>
                      <a:pt x="1724" y="2964"/>
                    </a:lnTo>
                    <a:lnTo>
                      <a:pt x="1684" y="2942"/>
                    </a:lnTo>
                    <a:lnTo>
                      <a:pt x="1641" y="2918"/>
                    </a:lnTo>
                    <a:lnTo>
                      <a:pt x="1592" y="2894"/>
                    </a:lnTo>
                    <a:lnTo>
                      <a:pt x="1542" y="2866"/>
                    </a:lnTo>
                    <a:lnTo>
                      <a:pt x="1488" y="2839"/>
                    </a:lnTo>
                    <a:lnTo>
                      <a:pt x="1431" y="2809"/>
                    </a:lnTo>
                    <a:lnTo>
                      <a:pt x="1371" y="2779"/>
                    </a:lnTo>
                    <a:lnTo>
                      <a:pt x="1311" y="2750"/>
                    </a:lnTo>
                    <a:lnTo>
                      <a:pt x="1246" y="2719"/>
                    </a:lnTo>
                    <a:lnTo>
                      <a:pt x="1181" y="2689"/>
                    </a:lnTo>
                    <a:lnTo>
                      <a:pt x="1114" y="2658"/>
                    </a:lnTo>
                    <a:lnTo>
                      <a:pt x="1046" y="2628"/>
                    </a:lnTo>
                    <a:lnTo>
                      <a:pt x="978" y="2598"/>
                    </a:lnTo>
                    <a:lnTo>
                      <a:pt x="908" y="2568"/>
                    </a:lnTo>
                    <a:lnTo>
                      <a:pt x="839" y="2541"/>
                    </a:lnTo>
                    <a:lnTo>
                      <a:pt x="769" y="2515"/>
                    </a:lnTo>
                    <a:lnTo>
                      <a:pt x="700" y="2489"/>
                    </a:lnTo>
                    <a:lnTo>
                      <a:pt x="631" y="2467"/>
                    </a:lnTo>
                    <a:lnTo>
                      <a:pt x="563" y="2444"/>
                    </a:lnTo>
                    <a:lnTo>
                      <a:pt x="496" y="2426"/>
                    </a:lnTo>
                    <a:lnTo>
                      <a:pt x="431" y="2408"/>
                    </a:lnTo>
                    <a:lnTo>
                      <a:pt x="368" y="2393"/>
                    </a:lnTo>
                    <a:lnTo>
                      <a:pt x="306" y="2382"/>
                    </a:lnTo>
                    <a:lnTo>
                      <a:pt x="246" y="2374"/>
                    </a:lnTo>
                    <a:lnTo>
                      <a:pt x="189" y="2369"/>
                    </a:lnTo>
                    <a:lnTo>
                      <a:pt x="136" y="2366"/>
                    </a:lnTo>
                    <a:lnTo>
                      <a:pt x="105" y="2364"/>
                    </a:lnTo>
                    <a:lnTo>
                      <a:pt x="76" y="2352"/>
                    </a:lnTo>
                    <a:lnTo>
                      <a:pt x="51" y="2338"/>
                    </a:lnTo>
                    <a:lnTo>
                      <a:pt x="30" y="2316"/>
                    </a:lnTo>
                    <a:lnTo>
                      <a:pt x="14" y="2292"/>
                    </a:lnTo>
                    <a:lnTo>
                      <a:pt x="4" y="2263"/>
                    </a:lnTo>
                    <a:lnTo>
                      <a:pt x="0" y="2232"/>
                    </a:lnTo>
                    <a:lnTo>
                      <a:pt x="0" y="832"/>
                    </a:lnTo>
                    <a:lnTo>
                      <a:pt x="4" y="801"/>
                    </a:lnTo>
                    <a:lnTo>
                      <a:pt x="14" y="772"/>
                    </a:lnTo>
                    <a:lnTo>
                      <a:pt x="30" y="747"/>
                    </a:lnTo>
                    <a:lnTo>
                      <a:pt x="51" y="726"/>
                    </a:lnTo>
                    <a:lnTo>
                      <a:pt x="76" y="710"/>
                    </a:lnTo>
                    <a:lnTo>
                      <a:pt x="105" y="700"/>
                    </a:lnTo>
                    <a:lnTo>
                      <a:pt x="136" y="697"/>
                    </a:lnTo>
                    <a:lnTo>
                      <a:pt x="192" y="694"/>
                    </a:lnTo>
                    <a:lnTo>
                      <a:pt x="253" y="688"/>
                    </a:lnTo>
                    <a:lnTo>
                      <a:pt x="317" y="677"/>
                    </a:lnTo>
                    <a:lnTo>
                      <a:pt x="385" y="662"/>
                    </a:lnTo>
                    <a:lnTo>
                      <a:pt x="457" y="644"/>
                    </a:lnTo>
                    <a:lnTo>
                      <a:pt x="532" y="623"/>
                    </a:lnTo>
                    <a:lnTo>
                      <a:pt x="608" y="599"/>
                    </a:lnTo>
                    <a:lnTo>
                      <a:pt x="686" y="572"/>
                    </a:lnTo>
                    <a:lnTo>
                      <a:pt x="765" y="543"/>
                    </a:lnTo>
                    <a:lnTo>
                      <a:pt x="846" y="512"/>
                    </a:lnTo>
                    <a:lnTo>
                      <a:pt x="927" y="479"/>
                    </a:lnTo>
                    <a:lnTo>
                      <a:pt x="1008" y="445"/>
                    </a:lnTo>
                    <a:lnTo>
                      <a:pt x="1088" y="410"/>
                    </a:lnTo>
                    <a:lnTo>
                      <a:pt x="1168" y="374"/>
                    </a:lnTo>
                    <a:lnTo>
                      <a:pt x="1247" y="338"/>
                    </a:lnTo>
                    <a:lnTo>
                      <a:pt x="1324" y="302"/>
                    </a:lnTo>
                    <a:lnTo>
                      <a:pt x="1399" y="265"/>
                    </a:lnTo>
                    <a:lnTo>
                      <a:pt x="1471" y="230"/>
                    </a:lnTo>
                    <a:lnTo>
                      <a:pt x="1540" y="194"/>
                    </a:lnTo>
                    <a:lnTo>
                      <a:pt x="1606" y="160"/>
                    </a:lnTo>
                    <a:lnTo>
                      <a:pt x="1668" y="128"/>
                    </a:lnTo>
                    <a:lnTo>
                      <a:pt x="1727" y="97"/>
                    </a:lnTo>
                    <a:lnTo>
                      <a:pt x="1779" y="67"/>
                    </a:lnTo>
                    <a:lnTo>
                      <a:pt x="1827" y="41"/>
                    </a:lnTo>
                    <a:lnTo>
                      <a:pt x="1869" y="16"/>
                    </a:lnTo>
                    <a:lnTo>
                      <a:pt x="1895" y="5"/>
                    </a:lnTo>
                    <a:lnTo>
                      <a:pt x="19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3259138" y="3883025"/>
                <a:ext cx="2222500" cy="2613025"/>
              </a:xfrm>
              <a:custGeom>
                <a:avLst/>
                <a:gdLst>
                  <a:gd name="T0" fmla="*/ 698 w 1400"/>
                  <a:gd name="T1" fmla="*/ 1368 h 1646"/>
                  <a:gd name="T2" fmla="*/ 766 w 1400"/>
                  <a:gd name="T3" fmla="*/ 1367 h 1646"/>
                  <a:gd name="T4" fmla="*/ 879 w 1400"/>
                  <a:gd name="T5" fmla="*/ 1344 h 1646"/>
                  <a:gd name="T6" fmla="*/ 970 w 1400"/>
                  <a:gd name="T7" fmla="*/ 1316 h 1646"/>
                  <a:gd name="T8" fmla="*/ 1038 w 1400"/>
                  <a:gd name="T9" fmla="*/ 1289 h 1646"/>
                  <a:gd name="T10" fmla="*/ 1082 w 1400"/>
                  <a:gd name="T11" fmla="*/ 1265 h 1646"/>
                  <a:gd name="T12" fmla="*/ 1102 w 1400"/>
                  <a:gd name="T13" fmla="*/ 1253 h 1646"/>
                  <a:gd name="T14" fmla="*/ 1118 w 1400"/>
                  <a:gd name="T15" fmla="*/ 1244 h 1646"/>
                  <a:gd name="T16" fmla="*/ 1129 w 1400"/>
                  <a:gd name="T17" fmla="*/ 1224 h 1646"/>
                  <a:gd name="T18" fmla="*/ 1125 w 1400"/>
                  <a:gd name="T19" fmla="*/ 1192 h 1646"/>
                  <a:gd name="T20" fmla="*/ 1098 w 1400"/>
                  <a:gd name="T21" fmla="*/ 1146 h 1646"/>
                  <a:gd name="T22" fmla="*/ 1058 w 1400"/>
                  <a:gd name="T23" fmla="*/ 1064 h 1646"/>
                  <a:gd name="T24" fmla="*/ 1015 w 1400"/>
                  <a:gd name="T25" fmla="*/ 956 h 1646"/>
                  <a:gd name="T26" fmla="*/ 971 w 1400"/>
                  <a:gd name="T27" fmla="*/ 823 h 1646"/>
                  <a:gd name="T28" fmla="*/ 933 w 1400"/>
                  <a:gd name="T29" fmla="*/ 665 h 1646"/>
                  <a:gd name="T30" fmla="*/ 902 w 1400"/>
                  <a:gd name="T31" fmla="*/ 484 h 1646"/>
                  <a:gd name="T32" fmla="*/ 879 w 1400"/>
                  <a:gd name="T33" fmla="*/ 282 h 1646"/>
                  <a:gd name="T34" fmla="*/ 872 w 1400"/>
                  <a:gd name="T35" fmla="*/ 60 h 1646"/>
                  <a:gd name="T36" fmla="*/ 1144 w 1400"/>
                  <a:gd name="T37" fmla="*/ 164 h 1646"/>
                  <a:gd name="T38" fmla="*/ 1158 w 1400"/>
                  <a:gd name="T39" fmla="*/ 358 h 1646"/>
                  <a:gd name="T40" fmla="*/ 1182 w 1400"/>
                  <a:gd name="T41" fmla="*/ 530 h 1646"/>
                  <a:gd name="T42" fmla="*/ 1214 w 1400"/>
                  <a:gd name="T43" fmla="*/ 680 h 1646"/>
                  <a:gd name="T44" fmla="*/ 1248 w 1400"/>
                  <a:gd name="T45" fmla="*/ 806 h 1646"/>
                  <a:gd name="T46" fmla="*/ 1284 w 1400"/>
                  <a:gd name="T47" fmla="*/ 906 h 1646"/>
                  <a:gd name="T48" fmla="*/ 1317 w 1400"/>
                  <a:gd name="T49" fmla="*/ 981 h 1646"/>
                  <a:gd name="T50" fmla="*/ 1341 w 1400"/>
                  <a:gd name="T51" fmla="*/ 1027 h 1646"/>
                  <a:gd name="T52" fmla="*/ 1382 w 1400"/>
                  <a:gd name="T53" fmla="*/ 1109 h 1646"/>
                  <a:gd name="T54" fmla="*/ 1400 w 1400"/>
                  <a:gd name="T55" fmla="*/ 1197 h 1646"/>
                  <a:gd name="T56" fmla="*/ 1392 w 1400"/>
                  <a:gd name="T57" fmla="*/ 1285 h 1646"/>
                  <a:gd name="T58" fmla="*/ 1361 w 1400"/>
                  <a:gd name="T59" fmla="*/ 1369 h 1646"/>
                  <a:gd name="T60" fmla="*/ 1330 w 1400"/>
                  <a:gd name="T61" fmla="*/ 1416 h 1646"/>
                  <a:gd name="T62" fmla="*/ 1298 w 1400"/>
                  <a:gd name="T63" fmla="*/ 1447 h 1646"/>
                  <a:gd name="T64" fmla="*/ 1237 w 1400"/>
                  <a:gd name="T65" fmla="*/ 1487 h 1646"/>
                  <a:gd name="T66" fmla="*/ 1129 w 1400"/>
                  <a:gd name="T67" fmla="*/ 1543 h 1646"/>
                  <a:gd name="T68" fmla="*/ 1005 w 1400"/>
                  <a:gd name="T69" fmla="*/ 1589 h 1646"/>
                  <a:gd name="T70" fmla="*/ 870 w 1400"/>
                  <a:gd name="T71" fmla="*/ 1624 h 1646"/>
                  <a:gd name="T72" fmla="*/ 725 w 1400"/>
                  <a:gd name="T73" fmla="*/ 1644 h 1646"/>
                  <a:gd name="T74" fmla="*/ 655 w 1400"/>
                  <a:gd name="T75" fmla="*/ 1642 h 1646"/>
                  <a:gd name="T76" fmla="*/ 584 w 1400"/>
                  <a:gd name="T77" fmla="*/ 1620 h 1646"/>
                  <a:gd name="T78" fmla="*/ 522 w 1400"/>
                  <a:gd name="T79" fmla="*/ 1579 h 1646"/>
                  <a:gd name="T80" fmla="*/ 472 w 1400"/>
                  <a:gd name="T81" fmla="*/ 1521 h 1646"/>
                  <a:gd name="T82" fmla="*/ 441 w 1400"/>
                  <a:gd name="T83" fmla="*/ 1449 h 1646"/>
                  <a:gd name="T84" fmla="*/ 257 w 1400"/>
                  <a:gd name="T85" fmla="*/ 0 h 1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0" h="1646">
                    <a:moveTo>
                      <a:pt x="257" y="0"/>
                    </a:moveTo>
                    <a:lnTo>
                      <a:pt x="698" y="1368"/>
                    </a:lnTo>
                    <a:lnTo>
                      <a:pt x="701" y="1374"/>
                    </a:lnTo>
                    <a:lnTo>
                      <a:pt x="766" y="1367"/>
                    </a:lnTo>
                    <a:lnTo>
                      <a:pt x="826" y="1357"/>
                    </a:lnTo>
                    <a:lnTo>
                      <a:pt x="879" y="1344"/>
                    </a:lnTo>
                    <a:lnTo>
                      <a:pt x="928" y="1331"/>
                    </a:lnTo>
                    <a:lnTo>
                      <a:pt x="970" y="1316"/>
                    </a:lnTo>
                    <a:lnTo>
                      <a:pt x="1007" y="1302"/>
                    </a:lnTo>
                    <a:lnTo>
                      <a:pt x="1038" y="1289"/>
                    </a:lnTo>
                    <a:lnTo>
                      <a:pt x="1063" y="1275"/>
                    </a:lnTo>
                    <a:lnTo>
                      <a:pt x="1082" y="1265"/>
                    </a:lnTo>
                    <a:lnTo>
                      <a:pt x="1096" y="1256"/>
                    </a:lnTo>
                    <a:lnTo>
                      <a:pt x="1102" y="1253"/>
                    </a:lnTo>
                    <a:lnTo>
                      <a:pt x="1109" y="1249"/>
                    </a:lnTo>
                    <a:lnTo>
                      <a:pt x="1118" y="1244"/>
                    </a:lnTo>
                    <a:lnTo>
                      <a:pt x="1124" y="1240"/>
                    </a:lnTo>
                    <a:lnTo>
                      <a:pt x="1129" y="1224"/>
                    </a:lnTo>
                    <a:lnTo>
                      <a:pt x="1129" y="1208"/>
                    </a:lnTo>
                    <a:lnTo>
                      <a:pt x="1125" y="1192"/>
                    </a:lnTo>
                    <a:lnTo>
                      <a:pt x="1117" y="1176"/>
                    </a:lnTo>
                    <a:lnTo>
                      <a:pt x="1098" y="1146"/>
                    </a:lnTo>
                    <a:lnTo>
                      <a:pt x="1078" y="1109"/>
                    </a:lnTo>
                    <a:lnTo>
                      <a:pt x="1058" y="1064"/>
                    </a:lnTo>
                    <a:lnTo>
                      <a:pt x="1036" y="1013"/>
                    </a:lnTo>
                    <a:lnTo>
                      <a:pt x="1015" y="956"/>
                    </a:lnTo>
                    <a:lnTo>
                      <a:pt x="992" y="893"/>
                    </a:lnTo>
                    <a:lnTo>
                      <a:pt x="971" y="823"/>
                    </a:lnTo>
                    <a:lnTo>
                      <a:pt x="951" y="746"/>
                    </a:lnTo>
                    <a:lnTo>
                      <a:pt x="933" y="665"/>
                    </a:lnTo>
                    <a:lnTo>
                      <a:pt x="915" y="577"/>
                    </a:lnTo>
                    <a:lnTo>
                      <a:pt x="902" y="484"/>
                    </a:lnTo>
                    <a:lnTo>
                      <a:pt x="889" y="386"/>
                    </a:lnTo>
                    <a:lnTo>
                      <a:pt x="879" y="282"/>
                    </a:lnTo>
                    <a:lnTo>
                      <a:pt x="873" y="174"/>
                    </a:lnTo>
                    <a:lnTo>
                      <a:pt x="872" y="60"/>
                    </a:lnTo>
                    <a:lnTo>
                      <a:pt x="1141" y="60"/>
                    </a:lnTo>
                    <a:lnTo>
                      <a:pt x="1144" y="164"/>
                    </a:lnTo>
                    <a:lnTo>
                      <a:pt x="1149" y="263"/>
                    </a:lnTo>
                    <a:lnTo>
                      <a:pt x="1158" y="358"/>
                    </a:lnTo>
                    <a:lnTo>
                      <a:pt x="1169" y="447"/>
                    </a:lnTo>
                    <a:lnTo>
                      <a:pt x="1182" y="530"/>
                    </a:lnTo>
                    <a:lnTo>
                      <a:pt x="1197" y="608"/>
                    </a:lnTo>
                    <a:lnTo>
                      <a:pt x="1214" y="680"/>
                    </a:lnTo>
                    <a:lnTo>
                      <a:pt x="1231" y="746"/>
                    </a:lnTo>
                    <a:lnTo>
                      <a:pt x="1248" y="806"/>
                    </a:lnTo>
                    <a:lnTo>
                      <a:pt x="1267" y="859"/>
                    </a:lnTo>
                    <a:lnTo>
                      <a:pt x="1284" y="906"/>
                    </a:lnTo>
                    <a:lnTo>
                      <a:pt x="1300" y="946"/>
                    </a:lnTo>
                    <a:lnTo>
                      <a:pt x="1317" y="981"/>
                    </a:lnTo>
                    <a:lnTo>
                      <a:pt x="1330" y="1007"/>
                    </a:lnTo>
                    <a:lnTo>
                      <a:pt x="1341" y="1027"/>
                    </a:lnTo>
                    <a:lnTo>
                      <a:pt x="1365" y="1066"/>
                    </a:lnTo>
                    <a:lnTo>
                      <a:pt x="1382" y="1109"/>
                    </a:lnTo>
                    <a:lnTo>
                      <a:pt x="1395" y="1152"/>
                    </a:lnTo>
                    <a:lnTo>
                      <a:pt x="1400" y="1197"/>
                    </a:lnTo>
                    <a:lnTo>
                      <a:pt x="1400" y="1240"/>
                    </a:lnTo>
                    <a:lnTo>
                      <a:pt x="1392" y="1285"/>
                    </a:lnTo>
                    <a:lnTo>
                      <a:pt x="1380" y="1328"/>
                    </a:lnTo>
                    <a:lnTo>
                      <a:pt x="1361" y="1369"/>
                    </a:lnTo>
                    <a:lnTo>
                      <a:pt x="1336" y="1409"/>
                    </a:lnTo>
                    <a:lnTo>
                      <a:pt x="1330" y="1416"/>
                    </a:lnTo>
                    <a:lnTo>
                      <a:pt x="1323" y="1424"/>
                    </a:lnTo>
                    <a:lnTo>
                      <a:pt x="1298" y="1447"/>
                    </a:lnTo>
                    <a:lnTo>
                      <a:pt x="1269" y="1469"/>
                    </a:lnTo>
                    <a:lnTo>
                      <a:pt x="1237" y="1487"/>
                    </a:lnTo>
                    <a:lnTo>
                      <a:pt x="1185" y="1517"/>
                    </a:lnTo>
                    <a:lnTo>
                      <a:pt x="1129" y="1543"/>
                    </a:lnTo>
                    <a:lnTo>
                      <a:pt x="1069" y="1568"/>
                    </a:lnTo>
                    <a:lnTo>
                      <a:pt x="1005" y="1589"/>
                    </a:lnTo>
                    <a:lnTo>
                      <a:pt x="939" y="1608"/>
                    </a:lnTo>
                    <a:lnTo>
                      <a:pt x="870" y="1624"/>
                    </a:lnTo>
                    <a:lnTo>
                      <a:pt x="798" y="1635"/>
                    </a:lnTo>
                    <a:lnTo>
                      <a:pt x="725" y="1644"/>
                    </a:lnTo>
                    <a:lnTo>
                      <a:pt x="692" y="1646"/>
                    </a:lnTo>
                    <a:lnTo>
                      <a:pt x="655" y="1642"/>
                    </a:lnTo>
                    <a:lnTo>
                      <a:pt x="617" y="1634"/>
                    </a:lnTo>
                    <a:lnTo>
                      <a:pt x="584" y="1620"/>
                    </a:lnTo>
                    <a:lnTo>
                      <a:pt x="550" y="1603"/>
                    </a:lnTo>
                    <a:lnTo>
                      <a:pt x="522" y="1579"/>
                    </a:lnTo>
                    <a:lnTo>
                      <a:pt x="495" y="1552"/>
                    </a:lnTo>
                    <a:lnTo>
                      <a:pt x="472" y="1521"/>
                    </a:lnTo>
                    <a:lnTo>
                      <a:pt x="455" y="1486"/>
                    </a:lnTo>
                    <a:lnTo>
                      <a:pt x="441" y="1449"/>
                    </a:lnTo>
                    <a:lnTo>
                      <a:pt x="0" y="83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2841625" y="1470025"/>
                <a:ext cx="2401888" cy="2649538"/>
              </a:xfrm>
              <a:custGeom>
                <a:avLst/>
                <a:gdLst>
                  <a:gd name="T0" fmla="*/ 271 w 1513"/>
                  <a:gd name="T1" fmla="*/ 0 h 1669"/>
                  <a:gd name="T2" fmla="*/ 1513 w 1513"/>
                  <a:gd name="T3" fmla="*/ 0 h 1669"/>
                  <a:gd name="T4" fmla="*/ 1513 w 1513"/>
                  <a:gd name="T5" fmla="*/ 270 h 1669"/>
                  <a:gd name="T6" fmla="*/ 271 w 1513"/>
                  <a:gd name="T7" fmla="*/ 270 h 1669"/>
                  <a:gd name="T8" fmla="*/ 271 w 1513"/>
                  <a:gd name="T9" fmla="*/ 1400 h 1669"/>
                  <a:gd name="T10" fmla="*/ 1513 w 1513"/>
                  <a:gd name="T11" fmla="*/ 1400 h 1669"/>
                  <a:gd name="T12" fmla="*/ 1513 w 1513"/>
                  <a:gd name="T13" fmla="*/ 1669 h 1669"/>
                  <a:gd name="T14" fmla="*/ 271 w 1513"/>
                  <a:gd name="T15" fmla="*/ 1669 h 1669"/>
                  <a:gd name="T16" fmla="*/ 226 w 1513"/>
                  <a:gd name="T17" fmla="*/ 1667 h 1669"/>
                  <a:gd name="T18" fmla="*/ 184 w 1513"/>
                  <a:gd name="T19" fmla="*/ 1657 h 1669"/>
                  <a:gd name="T20" fmla="*/ 145 w 1513"/>
                  <a:gd name="T21" fmla="*/ 1641 h 1669"/>
                  <a:gd name="T22" fmla="*/ 109 w 1513"/>
                  <a:gd name="T23" fmla="*/ 1618 h 1669"/>
                  <a:gd name="T24" fmla="*/ 78 w 1513"/>
                  <a:gd name="T25" fmla="*/ 1591 h 1669"/>
                  <a:gd name="T26" fmla="*/ 51 w 1513"/>
                  <a:gd name="T27" fmla="*/ 1560 h 1669"/>
                  <a:gd name="T28" fmla="*/ 30 w 1513"/>
                  <a:gd name="T29" fmla="*/ 1525 h 1669"/>
                  <a:gd name="T30" fmla="*/ 14 w 1513"/>
                  <a:gd name="T31" fmla="*/ 1485 h 1669"/>
                  <a:gd name="T32" fmla="*/ 4 w 1513"/>
                  <a:gd name="T33" fmla="*/ 1444 h 1669"/>
                  <a:gd name="T34" fmla="*/ 0 w 1513"/>
                  <a:gd name="T35" fmla="*/ 1400 h 1669"/>
                  <a:gd name="T36" fmla="*/ 0 w 1513"/>
                  <a:gd name="T37" fmla="*/ 270 h 1669"/>
                  <a:gd name="T38" fmla="*/ 4 w 1513"/>
                  <a:gd name="T39" fmla="*/ 225 h 1669"/>
                  <a:gd name="T40" fmla="*/ 14 w 1513"/>
                  <a:gd name="T41" fmla="*/ 183 h 1669"/>
                  <a:gd name="T42" fmla="*/ 30 w 1513"/>
                  <a:gd name="T43" fmla="*/ 145 h 1669"/>
                  <a:gd name="T44" fmla="*/ 51 w 1513"/>
                  <a:gd name="T45" fmla="*/ 109 h 1669"/>
                  <a:gd name="T46" fmla="*/ 78 w 1513"/>
                  <a:gd name="T47" fmla="*/ 78 h 1669"/>
                  <a:gd name="T48" fmla="*/ 109 w 1513"/>
                  <a:gd name="T49" fmla="*/ 52 h 1669"/>
                  <a:gd name="T50" fmla="*/ 145 w 1513"/>
                  <a:gd name="T51" fmla="*/ 29 h 1669"/>
                  <a:gd name="T52" fmla="*/ 184 w 1513"/>
                  <a:gd name="T53" fmla="*/ 13 h 1669"/>
                  <a:gd name="T54" fmla="*/ 226 w 1513"/>
                  <a:gd name="T55" fmla="*/ 3 h 1669"/>
                  <a:gd name="T56" fmla="*/ 271 w 1513"/>
                  <a:gd name="T57" fmla="*/ 0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3" h="1669">
                    <a:moveTo>
                      <a:pt x="271" y="0"/>
                    </a:moveTo>
                    <a:lnTo>
                      <a:pt x="1513" y="0"/>
                    </a:lnTo>
                    <a:lnTo>
                      <a:pt x="1513" y="270"/>
                    </a:lnTo>
                    <a:lnTo>
                      <a:pt x="271" y="270"/>
                    </a:lnTo>
                    <a:lnTo>
                      <a:pt x="271" y="1400"/>
                    </a:lnTo>
                    <a:lnTo>
                      <a:pt x="1513" y="1400"/>
                    </a:lnTo>
                    <a:lnTo>
                      <a:pt x="1513" y="1669"/>
                    </a:lnTo>
                    <a:lnTo>
                      <a:pt x="271" y="1669"/>
                    </a:lnTo>
                    <a:lnTo>
                      <a:pt x="226" y="1667"/>
                    </a:lnTo>
                    <a:lnTo>
                      <a:pt x="184" y="1657"/>
                    </a:lnTo>
                    <a:lnTo>
                      <a:pt x="145" y="1641"/>
                    </a:lnTo>
                    <a:lnTo>
                      <a:pt x="109" y="1618"/>
                    </a:lnTo>
                    <a:lnTo>
                      <a:pt x="78" y="1591"/>
                    </a:lnTo>
                    <a:lnTo>
                      <a:pt x="51" y="1560"/>
                    </a:lnTo>
                    <a:lnTo>
                      <a:pt x="30" y="1525"/>
                    </a:lnTo>
                    <a:lnTo>
                      <a:pt x="14" y="1485"/>
                    </a:lnTo>
                    <a:lnTo>
                      <a:pt x="4" y="1444"/>
                    </a:lnTo>
                    <a:lnTo>
                      <a:pt x="0" y="1400"/>
                    </a:lnTo>
                    <a:lnTo>
                      <a:pt x="0" y="270"/>
                    </a:lnTo>
                    <a:lnTo>
                      <a:pt x="4" y="225"/>
                    </a:lnTo>
                    <a:lnTo>
                      <a:pt x="14" y="183"/>
                    </a:lnTo>
                    <a:lnTo>
                      <a:pt x="30" y="145"/>
                    </a:lnTo>
                    <a:lnTo>
                      <a:pt x="51" y="109"/>
                    </a:lnTo>
                    <a:lnTo>
                      <a:pt x="78" y="78"/>
                    </a:lnTo>
                    <a:lnTo>
                      <a:pt x="109" y="52"/>
                    </a:lnTo>
                    <a:lnTo>
                      <a:pt x="145" y="29"/>
                    </a:lnTo>
                    <a:lnTo>
                      <a:pt x="184" y="13"/>
                    </a:lnTo>
                    <a:lnTo>
                      <a:pt x="226" y="3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8094663" y="1741488"/>
                <a:ext cx="1252538" cy="1814513"/>
              </a:xfrm>
              <a:custGeom>
                <a:avLst/>
                <a:gdLst>
                  <a:gd name="T0" fmla="*/ 0 w 789"/>
                  <a:gd name="T1" fmla="*/ 0 h 1143"/>
                  <a:gd name="T2" fmla="*/ 217 w 789"/>
                  <a:gd name="T3" fmla="*/ 0 h 1143"/>
                  <a:gd name="T4" fmla="*/ 284 w 789"/>
                  <a:gd name="T5" fmla="*/ 4 h 1143"/>
                  <a:gd name="T6" fmla="*/ 348 w 789"/>
                  <a:gd name="T7" fmla="*/ 15 h 1143"/>
                  <a:gd name="T8" fmla="*/ 410 w 789"/>
                  <a:gd name="T9" fmla="*/ 33 h 1143"/>
                  <a:gd name="T10" fmla="*/ 469 w 789"/>
                  <a:gd name="T11" fmla="*/ 58 h 1143"/>
                  <a:gd name="T12" fmla="*/ 523 w 789"/>
                  <a:gd name="T13" fmla="*/ 89 h 1143"/>
                  <a:gd name="T14" fmla="*/ 574 w 789"/>
                  <a:gd name="T15" fmla="*/ 125 h 1143"/>
                  <a:gd name="T16" fmla="*/ 621 w 789"/>
                  <a:gd name="T17" fmla="*/ 167 h 1143"/>
                  <a:gd name="T18" fmla="*/ 664 w 789"/>
                  <a:gd name="T19" fmla="*/ 215 h 1143"/>
                  <a:gd name="T20" fmla="*/ 700 w 789"/>
                  <a:gd name="T21" fmla="*/ 265 h 1143"/>
                  <a:gd name="T22" fmla="*/ 731 w 789"/>
                  <a:gd name="T23" fmla="*/ 320 h 1143"/>
                  <a:gd name="T24" fmla="*/ 755 w 789"/>
                  <a:gd name="T25" fmla="*/ 378 h 1143"/>
                  <a:gd name="T26" fmla="*/ 774 w 789"/>
                  <a:gd name="T27" fmla="*/ 441 h 1143"/>
                  <a:gd name="T28" fmla="*/ 785 w 789"/>
                  <a:gd name="T29" fmla="*/ 505 h 1143"/>
                  <a:gd name="T30" fmla="*/ 789 w 789"/>
                  <a:gd name="T31" fmla="*/ 571 h 1143"/>
                  <a:gd name="T32" fmla="*/ 785 w 789"/>
                  <a:gd name="T33" fmla="*/ 638 h 1143"/>
                  <a:gd name="T34" fmla="*/ 774 w 789"/>
                  <a:gd name="T35" fmla="*/ 702 h 1143"/>
                  <a:gd name="T36" fmla="*/ 755 w 789"/>
                  <a:gd name="T37" fmla="*/ 764 h 1143"/>
                  <a:gd name="T38" fmla="*/ 731 w 789"/>
                  <a:gd name="T39" fmla="*/ 823 h 1143"/>
                  <a:gd name="T40" fmla="*/ 700 w 789"/>
                  <a:gd name="T41" fmla="*/ 877 h 1143"/>
                  <a:gd name="T42" fmla="*/ 664 w 789"/>
                  <a:gd name="T43" fmla="*/ 928 h 1143"/>
                  <a:gd name="T44" fmla="*/ 621 w 789"/>
                  <a:gd name="T45" fmla="*/ 975 h 1143"/>
                  <a:gd name="T46" fmla="*/ 574 w 789"/>
                  <a:gd name="T47" fmla="*/ 1018 h 1143"/>
                  <a:gd name="T48" fmla="*/ 523 w 789"/>
                  <a:gd name="T49" fmla="*/ 1054 h 1143"/>
                  <a:gd name="T50" fmla="*/ 469 w 789"/>
                  <a:gd name="T51" fmla="*/ 1085 h 1143"/>
                  <a:gd name="T52" fmla="*/ 410 w 789"/>
                  <a:gd name="T53" fmla="*/ 1110 h 1143"/>
                  <a:gd name="T54" fmla="*/ 348 w 789"/>
                  <a:gd name="T55" fmla="*/ 1128 h 1143"/>
                  <a:gd name="T56" fmla="*/ 284 w 789"/>
                  <a:gd name="T57" fmla="*/ 1139 h 1143"/>
                  <a:gd name="T58" fmla="*/ 217 w 789"/>
                  <a:gd name="T59" fmla="*/ 1143 h 1143"/>
                  <a:gd name="T60" fmla="*/ 0 w 789"/>
                  <a:gd name="T61" fmla="*/ 1143 h 1143"/>
                  <a:gd name="T62" fmla="*/ 0 w 789"/>
                  <a:gd name="T63" fmla="*/ 872 h 1143"/>
                  <a:gd name="T64" fmla="*/ 217 w 789"/>
                  <a:gd name="T65" fmla="*/ 872 h 1143"/>
                  <a:gd name="T66" fmla="*/ 261 w 789"/>
                  <a:gd name="T67" fmla="*/ 870 h 1143"/>
                  <a:gd name="T68" fmla="*/ 305 w 789"/>
                  <a:gd name="T69" fmla="*/ 860 h 1143"/>
                  <a:gd name="T70" fmla="*/ 344 w 789"/>
                  <a:gd name="T71" fmla="*/ 845 h 1143"/>
                  <a:gd name="T72" fmla="*/ 382 w 789"/>
                  <a:gd name="T73" fmla="*/ 824 h 1143"/>
                  <a:gd name="T74" fmla="*/ 415 w 789"/>
                  <a:gd name="T75" fmla="*/ 799 h 1143"/>
                  <a:gd name="T76" fmla="*/ 445 w 789"/>
                  <a:gd name="T77" fmla="*/ 769 h 1143"/>
                  <a:gd name="T78" fmla="*/ 470 w 789"/>
                  <a:gd name="T79" fmla="*/ 736 h 1143"/>
                  <a:gd name="T80" fmla="*/ 491 w 789"/>
                  <a:gd name="T81" fmla="*/ 699 h 1143"/>
                  <a:gd name="T82" fmla="*/ 506 w 789"/>
                  <a:gd name="T83" fmla="*/ 659 h 1143"/>
                  <a:gd name="T84" fmla="*/ 516 w 789"/>
                  <a:gd name="T85" fmla="*/ 616 h 1143"/>
                  <a:gd name="T86" fmla="*/ 518 w 789"/>
                  <a:gd name="T87" fmla="*/ 571 h 1143"/>
                  <a:gd name="T88" fmla="*/ 516 w 789"/>
                  <a:gd name="T89" fmla="*/ 527 h 1143"/>
                  <a:gd name="T90" fmla="*/ 506 w 789"/>
                  <a:gd name="T91" fmla="*/ 484 h 1143"/>
                  <a:gd name="T92" fmla="*/ 491 w 789"/>
                  <a:gd name="T93" fmla="*/ 444 h 1143"/>
                  <a:gd name="T94" fmla="*/ 470 w 789"/>
                  <a:gd name="T95" fmla="*/ 407 h 1143"/>
                  <a:gd name="T96" fmla="*/ 445 w 789"/>
                  <a:gd name="T97" fmla="*/ 373 h 1143"/>
                  <a:gd name="T98" fmla="*/ 415 w 789"/>
                  <a:gd name="T99" fmla="*/ 344 h 1143"/>
                  <a:gd name="T100" fmla="*/ 382 w 789"/>
                  <a:gd name="T101" fmla="*/ 319 h 1143"/>
                  <a:gd name="T102" fmla="*/ 344 w 789"/>
                  <a:gd name="T103" fmla="*/ 298 h 1143"/>
                  <a:gd name="T104" fmla="*/ 305 w 789"/>
                  <a:gd name="T105" fmla="*/ 283 h 1143"/>
                  <a:gd name="T106" fmla="*/ 261 w 789"/>
                  <a:gd name="T107" fmla="*/ 273 h 1143"/>
                  <a:gd name="T108" fmla="*/ 217 w 789"/>
                  <a:gd name="T109" fmla="*/ 269 h 1143"/>
                  <a:gd name="T110" fmla="*/ 0 w 789"/>
                  <a:gd name="T111" fmla="*/ 269 h 1143"/>
                  <a:gd name="T112" fmla="*/ 0 w 789"/>
                  <a:gd name="T113" fmla="*/ 0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9" h="1143">
                    <a:moveTo>
                      <a:pt x="0" y="0"/>
                    </a:moveTo>
                    <a:lnTo>
                      <a:pt x="217" y="0"/>
                    </a:lnTo>
                    <a:lnTo>
                      <a:pt x="284" y="4"/>
                    </a:lnTo>
                    <a:lnTo>
                      <a:pt x="348" y="15"/>
                    </a:lnTo>
                    <a:lnTo>
                      <a:pt x="410" y="33"/>
                    </a:lnTo>
                    <a:lnTo>
                      <a:pt x="469" y="58"/>
                    </a:lnTo>
                    <a:lnTo>
                      <a:pt x="523" y="89"/>
                    </a:lnTo>
                    <a:lnTo>
                      <a:pt x="574" y="125"/>
                    </a:lnTo>
                    <a:lnTo>
                      <a:pt x="621" y="167"/>
                    </a:lnTo>
                    <a:lnTo>
                      <a:pt x="664" y="215"/>
                    </a:lnTo>
                    <a:lnTo>
                      <a:pt x="700" y="265"/>
                    </a:lnTo>
                    <a:lnTo>
                      <a:pt x="731" y="320"/>
                    </a:lnTo>
                    <a:lnTo>
                      <a:pt x="755" y="378"/>
                    </a:lnTo>
                    <a:lnTo>
                      <a:pt x="774" y="441"/>
                    </a:lnTo>
                    <a:lnTo>
                      <a:pt x="785" y="505"/>
                    </a:lnTo>
                    <a:lnTo>
                      <a:pt x="789" y="571"/>
                    </a:lnTo>
                    <a:lnTo>
                      <a:pt x="785" y="638"/>
                    </a:lnTo>
                    <a:lnTo>
                      <a:pt x="774" y="702"/>
                    </a:lnTo>
                    <a:lnTo>
                      <a:pt x="755" y="764"/>
                    </a:lnTo>
                    <a:lnTo>
                      <a:pt x="731" y="823"/>
                    </a:lnTo>
                    <a:lnTo>
                      <a:pt x="700" y="877"/>
                    </a:lnTo>
                    <a:lnTo>
                      <a:pt x="664" y="928"/>
                    </a:lnTo>
                    <a:lnTo>
                      <a:pt x="621" y="975"/>
                    </a:lnTo>
                    <a:lnTo>
                      <a:pt x="574" y="1018"/>
                    </a:lnTo>
                    <a:lnTo>
                      <a:pt x="523" y="1054"/>
                    </a:lnTo>
                    <a:lnTo>
                      <a:pt x="469" y="1085"/>
                    </a:lnTo>
                    <a:lnTo>
                      <a:pt x="410" y="1110"/>
                    </a:lnTo>
                    <a:lnTo>
                      <a:pt x="348" y="1128"/>
                    </a:lnTo>
                    <a:lnTo>
                      <a:pt x="284" y="1139"/>
                    </a:lnTo>
                    <a:lnTo>
                      <a:pt x="217" y="1143"/>
                    </a:lnTo>
                    <a:lnTo>
                      <a:pt x="0" y="1143"/>
                    </a:lnTo>
                    <a:lnTo>
                      <a:pt x="0" y="872"/>
                    </a:lnTo>
                    <a:lnTo>
                      <a:pt x="217" y="872"/>
                    </a:lnTo>
                    <a:lnTo>
                      <a:pt x="261" y="870"/>
                    </a:lnTo>
                    <a:lnTo>
                      <a:pt x="305" y="860"/>
                    </a:lnTo>
                    <a:lnTo>
                      <a:pt x="344" y="845"/>
                    </a:lnTo>
                    <a:lnTo>
                      <a:pt x="382" y="824"/>
                    </a:lnTo>
                    <a:lnTo>
                      <a:pt x="415" y="799"/>
                    </a:lnTo>
                    <a:lnTo>
                      <a:pt x="445" y="769"/>
                    </a:lnTo>
                    <a:lnTo>
                      <a:pt x="470" y="736"/>
                    </a:lnTo>
                    <a:lnTo>
                      <a:pt x="491" y="699"/>
                    </a:lnTo>
                    <a:lnTo>
                      <a:pt x="506" y="659"/>
                    </a:lnTo>
                    <a:lnTo>
                      <a:pt x="516" y="616"/>
                    </a:lnTo>
                    <a:lnTo>
                      <a:pt x="518" y="571"/>
                    </a:lnTo>
                    <a:lnTo>
                      <a:pt x="516" y="527"/>
                    </a:lnTo>
                    <a:lnTo>
                      <a:pt x="506" y="484"/>
                    </a:lnTo>
                    <a:lnTo>
                      <a:pt x="491" y="444"/>
                    </a:lnTo>
                    <a:lnTo>
                      <a:pt x="470" y="407"/>
                    </a:lnTo>
                    <a:lnTo>
                      <a:pt x="445" y="373"/>
                    </a:lnTo>
                    <a:lnTo>
                      <a:pt x="415" y="344"/>
                    </a:lnTo>
                    <a:lnTo>
                      <a:pt x="382" y="319"/>
                    </a:lnTo>
                    <a:lnTo>
                      <a:pt x="344" y="298"/>
                    </a:lnTo>
                    <a:lnTo>
                      <a:pt x="305" y="283"/>
                    </a:lnTo>
                    <a:lnTo>
                      <a:pt x="261" y="273"/>
                    </a:lnTo>
                    <a:lnTo>
                      <a:pt x="217" y="269"/>
                    </a:lnTo>
                    <a:lnTo>
                      <a:pt x="0" y="2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1125651">
              <a:off x="10321735" y="2938485"/>
              <a:ext cx="790040" cy="789484"/>
              <a:chOff x="5662613" y="4511675"/>
              <a:chExt cx="4556125" cy="4552951"/>
            </a:xfrm>
            <a:solidFill>
              <a:schemeClr val="accent2"/>
            </a:solidFill>
          </p:grpSpPr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5662613" y="6030913"/>
                <a:ext cx="3036888" cy="3033713"/>
              </a:xfrm>
              <a:custGeom>
                <a:avLst/>
                <a:gdLst>
                  <a:gd name="T0" fmla="*/ 0 w 3826"/>
                  <a:gd name="T1" fmla="*/ 0 h 3822"/>
                  <a:gd name="T2" fmla="*/ 203 w 3826"/>
                  <a:gd name="T3" fmla="*/ 5 h 3822"/>
                  <a:gd name="T4" fmla="*/ 402 w 3826"/>
                  <a:gd name="T5" fmla="*/ 21 h 3822"/>
                  <a:gd name="T6" fmla="*/ 599 w 3826"/>
                  <a:gd name="T7" fmla="*/ 47 h 3822"/>
                  <a:gd name="T8" fmla="*/ 793 w 3826"/>
                  <a:gd name="T9" fmla="*/ 82 h 3822"/>
                  <a:gd name="T10" fmla="*/ 984 w 3826"/>
                  <a:gd name="T11" fmla="*/ 127 h 3822"/>
                  <a:gd name="T12" fmla="*/ 1171 w 3826"/>
                  <a:gd name="T13" fmla="*/ 183 h 3822"/>
                  <a:gd name="T14" fmla="*/ 1352 w 3826"/>
                  <a:gd name="T15" fmla="*/ 246 h 3822"/>
                  <a:gd name="T16" fmla="*/ 1532 w 3826"/>
                  <a:gd name="T17" fmla="*/ 319 h 3822"/>
                  <a:gd name="T18" fmla="*/ 1705 w 3826"/>
                  <a:gd name="T19" fmla="*/ 401 h 3822"/>
                  <a:gd name="T20" fmla="*/ 1875 w 3826"/>
                  <a:gd name="T21" fmla="*/ 490 h 3822"/>
                  <a:gd name="T22" fmla="*/ 2037 w 3826"/>
                  <a:gd name="T23" fmla="*/ 588 h 3822"/>
                  <a:gd name="T24" fmla="*/ 2196 w 3826"/>
                  <a:gd name="T25" fmla="*/ 693 h 3822"/>
                  <a:gd name="T26" fmla="*/ 2348 w 3826"/>
                  <a:gd name="T27" fmla="*/ 806 h 3822"/>
                  <a:gd name="T28" fmla="*/ 2495 w 3826"/>
                  <a:gd name="T29" fmla="*/ 927 h 3822"/>
                  <a:gd name="T30" fmla="*/ 2636 w 3826"/>
                  <a:gd name="T31" fmla="*/ 1054 h 3822"/>
                  <a:gd name="T32" fmla="*/ 2769 w 3826"/>
                  <a:gd name="T33" fmla="*/ 1188 h 3822"/>
                  <a:gd name="T34" fmla="*/ 2897 w 3826"/>
                  <a:gd name="T35" fmla="*/ 1328 h 3822"/>
                  <a:gd name="T36" fmla="*/ 3017 w 3826"/>
                  <a:gd name="T37" fmla="*/ 1475 h 3822"/>
                  <a:gd name="T38" fmla="*/ 3131 w 3826"/>
                  <a:gd name="T39" fmla="*/ 1628 h 3822"/>
                  <a:gd name="T40" fmla="*/ 3236 w 3826"/>
                  <a:gd name="T41" fmla="*/ 1785 h 3822"/>
                  <a:gd name="T42" fmla="*/ 3333 w 3826"/>
                  <a:gd name="T43" fmla="*/ 1949 h 3822"/>
                  <a:gd name="T44" fmla="*/ 3424 w 3826"/>
                  <a:gd name="T45" fmla="*/ 2119 h 3822"/>
                  <a:gd name="T46" fmla="*/ 3505 w 3826"/>
                  <a:gd name="T47" fmla="*/ 2292 h 3822"/>
                  <a:gd name="T48" fmla="*/ 3578 w 3826"/>
                  <a:gd name="T49" fmla="*/ 2470 h 3822"/>
                  <a:gd name="T50" fmla="*/ 3643 w 3826"/>
                  <a:gd name="T51" fmla="*/ 2651 h 3822"/>
                  <a:gd name="T52" fmla="*/ 3697 w 3826"/>
                  <a:gd name="T53" fmla="*/ 2838 h 3822"/>
                  <a:gd name="T54" fmla="*/ 3742 w 3826"/>
                  <a:gd name="T55" fmla="*/ 3028 h 3822"/>
                  <a:gd name="T56" fmla="*/ 3779 w 3826"/>
                  <a:gd name="T57" fmla="*/ 3222 h 3822"/>
                  <a:gd name="T58" fmla="*/ 3805 w 3826"/>
                  <a:gd name="T59" fmla="*/ 3419 h 3822"/>
                  <a:gd name="T60" fmla="*/ 3821 w 3826"/>
                  <a:gd name="T61" fmla="*/ 3620 h 3822"/>
                  <a:gd name="T62" fmla="*/ 3826 w 3826"/>
                  <a:gd name="T63" fmla="*/ 3822 h 3822"/>
                  <a:gd name="T64" fmla="*/ 2732 w 3826"/>
                  <a:gd name="T65" fmla="*/ 3822 h 3822"/>
                  <a:gd name="T66" fmla="*/ 2727 w 3826"/>
                  <a:gd name="T67" fmla="*/ 3649 h 3822"/>
                  <a:gd name="T68" fmla="*/ 2712 w 3826"/>
                  <a:gd name="T69" fmla="*/ 3480 h 3822"/>
                  <a:gd name="T70" fmla="*/ 2685 w 3826"/>
                  <a:gd name="T71" fmla="*/ 3313 h 3822"/>
                  <a:gd name="T72" fmla="*/ 2649 w 3826"/>
                  <a:gd name="T73" fmla="*/ 3150 h 3822"/>
                  <a:gd name="T74" fmla="*/ 2603 w 3826"/>
                  <a:gd name="T75" fmla="*/ 2991 h 3822"/>
                  <a:gd name="T76" fmla="*/ 2549 w 3826"/>
                  <a:gd name="T77" fmla="*/ 2836 h 3822"/>
                  <a:gd name="T78" fmla="*/ 2484 w 3826"/>
                  <a:gd name="T79" fmla="*/ 2686 h 3822"/>
                  <a:gd name="T80" fmla="*/ 2413 w 3826"/>
                  <a:gd name="T81" fmla="*/ 2539 h 3822"/>
                  <a:gd name="T82" fmla="*/ 2331 w 3826"/>
                  <a:gd name="T83" fmla="*/ 2398 h 3822"/>
                  <a:gd name="T84" fmla="*/ 2242 w 3826"/>
                  <a:gd name="T85" fmla="*/ 2264 h 3822"/>
                  <a:gd name="T86" fmla="*/ 2145 w 3826"/>
                  <a:gd name="T87" fmla="*/ 2133 h 3822"/>
                  <a:gd name="T88" fmla="*/ 2042 w 3826"/>
                  <a:gd name="T89" fmla="*/ 2009 h 3822"/>
                  <a:gd name="T90" fmla="*/ 1931 w 3826"/>
                  <a:gd name="T91" fmla="*/ 1892 h 3822"/>
                  <a:gd name="T92" fmla="*/ 1814 w 3826"/>
                  <a:gd name="T93" fmla="*/ 1782 h 3822"/>
                  <a:gd name="T94" fmla="*/ 1689 w 3826"/>
                  <a:gd name="T95" fmla="*/ 1677 h 3822"/>
                  <a:gd name="T96" fmla="*/ 1560 w 3826"/>
                  <a:gd name="T97" fmla="*/ 1581 h 3822"/>
                  <a:gd name="T98" fmla="*/ 1424 w 3826"/>
                  <a:gd name="T99" fmla="*/ 1492 h 3822"/>
                  <a:gd name="T100" fmla="*/ 1282 w 3826"/>
                  <a:gd name="T101" fmla="*/ 1412 h 3822"/>
                  <a:gd name="T102" fmla="*/ 1137 w 3826"/>
                  <a:gd name="T103" fmla="*/ 1340 h 3822"/>
                  <a:gd name="T104" fmla="*/ 985 w 3826"/>
                  <a:gd name="T105" fmla="*/ 1276 h 3822"/>
                  <a:gd name="T106" fmla="*/ 832 w 3826"/>
                  <a:gd name="T107" fmla="*/ 1222 h 3822"/>
                  <a:gd name="T108" fmla="*/ 671 w 3826"/>
                  <a:gd name="T109" fmla="*/ 1174 h 3822"/>
                  <a:gd name="T110" fmla="*/ 508 w 3826"/>
                  <a:gd name="T111" fmla="*/ 1140 h 3822"/>
                  <a:gd name="T112" fmla="*/ 342 w 3826"/>
                  <a:gd name="T113" fmla="*/ 1113 h 3822"/>
                  <a:gd name="T114" fmla="*/ 171 w 3826"/>
                  <a:gd name="T115" fmla="*/ 1098 h 3822"/>
                  <a:gd name="T116" fmla="*/ 0 w 3826"/>
                  <a:gd name="T117" fmla="*/ 1092 h 3822"/>
                  <a:gd name="T118" fmla="*/ 0 w 3826"/>
                  <a:gd name="T119" fmla="*/ 0 h 3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26" h="3822">
                    <a:moveTo>
                      <a:pt x="0" y="0"/>
                    </a:moveTo>
                    <a:lnTo>
                      <a:pt x="203" y="5"/>
                    </a:lnTo>
                    <a:lnTo>
                      <a:pt x="402" y="21"/>
                    </a:lnTo>
                    <a:lnTo>
                      <a:pt x="599" y="47"/>
                    </a:lnTo>
                    <a:lnTo>
                      <a:pt x="793" y="82"/>
                    </a:lnTo>
                    <a:lnTo>
                      <a:pt x="984" y="127"/>
                    </a:lnTo>
                    <a:lnTo>
                      <a:pt x="1171" y="183"/>
                    </a:lnTo>
                    <a:lnTo>
                      <a:pt x="1352" y="246"/>
                    </a:lnTo>
                    <a:lnTo>
                      <a:pt x="1532" y="319"/>
                    </a:lnTo>
                    <a:lnTo>
                      <a:pt x="1705" y="401"/>
                    </a:lnTo>
                    <a:lnTo>
                      <a:pt x="1875" y="490"/>
                    </a:lnTo>
                    <a:lnTo>
                      <a:pt x="2037" y="588"/>
                    </a:lnTo>
                    <a:lnTo>
                      <a:pt x="2196" y="693"/>
                    </a:lnTo>
                    <a:lnTo>
                      <a:pt x="2348" y="806"/>
                    </a:lnTo>
                    <a:lnTo>
                      <a:pt x="2495" y="927"/>
                    </a:lnTo>
                    <a:lnTo>
                      <a:pt x="2636" y="1054"/>
                    </a:lnTo>
                    <a:lnTo>
                      <a:pt x="2769" y="1188"/>
                    </a:lnTo>
                    <a:lnTo>
                      <a:pt x="2897" y="1328"/>
                    </a:lnTo>
                    <a:lnTo>
                      <a:pt x="3017" y="1475"/>
                    </a:lnTo>
                    <a:lnTo>
                      <a:pt x="3131" y="1628"/>
                    </a:lnTo>
                    <a:lnTo>
                      <a:pt x="3236" y="1785"/>
                    </a:lnTo>
                    <a:lnTo>
                      <a:pt x="3333" y="1949"/>
                    </a:lnTo>
                    <a:lnTo>
                      <a:pt x="3424" y="2119"/>
                    </a:lnTo>
                    <a:lnTo>
                      <a:pt x="3505" y="2292"/>
                    </a:lnTo>
                    <a:lnTo>
                      <a:pt x="3578" y="2470"/>
                    </a:lnTo>
                    <a:lnTo>
                      <a:pt x="3643" y="2651"/>
                    </a:lnTo>
                    <a:lnTo>
                      <a:pt x="3697" y="2838"/>
                    </a:lnTo>
                    <a:lnTo>
                      <a:pt x="3742" y="3028"/>
                    </a:lnTo>
                    <a:lnTo>
                      <a:pt x="3779" y="3222"/>
                    </a:lnTo>
                    <a:lnTo>
                      <a:pt x="3805" y="3419"/>
                    </a:lnTo>
                    <a:lnTo>
                      <a:pt x="3821" y="3620"/>
                    </a:lnTo>
                    <a:lnTo>
                      <a:pt x="3826" y="3822"/>
                    </a:lnTo>
                    <a:lnTo>
                      <a:pt x="2732" y="3822"/>
                    </a:lnTo>
                    <a:lnTo>
                      <a:pt x="2727" y="3649"/>
                    </a:lnTo>
                    <a:lnTo>
                      <a:pt x="2712" y="3480"/>
                    </a:lnTo>
                    <a:lnTo>
                      <a:pt x="2685" y="3313"/>
                    </a:lnTo>
                    <a:lnTo>
                      <a:pt x="2649" y="3150"/>
                    </a:lnTo>
                    <a:lnTo>
                      <a:pt x="2603" y="2991"/>
                    </a:lnTo>
                    <a:lnTo>
                      <a:pt x="2549" y="2836"/>
                    </a:lnTo>
                    <a:lnTo>
                      <a:pt x="2484" y="2686"/>
                    </a:lnTo>
                    <a:lnTo>
                      <a:pt x="2413" y="2539"/>
                    </a:lnTo>
                    <a:lnTo>
                      <a:pt x="2331" y="2398"/>
                    </a:lnTo>
                    <a:lnTo>
                      <a:pt x="2242" y="2264"/>
                    </a:lnTo>
                    <a:lnTo>
                      <a:pt x="2145" y="2133"/>
                    </a:lnTo>
                    <a:lnTo>
                      <a:pt x="2042" y="2009"/>
                    </a:lnTo>
                    <a:lnTo>
                      <a:pt x="1931" y="1892"/>
                    </a:lnTo>
                    <a:lnTo>
                      <a:pt x="1814" y="1782"/>
                    </a:lnTo>
                    <a:lnTo>
                      <a:pt x="1689" y="1677"/>
                    </a:lnTo>
                    <a:lnTo>
                      <a:pt x="1560" y="1581"/>
                    </a:lnTo>
                    <a:lnTo>
                      <a:pt x="1424" y="1492"/>
                    </a:lnTo>
                    <a:lnTo>
                      <a:pt x="1282" y="1412"/>
                    </a:lnTo>
                    <a:lnTo>
                      <a:pt x="1137" y="1340"/>
                    </a:lnTo>
                    <a:lnTo>
                      <a:pt x="985" y="1276"/>
                    </a:lnTo>
                    <a:lnTo>
                      <a:pt x="832" y="1222"/>
                    </a:lnTo>
                    <a:lnTo>
                      <a:pt x="671" y="1174"/>
                    </a:lnTo>
                    <a:lnTo>
                      <a:pt x="508" y="1140"/>
                    </a:lnTo>
                    <a:lnTo>
                      <a:pt x="342" y="1113"/>
                    </a:lnTo>
                    <a:lnTo>
                      <a:pt x="171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78"/>
              <p:cNvSpPr>
                <a:spLocks/>
              </p:cNvSpPr>
              <p:nvPr/>
            </p:nvSpPr>
            <p:spPr bwMode="auto">
              <a:xfrm>
                <a:off x="5662613" y="4511675"/>
                <a:ext cx="4556125" cy="4552950"/>
              </a:xfrm>
              <a:custGeom>
                <a:avLst/>
                <a:gdLst>
                  <a:gd name="T0" fmla="*/ 255 w 5739"/>
                  <a:gd name="T1" fmla="*/ 7 h 5735"/>
                  <a:gd name="T2" fmla="*/ 756 w 5739"/>
                  <a:gd name="T3" fmla="*/ 50 h 5735"/>
                  <a:gd name="T4" fmla="*/ 1246 w 5739"/>
                  <a:gd name="T5" fmla="*/ 136 h 5735"/>
                  <a:gd name="T6" fmla="*/ 1719 w 5739"/>
                  <a:gd name="T7" fmla="*/ 263 h 5735"/>
                  <a:gd name="T8" fmla="*/ 2175 w 5739"/>
                  <a:gd name="T9" fmla="*/ 429 h 5735"/>
                  <a:gd name="T10" fmla="*/ 2614 w 5739"/>
                  <a:gd name="T11" fmla="*/ 630 h 5735"/>
                  <a:gd name="T12" fmla="*/ 3031 w 5739"/>
                  <a:gd name="T13" fmla="*/ 867 h 5735"/>
                  <a:gd name="T14" fmla="*/ 3426 w 5739"/>
                  <a:gd name="T15" fmla="*/ 1136 h 5735"/>
                  <a:gd name="T16" fmla="*/ 3796 w 5739"/>
                  <a:gd name="T17" fmla="*/ 1438 h 5735"/>
                  <a:gd name="T18" fmla="*/ 4139 w 5739"/>
                  <a:gd name="T19" fmla="*/ 1768 h 5735"/>
                  <a:gd name="T20" fmla="*/ 4455 w 5739"/>
                  <a:gd name="T21" fmla="*/ 2124 h 5735"/>
                  <a:gd name="T22" fmla="*/ 4740 w 5739"/>
                  <a:gd name="T23" fmla="*/ 2506 h 5735"/>
                  <a:gd name="T24" fmla="*/ 4995 w 5739"/>
                  <a:gd name="T25" fmla="*/ 2913 h 5735"/>
                  <a:gd name="T26" fmla="*/ 5213 w 5739"/>
                  <a:gd name="T27" fmla="*/ 3339 h 5735"/>
                  <a:gd name="T28" fmla="*/ 5399 w 5739"/>
                  <a:gd name="T29" fmla="*/ 3787 h 5735"/>
                  <a:gd name="T30" fmla="*/ 5544 w 5739"/>
                  <a:gd name="T31" fmla="*/ 4252 h 5735"/>
                  <a:gd name="T32" fmla="*/ 5652 w 5739"/>
                  <a:gd name="T33" fmla="*/ 4733 h 5735"/>
                  <a:gd name="T34" fmla="*/ 5717 w 5739"/>
                  <a:gd name="T35" fmla="*/ 5227 h 5735"/>
                  <a:gd name="T36" fmla="*/ 5739 w 5739"/>
                  <a:gd name="T37" fmla="*/ 5735 h 5735"/>
                  <a:gd name="T38" fmla="*/ 4640 w 5739"/>
                  <a:gd name="T39" fmla="*/ 5510 h 5735"/>
                  <a:gd name="T40" fmla="*/ 4598 w 5739"/>
                  <a:gd name="T41" fmla="*/ 5070 h 5735"/>
                  <a:gd name="T42" fmla="*/ 4516 w 5739"/>
                  <a:gd name="T43" fmla="*/ 4641 h 5735"/>
                  <a:gd name="T44" fmla="*/ 4396 w 5739"/>
                  <a:gd name="T45" fmla="*/ 4229 h 5735"/>
                  <a:gd name="T46" fmla="*/ 4238 w 5739"/>
                  <a:gd name="T47" fmla="*/ 3833 h 5735"/>
                  <a:gd name="T48" fmla="*/ 4046 w 5739"/>
                  <a:gd name="T49" fmla="*/ 3454 h 5735"/>
                  <a:gd name="T50" fmla="*/ 3821 w 5739"/>
                  <a:gd name="T51" fmla="*/ 3098 h 5735"/>
                  <a:gd name="T52" fmla="*/ 3568 w 5739"/>
                  <a:gd name="T53" fmla="*/ 2763 h 5735"/>
                  <a:gd name="T54" fmla="*/ 3283 w 5739"/>
                  <a:gd name="T55" fmla="*/ 2454 h 5735"/>
                  <a:gd name="T56" fmla="*/ 2974 w 5739"/>
                  <a:gd name="T57" fmla="*/ 2171 h 5735"/>
                  <a:gd name="T58" fmla="*/ 2640 w 5739"/>
                  <a:gd name="T59" fmla="*/ 1916 h 5735"/>
                  <a:gd name="T60" fmla="*/ 2282 w 5739"/>
                  <a:gd name="T61" fmla="*/ 1693 h 5735"/>
                  <a:gd name="T62" fmla="*/ 1904 w 5739"/>
                  <a:gd name="T63" fmla="*/ 1501 h 5735"/>
                  <a:gd name="T64" fmla="*/ 1508 w 5739"/>
                  <a:gd name="T65" fmla="*/ 1344 h 5735"/>
                  <a:gd name="T66" fmla="*/ 1094 w 5739"/>
                  <a:gd name="T67" fmla="*/ 1223 h 5735"/>
                  <a:gd name="T68" fmla="*/ 666 w 5739"/>
                  <a:gd name="T69" fmla="*/ 1141 h 5735"/>
                  <a:gd name="T70" fmla="*/ 224 w 5739"/>
                  <a:gd name="T71" fmla="*/ 1098 h 5735"/>
                  <a:gd name="T72" fmla="*/ 0 w 5739"/>
                  <a:gd name="T73" fmla="*/ 0 h 5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9" h="5735">
                    <a:moveTo>
                      <a:pt x="0" y="0"/>
                    </a:moveTo>
                    <a:lnTo>
                      <a:pt x="255" y="7"/>
                    </a:lnTo>
                    <a:lnTo>
                      <a:pt x="507" y="22"/>
                    </a:lnTo>
                    <a:lnTo>
                      <a:pt x="756" y="50"/>
                    </a:lnTo>
                    <a:lnTo>
                      <a:pt x="1003" y="89"/>
                    </a:lnTo>
                    <a:lnTo>
                      <a:pt x="1246" y="136"/>
                    </a:lnTo>
                    <a:lnTo>
                      <a:pt x="1483" y="195"/>
                    </a:lnTo>
                    <a:lnTo>
                      <a:pt x="1719" y="263"/>
                    </a:lnTo>
                    <a:lnTo>
                      <a:pt x="1950" y="342"/>
                    </a:lnTo>
                    <a:lnTo>
                      <a:pt x="2175" y="429"/>
                    </a:lnTo>
                    <a:lnTo>
                      <a:pt x="2397" y="525"/>
                    </a:lnTo>
                    <a:lnTo>
                      <a:pt x="2614" y="630"/>
                    </a:lnTo>
                    <a:lnTo>
                      <a:pt x="2825" y="745"/>
                    </a:lnTo>
                    <a:lnTo>
                      <a:pt x="3031" y="867"/>
                    </a:lnTo>
                    <a:lnTo>
                      <a:pt x="3230" y="998"/>
                    </a:lnTo>
                    <a:lnTo>
                      <a:pt x="3426" y="1136"/>
                    </a:lnTo>
                    <a:lnTo>
                      <a:pt x="3613" y="1283"/>
                    </a:lnTo>
                    <a:lnTo>
                      <a:pt x="3796" y="1438"/>
                    </a:lnTo>
                    <a:lnTo>
                      <a:pt x="3971" y="1599"/>
                    </a:lnTo>
                    <a:lnTo>
                      <a:pt x="4139" y="1768"/>
                    </a:lnTo>
                    <a:lnTo>
                      <a:pt x="4301" y="1942"/>
                    </a:lnTo>
                    <a:lnTo>
                      <a:pt x="4455" y="2124"/>
                    </a:lnTo>
                    <a:lnTo>
                      <a:pt x="4602" y="2312"/>
                    </a:lnTo>
                    <a:lnTo>
                      <a:pt x="4740" y="2506"/>
                    </a:lnTo>
                    <a:lnTo>
                      <a:pt x="4871" y="2707"/>
                    </a:lnTo>
                    <a:lnTo>
                      <a:pt x="4995" y="2913"/>
                    </a:lnTo>
                    <a:lnTo>
                      <a:pt x="5109" y="3124"/>
                    </a:lnTo>
                    <a:lnTo>
                      <a:pt x="5213" y="3339"/>
                    </a:lnTo>
                    <a:lnTo>
                      <a:pt x="5311" y="3560"/>
                    </a:lnTo>
                    <a:lnTo>
                      <a:pt x="5399" y="3787"/>
                    </a:lnTo>
                    <a:lnTo>
                      <a:pt x="5475" y="4018"/>
                    </a:lnTo>
                    <a:lnTo>
                      <a:pt x="5544" y="4252"/>
                    </a:lnTo>
                    <a:lnTo>
                      <a:pt x="5603" y="4491"/>
                    </a:lnTo>
                    <a:lnTo>
                      <a:pt x="5652" y="4733"/>
                    </a:lnTo>
                    <a:lnTo>
                      <a:pt x="5689" y="4978"/>
                    </a:lnTo>
                    <a:lnTo>
                      <a:pt x="5717" y="5227"/>
                    </a:lnTo>
                    <a:lnTo>
                      <a:pt x="5734" y="5480"/>
                    </a:lnTo>
                    <a:lnTo>
                      <a:pt x="5739" y="5735"/>
                    </a:lnTo>
                    <a:lnTo>
                      <a:pt x="4646" y="5735"/>
                    </a:lnTo>
                    <a:lnTo>
                      <a:pt x="4640" y="5510"/>
                    </a:lnTo>
                    <a:lnTo>
                      <a:pt x="4625" y="5288"/>
                    </a:lnTo>
                    <a:lnTo>
                      <a:pt x="4598" y="5070"/>
                    </a:lnTo>
                    <a:lnTo>
                      <a:pt x="4562" y="4854"/>
                    </a:lnTo>
                    <a:lnTo>
                      <a:pt x="4516" y="4641"/>
                    </a:lnTo>
                    <a:lnTo>
                      <a:pt x="4460" y="4433"/>
                    </a:lnTo>
                    <a:lnTo>
                      <a:pt x="4396" y="4229"/>
                    </a:lnTo>
                    <a:lnTo>
                      <a:pt x="4321" y="4028"/>
                    </a:lnTo>
                    <a:lnTo>
                      <a:pt x="4238" y="3833"/>
                    </a:lnTo>
                    <a:lnTo>
                      <a:pt x="4146" y="3641"/>
                    </a:lnTo>
                    <a:lnTo>
                      <a:pt x="4046" y="3454"/>
                    </a:lnTo>
                    <a:lnTo>
                      <a:pt x="3938" y="3274"/>
                    </a:lnTo>
                    <a:lnTo>
                      <a:pt x="3821" y="3098"/>
                    </a:lnTo>
                    <a:lnTo>
                      <a:pt x="3699" y="2929"/>
                    </a:lnTo>
                    <a:lnTo>
                      <a:pt x="3568" y="2763"/>
                    </a:lnTo>
                    <a:lnTo>
                      <a:pt x="3430" y="2606"/>
                    </a:lnTo>
                    <a:lnTo>
                      <a:pt x="3283" y="2454"/>
                    </a:lnTo>
                    <a:lnTo>
                      <a:pt x="3133" y="2309"/>
                    </a:lnTo>
                    <a:lnTo>
                      <a:pt x="2974" y="2171"/>
                    </a:lnTo>
                    <a:lnTo>
                      <a:pt x="2809" y="2040"/>
                    </a:lnTo>
                    <a:lnTo>
                      <a:pt x="2640" y="1916"/>
                    </a:lnTo>
                    <a:lnTo>
                      <a:pt x="2463" y="1801"/>
                    </a:lnTo>
                    <a:lnTo>
                      <a:pt x="2282" y="1693"/>
                    </a:lnTo>
                    <a:lnTo>
                      <a:pt x="2095" y="1593"/>
                    </a:lnTo>
                    <a:lnTo>
                      <a:pt x="1904" y="1501"/>
                    </a:lnTo>
                    <a:lnTo>
                      <a:pt x="1707" y="1417"/>
                    </a:lnTo>
                    <a:lnTo>
                      <a:pt x="1508" y="1344"/>
                    </a:lnTo>
                    <a:lnTo>
                      <a:pt x="1302" y="1279"/>
                    </a:lnTo>
                    <a:lnTo>
                      <a:pt x="1094" y="1223"/>
                    </a:lnTo>
                    <a:lnTo>
                      <a:pt x="881" y="1176"/>
                    </a:lnTo>
                    <a:lnTo>
                      <a:pt x="666" y="1141"/>
                    </a:lnTo>
                    <a:lnTo>
                      <a:pt x="446" y="1115"/>
                    </a:lnTo>
                    <a:lnTo>
                      <a:pt x="224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59" name="Freeform 6"/>
          <p:cNvSpPr>
            <a:spLocks/>
          </p:cNvSpPr>
          <p:nvPr/>
        </p:nvSpPr>
        <p:spPr bwMode="auto">
          <a:xfrm>
            <a:off x="1624527" y="4371528"/>
            <a:ext cx="366419" cy="707284"/>
          </a:xfrm>
          <a:custGeom>
            <a:avLst/>
            <a:gdLst>
              <a:gd name="T0" fmla="*/ 1826 w 3212"/>
              <a:gd name="T1" fmla="*/ 4 h 6200"/>
              <a:gd name="T2" fmla="*/ 1981 w 3212"/>
              <a:gd name="T3" fmla="*/ 91 h 6200"/>
              <a:gd name="T4" fmla="*/ 2003 w 3212"/>
              <a:gd name="T5" fmla="*/ 387 h 6200"/>
              <a:gd name="T6" fmla="*/ 2024 w 3212"/>
              <a:gd name="T7" fmla="*/ 612 h 6200"/>
              <a:gd name="T8" fmla="*/ 2164 w 3212"/>
              <a:gd name="T9" fmla="*/ 687 h 6200"/>
              <a:gd name="T10" fmla="*/ 2737 w 3212"/>
              <a:gd name="T11" fmla="*/ 829 h 6200"/>
              <a:gd name="T12" fmla="*/ 2999 w 3212"/>
              <a:gd name="T13" fmla="*/ 997 h 6200"/>
              <a:gd name="T14" fmla="*/ 2899 w 3212"/>
              <a:gd name="T15" fmla="*/ 1457 h 6200"/>
              <a:gd name="T16" fmla="*/ 2773 w 3212"/>
              <a:gd name="T17" fmla="*/ 1759 h 6200"/>
              <a:gd name="T18" fmla="*/ 2597 w 3212"/>
              <a:gd name="T19" fmla="*/ 1733 h 6200"/>
              <a:gd name="T20" fmla="*/ 1922 w 3212"/>
              <a:gd name="T21" fmla="*/ 1548 h 6200"/>
              <a:gd name="T22" fmla="*/ 1447 w 3212"/>
              <a:gd name="T23" fmla="*/ 1572 h 6200"/>
              <a:gd name="T24" fmla="*/ 1198 w 3212"/>
              <a:gd name="T25" fmla="*/ 1744 h 6200"/>
              <a:gd name="T26" fmla="*/ 1141 w 3212"/>
              <a:gd name="T27" fmla="*/ 1997 h 6200"/>
              <a:gd name="T28" fmla="*/ 1294 w 3212"/>
              <a:gd name="T29" fmla="*/ 2241 h 6200"/>
              <a:gd name="T30" fmla="*/ 1711 w 3212"/>
              <a:gd name="T31" fmla="*/ 2473 h 6200"/>
              <a:gd name="T32" fmla="*/ 2469 w 3212"/>
              <a:gd name="T33" fmla="*/ 2816 h 6200"/>
              <a:gd name="T34" fmla="*/ 2907 w 3212"/>
              <a:gd name="T35" fmla="*/ 3184 h 6200"/>
              <a:gd name="T36" fmla="*/ 3158 w 3212"/>
              <a:gd name="T37" fmla="*/ 3660 h 6200"/>
              <a:gd name="T38" fmla="*/ 3205 w 3212"/>
              <a:gd name="T39" fmla="*/ 4184 h 6200"/>
              <a:gd name="T40" fmla="*/ 3037 w 3212"/>
              <a:gd name="T41" fmla="*/ 4698 h 6200"/>
              <a:gd name="T42" fmla="*/ 2660 w 3212"/>
              <a:gd name="T43" fmla="*/ 5124 h 6200"/>
              <a:gd name="T44" fmla="*/ 2150 w 3212"/>
              <a:gd name="T45" fmla="*/ 5370 h 6200"/>
              <a:gd name="T46" fmla="*/ 1988 w 3212"/>
              <a:gd name="T47" fmla="*/ 5485 h 6200"/>
              <a:gd name="T48" fmla="*/ 1967 w 3212"/>
              <a:gd name="T49" fmla="*/ 5879 h 6200"/>
              <a:gd name="T50" fmla="*/ 1909 w 3212"/>
              <a:gd name="T51" fmla="*/ 6160 h 6200"/>
              <a:gd name="T52" fmla="*/ 1358 w 3212"/>
              <a:gd name="T53" fmla="*/ 6200 h 6200"/>
              <a:gd name="T54" fmla="*/ 1198 w 3212"/>
              <a:gd name="T55" fmla="*/ 6117 h 6200"/>
              <a:gd name="T56" fmla="*/ 1168 w 3212"/>
              <a:gd name="T57" fmla="*/ 5709 h 6200"/>
              <a:gd name="T58" fmla="*/ 1138 w 3212"/>
              <a:gd name="T59" fmla="*/ 5511 h 6200"/>
              <a:gd name="T60" fmla="*/ 953 w 3212"/>
              <a:gd name="T61" fmla="*/ 5451 h 6200"/>
              <a:gd name="T62" fmla="*/ 308 w 3212"/>
              <a:gd name="T63" fmla="*/ 5285 h 6200"/>
              <a:gd name="T64" fmla="*/ 30 w 3212"/>
              <a:gd name="T65" fmla="*/ 5128 h 6200"/>
              <a:gd name="T66" fmla="*/ 13 w 3212"/>
              <a:gd name="T67" fmla="*/ 4945 h 6200"/>
              <a:gd name="T68" fmla="*/ 189 w 3212"/>
              <a:gd name="T69" fmla="*/ 4362 h 6200"/>
              <a:gd name="T70" fmla="*/ 298 w 3212"/>
              <a:gd name="T71" fmla="*/ 4292 h 6200"/>
              <a:gd name="T72" fmla="*/ 687 w 3212"/>
              <a:gd name="T73" fmla="*/ 4456 h 6200"/>
              <a:gd name="T74" fmla="*/ 1362 w 3212"/>
              <a:gd name="T75" fmla="*/ 4600 h 6200"/>
              <a:gd name="T76" fmla="*/ 1824 w 3212"/>
              <a:gd name="T77" fmla="*/ 4517 h 6200"/>
              <a:gd name="T78" fmla="*/ 2062 w 3212"/>
              <a:gd name="T79" fmla="*/ 4307 h 6200"/>
              <a:gd name="T80" fmla="*/ 2099 w 3212"/>
              <a:gd name="T81" fmla="*/ 4022 h 6200"/>
              <a:gd name="T82" fmla="*/ 1928 w 3212"/>
              <a:gd name="T83" fmla="*/ 3754 h 6200"/>
              <a:gd name="T84" fmla="*/ 1485 w 3212"/>
              <a:gd name="T85" fmla="*/ 3513 h 6200"/>
              <a:gd name="T86" fmla="*/ 858 w 3212"/>
              <a:gd name="T87" fmla="*/ 3243 h 6200"/>
              <a:gd name="T88" fmla="*/ 419 w 3212"/>
              <a:gd name="T89" fmla="*/ 2939 h 6200"/>
              <a:gd name="T90" fmla="*/ 143 w 3212"/>
              <a:gd name="T91" fmla="*/ 2569 h 6200"/>
              <a:gd name="T92" fmla="*/ 40 w 3212"/>
              <a:gd name="T93" fmla="*/ 2103 h 6200"/>
              <a:gd name="T94" fmla="*/ 136 w 3212"/>
              <a:gd name="T95" fmla="*/ 1552 h 6200"/>
              <a:gd name="T96" fmla="*/ 425 w 3212"/>
              <a:gd name="T97" fmla="*/ 1127 h 6200"/>
              <a:gd name="T98" fmla="*/ 881 w 3212"/>
              <a:gd name="T99" fmla="*/ 834 h 6200"/>
              <a:gd name="T100" fmla="*/ 1154 w 3212"/>
              <a:gd name="T101" fmla="*/ 723 h 6200"/>
              <a:gd name="T102" fmla="*/ 1220 w 3212"/>
              <a:gd name="T103" fmla="*/ 608 h 6200"/>
              <a:gd name="T104" fmla="*/ 1226 w 3212"/>
              <a:gd name="T105" fmla="*/ 221 h 6200"/>
              <a:gd name="T106" fmla="*/ 1281 w 3212"/>
              <a:gd name="T107" fmla="*/ 34 h 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12" h="6200">
                <a:moveTo>
                  <a:pt x="1445" y="0"/>
                </a:moveTo>
                <a:lnTo>
                  <a:pt x="1613" y="0"/>
                </a:lnTo>
                <a:lnTo>
                  <a:pt x="1696" y="0"/>
                </a:lnTo>
                <a:lnTo>
                  <a:pt x="1767" y="2"/>
                </a:lnTo>
                <a:lnTo>
                  <a:pt x="1826" y="4"/>
                </a:lnTo>
                <a:lnTo>
                  <a:pt x="1873" y="12"/>
                </a:lnTo>
                <a:lnTo>
                  <a:pt x="1913" y="23"/>
                </a:lnTo>
                <a:lnTo>
                  <a:pt x="1943" y="38"/>
                </a:lnTo>
                <a:lnTo>
                  <a:pt x="1966" y="61"/>
                </a:lnTo>
                <a:lnTo>
                  <a:pt x="1981" y="91"/>
                </a:lnTo>
                <a:lnTo>
                  <a:pt x="1992" y="129"/>
                </a:lnTo>
                <a:lnTo>
                  <a:pt x="1998" y="176"/>
                </a:lnTo>
                <a:lnTo>
                  <a:pt x="2001" y="234"/>
                </a:lnTo>
                <a:lnTo>
                  <a:pt x="2003" y="306"/>
                </a:lnTo>
                <a:lnTo>
                  <a:pt x="2003" y="387"/>
                </a:lnTo>
                <a:lnTo>
                  <a:pt x="2005" y="451"/>
                </a:lnTo>
                <a:lnTo>
                  <a:pt x="2005" y="504"/>
                </a:lnTo>
                <a:lnTo>
                  <a:pt x="2009" y="548"/>
                </a:lnTo>
                <a:lnTo>
                  <a:pt x="2015" y="583"/>
                </a:lnTo>
                <a:lnTo>
                  <a:pt x="2024" y="612"/>
                </a:lnTo>
                <a:lnTo>
                  <a:pt x="2039" y="634"/>
                </a:lnTo>
                <a:lnTo>
                  <a:pt x="2060" y="653"/>
                </a:lnTo>
                <a:lnTo>
                  <a:pt x="2086" y="667"/>
                </a:lnTo>
                <a:lnTo>
                  <a:pt x="2120" y="678"/>
                </a:lnTo>
                <a:lnTo>
                  <a:pt x="2164" y="687"/>
                </a:lnTo>
                <a:lnTo>
                  <a:pt x="2216" y="697"/>
                </a:lnTo>
                <a:lnTo>
                  <a:pt x="2279" y="706"/>
                </a:lnTo>
                <a:lnTo>
                  <a:pt x="2435" y="736"/>
                </a:lnTo>
                <a:lnTo>
                  <a:pt x="2588" y="778"/>
                </a:lnTo>
                <a:lnTo>
                  <a:pt x="2737" y="829"/>
                </a:lnTo>
                <a:lnTo>
                  <a:pt x="2884" y="887"/>
                </a:lnTo>
                <a:lnTo>
                  <a:pt x="2926" y="910"/>
                </a:lnTo>
                <a:lnTo>
                  <a:pt x="2958" y="935"/>
                </a:lnTo>
                <a:lnTo>
                  <a:pt x="2984" y="965"/>
                </a:lnTo>
                <a:lnTo>
                  <a:pt x="2999" y="997"/>
                </a:lnTo>
                <a:lnTo>
                  <a:pt x="3009" y="1035"/>
                </a:lnTo>
                <a:lnTo>
                  <a:pt x="3007" y="1076"/>
                </a:lnTo>
                <a:lnTo>
                  <a:pt x="2997" y="1121"/>
                </a:lnTo>
                <a:lnTo>
                  <a:pt x="2948" y="1289"/>
                </a:lnTo>
                <a:lnTo>
                  <a:pt x="2899" y="1457"/>
                </a:lnTo>
                <a:lnTo>
                  <a:pt x="2848" y="1625"/>
                </a:lnTo>
                <a:lnTo>
                  <a:pt x="2831" y="1672"/>
                </a:lnTo>
                <a:lnTo>
                  <a:pt x="2814" y="1710"/>
                </a:lnTo>
                <a:lnTo>
                  <a:pt x="2794" y="1740"/>
                </a:lnTo>
                <a:lnTo>
                  <a:pt x="2773" y="1759"/>
                </a:lnTo>
                <a:lnTo>
                  <a:pt x="2746" y="1771"/>
                </a:lnTo>
                <a:lnTo>
                  <a:pt x="2718" y="1772"/>
                </a:lnTo>
                <a:lnTo>
                  <a:pt x="2684" y="1767"/>
                </a:lnTo>
                <a:lnTo>
                  <a:pt x="2643" y="1754"/>
                </a:lnTo>
                <a:lnTo>
                  <a:pt x="2597" y="1733"/>
                </a:lnTo>
                <a:lnTo>
                  <a:pt x="2465" y="1676"/>
                </a:lnTo>
                <a:lnTo>
                  <a:pt x="2333" y="1629"/>
                </a:lnTo>
                <a:lnTo>
                  <a:pt x="2198" y="1591"/>
                </a:lnTo>
                <a:lnTo>
                  <a:pt x="2062" y="1565"/>
                </a:lnTo>
                <a:lnTo>
                  <a:pt x="1922" y="1548"/>
                </a:lnTo>
                <a:lnTo>
                  <a:pt x="1783" y="1540"/>
                </a:lnTo>
                <a:lnTo>
                  <a:pt x="1639" y="1544"/>
                </a:lnTo>
                <a:lnTo>
                  <a:pt x="1575" y="1548"/>
                </a:lnTo>
                <a:lnTo>
                  <a:pt x="1509" y="1557"/>
                </a:lnTo>
                <a:lnTo>
                  <a:pt x="1447" y="1572"/>
                </a:lnTo>
                <a:lnTo>
                  <a:pt x="1385" y="1595"/>
                </a:lnTo>
                <a:lnTo>
                  <a:pt x="1326" y="1625"/>
                </a:lnTo>
                <a:lnTo>
                  <a:pt x="1275" y="1661"/>
                </a:lnTo>
                <a:lnTo>
                  <a:pt x="1232" y="1701"/>
                </a:lnTo>
                <a:lnTo>
                  <a:pt x="1198" y="1744"/>
                </a:lnTo>
                <a:lnTo>
                  <a:pt x="1170" y="1791"/>
                </a:lnTo>
                <a:lnTo>
                  <a:pt x="1151" y="1840"/>
                </a:lnTo>
                <a:lnTo>
                  <a:pt x="1139" y="1891"/>
                </a:lnTo>
                <a:lnTo>
                  <a:pt x="1136" y="1944"/>
                </a:lnTo>
                <a:lnTo>
                  <a:pt x="1141" y="1997"/>
                </a:lnTo>
                <a:lnTo>
                  <a:pt x="1154" y="2048"/>
                </a:lnTo>
                <a:lnTo>
                  <a:pt x="1175" y="2099"/>
                </a:lnTo>
                <a:lnTo>
                  <a:pt x="1207" y="2150"/>
                </a:lnTo>
                <a:lnTo>
                  <a:pt x="1247" y="2197"/>
                </a:lnTo>
                <a:lnTo>
                  <a:pt x="1294" y="2241"/>
                </a:lnTo>
                <a:lnTo>
                  <a:pt x="1371" y="2297"/>
                </a:lnTo>
                <a:lnTo>
                  <a:pt x="1453" y="2348"/>
                </a:lnTo>
                <a:lnTo>
                  <a:pt x="1535" y="2393"/>
                </a:lnTo>
                <a:lnTo>
                  <a:pt x="1622" y="2435"/>
                </a:lnTo>
                <a:lnTo>
                  <a:pt x="1711" y="2473"/>
                </a:lnTo>
                <a:lnTo>
                  <a:pt x="1866" y="2537"/>
                </a:lnTo>
                <a:lnTo>
                  <a:pt x="2018" y="2601"/>
                </a:lnTo>
                <a:lnTo>
                  <a:pt x="2171" y="2669"/>
                </a:lnTo>
                <a:lnTo>
                  <a:pt x="2320" y="2739"/>
                </a:lnTo>
                <a:lnTo>
                  <a:pt x="2469" y="2816"/>
                </a:lnTo>
                <a:lnTo>
                  <a:pt x="2571" y="2878"/>
                </a:lnTo>
                <a:lnTo>
                  <a:pt x="2665" y="2946"/>
                </a:lnTo>
                <a:lnTo>
                  <a:pt x="2754" y="3020"/>
                </a:lnTo>
                <a:lnTo>
                  <a:pt x="2835" y="3099"/>
                </a:lnTo>
                <a:lnTo>
                  <a:pt x="2907" y="3184"/>
                </a:lnTo>
                <a:lnTo>
                  <a:pt x="2973" y="3273"/>
                </a:lnTo>
                <a:lnTo>
                  <a:pt x="3031" y="3363"/>
                </a:lnTo>
                <a:lnTo>
                  <a:pt x="3080" y="3460"/>
                </a:lnTo>
                <a:lnTo>
                  <a:pt x="3124" y="3558"/>
                </a:lnTo>
                <a:lnTo>
                  <a:pt x="3158" y="3660"/>
                </a:lnTo>
                <a:lnTo>
                  <a:pt x="3184" y="3762"/>
                </a:lnTo>
                <a:lnTo>
                  <a:pt x="3201" y="3867"/>
                </a:lnTo>
                <a:lnTo>
                  <a:pt x="3210" y="3973"/>
                </a:lnTo>
                <a:lnTo>
                  <a:pt x="3212" y="4079"/>
                </a:lnTo>
                <a:lnTo>
                  <a:pt x="3205" y="4184"/>
                </a:lnTo>
                <a:lnTo>
                  <a:pt x="3188" y="4290"/>
                </a:lnTo>
                <a:lnTo>
                  <a:pt x="3163" y="4394"/>
                </a:lnTo>
                <a:lnTo>
                  <a:pt x="3129" y="4498"/>
                </a:lnTo>
                <a:lnTo>
                  <a:pt x="3088" y="4600"/>
                </a:lnTo>
                <a:lnTo>
                  <a:pt x="3037" y="4698"/>
                </a:lnTo>
                <a:lnTo>
                  <a:pt x="2975" y="4794"/>
                </a:lnTo>
                <a:lnTo>
                  <a:pt x="2905" y="4886"/>
                </a:lnTo>
                <a:lnTo>
                  <a:pt x="2829" y="4973"/>
                </a:lnTo>
                <a:lnTo>
                  <a:pt x="2746" y="5053"/>
                </a:lnTo>
                <a:lnTo>
                  <a:pt x="2660" y="5124"/>
                </a:lnTo>
                <a:lnTo>
                  <a:pt x="2567" y="5188"/>
                </a:lnTo>
                <a:lnTo>
                  <a:pt x="2469" y="5245"/>
                </a:lnTo>
                <a:lnTo>
                  <a:pt x="2367" y="5294"/>
                </a:lnTo>
                <a:lnTo>
                  <a:pt x="2262" y="5336"/>
                </a:lnTo>
                <a:lnTo>
                  <a:pt x="2150" y="5370"/>
                </a:lnTo>
                <a:lnTo>
                  <a:pt x="2105" y="5385"/>
                </a:lnTo>
                <a:lnTo>
                  <a:pt x="2067" y="5404"/>
                </a:lnTo>
                <a:lnTo>
                  <a:pt x="2033" y="5426"/>
                </a:lnTo>
                <a:lnTo>
                  <a:pt x="2009" y="5453"/>
                </a:lnTo>
                <a:lnTo>
                  <a:pt x="1988" y="5485"/>
                </a:lnTo>
                <a:lnTo>
                  <a:pt x="1975" y="5521"/>
                </a:lnTo>
                <a:lnTo>
                  <a:pt x="1969" y="5564"/>
                </a:lnTo>
                <a:lnTo>
                  <a:pt x="1967" y="5611"/>
                </a:lnTo>
                <a:lnTo>
                  <a:pt x="1969" y="5745"/>
                </a:lnTo>
                <a:lnTo>
                  <a:pt x="1967" y="5879"/>
                </a:lnTo>
                <a:lnTo>
                  <a:pt x="1967" y="6011"/>
                </a:lnTo>
                <a:lnTo>
                  <a:pt x="1964" y="6060"/>
                </a:lnTo>
                <a:lnTo>
                  <a:pt x="1952" y="6100"/>
                </a:lnTo>
                <a:lnTo>
                  <a:pt x="1933" y="6134"/>
                </a:lnTo>
                <a:lnTo>
                  <a:pt x="1909" y="6160"/>
                </a:lnTo>
                <a:lnTo>
                  <a:pt x="1875" y="6181"/>
                </a:lnTo>
                <a:lnTo>
                  <a:pt x="1835" y="6192"/>
                </a:lnTo>
                <a:lnTo>
                  <a:pt x="1788" y="6198"/>
                </a:lnTo>
                <a:lnTo>
                  <a:pt x="1573" y="6200"/>
                </a:lnTo>
                <a:lnTo>
                  <a:pt x="1358" y="6200"/>
                </a:lnTo>
                <a:lnTo>
                  <a:pt x="1313" y="6194"/>
                </a:lnTo>
                <a:lnTo>
                  <a:pt x="1275" y="6185"/>
                </a:lnTo>
                <a:lnTo>
                  <a:pt x="1243" y="6168"/>
                </a:lnTo>
                <a:lnTo>
                  <a:pt x="1217" y="6145"/>
                </a:lnTo>
                <a:lnTo>
                  <a:pt x="1198" y="6117"/>
                </a:lnTo>
                <a:lnTo>
                  <a:pt x="1183" y="6085"/>
                </a:lnTo>
                <a:lnTo>
                  <a:pt x="1173" y="6045"/>
                </a:lnTo>
                <a:lnTo>
                  <a:pt x="1171" y="6002"/>
                </a:lnTo>
                <a:lnTo>
                  <a:pt x="1170" y="5855"/>
                </a:lnTo>
                <a:lnTo>
                  <a:pt x="1168" y="5709"/>
                </a:lnTo>
                <a:lnTo>
                  <a:pt x="1168" y="5651"/>
                </a:lnTo>
                <a:lnTo>
                  <a:pt x="1164" y="5602"/>
                </a:lnTo>
                <a:lnTo>
                  <a:pt x="1160" y="5564"/>
                </a:lnTo>
                <a:lnTo>
                  <a:pt x="1151" y="5534"/>
                </a:lnTo>
                <a:lnTo>
                  <a:pt x="1138" y="5511"/>
                </a:lnTo>
                <a:lnTo>
                  <a:pt x="1117" y="5494"/>
                </a:lnTo>
                <a:lnTo>
                  <a:pt x="1090" y="5481"/>
                </a:lnTo>
                <a:lnTo>
                  <a:pt x="1055" y="5470"/>
                </a:lnTo>
                <a:lnTo>
                  <a:pt x="1007" y="5460"/>
                </a:lnTo>
                <a:lnTo>
                  <a:pt x="953" y="5451"/>
                </a:lnTo>
                <a:lnTo>
                  <a:pt x="821" y="5428"/>
                </a:lnTo>
                <a:lnTo>
                  <a:pt x="689" y="5402"/>
                </a:lnTo>
                <a:lnTo>
                  <a:pt x="560" y="5370"/>
                </a:lnTo>
                <a:lnTo>
                  <a:pt x="432" y="5332"/>
                </a:lnTo>
                <a:lnTo>
                  <a:pt x="308" y="5285"/>
                </a:lnTo>
                <a:lnTo>
                  <a:pt x="183" y="5230"/>
                </a:lnTo>
                <a:lnTo>
                  <a:pt x="132" y="5204"/>
                </a:lnTo>
                <a:lnTo>
                  <a:pt x="89" y="5179"/>
                </a:lnTo>
                <a:lnTo>
                  <a:pt x="55" y="5154"/>
                </a:lnTo>
                <a:lnTo>
                  <a:pt x="30" y="5128"/>
                </a:lnTo>
                <a:lnTo>
                  <a:pt x="13" y="5100"/>
                </a:lnTo>
                <a:lnTo>
                  <a:pt x="4" y="5070"/>
                </a:lnTo>
                <a:lnTo>
                  <a:pt x="0" y="5034"/>
                </a:lnTo>
                <a:lnTo>
                  <a:pt x="4" y="4994"/>
                </a:lnTo>
                <a:lnTo>
                  <a:pt x="13" y="4945"/>
                </a:lnTo>
                <a:lnTo>
                  <a:pt x="28" y="4890"/>
                </a:lnTo>
                <a:lnTo>
                  <a:pt x="89" y="4668"/>
                </a:lnTo>
                <a:lnTo>
                  <a:pt x="155" y="4445"/>
                </a:lnTo>
                <a:lnTo>
                  <a:pt x="172" y="4400"/>
                </a:lnTo>
                <a:lnTo>
                  <a:pt x="189" y="4362"/>
                </a:lnTo>
                <a:lnTo>
                  <a:pt x="206" y="4332"/>
                </a:lnTo>
                <a:lnTo>
                  <a:pt x="225" y="4309"/>
                </a:lnTo>
                <a:lnTo>
                  <a:pt x="245" y="4296"/>
                </a:lnTo>
                <a:lnTo>
                  <a:pt x="270" y="4290"/>
                </a:lnTo>
                <a:lnTo>
                  <a:pt x="298" y="4292"/>
                </a:lnTo>
                <a:lnTo>
                  <a:pt x="330" y="4300"/>
                </a:lnTo>
                <a:lnTo>
                  <a:pt x="368" y="4315"/>
                </a:lnTo>
                <a:lnTo>
                  <a:pt x="413" y="4335"/>
                </a:lnTo>
                <a:lnTo>
                  <a:pt x="549" y="4400"/>
                </a:lnTo>
                <a:lnTo>
                  <a:pt x="687" y="4456"/>
                </a:lnTo>
                <a:lnTo>
                  <a:pt x="828" y="4501"/>
                </a:lnTo>
                <a:lnTo>
                  <a:pt x="972" y="4539"/>
                </a:lnTo>
                <a:lnTo>
                  <a:pt x="1117" y="4568"/>
                </a:lnTo>
                <a:lnTo>
                  <a:pt x="1266" y="4590"/>
                </a:lnTo>
                <a:lnTo>
                  <a:pt x="1362" y="4600"/>
                </a:lnTo>
                <a:lnTo>
                  <a:pt x="1456" y="4600"/>
                </a:lnTo>
                <a:lnTo>
                  <a:pt x="1551" y="4592"/>
                </a:lnTo>
                <a:lnTo>
                  <a:pt x="1643" y="4577"/>
                </a:lnTo>
                <a:lnTo>
                  <a:pt x="1735" y="4552"/>
                </a:lnTo>
                <a:lnTo>
                  <a:pt x="1824" y="4517"/>
                </a:lnTo>
                <a:lnTo>
                  <a:pt x="1888" y="4484"/>
                </a:lnTo>
                <a:lnTo>
                  <a:pt x="1943" y="4447"/>
                </a:lnTo>
                <a:lnTo>
                  <a:pt x="1990" y="4403"/>
                </a:lnTo>
                <a:lnTo>
                  <a:pt x="2030" y="4356"/>
                </a:lnTo>
                <a:lnTo>
                  <a:pt x="2062" y="4307"/>
                </a:lnTo>
                <a:lnTo>
                  <a:pt x="2086" y="4252"/>
                </a:lnTo>
                <a:lnTo>
                  <a:pt x="2101" y="4196"/>
                </a:lnTo>
                <a:lnTo>
                  <a:pt x="2109" y="4139"/>
                </a:lnTo>
                <a:lnTo>
                  <a:pt x="2109" y="4081"/>
                </a:lnTo>
                <a:lnTo>
                  <a:pt x="2099" y="4022"/>
                </a:lnTo>
                <a:lnTo>
                  <a:pt x="2082" y="3965"/>
                </a:lnTo>
                <a:lnTo>
                  <a:pt x="2058" y="3909"/>
                </a:lnTo>
                <a:lnTo>
                  <a:pt x="2022" y="3854"/>
                </a:lnTo>
                <a:lnTo>
                  <a:pt x="1981" y="3803"/>
                </a:lnTo>
                <a:lnTo>
                  <a:pt x="1928" y="3754"/>
                </a:lnTo>
                <a:lnTo>
                  <a:pt x="1854" y="3697"/>
                </a:lnTo>
                <a:lnTo>
                  <a:pt x="1777" y="3650"/>
                </a:lnTo>
                <a:lnTo>
                  <a:pt x="1696" y="3607"/>
                </a:lnTo>
                <a:lnTo>
                  <a:pt x="1611" y="3567"/>
                </a:lnTo>
                <a:lnTo>
                  <a:pt x="1485" y="3513"/>
                </a:lnTo>
                <a:lnTo>
                  <a:pt x="1358" y="3462"/>
                </a:lnTo>
                <a:lnTo>
                  <a:pt x="1232" y="3411"/>
                </a:lnTo>
                <a:lnTo>
                  <a:pt x="1105" y="3358"/>
                </a:lnTo>
                <a:lnTo>
                  <a:pt x="981" y="3303"/>
                </a:lnTo>
                <a:lnTo>
                  <a:pt x="858" y="3243"/>
                </a:lnTo>
                <a:lnTo>
                  <a:pt x="740" y="3175"/>
                </a:lnTo>
                <a:lnTo>
                  <a:pt x="653" y="3120"/>
                </a:lnTo>
                <a:lnTo>
                  <a:pt x="570" y="3063"/>
                </a:lnTo>
                <a:lnTo>
                  <a:pt x="492" y="3001"/>
                </a:lnTo>
                <a:lnTo>
                  <a:pt x="419" y="2939"/>
                </a:lnTo>
                <a:lnTo>
                  <a:pt x="353" y="2871"/>
                </a:lnTo>
                <a:lnTo>
                  <a:pt x="291" y="2801"/>
                </a:lnTo>
                <a:lnTo>
                  <a:pt x="236" y="2727"/>
                </a:lnTo>
                <a:lnTo>
                  <a:pt x="187" y="2650"/>
                </a:lnTo>
                <a:lnTo>
                  <a:pt x="143" y="2569"/>
                </a:lnTo>
                <a:lnTo>
                  <a:pt x="108" y="2484"/>
                </a:lnTo>
                <a:lnTo>
                  <a:pt x="79" y="2395"/>
                </a:lnTo>
                <a:lnTo>
                  <a:pt x="59" y="2301"/>
                </a:lnTo>
                <a:lnTo>
                  <a:pt x="45" y="2205"/>
                </a:lnTo>
                <a:lnTo>
                  <a:pt x="40" y="2103"/>
                </a:lnTo>
                <a:lnTo>
                  <a:pt x="42" y="1995"/>
                </a:lnTo>
                <a:lnTo>
                  <a:pt x="53" y="1876"/>
                </a:lnTo>
                <a:lnTo>
                  <a:pt x="74" y="1761"/>
                </a:lnTo>
                <a:lnTo>
                  <a:pt x="100" y="1654"/>
                </a:lnTo>
                <a:lnTo>
                  <a:pt x="136" y="1552"/>
                </a:lnTo>
                <a:lnTo>
                  <a:pt x="179" y="1455"/>
                </a:lnTo>
                <a:lnTo>
                  <a:pt x="230" y="1365"/>
                </a:lnTo>
                <a:lnTo>
                  <a:pt x="287" y="1280"/>
                </a:lnTo>
                <a:lnTo>
                  <a:pt x="351" y="1201"/>
                </a:lnTo>
                <a:lnTo>
                  <a:pt x="425" y="1127"/>
                </a:lnTo>
                <a:lnTo>
                  <a:pt x="502" y="1059"/>
                </a:lnTo>
                <a:lnTo>
                  <a:pt x="587" y="995"/>
                </a:lnTo>
                <a:lnTo>
                  <a:pt x="679" y="936"/>
                </a:lnTo>
                <a:lnTo>
                  <a:pt x="777" y="884"/>
                </a:lnTo>
                <a:lnTo>
                  <a:pt x="881" y="834"/>
                </a:lnTo>
                <a:lnTo>
                  <a:pt x="990" y="791"/>
                </a:lnTo>
                <a:lnTo>
                  <a:pt x="1043" y="772"/>
                </a:lnTo>
                <a:lnTo>
                  <a:pt x="1088" y="755"/>
                </a:lnTo>
                <a:lnTo>
                  <a:pt x="1124" y="740"/>
                </a:lnTo>
                <a:lnTo>
                  <a:pt x="1154" y="723"/>
                </a:lnTo>
                <a:lnTo>
                  <a:pt x="1177" y="708"/>
                </a:lnTo>
                <a:lnTo>
                  <a:pt x="1194" y="689"/>
                </a:lnTo>
                <a:lnTo>
                  <a:pt x="1207" y="667"/>
                </a:lnTo>
                <a:lnTo>
                  <a:pt x="1217" y="640"/>
                </a:lnTo>
                <a:lnTo>
                  <a:pt x="1220" y="608"/>
                </a:lnTo>
                <a:lnTo>
                  <a:pt x="1224" y="570"/>
                </a:lnTo>
                <a:lnTo>
                  <a:pt x="1226" y="523"/>
                </a:lnTo>
                <a:lnTo>
                  <a:pt x="1226" y="468"/>
                </a:lnTo>
                <a:lnTo>
                  <a:pt x="1226" y="344"/>
                </a:lnTo>
                <a:lnTo>
                  <a:pt x="1226" y="221"/>
                </a:lnTo>
                <a:lnTo>
                  <a:pt x="1230" y="165"/>
                </a:lnTo>
                <a:lnTo>
                  <a:pt x="1236" y="119"/>
                </a:lnTo>
                <a:lnTo>
                  <a:pt x="1245" y="83"/>
                </a:lnTo>
                <a:lnTo>
                  <a:pt x="1260" y="55"/>
                </a:lnTo>
                <a:lnTo>
                  <a:pt x="1281" y="34"/>
                </a:lnTo>
                <a:lnTo>
                  <a:pt x="1309" y="19"/>
                </a:lnTo>
                <a:lnTo>
                  <a:pt x="1345" y="8"/>
                </a:lnTo>
                <a:lnTo>
                  <a:pt x="1390" y="2"/>
                </a:lnTo>
                <a:lnTo>
                  <a:pt x="14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0" name="Group 59"/>
          <p:cNvGrpSpPr/>
          <p:nvPr/>
        </p:nvGrpSpPr>
        <p:grpSpPr>
          <a:xfrm>
            <a:off x="2320924" y="4221088"/>
            <a:ext cx="2952328" cy="1069795"/>
            <a:chOff x="2061964" y="1934786"/>
            <a:chExt cx="2952328" cy="1069795"/>
          </a:xfrm>
        </p:grpSpPr>
        <p:sp>
          <p:nvSpPr>
            <p:cNvPr id="99" name="TextBox 98"/>
            <p:cNvSpPr txBox="1"/>
            <p:nvPr/>
          </p:nvSpPr>
          <p:spPr>
            <a:xfrm>
              <a:off x="2061964" y="2419806"/>
              <a:ext cx="2952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61964" y="1934786"/>
              <a:ext cx="295232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Source Sans Pro" pitchFamily="34" charset="0"/>
                </a:rPr>
                <a:t>1,999,999</a:t>
              </a:r>
              <a:endPara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320924" y="2625040"/>
            <a:ext cx="2952328" cy="1069795"/>
            <a:chOff x="2061964" y="1934786"/>
            <a:chExt cx="2952328" cy="1069795"/>
          </a:xfrm>
        </p:grpSpPr>
        <p:sp>
          <p:nvSpPr>
            <p:cNvPr id="104" name="TextBox 103"/>
            <p:cNvSpPr txBox="1"/>
            <p:nvPr/>
          </p:nvSpPr>
          <p:spPr>
            <a:xfrm>
              <a:off x="2061964" y="2419806"/>
              <a:ext cx="2952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61964" y="1934786"/>
              <a:ext cx="295232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ea typeface="Source Sans Pro" pitchFamily="34" charset="0"/>
                </a:rPr>
                <a:t>99,999</a:t>
              </a:r>
              <a:endPara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Freeform 11"/>
          <p:cNvSpPr>
            <a:spLocks noEditPoints="1"/>
          </p:cNvSpPr>
          <p:nvPr/>
        </p:nvSpPr>
        <p:spPr bwMode="auto">
          <a:xfrm>
            <a:off x="1556911" y="2751656"/>
            <a:ext cx="501650" cy="493840"/>
          </a:xfrm>
          <a:custGeom>
            <a:avLst/>
            <a:gdLst>
              <a:gd name="T0" fmla="*/ 1276 w 3278"/>
              <a:gd name="T1" fmla="*/ 1613 h 3225"/>
              <a:gd name="T2" fmla="*/ 1639 w 3278"/>
              <a:gd name="T3" fmla="*/ 2599 h 3225"/>
              <a:gd name="T4" fmla="*/ 2003 w 3278"/>
              <a:gd name="T5" fmla="*/ 1613 h 3225"/>
              <a:gd name="T6" fmla="*/ 1276 w 3278"/>
              <a:gd name="T7" fmla="*/ 1254 h 3225"/>
              <a:gd name="T8" fmla="*/ 383 w 3278"/>
              <a:gd name="T9" fmla="*/ 358 h 3225"/>
              <a:gd name="T10" fmla="*/ 2714 w 3278"/>
              <a:gd name="T11" fmla="*/ 179 h 3225"/>
              <a:gd name="T12" fmla="*/ 546 w 3278"/>
              <a:gd name="T13" fmla="*/ 0 h 3225"/>
              <a:gd name="T14" fmla="*/ 2769 w 3278"/>
              <a:gd name="T15" fmla="*/ 2 h 3225"/>
              <a:gd name="T16" fmla="*/ 2838 w 3278"/>
              <a:gd name="T17" fmla="*/ 18 h 3225"/>
              <a:gd name="T18" fmla="*/ 2892 w 3278"/>
              <a:gd name="T19" fmla="*/ 48 h 3225"/>
              <a:gd name="T20" fmla="*/ 2932 w 3278"/>
              <a:gd name="T21" fmla="*/ 89 h 3225"/>
              <a:gd name="T22" fmla="*/ 3210 w 3278"/>
              <a:gd name="T23" fmla="*/ 424 h 3225"/>
              <a:gd name="T24" fmla="*/ 3246 w 3278"/>
              <a:gd name="T25" fmla="*/ 487 h 3225"/>
              <a:gd name="T26" fmla="*/ 3269 w 3278"/>
              <a:gd name="T27" fmla="*/ 554 h 3225"/>
              <a:gd name="T28" fmla="*/ 3278 w 3278"/>
              <a:gd name="T29" fmla="*/ 627 h 3225"/>
              <a:gd name="T30" fmla="*/ 3275 w 3278"/>
              <a:gd name="T31" fmla="*/ 2917 h 3225"/>
              <a:gd name="T32" fmla="*/ 3249 w 3278"/>
              <a:gd name="T33" fmla="*/ 3007 h 3225"/>
              <a:gd name="T34" fmla="*/ 3202 w 3278"/>
              <a:gd name="T35" fmla="*/ 3086 h 3225"/>
              <a:gd name="T36" fmla="*/ 3136 w 3278"/>
              <a:gd name="T37" fmla="*/ 3151 h 3225"/>
              <a:gd name="T38" fmla="*/ 3055 w 3278"/>
              <a:gd name="T39" fmla="*/ 3197 h 3225"/>
              <a:gd name="T40" fmla="*/ 2964 w 3278"/>
              <a:gd name="T41" fmla="*/ 3222 h 3225"/>
              <a:gd name="T42" fmla="*/ 365 w 3278"/>
              <a:gd name="T43" fmla="*/ 3225 h 3225"/>
              <a:gd name="T44" fmla="*/ 268 w 3278"/>
              <a:gd name="T45" fmla="*/ 3213 h 3225"/>
              <a:gd name="T46" fmla="*/ 181 w 3278"/>
              <a:gd name="T47" fmla="*/ 3176 h 3225"/>
              <a:gd name="T48" fmla="*/ 107 w 3278"/>
              <a:gd name="T49" fmla="*/ 3121 h 3225"/>
              <a:gd name="T50" fmla="*/ 50 w 3278"/>
              <a:gd name="T51" fmla="*/ 3048 h 3225"/>
              <a:gd name="T52" fmla="*/ 13 w 3278"/>
              <a:gd name="T53" fmla="*/ 2962 h 3225"/>
              <a:gd name="T54" fmla="*/ 0 w 3278"/>
              <a:gd name="T55" fmla="*/ 2868 h 3225"/>
              <a:gd name="T56" fmla="*/ 2 w 3278"/>
              <a:gd name="T57" fmla="*/ 590 h 3225"/>
              <a:gd name="T58" fmla="*/ 19 w 3278"/>
              <a:gd name="T59" fmla="*/ 520 h 3225"/>
              <a:gd name="T60" fmla="*/ 48 w 3278"/>
              <a:gd name="T61" fmla="*/ 456 h 3225"/>
              <a:gd name="T62" fmla="*/ 90 w 3278"/>
              <a:gd name="T63" fmla="*/ 394 h 3225"/>
              <a:gd name="T64" fmla="*/ 352 w 3278"/>
              <a:gd name="T65" fmla="*/ 67 h 3225"/>
              <a:gd name="T66" fmla="*/ 408 w 3278"/>
              <a:gd name="T67" fmla="*/ 31 h 3225"/>
              <a:gd name="T68" fmla="*/ 472 w 3278"/>
              <a:gd name="T69" fmla="*/ 7 h 3225"/>
              <a:gd name="T70" fmla="*/ 546 w 3278"/>
              <a:gd name="T71" fmla="*/ 0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78" h="3225">
                <a:moveTo>
                  <a:pt x="1276" y="1254"/>
                </a:moveTo>
                <a:lnTo>
                  <a:pt x="1276" y="1613"/>
                </a:lnTo>
                <a:lnTo>
                  <a:pt x="638" y="1613"/>
                </a:lnTo>
                <a:lnTo>
                  <a:pt x="1639" y="2599"/>
                </a:lnTo>
                <a:lnTo>
                  <a:pt x="2641" y="1613"/>
                </a:lnTo>
                <a:lnTo>
                  <a:pt x="2003" y="1613"/>
                </a:lnTo>
                <a:lnTo>
                  <a:pt x="2003" y="1254"/>
                </a:lnTo>
                <a:lnTo>
                  <a:pt x="1276" y="1254"/>
                </a:lnTo>
                <a:close/>
                <a:moveTo>
                  <a:pt x="529" y="179"/>
                </a:moveTo>
                <a:lnTo>
                  <a:pt x="383" y="358"/>
                </a:lnTo>
                <a:lnTo>
                  <a:pt x="2877" y="358"/>
                </a:lnTo>
                <a:lnTo>
                  <a:pt x="2714" y="179"/>
                </a:lnTo>
                <a:lnTo>
                  <a:pt x="529" y="179"/>
                </a:lnTo>
                <a:close/>
                <a:moveTo>
                  <a:pt x="546" y="0"/>
                </a:moveTo>
                <a:lnTo>
                  <a:pt x="2732" y="0"/>
                </a:lnTo>
                <a:lnTo>
                  <a:pt x="2769" y="2"/>
                </a:lnTo>
                <a:lnTo>
                  <a:pt x="2805" y="7"/>
                </a:lnTo>
                <a:lnTo>
                  <a:pt x="2838" y="18"/>
                </a:lnTo>
                <a:lnTo>
                  <a:pt x="2866" y="31"/>
                </a:lnTo>
                <a:lnTo>
                  <a:pt x="2892" y="48"/>
                </a:lnTo>
                <a:lnTo>
                  <a:pt x="2914" y="67"/>
                </a:lnTo>
                <a:lnTo>
                  <a:pt x="2932" y="89"/>
                </a:lnTo>
                <a:lnTo>
                  <a:pt x="3188" y="394"/>
                </a:lnTo>
                <a:lnTo>
                  <a:pt x="3210" y="424"/>
                </a:lnTo>
                <a:lnTo>
                  <a:pt x="3228" y="456"/>
                </a:lnTo>
                <a:lnTo>
                  <a:pt x="3246" y="487"/>
                </a:lnTo>
                <a:lnTo>
                  <a:pt x="3259" y="520"/>
                </a:lnTo>
                <a:lnTo>
                  <a:pt x="3269" y="554"/>
                </a:lnTo>
                <a:lnTo>
                  <a:pt x="3276" y="590"/>
                </a:lnTo>
                <a:lnTo>
                  <a:pt x="3278" y="627"/>
                </a:lnTo>
                <a:lnTo>
                  <a:pt x="3278" y="2868"/>
                </a:lnTo>
                <a:lnTo>
                  <a:pt x="3275" y="2917"/>
                </a:lnTo>
                <a:lnTo>
                  <a:pt x="3265" y="2962"/>
                </a:lnTo>
                <a:lnTo>
                  <a:pt x="3249" y="3007"/>
                </a:lnTo>
                <a:lnTo>
                  <a:pt x="3228" y="3048"/>
                </a:lnTo>
                <a:lnTo>
                  <a:pt x="3202" y="3086"/>
                </a:lnTo>
                <a:lnTo>
                  <a:pt x="3171" y="3121"/>
                </a:lnTo>
                <a:lnTo>
                  <a:pt x="3136" y="3151"/>
                </a:lnTo>
                <a:lnTo>
                  <a:pt x="3097" y="3176"/>
                </a:lnTo>
                <a:lnTo>
                  <a:pt x="3055" y="3197"/>
                </a:lnTo>
                <a:lnTo>
                  <a:pt x="3011" y="3213"/>
                </a:lnTo>
                <a:lnTo>
                  <a:pt x="2964" y="3222"/>
                </a:lnTo>
                <a:lnTo>
                  <a:pt x="2914" y="3225"/>
                </a:lnTo>
                <a:lnTo>
                  <a:pt x="365" y="3225"/>
                </a:lnTo>
                <a:lnTo>
                  <a:pt x="316" y="3222"/>
                </a:lnTo>
                <a:lnTo>
                  <a:pt x="268" y="3213"/>
                </a:lnTo>
                <a:lnTo>
                  <a:pt x="223" y="3197"/>
                </a:lnTo>
                <a:lnTo>
                  <a:pt x="181" y="3176"/>
                </a:lnTo>
                <a:lnTo>
                  <a:pt x="142" y="3151"/>
                </a:lnTo>
                <a:lnTo>
                  <a:pt x="107" y="3121"/>
                </a:lnTo>
                <a:lnTo>
                  <a:pt x="76" y="3086"/>
                </a:lnTo>
                <a:lnTo>
                  <a:pt x="50" y="3048"/>
                </a:lnTo>
                <a:lnTo>
                  <a:pt x="29" y="3007"/>
                </a:lnTo>
                <a:lnTo>
                  <a:pt x="13" y="2962"/>
                </a:lnTo>
                <a:lnTo>
                  <a:pt x="3" y="2917"/>
                </a:lnTo>
                <a:lnTo>
                  <a:pt x="0" y="2868"/>
                </a:lnTo>
                <a:lnTo>
                  <a:pt x="0" y="627"/>
                </a:lnTo>
                <a:lnTo>
                  <a:pt x="2" y="590"/>
                </a:lnTo>
                <a:lnTo>
                  <a:pt x="9" y="554"/>
                </a:lnTo>
                <a:lnTo>
                  <a:pt x="19" y="520"/>
                </a:lnTo>
                <a:lnTo>
                  <a:pt x="32" y="487"/>
                </a:lnTo>
                <a:lnTo>
                  <a:pt x="48" y="456"/>
                </a:lnTo>
                <a:lnTo>
                  <a:pt x="68" y="424"/>
                </a:lnTo>
                <a:lnTo>
                  <a:pt x="90" y="394"/>
                </a:lnTo>
                <a:lnTo>
                  <a:pt x="328" y="89"/>
                </a:lnTo>
                <a:lnTo>
                  <a:pt x="352" y="67"/>
                </a:lnTo>
                <a:lnTo>
                  <a:pt x="380" y="48"/>
                </a:lnTo>
                <a:lnTo>
                  <a:pt x="408" y="31"/>
                </a:lnTo>
                <a:lnTo>
                  <a:pt x="439" y="18"/>
                </a:lnTo>
                <a:lnTo>
                  <a:pt x="472" y="7"/>
                </a:lnTo>
                <a:lnTo>
                  <a:pt x="509" y="2"/>
                </a:lnTo>
                <a:lnTo>
                  <a:pt x="54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269876" y="1601214"/>
            <a:ext cx="43924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Communication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69876" y="2535786"/>
            <a:ext cx="4392488" cy="272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 is simply dummy text of the printing and typesetting industry. </a:t>
            </a:r>
          </a:p>
          <a:p>
            <a:pPr>
              <a:lnSpc>
                <a:spcPct val="120000"/>
              </a:lnSpc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129166" y="4205904"/>
            <a:ext cx="0" cy="1584331"/>
          </a:xfrm>
          <a:prstGeom prst="line">
            <a:avLst/>
          </a:prstGeom>
          <a:ln w="381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32662" y="4217742"/>
            <a:ext cx="0" cy="1954625"/>
          </a:xfrm>
          <a:prstGeom prst="line">
            <a:avLst/>
          </a:prstGeom>
          <a:ln w="381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757835" y="4217742"/>
            <a:ext cx="0" cy="1607774"/>
          </a:xfrm>
          <a:prstGeom prst="line">
            <a:avLst/>
          </a:prstGeom>
          <a:ln w="381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126366" y="4205904"/>
            <a:ext cx="0" cy="1222418"/>
          </a:xfrm>
          <a:prstGeom prst="line">
            <a:avLst/>
          </a:prstGeom>
          <a:ln w="381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7213884" y="3546634"/>
            <a:ext cx="915283" cy="6711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8115365" y="3175437"/>
            <a:ext cx="317297" cy="10423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001771" y="2662830"/>
            <a:ext cx="12006" cy="7191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479026" y="1991140"/>
            <a:ext cx="553628" cy="84230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577544" y="1584589"/>
            <a:ext cx="813100" cy="26514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8" idx="4"/>
          </p:cNvCxnSpPr>
          <p:nvPr/>
        </p:nvCxnSpPr>
        <p:spPr>
          <a:xfrm flipH="1" flipV="1">
            <a:off x="7213884" y="1125011"/>
            <a:ext cx="211780" cy="69003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759524" y="2945649"/>
            <a:ext cx="292673" cy="128457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5" idx="5"/>
          </p:cNvCxnSpPr>
          <p:nvPr/>
        </p:nvCxnSpPr>
        <p:spPr>
          <a:xfrm flipH="1" flipV="1">
            <a:off x="8592619" y="1938110"/>
            <a:ext cx="459578" cy="8953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4" idx="4"/>
          </p:cNvCxnSpPr>
          <p:nvPr/>
        </p:nvCxnSpPr>
        <p:spPr>
          <a:xfrm flipV="1">
            <a:off x="9103666" y="1611753"/>
            <a:ext cx="137873" cy="12216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103666" y="2044168"/>
            <a:ext cx="867688" cy="78927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986056" y="1354800"/>
            <a:ext cx="710018" cy="63633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126366" y="3458254"/>
            <a:ext cx="880341" cy="7594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006706" y="2291632"/>
            <a:ext cx="936832" cy="11666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636909" y="3064044"/>
            <a:ext cx="753736" cy="753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7592962" y="2502621"/>
            <a:ext cx="879383" cy="8793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7053363" y="1486101"/>
            <a:ext cx="744601" cy="7446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6320068" y="1338121"/>
            <a:ext cx="476926" cy="4769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7057129" y="926235"/>
            <a:ext cx="303501" cy="3035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6796994" y="2399878"/>
            <a:ext cx="433566" cy="4335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8711099" y="2464145"/>
            <a:ext cx="785133" cy="7851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9659256" y="1748628"/>
            <a:ext cx="653600" cy="65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10458922" y="1114410"/>
            <a:ext cx="451386" cy="451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8969888" y="1068451"/>
            <a:ext cx="543302" cy="543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/>
          <p:cNvSpPr/>
          <p:nvPr/>
        </p:nvSpPr>
        <p:spPr>
          <a:xfrm>
            <a:off x="9738526" y="3069085"/>
            <a:ext cx="650926" cy="6509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10716286" y="2051949"/>
            <a:ext cx="451386" cy="451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8317287" y="1610754"/>
            <a:ext cx="451386" cy="451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>
            <a:off x="6857076" y="3275113"/>
            <a:ext cx="313402" cy="331598"/>
          </a:xfrm>
          <a:custGeom>
            <a:avLst/>
            <a:gdLst>
              <a:gd name="T0" fmla="*/ 1379 w 3703"/>
              <a:gd name="T1" fmla="*/ 434 h 3918"/>
              <a:gd name="T2" fmla="*/ 1266 w 3703"/>
              <a:gd name="T3" fmla="*/ 427 h 3918"/>
              <a:gd name="T4" fmla="*/ 1120 w 3703"/>
              <a:gd name="T5" fmla="*/ 496 h 3918"/>
              <a:gd name="T6" fmla="*/ 1044 w 3703"/>
              <a:gd name="T7" fmla="*/ 538 h 3918"/>
              <a:gd name="T8" fmla="*/ 744 w 3703"/>
              <a:gd name="T9" fmla="*/ 599 h 3918"/>
              <a:gd name="T10" fmla="*/ 623 w 3703"/>
              <a:gd name="T11" fmla="*/ 851 h 3918"/>
              <a:gd name="T12" fmla="*/ 499 w 3703"/>
              <a:gd name="T13" fmla="*/ 964 h 3918"/>
              <a:gd name="T14" fmla="*/ 502 w 3703"/>
              <a:gd name="T15" fmla="*/ 1165 h 3918"/>
              <a:gd name="T16" fmla="*/ 390 w 3703"/>
              <a:gd name="T17" fmla="*/ 1358 h 3918"/>
              <a:gd name="T18" fmla="*/ 388 w 3703"/>
              <a:gd name="T19" fmla="*/ 1697 h 3918"/>
              <a:gd name="T20" fmla="*/ 506 w 3703"/>
              <a:gd name="T21" fmla="*/ 1841 h 3918"/>
              <a:gd name="T22" fmla="*/ 527 w 3703"/>
              <a:gd name="T23" fmla="*/ 1901 h 3918"/>
              <a:gd name="T24" fmla="*/ 636 w 3703"/>
              <a:gd name="T25" fmla="*/ 2123 h 3918"/>
              <a:gd name="T26" fmla="*/ 821 w 3703"/>
              <a:gd name="T27" fmla="*/ 2129 h 3918"/>
              <a:gd name="T28" fmla="*/ 873 w 3703"/>
              <a:gd name="T29" fmla="*/ 2187 h 3918"/>
              <a:gd name="T30" fmla="*/ 1100 w 3703"/>
              <a:gd name="T31" fmla="*/ 2296 h 3918"/>
              <a:gd name="T32" fmla="*/ 1332 w 3703"/>
              <a:gd name="T33" fmla="*/ 2312 h 3918"/>
              <a:gd name="T34" fmla="*/ 1419 w 3703"/>
              <a:gd name="T35" fmla="*/ 2553 h 3918"/>
              <a:gd name="T36" fmla="*/ 1549 w 3703"/>
              <a:gd name="T37" fmla="*/ 2480 h 3918"/>
              <a:gd name="T38" fmla="*/ 1652 w 3703"/>
              <a:gd name="T39" fmla="*/ 2186 h 3918"/>
              <a:gd name="T40" fmla="*/ 1834 w 3703"/>
              <a:gd name="T41" fmla="*/ 2023 h 3918"/>
              <a:gd name="T42" fmla="*/ 2125 w 3703"/>
              <a:gd name="T43" fmla="*/ 1919 h 3918"/>
              <a:gd name="T44" fmla="*/ 2362 w 3703"/>
              <a:gd name="T45" fmla="*/ 1703 h 3918"/>
              <a:gd name="T46" fmla="*/ 2675 w 3703"/>
              <a:gd name="T47" fmla="*/ 1569 h 3918"/>
              <a:gd name="T48" fmla="*/ 2733 w 3703"/>
              <a:gd name="T49" fmla="*/ 1441 h 3918"/>
              <a:gd name="T50" fmla="*/ 2754 w 3703"/>
              <a:gd name="T51" fmla="*/ 1401 h 3918"/>
              <a:gd name="T52" fmla="*/ 2879 w 3703"/>
              <a:gd name="T53" fmla="*/ 1270 h 3918"/>
              <a:gd name="T54" fmla="*/ 2799 w 3703"/>
              <a:gd name="T55" fmla="*/ 959 h 3918"/>
              <a:gd name="T56" fmla="*/ 2670 w 3703"/>
              <a:gd name="T57" fmla="*/ 856 h 3918"/>
              <a:gd name="T58" fmla="*/ 2665 w 3703"/>
              <a:gd name="T59" fmla="*/ 784 h 3918"/>
              <a:gd name="T60" fmla="*/ 2512 w 3703"/>
              <a:gd name="T61" fmla="*/ 690 h 3918"/>
              <a:gd name="T62" fmla="*/ 2466 w 3703"/>
              <a:gd name="T63" fmla="*/ 643 h 3918"/>
              <a:gd name="T64" fmla="*/ 2237 w 3703"/>
              <a:gd name="T65" fmla="*/ 524 h 3918"/>
              <a:gd name="T66" fmla="*/ 2094 w 3703"/>
              <a:gd name="T67" fmla="*/ 532 h 3918"/>
              <a:gd name="T68" fmla="*/ 1970 w 3703"/>
              <a:gd name="T69" fmla="*/ 419 h 3918"/>
              <a:gd name="T70" fmla="*/ 1761 w 3703"/>
              <a:gd name="T71" fmla="*/ 441 h 3918"/>
              <a:gd name="T72" fmla="*/ 1679 w 3703"/>
              <a:gd name="T73" fmla="*/ 395 h 3918"/>
              <a:gd name="T74" fmla="*/ 1876 w 3703"/>
              <a:gd name="T75" fmla="*/ 15 h 3918"/>
              <a:gd name="T76" fmla="*/ 2624 w 3703"/>
              <a:gd name="T77" fmla="*/ 290 h 3918"/>
              <a:gd name="T78" fmla="*/ 3184 w 3703"/>
              <a:gd name="T79" fmla="*/ 907 h 3918"/>
              <a:gd name="T80" fmla="*/ 3365 w 3703"/>
              <a:gd name="T81" fmla="*/ 1597 h 3918"/>
              <a:gd name="T82" fmla="*/ 3343 w 3703"/>
              <a:gd name="T83" fmla="*/ 1963 h 3918"/>
              <a:gd name="T84" fmla="*/ 3403 w 3703"/>
              <a:gd name="T85" fmla="*/ 2086 h 3918"/>
              <a:gd name="T86" fmla="*/ 3666 w 3703"/>
              <a:gd name="T87" fmla="*/ 2394 h 3918"/>
              <a:gd name="T88" fmla="*/ 3656 w 3703"/>
              <a:gd name="T89" fmla="*/ 2580 h 3918"/>
              <a:gd name="T90" fmla="*/ 3410 w 3703"/>
              <a:gd name="T91" fmla="*/ 2648 h 3918"/>
              <a:gd name="T92" fmla="*/ 3386 w 3703"/>
              <a:gd name="T93" fmla="*/ 2787 h 3918"/>
              <a:gd name="T94" fmla="*/ 3382 w 3703"/>
              <a:gd name="T95" fmla="*/ 3122 h 3918"/>
              <a:gd name="T96" fmla="*/ 3323 w 3703"/>
              <a:gd name="T97" fmla="*/ 3353 h 3918"/>
              <a:gd name="T98" fmla="*/ 2987 w 3703"/>
              <a:gd name="T99" fmla="*/ 3440 h 3918"/>
              <a:gd name="T100" fmla="*/ 2639 w 3703"/>
              <a:gd name="T101" fmla="*/ 3470 h 3918"/>
              <a:gd name="T102" fmla="*/ 2519 w 3703"/>
              <a:gd name="T103" fmla="*/ 3649 h 3918"/>
              <a:gd name="T104" fmla="*/ 2499 w 3703"/>
              <a:gd name="T105" fmla="*/ 3832 h 3918"/>
              <a:gd name="T106" fmla="*/ 785 w 3703"/>
              <a:gd name="T107" fmla="*/ 3915 h 3918"/>
              <a:gd name="T108" fmla="*/ 692 w 3703"/>
              <a:gd name="T109" fmla="*/ 3316 h 3918"/>
              <a:gd name="T110" fmla="*/ 636 w 3703"/>
              <a:gd name="T111" fmla="*/ 2889 h 3918"/>
              <a:gd name="T112" fmla="*/ 321 w 3703"/>
              <a:gd name="T113" fmla="*/ 2417 h 3918"/>
              <a:gd name="T114" fmla="*/ 15 w 3703"/>
              <a:gd name="T115" fmla="*/ 1673 h 3918"/>
              <a:gd name="T116" fmla="*/ 132 w 3703"/>
              <a:gd name="T117" fmla="*/ 874 h 3918"/>
              <a:gd name="T118" fmla="*/ 587 w 3703"/>
              <a:gd name="T119" fmla="*/ 321 h 3918"/>
              <a:gd name="T120" fmla="*/ 1237 w 3703"/>
              <a:gd name="T121" fmla="*/ 38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03" h="3918">
                <a:moveTo>
                  <a:pt x="1561" y="371"/>
                </a:moveTo>
                <a:lnTo>
                  <a:pt x="1522" y="374"/>
                </a:lnTo>
                <a:lnTo>
                  <a:pt x="1487" y="379"/>
                </a:lnTo>
                <a:lnTo>
                  <a:pt x="1456" y="389"/>
                </a:lnTo>
                <a:lnTo>
                  <a:pt x="1431" y="400"/>
                </a:lnTo>
                <a:lnTo>
                  <a:pt x="1409" y="412"/>
                </a:lnTo>
                <a:lnTo>
                  <a:pt x="1392" y="424"/>
                </a:lnTo>
                <a:lnTo>
                  <a:pt x="1379" y="434"/>
                </a:lnTo>
                <a:lnTo>
                  <a:pt x="1371" y="443"/>
                </a:lnTo>
                <a:lnTo>
                  <a:pt x="1367" y="445"/>
                </a:lnTo>
                <a:lnTo>
                  <a:pt x="1365" y="446"/>
                </a:lnTo>
                <a:lnTo>
                  <a:pt x="1361" y="446"/>
                </a:lnTo>
                <a:lnTo>
                  <a:pt x="1357" y="445"/>
                </a:lnTo>
                <a:lnTo>
                  <a:pt x="1328" y="435"/>
                </a:lnTo>
                <a:lnTo>
                  <a:pt x="1297" y="429"/>
                </a:lnTo>
                <a:lnTo>
                  <a:pt x="1266" y="427"/>
                </a:lnTo>
                <a:lnTo>
                  <a:pt x="1235" y="429"/>
                </a:lnTo>
                <a:lnTo>
                  <a:pt x="1204" y="437"/>
                </a:lnTo>
                <a:lnTo>
                  <a:pt x="1175" y="449"/>
                </a:lnTo>
                <a:lnTo>
                  <a:pt x="1168" y="452"/>
                </a:lnTo>
                <a:lnTo>
                  <a:pt x="1159" y="458"/>
                </a:lnTo>
                <a:lnTo>
                  <a:pt x="1147" y="468"/>
                </a:lnTo>
                <a:lnTo>
                  <a:pt x="1134" y="480"/>
                </a:lnTo>
                <a:lnTo>
                  <a:pt x="1120" y="496"/>
                </a:lnTo>
                <a:lnTo>
                  <a:pt x="1107" y="518"/>
                </a:lnTo>
                <a:lnTo>
                  <a:pt x="1097" y="545"/>
                </a:lnTo>
                <a:lnTo>
                  <a:pt x="1095" y="549"/>
                </a:lnTo>
                <a:lnTo>
                  <a:pt x="1092" y="551"/>
                </a:lnTo>
                <a:lnTo>
                  <a:pt x="1088" y="552"/>
                </a:lnTo>
                <a:lnTo>
                  <a:pt x="1085" y="553"/>
                </a:lnTo>
                <a:lnTo>
                  <a:pt x="1080" y="552"/>
                </a:lnTo>
                <a:lnTo>
                  <a:pt x="1044" y="538"/>
                </a:lnTo>
                <a:lnTo>
                  <a:pt x="1006" y="530"/>
                </a:lnTo>
                <a:lnTo>
                  <a:pt x="967" y="526"/>
                </a:lnTo>
                <a:lnTo>
                  <a:pt x="927" y="528"/>
                </a:lnTo>
                <a:lnTo>
                  <a:pt x="888" y="534"/>
                </a:lnTo>
                <a:lnTo>
                  <a:pt x="850" y="544"/>
                </a:lnTo>
                <a:lnTo>
                  <a:pt x="813" y="558"/>
                </a:lnTo>
                <a:lnTo>
                  <a:pt x="777" y="577"/>
                </a:lnTo>
                <a:lnTo>
                  <a:pt x="744" y="599"/>
                </a:lnTo>
                <a:lnTo>
                  <a:pt x="714" y="624"/>
                </a:lnTo>
                <a:lnTo>
                  <a:pt x="688" y="652"/>
                </a:lnTo>
                <a:lnTo>
                  <a:pt x="665" y="683"/>
                </a:lnTo>
                <a:lnTo>
                  <a:pt x="648" y="717"/>
                </a:lnTo>
                <a:lnTo>
                  <a:pt x="636" y="753"/>
                </a:lnTo>
                <a:lnTo>
                  <a:pt x="628" y="792"/>
                </a:lnTo>
                <a:lnTo>
                  <a:pt x="624" y="848"/>
                </a:lnTo>
                <a:lnTo>
                  <a:pt x="623" y="851"/>
                </a:lnTo>
                <a:lnTo>
                  <a:pt x="621" y="855"/>
                </a:lnTo>
                <a:lnTo>
                  <a:pt x="619" y="857"/>
                </a:lnTo>
                <a:lnTo>
                  <a:pt x="615" y="858"/>
                </a:lnTo>
                <a:lnTo>
                  <a:pt x="584" y="870"/>
                </a:lnTo>
                <a:lnTo>
                  <a:pt x="557" y="888"/>
                </a:lnTo>
                <a:lnTo>
                  <a:pt x="533" y="911"/>
                </a:lnTo>
                <a:lnTo>
                  <a:pt x="514" y="936"/>
                </a:lnTo>
                <a:lnTo>
                  <a:pt x="499" y="964"/>
                </a:lnTo>
                <a:lnTo>
                  <a:pt x="487" y="995"/>
                </a:lnTo>
                <a:lnTo>
                  <a:pt x="481" y="1026"/>
                </a:lnTo>
                <a:lnTo>
                  <a:pt x="478" y="1058"/>
                </a:lnTo>
                <a:lnTo>
                  <a:pt x="482" y="1089"/>
                </a:lnTo>
                <a:lnTo>
                  <a:pt x="489" y="1118"/>
                </a:lnTo>
                <a:lnTo>
                  <a:pt x="503" y="1145"/>
                </a:lnTo>
                <a:lnTo>
                  <a:pt x="505" y="1155"/>
                </a:lnTo>
                <a:lnTo>
                  <a:pt x="502" y="1165"/>
                </a:lnTo>
                <a:lnTo>
                  <a:pt x="494" y="1179"/>
                </a:lnTo>
                <a:lnTo>
                  <a:pt x="483" y="1195"/>
                </a:lnTo>
                <a:lnTo>
                  <a:pt x="470" y="1214"/>
                </a:lnTo>
                <a:lnTo>
                  <a:pt x="455" y="1237"/>
                </a:lnTo>
                <a:lnTo>
                  <a:pt x="438" y="1262"/>
                </a:lnTo>
                <a:lnTo>
                  <a:pt x="421" y="1291"/>
                </a:lnTo>
                <a:lnTo>
                  <a:pt x="406" y="1323"/>
                </a:lnTo>
                <a:lnTo>
                  <a:pt x="390" y="1358"/>
                </a:lnTo>
                <a:lnTo>
                  <a:pt x="378" y="1398"/>
                </a:lnTo>
                <a:lnTo>
                  <a:pt x="369" y="1441"/>
                </a:lnTo>
                <a:lnTo>
                  <a:pt x="363" y="1488"/>
                </a:lnTo>
                <a:lnTo>
                  <a:pt x="360" y="1538"/>
                </a:lnTo>
                <a:lnTo>
                  <a:pt x="363" y="1585"/>
                </a:lnTo>
                <a:lnTo>
                  <a:pt x="369" y="1626"/>
                </a:lnTo>
                <a:lnTo>
                  <a:pt x="377" y="1663"/>
                </a:lnTo>
                <a:lnTo>
                  <a:pt x="388" y="1697"/>
                </a:lnTo>
                <a:lnTo>
                  <a:pt x="401" y="1725"/>
                </a:lnTo>
                <a:lnTo>
                  <a:pt x="415" y="1751"/>
                </a:lnTo>
                <a:lnTo>
                  <a:pt x="431" y="1774"/>
                </a:lnTo>
                <a:lnTo>
                  <a:pt x="446" y="1793"/>
                </a:lnTo>
                <a:lnTo>
                  <a:pt x="462" y="1809"/>
                </a:lnTo>
                <a:lnTo>
                  <a:pt x="478" y="1822"/>
                </a:lnTo>
                <a:lnTo>
                  <a:pt x="493" y="1832"/>
                </a:lnTo>
                <a:lnTo>
                  <a:pt x="506" y="1841"/>
                </a:lnTo>
                <a:lnTo>
                  <a:pt x="518" y="1847"/>
                </a:lnTo>
                <a:lnTo>
                  <a:pt x="527" y="1851"/>
                </a:lnTo>
                <a:lnTo>
                  <a:pt x="531" y="1854"/>
                </a:lnTo>
                <a:lnTo>
                  <a:pt x="533" y="1857"/>
                </a:lnTo>
                <a:lnTo>
                  <a:pt x="534" y="1861"/>
                </a:lnTo>
                <a:lnTo>
                  <a:pt x="533" y="1866"/>
                </a:lnTo>
                <a:lnTo>
                  <a:pt x="531" y="1880"/>
                </a:lnTo>
                <a:lnTo>
                  <a:pt x="527" y="1901"/>
                </a:lnTo>
                <a:lnTo>
                  <a:pt x="526" y="1926"/>
                </a:lnTo>
                <a:lnTo>
                  <a:pt x="528" y="1956"/>
                </a:lnTo>
                <a:lnTo>
                  <a:pt x="534" y="1988"/>
                </a:lnTo>
                <a:lnTo>
                  <a:pt x="548" y="2023"/>
                </a:lnTo>
                <a:lnTo>
                  <a:pt x="567" y="2060"/>
                </a:lnTo>
                <a:lnTo>
                  <a:pt x="588" y="2086"/>
                </a:lnTo>
                <a:lnTo>
                  <a:pt x="611" y="2107"/>
                </a:lnTo>
                <a:lnTo>
                  <a:pt x="636" y="2123"/>
                </a:lnTo>
                <a:lnTo>
                  <a:pt x="661" y="2134"/>
                </a:lnTo>
                <a:lnTo>
                  <a:pt x="687" y="2140"/>
                </a:lnTo>
                <a:lnTo>
                  <a:pt x="713" y="2143"/>
                </a:lnTo>
                <a:lnTo>
                  <a:pt x="739" y="2143"/>
                </a:lnTo>
                <a:lnTo>
                  <a:pt x="763" y="2142"/>
                </a:lnTo>
                <a:lnTo>
                  <a:pt x="786" y="2138"/>
                </a:lnTo>
                <a:lnTo>
                  <a:pt x="805" y="2134"/>
                </a:lnTo>
                <a:lnTo>
                  <a:pt x="821" y="2129"/>
                </a:lnTo>
                <a:lnTo>
                  <a:pt x="836" y="2124"/>
                </a:lnTo>
                <a:lnTo>
                  <a:pt x="839" y="2123"/>
                </a:lnTo>
                <a:lnTo>
                  <a:pt x="843" y="2124"/>
                </a:lnTo>
                <a:lnTo>
                  <a:pt x="846" y="2127"/>
                </a:lnTo>
                <a:lnTo>
                  <a:pt x="849" y="2129"/>
                </a:lnTo>
                <a:lnTo>
                  <a:pt x="851" y="2134"/>
                </a:lnTo>
                <a:lnTo>
                  <a:pt x="858" y="2162"/>
                </a:lnTo>
                <a:lnTo>
                  <a:pt x="873" y="2187"/>
                </a:lnTo>
                <a:lnTo>
                  <a:pt x="891" y="2209"/>
                </a:lnTo>
                <a:lnTo>
                  <a:pt x="912" y="2229"/>
                </a:lnTo>
                <a:lnTo>
                  <a:pt x="938" y="2246"/>
                </a:lnTo>
                <a:lnTo>
                  <a:pt x="967" y="2260"/>
                </a:lnTo>
                <a:lnTo>
                  <a:pt x="998" y="2272"/>
                </a:lnTo>
                <a:lnTo>
                  <a:pt x="1031" y="2281"/>
                </a:lnTo>
                <a:lnTo>
                  <a:pt x="1066" y="2290"/>
                </a:lnTo>
                <a:lnTo>
                  <a:pt x="1100" y="2296"/>
                </a:lnTo>
                <a:lnTo>
                  <a:pt x="1135" y="2302"/>
                </a:lnTo>
                <a:lnTo>
                  <a:pt x="1169" y="2305"/>
                </a:lnTo>
                <a:lnTo>
                  <a:pt x="1203" y="2308"/>
                </a:lnTo>
                <a:lnTo>
                  <a:pt x="1235" y="2310"/>
                </a:lnTo>
                <a:lnTo>
                  <a:pt x="1263" y="2311"/>
                </a:lnTo>
                <a:lnTo>
                  <a:pt x="1291" y="2311"/>
                </a:lnTo>
                <a:lnTo>
                  <a:pt x="1313" y="2312"/>
                </a:lnTo>
                <a:lnTo>
                  <a:pt x="1332" y="2312"/>
                </a:lnTo>
                <a:lnTo>
                  <a:pt x="1347" y="2312"/>
                </a:lnTo>
                <a:lnTo>
                  <a:pt x="1356" y="2314"/>
                </a:lnTo>
                <a:lnTo>
                  <a:pt x="1359" y="2315"/>
                </a:lnTo>
                <a:lnTo>
                  <a:pt x="1408" y="2543"/>
                </a:lnTo>
                <a:lnTo>
                  <a:pt x="1409" y="2547"/>
                </a:lnTo>
                <a:lnTo>
                  <a:pt x="1412" y="2551"/>
                </a:lnTo>
                <a:lnTo>
                  <a:pt x="1415" y="2552"/>
                </a:lnTo>
                <a:lnTo>
                  <a:pt x="1419" y="2553"/>
                </a:lnTo>
                <a:lnTo>
                  <a:pt x="1519" y="2553"/>
                </a:lnTo>
                <a:lnTo>
                  <a:pt x="1523" y="2553"/>
                </a:lnTo>
                <a:lnTo>
                  <a:pt x="1527" y="2551"/>
                </a:lnTo>
                <a:lnTo>
                  <a:pt x="1529" y="2548"/>
                </a:lnTo>
                <a:lnTo>
                  <a:pt x="1530" y="2545"/>
                </a:lnTo>
                <a:lnTo>
                  <a:pt x="1535" y="2529"/>
                </a:lnTo>
                <a:lnTo>
                  <a:pt x="1541" y="2508"/>
                </a:lnTo>
                <a:lnTo>
                  <a:pt x="1549" y="2480"/>
                </a:lnTo>
                <a:lnTo>
                  <a:pt x="1559" y="2449"/>
                </a:lnTo>
                <a:lnTo>
                  <a:pt x="1570" y="2414"/>
                </a:lnTo>
                <a:lnTo>
                  <a:pt x="1581" y="2377"/>
                </a:lnTo>
                <a:lnTo>
                  <a:pt x="1595" y="2337"/>
                </a:lnTo>
                <a:lnTo>
                  <a:pt x="1608" y="2298"/>
                </a:lnTo>
                <a:lnTo>
                  <a:pt x="1622" y="2259"/>
                </a:lnTo>
                <a:lnTo>
                  <a:pt x="1637" y="2221"/>
                </a:lnTo>
                <a:lnTo>
                  <a:pt x="1652" y="2186"/>
                </a:lnTo>
                <a:lnTo>
                  <a:pt x="1667" y="2154"/>
                </a:lnTo>
                <a:lnTo>
                  <a:pt x="1681" y="2127"/>
                </a:lnTo>
                <a:lnTo>
                  <a:pt x="1696" y="2105"/>
                </a:lnTo>
                <a:lnTo>
                  <a:pt x="1710" y="2088"/>
                </a:lnTo>
                <a:lnTo>
                  <a:pt x="1739" y="2067"/>
                </a:lnTo>
                <a:lnTo>
                  <a:pt x="1768" y="2049"/>
                </a:lnTo>
                <a:lnTo>
                  <a:pt x="1801" y="2034"/>
                </a:lnTo>
                <a:lnTo>
                  <a:pt x="1834" y="2023"/>
                </a:lnTo>
                <a:lnTo>
                  <a:pt x="1867" y="2013"/>
                </a:lnTo>
                <a:lnTo>
                  <a:pt x="1902" y="2005"/>
                </a:lnTo>
                <a:lnTo>
                  <a:pt x="1936" y="1997"/>
                </a:lnTo>
                <a:lnTo>
                  <a:pt x="1977" y="1987"/>
                </a:lnTo>
                <a:lnTo>
                  <a:pt x="2016" y="1975"/>
                </a:lnTo>
                <a:lnTo>
                  <a:pt x="2054" y="1960"/>
                </a:lnTo>
                <a:lnTo>
                  <a:pt x="2090" y="1942"/>
                </a:lnTo>
                <a:lnTo>
                  <a:pt x="2125" y="1919"/>
                </a:lnTo>
                <a:lnTo>
                  <a:pt x="2156" y="1892"/>
                </a:lnTo>
                <a:lnTo>
                  <a:pt x="2178" y="1869"/>
                </a:lnTo>
                <a:lnTo>
                  <a:pt x="2202" y="1844"/>
                </a:lnTo>
                <a:lnTo>
                  <a:pt x="2228" y="1817"/>
                </a:lnTo>
                <a:lnTo>
                  <a:pt x="2258" y="1787"/>
                </a:lnTo>
                <a:lnTo>
                  <a:pt x="2289" y="1759"/>
                </a:lnTo>
                <a:lnTo>
                  <a:pt x="2324" y="1730"/>
                </a:lnTo>
                <a:lnTo>
                  <a:pt x="2362" y="1703"/>
                </a:lnTo>
                <a:lnTo>
                  <a:pt x="2402" y="1676"/>
                </a:lnTo>
                <a:lnTo>
                  <a:pt x="2446" y="1654"/>
                </a:lnTo>
                <a:lnTo>
                  <a:pt x="2494" y="1636"/>
                </a:lnTo>
                <a:lnTo>
                  <a:pt x="2545" y="1622"/>
                </a:lnTo>
                <a:lnTo>
                  <a:pt x="2587" y="1611"/>
                </a:lnTo>
                <a:lnTo>
                  <a:pt x="2621" y="1598"/>
                </a:lnTo>
                <a:lnTo>
                  <a:pt x="2651" y="1583"/>
                </a:lnTo>
                <a:lnTo>
                  <a:pt x="2675" y="1569"/>
                </a:lnTo>
                <a:lnTo>
                  <a:pt x="2694" y="1553"/>
                </a:lnTo>
                <a:lnTo>
                  <a:pt x="2709" y="1536"/>
                </a:lnTo>
                <a:lnTo>
                  <a:pt x="2720" y="1518"/>
                </a:lnTo>
                <a:lnTo>
                  <a:pt x="2727" y="1501"/>
                </a:lnTo>
                <a:lnTo>
                  <a:pt x="2732" y="1485"/>
                </a:lnTo>
                <a:lnTo>
                  <a:pt x="2734" y="1469"/>
                </a:lnTo>
                <a:lnTo>
                  <a:pt x="2734" y="1454"/>
                </a:lnTo>
                <a:lnTo>
                  <a:pt x="2733" y="1441"/>
                </a:lnTo>
                <a:lnTo>
                  <a:pt x="2732" y="1427"/>
                </a:lnTo>
                <a:lnTo>
                  <a:pt x="2730" y="1418"/>
                </a:lnTo>
                <a:lnTo>
                  <a:pt x="2728" y="1413"/>
                </a:lnTo>
                <a:lnTo>
                  <a:pt x="2730" y="1410"/>
                </a:lnTo>
                <a:lnTo>
                  <a:pt x="2732" y="1406"/>
                </a:lnTo>
                <a:lnTo>
                  <a:pt x="2736" y="1404"/>
                </a:lnTo>
                <a:lnTo>
                  <a:pt x="2740" y="1402"/>
                </a:lnTo>
                <a:lnTo>
                  <a:pt x="2754" y="1401"/>
                </a:lnTo>
                <a:lnTo>
                  <a:pt x="2769" y="1398"/>
                </a:lnTo>
                <a:lnTo>
                  <a:pt x="2787" y="1391"/>
                </a:lnTo>
                <a:lnTo>
                  <a:pt x="2807" y="1380"/>
                </a:lnTo>
                <a:lnTo>
                  <a:pt x="2826" y="1364"/>
                </a:lnTo>
                <a:lnTo>
                  <a:pt x="2846" y="1343"/>
                </a:lnTo>
                <a:lnTo>
                  <a:pt x="2858" y="1324"/>
                </a:lnTo>
                <a:lnTo>
                  <a:pt x="2870" y="1299"/>
                </a:lnTo>
                <a:lnTo>
                  <a:pt x="2879" y="1270"/>
                </a:lnTo>
                <a:lnTo>
                  <a:pt x="2885" y="1238"/>
                </a:lnTo>
                <a:lnTo>
                  <a:pt x="2887" y="1201"/>
                </a:lnTo>
                <a:lnTo>
                  <a:pt x="2885" y="1162"/>
                </a:lnTo>
                <a:lnTo>
                  <a:pt x="2876" y="1119"/>
                </a:lnTo>
                <a:lnTo>
                  <a:pt x="2863" y="1074"/>
                </a:lnTo>
                <a:lnTo>
                  <a:pt x="2843" y="1027"/>
                </a:lnTo>
                <a:lnTo>
                  <a:pt x="2821" y="992"/>
                </a:lnTo>
                <a:lnTo>
                  <a:pt x="2799" y="959"/>
                </a:lnTo>
                <a:lnTo>
                  <a:pt x="2775" y="933"/>
                </a:lnTo>
                <a:lnTo>
                  <a:pt x="2751" y="911"/>
                </a:lnTo>
                <a:lnTo>
                  <a:pt x="2727" y="893"/>
                </a:lnTo>
                <a:lnTo>
                  <a:pt x="2707" y="878"/>
                </a:lnTo>
                <a:lnTo>
                  <a:pt x="2689" y="868"/>
                </a:lnTo>
                <a:lnTo>
                  <a:pt x="2676" y="861"/>
                </a:lnTo>
                <a:lnTo>
                  <a:pt x="2673" y="858"/>
                </a:lnTo>
                <a:lnTo>
                  <a:pt x="2670" y="856"/>
                </a:lnTo>
                <a:lnTo>
                  <a:pt x="2669" y="852"/>
                </a:lnTo>
                <a:lnTo>
                  <a:pt x="2669" y="849"/>
                </a:lnTo>
                <a:lnTo>
                  <a:pt x="2670" y="845"/>
                </a:lnTo>
                <a:lnTo>
                  <a:pt x="2673" y="837"/>
                </a:lnTo>
                <a:lnTo>
                  <a:pt x="2674" y="827"/>
                </a:lnTo>
                <a:lnTo>
                  <a:pt x="2674" y="814"/>
                </a:lnTo>
                <a:lnTo>
                  <a:pt x="2671" y="800"/>
                </a:lnTo>
                <a:lnTo>
                  <a:pt x="2665" y="784"/>
                </a:lnTo>
                <a:lnTo>
                  <a:pt x="2655" y="767"/>
                </a:lnTo>
                <a:lnTo>
                  <a:pt x="2639" y="747"/>
                </a:lnTo>
                <a:lnTo>
                  <a:pt x="2618" y="727"/>
                </a:lnTo>
                <a:lnTo>
                  <a:pt x="2597" y="714"/>
                </a:lnTo>
                <a:lnTo>
                  <a:pt x="2575" y="703"/>
                </a:lnTo>
                <a:lnTo>
                  <a:pt x="2552" y="697"/>
                </a:lnTo>
                <a:lnTo>
                  <a:pt x="2531" y="693"/>
                </a:lnTo>
                <a:lnTo>
                  <a:pt x="2512" y="690"/>
                </a:lnTo>
                <a:lnTo>
                  <a:pt x="2499" y="690"/>
                </a:lnTo>
                <a:lnTo>
                  <a:pt x="2495" y="689"/>
                </a:lnTo>
                <a:lnTo>
                  <a:pt x="2491" y="688"/>
                </a:lnTo>
                <a:lnTo>
                  <a:pt x="2489" y="686"/>
                </a:lnTo>
                <a:lnTo>
                  <a:pt x="2488" y="682"/>
                </a:lnTo>
                <a:lnTo>
                  <a:pt x="2483" y="672"/>
                </a:lnTo>
                <a:lnTo>
                  <a:pt x="2476" y="658"/>
                </a:lnTo>
                <a:lnTo>
                  <a:pt x="2466" y="643"/>
                </a:lnTo>
                <a:lnTo>
                  <a:pt x="2452" y="624"/>
                </a:lnTo>
                <a:lnTo>
                  <a:pt x="2433" y="605"/>
                </a:lnTo>
                <a:lnTo>
                  <a:pt x="2410" y="586"/>
                </a:lnTo>
                <a:lnTo>
                  <a:pt x="2382" y="566"/>
                </a:lnTo>
                <a:lnTo>
                  <a:pt x="2347" y="549"/>
                </a:lnTo>
                <a:lnTo>
                  <a:pt x="2310" y="535"/>
                </a:lnTo>
                <a:lnTo>
                  <a:pt x="2273" y="527"/>
                </a:lnTo>
                <a:lnTo>
                  <a:pt x="2237" y="524"/>
                </a:lnTo>
                <a:lnTo>
                  <a:pt x="2202" y="522"/>
                </a:lnTo>
                <a:lnTo>
                  <a:pt x="2171" y="525"/>
                </a:lnTo>
                <a:lnTo>
                  <a:pt x="2142" y="527"/>
                </a:lnTo>
                <a:lnTo>
                  <a:pt x="2121" y="532"/>
                </a:lnTo>
                <a:lnTo>
                  <a:pt x="2104" y="535"/>
                </a:lnTo>
                <a:lnTo>
                  <a:pt x="2101" y="535"/>
                </a:lnTo>
                <a:lnTo>
                  <a:pt x="2097" y="534"/>
                </a:lnTo>
                <a:lnTo>
                  <a:pt x="2094" y="532"/>
                </a:lnTo>
                <a:lnTo>
                  <a:pt x="2091" y="528"/>
                </a:lnTo>
                <a:lnTo>
                  <a:pt x="2084" y="516"/>
                </a:lnTo>
                <a:lnTo>
                  <a:pt x="2073" y="501"/>
                </a:lnTo>
                <a:lnTo>
                  <a:pt x="2060" y="483"/>
                </a:lnTo>
                <a:lnTo>
                  <a:pt x="2042" y="465"/>
                </a:lnTo>
                <a:lnTo>
                  <a:pt x="2022" y="447"/>
                </a:lnTo>
                <a:lnTo>
                  <a:pt x="1998" y="432"/>
                </a:lnTo>
                <a:lnTo>
                  <a:pt x="1970" y="419"/>
                </a:lnTo>
                <a:lnTo>
                  <a:pt x="1935" y="410"/>
                </a:lnTo>
                <a:lnTo>
                  <a:pt x="1902" y="407"/>
                </a:lnTo>
                <a:lnTo>
                  <a:pt x="1871" y="409"/>
                </a:lnTo>
                <a:lnTo>
                  <a:pt x="1841" y="413"/>
                </a:lnTo>
                <a:lnTo>
                  <a:pt x="1815" y="420"/>
                </a:lnTo>
                <a:lnTo>
                  <a:pt x="1792" y="428"/>
                </a:lnTo>
                <a:lnTo>
                  <a:pt x="1774" y="435"/>
                </a:lnTo>
                <a:lnTo>
                  <a:pt x="1761" y="441"/>
                </a:lnTo>
                <a:lnTo>
                  <a:pt x="1758" y="443"/>
                </a:lnTo>
                <a:lnTo>
                  <a:pt x="1753" y="441"/>
                </a:lnTo>
                <a:lnTo>
                  <a:pt x="1749" y="440"/>
                </a:lnTo>
                <a:lnTo>
                  <a:pt x="1741" y="433"/>
                </a:lnTo>
                <a:lnTo>
                  <a:pt x="1730" y="425"/>
                </a:lnTo>
                <a:lnTo>
                  <a:pt x="1716" y="415"/>
                </a:lnTo>
                <a:lnTo>
                  <a:pt x="1699" y="404"/>
                </a:lnTo>
                <a:lnTo>
                  <a:pt x="1679" y="395"/>
                </a:lnTo>
                <a:lnTo>
                  <a:pt x="1655" y="385"/>
                </a:lnTo>
                <a:lnTo>
                  <a:pt x="1627" y="377"/>
                </a:lnTo>
                <a:lnTo>
                  <a:pt x="1596" y="372"/>
                </a:lnTo>
                <a:lnTo>
                  <a:pt x="1561" y="371"/>
                </a:lnTo>
                <a:close/>
                <a:moveTo>
                  <a:pt x="1599" y="0"/>
                </a:moveTo>
                <a:lnTo>
                  <a:pt x="1691" y="1"/>
                </a:lnTo>
                <a:lnTo>
                  <a:pt x="1784" y="6"/>
                </a:lnTo>
                <a:lnTo>
                  <a:pt x="1876" y="15"/>
                </a:lnTo>
                <a:lnTo>
                  <a:pt x="1974" y="32"/>
                </a:lnTo>
                <a:lnTo>
                  <a:pt x="2073" y="52"/>
                </a:lnTo>
                <a:lnTo>
                  <a:pt x="2170" y="78"/>
                </a:lnTo>
                <a:lnTo>
                  <a:pt x="2265" y="110"/>
                </a:lnTo>
                <a:lnTo>
                  <a:pt x="2358" y="147"/>
                </a:lnTo>
                <a:lnTo>
                  <a:pt x="2450" y="189"/>
                </a:lnTo>
                <a:lnTo>
                  <a:pt x="2538" y="238"/>
                </a:lnTo>
                <a:lnTo>
                  <a:pt x="2624" y="290"/>
                </a:lnTo>
                <a:lnTo>
                  <a:pt x="2709" y="351"/>
                </a:lnTo>
                <a:lnTo>
                  <a:pt x="2790" y="418"/>
                </a:lnTo>
                <a:lnTo>
                  <a:pt x="2868" y="489"/>
                </a:lnTo>
                <a:lnTo>
                  <a:pt x="2942" y="564"/>
                </a:lnTo>
                <a:lnTo>
                  <a:pt x="3010" y="645"/>
                </a:lnTo>
                <a:lnTo>
                  <a:pt x="3073" y="728"/>
                </a:lnTo>
                <a:lnTo>
                  <a:pt x="3131" y="817"/>
                </a:lnTo>
                <a:lnTo>
                  <a:pt x="3184" y="907"/>
                </a:lnTo>
                <a:lnTo>
                  <a:pt x="3230" y="1001"/>
                </a:lnTo>
                <a:lnTo>
                  <a:pt x="3270" y="1099"/>
                </a:lnTo>
                <a:lnTo>
                  <a:pt x="3305" y="1198"/>
                </a:lnTo>
                <a:lnTo>
                  <a:pt x="3332" y="1299"/>
                </a:lnTo>
                <a:lnTo>
                  <a:pt x="3353" y="1402"/>
                </a:lnTo>
                <a:lnTo>
                  <a:pt x="3365" y="1507"/>
                </a:lnTo>
                <a:lnTo>
                  <a:pt x="3367" y="1551"/>
                </a:lnTo>
                <a:lnTo>
                  <a:pt x="3365" y="1597"/>
                </a:lnTo>
                <a:lnTo>
                  <a:pt x="3360" y="1643"/>
                </a:lnTo>
                <a:lnTo>
                  <a:pt x="3353" y="1691"/>
                </a:lnTo>
                <a:lnTo>
                  <a:pt x="3346" y="1738"/>
                </a:lnTo>
                <a:lnTo>
                  <a:pt x="3340" y="1785"/>
                </a:lnTo>
                <a:lnTo>
                  <a:pt x="3335" y="1831"/>
                </a:lnTo>
                <a:lnTo>
                  <a:pt x="3334" y="1878"/>
                </a:lnTo>
                <a:lnTo>
                  <a:pt x="3336" y="1922"/>
                </a:lnTo>
                <a:lnTo>
                  <a:pt x="3343" y="1963"/>
                </a:lnTo>
                <a:lnTo>
                  <a:pt x="3346" y="1969"/>
                </a:lnTo>
                <a:lnTo>
                  <a:pt x="3348" y="1979"/>
                </a:lnTo>
                <a:lnTo>
                  <a:pt x="3351" y="1990"/>
                </a:lnTo>
                <a:lnTo>
                  <a:pt x="3357" y="2004"/>
                </a:lnTo>
                <a:lnTo>
                  <a:pt x="3366" y="2021"/>
                </a:lnTo>
                <a:lnTo>
                  <a:pt x="3375" y="2040"/>
                </a:lnTo>
                <a:lnTo>
                  <a:pt x="3387" y="2061"/>
                </a:lnTo>
                <a:lnTo>
                  <a:pt x="3403" y="2086"/>
                </a:lnTo>
                <a:lnTo>
                  <a:pt x="3422" y="2113"/>
                </a:lnTo>
                <a:lnTo>
                  <a:pt x="3443" y="2144"/>
                </a:lnTo>
                <a:lnTo>
                  <a:pt x="3469" y="2179"/>
                </a:lnTo>
                <a:lnTo>
                  <a:pt x="3499" y="2215"/>
                </a:lnTo>
                <a:lnTo>
                  <a:pt x="3534" y="2255"/>
                </a:lnTo>
                <a:lnTo>
                  <a:pt x="3573" y="2298"/>
                </a:lnTo>
                <a:lnTo>
                  <a:pt x="3617" y="2344"/>
                </a:lnTo>
                <a:lnTo>
                  <a:pt x="3666" y="2394"/>
                </a:lnTo>
                <a:lnTo>
                  <a:pt x="3684" y="2417"/>
                </a:lnTo>
                <a:lnTo>
                  <a:pt x="3696" y="2441"/>
                </a:lnTo>
                <a:lnTo>
                  <a:pt x="3702" y="2466"/>
                </a:lnTo>
                <a:lnTo>
                  <a:pt x="3703" y="2492"/>
                </a:lnTo>
                <a:lnTo>
                  <a:pt x="3698" y="2517"/>
                </a:lnTo>
                <a:lnTo>
                  <a:pt x="3689" y="2540"/>
                </a:lnTo>
                <a:lnTo>
                  <a:pt x="3674" y="2561"/>
                </a:lnTo>
                <a:lnTo>
                  <a:pt x="3656" y="2580"/>
                </a:lnTo>
                <a:lnTo>
                  <a:pt x="3634" y="2595"/>
                </a:lnTo>
                <a:lnTo>
                  <a:pt x="3606" y="2603"/>
                </a:lnTo>
                <a:lnTo>
                  <a:pt x="3562" y="2614"/>
                </a:lnTo>
                <a:lnTo>
                  <a:pt x="3523" y="2622"/>
                </a:lnTo>
                <a:lnTo>
                  <a:pt x="3487" y="2630"/>
                </a:lnTo>
                <a:lnTo>
                  <a:pt x="3456" y="2637"/>
                </a:lnTo>
                <a:lnTo>
                  <a:pt x="3430" y="2643"/>
                </a:lnTo>
                <a:lnTo>
                  <a:pt x="3410" y="2648"/>
                </a:lnTo>
                <a:lnTo>
                  <a:pt x="3396" y="2652"/>
                </a:lnTo>
                <a:lnTo>
                  <a:pt x="3387" y="2655"/>
                </a:lnTo>
                <a:lnTo>
                  <a:pt x="3387" y="2660"/>
                </a:lnTo>
                <a:lnTo>
                  <a:pt x="3387" y="2672"/>
                </a:lnTo>
                <a:lnTo>
                  <a:pt x="3387" y="2692"/>
                </a:lnTo>
                <a:lnTo>
                  <a:pt x="3387" y="2720"/>
                </a:lnTo>
                <a:lnTo>
                  <a:pt x="3387" y="2752"/>
                </a:lnTo>
                <a:lnTo>
                  <a:pt x="3386" y="2787"/>
                </a:lnTo>
                <a:lnTo>
                  <a:pt x="3386" y="2828"/>
                </a:lnTo>
                <a:lnTo>
                  <a:pt x="3386" y="2870"/>
                </a:lnTo>
                <a:lnTo>
                  <a:pt x="3385" y="2914"/>
                </a:lnTo>
                <a:lnTo>
                  <a:pt x="3385" y="2958"/>
                </a:lnTo>
                <a:lnTo>
                  <a:pt x="3385" y="3002"/>
                </a:lnTo>
                <a:lnTo>
                  <a:pt x="3384" y="3045"/>
                </a:lnTo>
                <a:lnTo>
                  <a:pt x="3384" y="3085"/>
                </a:lnTo>
                <a:lnTo>
                  <a:pt x="3382" y="3122"/>
                </a:lnTo>
                <a:lnTo>
                  <a:pt x="3381" y="3154"/>
                </a:lnTo>
                <a:lnTo>
                  <a:pt x="3381" y="3182"/>
                </a:lnTo>
                <a:lnTo>
                  <a:pt x="3380" y="3203"/>
                </a:lnTo>
                <a:lnTo>
                  <a:pt x="3379" y="3216"/>
                </a:lnTo>
                <a:lnTo>
                  <a:pt x="3373" y="3257"/>
                </a:lnTo>
                <a:lnTo>
                  <a:pt x="3362" y="3292"/>
                </a:lnTo>
                <a:lnTo>
                  <a:pt x="3346" y="3325"/>
                </a:lnTo>
                <a:lnTo>
                  <a:pt x="3323" y="3353"/>
                </a:lnTo>
                <a:lnTo>
                  <a:pt x="3297" y="3377"/>
                </a:lnTo>
                <a:lnTo>
                  <a:pt x="3266" y="3398"/>
                </a:lnTo>
                <a:lnTo>
                  <a:pt x="3230" y="3415"/>
                </a:lnTo>
                <a:lnTo>
                  <a:pt x="3189" y="3428"/>
                </a:lnTo>
                <a:lnTo>
                  <a:pt x="3145" y="3438"/>
                </a:lnTo>
                <a:lnTo>
                  <a:pt x="3097" y="3442"/>
                </a:lnTo>
                <a:lnTo>
                  <a:pt x="3044" y="3444"/>
                </a:lnTo>
                <a:lnTo>
                  <a:pt x="2987" y="3440"/>
                </a:lnTo>
                <a:lnTo>
                  <a:pt x="2927" y="3432"/>
                </a:lnTo>
                <a:lnTo>
                  <a:pt x="2875" y="3426"/>
                </a:lnTo>
                <a:lnTo>
                  <a:pt x="2826" y="3423"/>
                </a:lnTo>
                <a:lnTo>
                  <a:pt x="2781" y="3426"/>
                </a:lnTo>
                <a:lnTo>
                  <a:pt x="2740" y="3432"/>
                </a:lnTo>
                <a:lnTo>
                  <a:pt x="2703" y="3441"/>
                </a:lnTo>
                <a:lnTo>
                  <a:pt x="2670" y="3454"/>
                </a:lnTo>
                <a:lnTo>
                  <a:pt x="2639" y="3470"/>
                </a:lnTo>
                <a:lnTo>
                  <a:pt x="2613" y="3489"/>
                </a:lnTo>
                <a:lnTo>
                  <a:pt x="2590" y="3510"/>
                </a:lnTo>
                <a:lnTo>
                  <a:pt x="2570" y="3534"/>
                </a:lnTo>
                <a:lnTo>
                  <a:pt x="2552" y="3559"/>
                </a:lnTo>
                <a:lnTo>
                  <a:pt x="2539" y="3587"/>
                </a:lnTo>
                <a:lnTo>
                  <a:pt x="2527" y="3615"/>
                </a:lnTo>
                <a:lnTo>
                  <a:pt x="2519" y="3645"/>
                </a:lnTo>
                <a:lnTo>
                  <a:pt x="2519" y="3649"/>
                </a:lnTo>
                <a:lnTo>
                  <a:pt x="2518" y="3658"/>
                </a:lnTo>
                <a:lnTo>
                  <a:pt x="2515" y="3674"/>
                </a:lnTo>
                <a:lnTo>
                  <a:pt x="2514" y="3693"/>
                </a:lnTo>
                <a:lnTo>
                  <a:pt x="2511" y="3716"/>
                </a:lnTo>
                <a:lnTo>
                  <a:pt x="2508" y="3744"/>
                </a:lnTo>
                <a:lnTo>
                  <a:pt x="2506" y="3774"/>
                </a:lnTo>
                <a:lnTo>
                  <a:pt x="2503" y="3806"/>
                </a:lnTo>
                <a:lnTo>
                  <a:pt x="2499" y="3832"/>
                </a:lnTo>
                <a:lnTo>
                  <a:pt x="2489" y="3856"/>
                </a:lnTo>
                <a:lnTo>
                  <a:pt x="2475" y="3876"/>
                </a:lnTo>
                <a:lnTo>
                  <a:pt x="2456" y="3894"/>
                </a:lnTo>
                <a:lnTo>
                  <a:pt x="2434" y="3907"/>
                </a:lnTo>
                <a:lnTo>
                  <a:pt x="2409" y="3915"/>
                </a:lnTo>
                <a:lnTo>
                  <a:pt x="2383" y="3918"/>
                </a:lnTo>
                <a:lnTo>
                  <a:pt x="812" y="3918"/>
                </a:lnTo>
                <a:lnTo>
                  <a:pt x="785" y="3915"/>
                </a:lnTo>
                <a:lnTo>
                  <a:pt x="760" y="3906"/>
                </a:lnTo>
                <a:lnTo>
                  <a:pt x="737" y="3891"/>
                </a:lnTo>
                <a:lnTo>
                  <a:pt x="718" y="3872"/>
                </a:lnTo>
                <a:lnTo>
                  <a:pt x="704" y="3851"/>
                </a:lnTo>
                <a:lnTo>
                  <a:pt x="695" y="3825"/>
                </a:lnTo>
                <a:lnTo>
                  <a:pt x="692" y="3797"/>
                </a:lnTo>
                <a:lnTo>
                  <a:pt x="692" y="3363"/>
                </a:lnTo>
                <a:lnTo>
                  <a:pt x="692" y="3316"/>
                </a:lnTo>
                <a:lnTo>
                  <a:pt x="690" y="3266"/>
                </a:lnTo>
                <a:lnTo>
                  <a:pt x="688" y="3214"/>
                </a:lnTo>
                <a:lnTo>
                  <a:pt x="683" y="3160"/>
                </a:lnTo>
                <a:lnTo>
                  <a:pt x="679" y="3105"/>
                </a:lnTo>
                <a:lnTo>
                  <a:pt x="671" y="3051"/>
                </a:lnTo>
                <a:lnTo>
                  <a:pt x="662" y="2996"/>
                </a:lnTo>
                <a:lnTo>
                  <a:pt x="650" y="2942"/>
                </a:lnTo>
                <a:lnTo>
                  <a:pt x="636" y="2889"/>
                </a:lnTo>
                <a:lnTo>
                  <a:pt x="619" y="2838"/>
                </a:lnTo>
                <a:lnTo>
                  <a:pt x="599" y="2789"/>
                </a:lnTo>
                <a:lnTo>
                  <a:pt x="575" y="2743"/>
                </a:lnTo>
                <a:lnTo>
                  <a:pt x="548" y="2701"/>
                </a:lnTo>
                <a:lnTo>
                  <a:pt x="517" y="2662"/>
                </a:lnTo>
                <a:lnTo>
                  <a:pt x="447" y="2583"/>
                </a:lnTo>
                <a:lnTo>
                  <a:pt x="382" y="2502"/>
                </a:lnTo>
                <a:lnTo>
                  <a:pt x="321" y="2417"/>
                </a:lnTo>
                <a:lnTo>
                  <a:pt x="264" y="2330"/>
                </a:lnTo>
                <a:lnTo>
                  <a:pt x="213" y="2241"/>
                </a:lnTo>
                <a:lnTo>
                  <a:pt x="165" y="2150"/>
                </a:lnTo>
                <a:lnTo>
                  <a:pt x="123" y="2059"/>
                </a:lnTo>
                <a:lnTo>
                  <a:pt x="88" y="1965"/>
                </a:lnTo>
                <a:lnTo>
                  <a:pt x="57" y="1868"/>
                </a:lnTo>
                <a:lnTo>
                  <a:pt x="33" y="1772"/>
                </a:lnTo>
                <a:lnTo>
                  <a:pt x="15" y="1673"/>
                </a:lnTo>
                <a:lnTo>
                  <a:pt x="4" y="1573"/>
                </a:lnTo>
                <a:lnTo>
                  <a:pt x="0" y="1473"/>
                </a:lnTo>
                <a:lnTo>
                  <a:pt x="3" y="1372"/>
                </a:lnTo>
                <a:lnTo>
                  <a:pt x="14" y="1270"/>
                </a:lnTo>
                <a:lnTo>
                  <a:pt x="33" y="1168"/>
                </a:lnTo>
                <a:lnTo>
                  <a:pt x="59" y="1064"/>
                </a:lnTo>
                <a:lnTo>
                  <a:pt x="95" y="962"/>
                </a:lnTo>
                <a:lnTo>
                  <a:pt x="132" y="874"/>
                </a:lnTo>
                <a:lnTo>
                  <a:pt x="173" y="790"/>
                </a:lnTo>
                <a:lnTo>
                  <a:pt x="220" y="711"/>
                </a:lnTo>
                <a:lnTo>
                  <a:pt x="271" y="636"/>
                </a:lnTo>
                <a:lnTo>
                  <a:pt x="327" y="564"/>
                </a:lnTo>
                <a:lnTo>
                  <a:pt x="387" y="496"/>
                </a:lnTo>
                <a:lnTo>
                  <a:pt x="450" y="434"/>
                </a:lnTo>
                <a:lnTo>
                  <a:pt x="517" y="376"/>
                </a:lnTo>
                <a:lnTo>
                  <a:pt x="587" y="321"/>
                </a:lnTo>
                <a:lnTo>
                  <a:pt x="659" y="271"/>
                </a:lnTo>
                <a:lnTo>
                  <a:pt x="736" y="225"/>
                </a:lnTo>
                <a:lnTo>
                  <a:pt x="814" y="183"/>
                </a:lnTo>
                <a:lnTo>
                  <a:pt x="894" y="146"/>
                </a:lnTo>
                <a:lnTo>
                  <a:pt x="978" y="113"/>
                </a:lnTo>
                <a:lnTo>
                  <a:pt x="1063" y="83"/>
                </a:lnTo>
                <a:lnTo>
                  <a:pt x="1149" y="59"/>
                </a:lnTo>
                <a:lnTo>
                  <a:pt x="1237" y="38"/>
                </a:lnTo>
                <a:lnTo>
                  <a:pt x="1327" y="22"/>
                </a:lnTo>
                <a:lnTo>
                  <a:pt x="1417" y="10"/>
                </a:lnTo>
                <a:lnTo>
                  <a:pt x="1508" y="3"/>
                </a:lnTo>
                <a:lnTo>
                  <a:pt x="15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Freeform 11"/>
          <p:cNvSpPr>
            <a:spLocks/>
          </p:cNvSpPr>
          <p:nvPr/>
        </p:nvSpPr>
        <p:spPr bwMode="auto">
          <a:xfrm>
            <a:off x="7827240" y="2769026"/>
            <a:ext cx="410826" cy="346572"/>
          </a:xfrm>
          <a:custGeom>
            <a:avLst/>
            <a:gdLst>
              <a:gd name="T0" fmla="*/ 3279 w 6560"/>
              <a:gd name="T1" fmla="*/ 0 h 5534"/>
              <a:gd name="T2" fmla="*/ 4511 w 6560"/>
              <a:gd name="T3" fmla="*/ 1230 h 5534"/>
              <a:gd name="T4" fmla="*/ 4511 w 6560"/>
              <a:gd name="T5" fmla="*/ 205 h 5534"/>
              <a:gd name="T6" fmla="*/ 5330 w 6560"/>
              <a:gd name="T7" fmla="*/ 205 h 5534"/>
              <a:gd name="T8" fmla="*/ 5330 w 6560"/>
              <a:gd name="T9" fmla="*/ 2050 h 5534"/>
              <a:gd name="T10" fmla="*/ 6560 w 6560"/>
              <a:gd name="T11" fmla="*/ 3279 h 5534"/>
              <a:gd name="T12" fmla="*/ 6560 w 6560"/>
              <a:gd name="T13" fmla="*/ 3484 h 5534"/>
              <a:gd name="T14" fmla="*/ 5740 w 6560"/>
              <a:gd name="T15" fmla="*/ 3484 h 5534"/>
              <a:gd name="T16" fmla="*/ 5740 w 6560"/>
              <a:gd name="T17" fmla="*/ 5534 h 5534"/>
              <a:gd name="T18" fmla="*/ 3689 w 6560"/>
              <a:gd name="T19" fmla="*/ 5534 h 5534"/>
              <a:gd name="T20" fmla="*/ 3689 w 6560"/>
              <a:gd name="T21" fmla="*/ 4304 h 5534"/>
              <a:gd name="T22" fmla="*/ 2869 w 6560"/>
              <a:gd name="T23" fmla="*/ 4304 h 5534"/>
              <a:gd name="T24" fmla="*/ 2869 w 6560"/>
              <a:gd name="T25" fmla="*/ 5534 h 5534"/>
              <a:gd name="T26" fmla="*/ 820 w 6560"/>
              <a:gd name="T27" fmla="*/ 5534 h 5534"/>
              <a:gd name="T28" fmla="*/ 820 w 6560"/>
              <a:gd name="T29" fmla="*/ 3484 h 5534"/>
              <a:gd name="T30" fmla="*/ 0 w 6560"/>
              <a:gd name="T31" fmla="*/ 3484 h 5534"/>
              <a:gd name="T32" fmla="*/ 0 w 6560"/>
              <a:gd name="T33" fmla="*/ 3279 h 5534"/>
              <a:gd name="T34" fmla="*/ 3279 w 6560"/>
              <a:gd name="T35" fmla="*/ 0 h 5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60" h="5534">
                <a:moveTo>
                  <a:pt x="3279" y="0"/>
                </a:moveTo>
                <a:lnTo>
                  <a:pt x="4511" y="1230"/>
                </a:lnTo>
                <a:lnTo>
                  <a:pt x="4511" y="205"/>
                </a:lnTo>
                <a:lnTo>
                  <a:pt x="5330" y="205"/>
                </a:lnTo>
                <a:lnTo>
                  <a:pt x="5330" y="2050"/>
                </a:lnTo>
                <a:lnTo>
                  <a:pt x="6560" y="3279"/>
                </a:lnTo>
                <a:lnTo>
                  <a:pt x="6560" y="3484"/>
                </a:lnTo>
                <a:lnTo>
                  <a:pt x="5740" y="3484"/>
                </a:lnTo>
                <a:lnTo>
                  <a:pt x="5740" y="5534"/>
                </a:lnTo>
                <a:lnTo>
                  <a:pt x="3689" y="5534"/>
                </a:lnTo>
                <a:lnTo>
                  <a:pt x="3689" y="4304"/>
                </a:lnTo>
                <a:lnTo>
                  <a:pt x="2869" y="4304"/>
                </a:lnTo>
                <a:lnTo>
                  <a:pt x="2869" y="5534"/>
                </a:lnTo>
                <a:lnTo>
                  <a:pt x="820" y="5534"/>
                </a:lnTo>
                <a:lnTo>
                  <a:pt x="820" y="3484"/>
                </a:lnTo>
                <a:lnTo>
                  <a:pt x="0" y="3484"/>
                </a:lnTo>
                <a:lnTo>
                  <a:pt x="0" y="3279"/>
                </a:lnTo>
                <a:lnTo>
                  <a:pt x="3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Freeform 16"/>
          <p:cNvSpPr>
            <a:spLocks noEditPoints="1"/>
          </p:cNvSpPr>
          <p:nvPr/>
        </p:nvSpPr>
        <p:spPr bwMode="auto">
          <a:xfrm>
            <a:off x="8910484" y="2714964"/>
            <a:ext cx="386362" cy="283494"/>
          </a:xfrm>
          <a:custGeom>
            <a:avLst/>
            <a:gdLst>
              <a:gd name="T0" fmla="*/ 1432 w 3508"/>
              <a:gd name="T1" fmla="*/ 710 h 2574"/>
              <a:gd name="T2" fmla="*/ 1404 w 3508"/>
              <a:gd name="T3" fmla="*/ 746 h 2574"/>
              <a:gd name="T4" fmla="*/ 994 w 3508"/>
              <a:gd name="T5" fmla="*/ 1404 h 2574"/>
              <a:gd name="T6" fmla="*/ 952 w 3508"/>
              <a:gd name="T7" fmla="*/ 1421 h 2574"/>
              <a:gd name="T8" fmla="*/ 935 w 3508"/>
              <a:gd name="T9" fmla="*/ 1463 h 2574"/>
              <a:gd name="T10" fmla="*/ 952 w 3508"/>
              <a:gd name="T11" fmla="*/ 1504 h 2574"/>
              <a:gd name="T12" fmla="*/ 1620 w 3508"/>
              <a:gd name="T13" fmla="*/ 2162 h 2574"/>
              <a:gd name="T14" fmla="*/ 1667 w 3508"/>
              <a:gd name="T15" fmla="*/ 2157 h 2574"/>
              <a:gd name="T16" fmla="*/ 2330 w 3508"/>
              <a:gd name="T17" fmla="*/ 1492 h 2574"/>
              <a:gd name="T18" fmla="*/ 2336 w 3508"/>
              <a:gd name="T19" fmla="*/ 1447 h 2574"/>
              <a:gd name="T20" fmla="*/ 2310 w 3508"/>
              <a:gd name="T21" fmla="*/ 1412 h 2574"/>
              <a:gd name="T22" fmla="*/ 1870 w 3508"/>
              <a:gd name="T23" fmla="*/ 1404 h 2574"/>
              <a:gd name="T24" fmla="*/ 1863 w 3508"/>
              <a:gd name="T25" fmla="*/ 732 h 2574"/>
              <a:gd name="T26" fmla="*/ 1827 w 3508"/>
              <a:gd name="T27" fmla="*/ 704 h 2574"/>
              <a:gd name="T28" fmla="*/ 1403 w 3508"/>
              <a:gd name="T29" fmla="*/ 0 h 2574"/>
              <a:gd name="T30" fmla="*/ 1638 w 3508"/>
              <a:gd name="T31" fmla="*/ 30 h 2574"/>
              <a:gd name="T32" fmla="*/ 1856 w 3508"/>
              <a:gd name="T33" fmla="*/ 117 h 2574"/>
              <a:gd name="T34" fmla="*/ 2034 w 3508"/>
              <a:gd name="T35" fmla="*/ 245 h 2574"/>
              <a:gd name="T36" fmla="*/ 2169 w 3508"/>
              <a:gd name="T37" fmla="*/ 400 h 2574"/>
              <a:gd name="T38" fmla="*/ 2268 w 3508"/>
              <a:gd name="T39" fmla="*/ 582 h 2574"/>
              <a:gd name="T40" fmla="*/ 2388 w 3508"/>
              <a:gd name="T41" fmla="*/ 506 h 2574"/>
              <a:gd name="T42" fmla="*/ 2524 w 3508"/>
              <a:gd name="T43" fmla="*/ 471 h 2574"/>
              <a:gd name="T44" fmla="*/ 2678 w 3508"/>
              <a:gd name="T45" fmla="*/ 479 h 2574"/>
              <a:gd name="T46" fmla="*/ 2819 w 3508"/>
              <a:gd name="T47" fmla="*/ 538 h 2574"/>
              <a:gd name="T48" fmla="*/ 2939 w 3508"/>
              <a:gd name="T49" fmla="*/ 645 h 2574"/>
              <a:gd name="T50" fmla="*/ 3014 w 3508"/>
              <a:gd name="T51" fmla="*/ 781 h 2574"/>
              <a:gd name="T52" fmla="*/ 3040 w 3508"/>
              <a:gd name="T53" fmla="*/ 936 h 2574"/>
              <a:gd name="T54" fmla="*/ 3013 w 3508"/>
              <a:gd name="T55" fmla="*/ 1094 h 2574"/>
              <a:gd name="T56" fmla="*/ 3023 w 3508"/>
              <a:gd name="T57" fmla="*/ 1205 h 2574"/>
              <a:gd name="T58" fmla="*/ 3181 w 3508"/>
              <a:gd name="T59" fmla="*/ 1279 h 2574"/>
              <a:gd name="T60" fmla="*/ 3315 w 3508"/>
              <a:gd name="T61" fmla="*/ 1391 h 2574"/>
              <a:gd name="T62" fmla="*/ 3429 w 3508"/>
              <a:gd name="T63" fmla="*/ 1550 h 2574"/>
              <a:gd name="T64" fmla="*/ 3495 w 3508"/>
              <a:gd name="T65" fmla="*/ 1737 h 2574"/>
              <a:gd name="T66" fmla="*/ 3505 w 3508"/>
              <a:gd name="T67" fmla="*/ 1936 h 2574"/>
              <a:gd name="T68" fmla="*/ 3466 w 3508"/>
              <a:gd name="T69" fmla="*/ 2113 h 2574"/>
              <a:gd name="T70" fmla="*/ 3383 w 3508"/>
              <a:gd name="T71" fmla="*/ 2273 h 2574"/>
              <a:gd name="T72" fmla="*/ 3255 w 3508"/>
              <a:gd name="T73" fmla="*/ 2411 h 2574"/>
              <a:gd name="T74" fmla="*/ 3103 w 3508"/>
              <a:gd name="T75" fmla="*/ 2510 h 2574"/>
              <a:gd name="T76" fmla="*/ 2931 w 3508"/>
              <a:gd name="T77" fmla="*/ 2564 h 2574"/>
              <a:gd name="T78" fmla="*/ 818 w 3508"/>
              <a:gd name="T79" fmla="*/ 2574 h 2574"/>
              <a:gd name="T80" fmla="*/ 604 w 3508"/>
              <a:gd name="T81" fmla="*/ 2548 h 2574"/>
              <a:gd name="T82" fmla="*/ 412 w 3508"/>
              <a:gd name="T83" fmla="*/ 2467 h 2574"/>
              <a:gd name="T84" fmla="*/ 240 w 3508"/>
              <a:gd name="T85" fmla="*/ 2334 h 2574"/>
              <a:gd name="T86" fmla="*/ 106 w 3508"/>
              <a:gd name="T87" fmla="*/ 2162 h 2574"/>
              <a:gd name="T88" fmla="*/ 27 w 3508"/>
              <a:gd name="T89" fmla="*/ 1970 h 2574"/>
              <a:gd name="T90" fmla="*/ 0 w 3508"/>
              <a:gd name="T91" fmla="*/ 1756 h 2574"/>
              <a:gd name="T92" fmla="*/ 23 w 3508"/>
              <a:gd name="T93" fmla="*/ 1558 h 2574"/>
              <a:gd name="T94" fmla="*/ 94 w 3508"/>
              <a:gd name="T95" fmla="*/ 1375 h 2574"/>
              <a:gd name="T96" fmla="*/ 209 w 3508"/>
              <a:gd name="T97" fmla="*/ 1210 h 2574"/>
              <a:gd name="T98" fmla="*/ 355 w 3508"/>
              <a:gd name="T99" fmla="*/ 1081 h 2574"/>
              <a:gd name="T100" fmla="*/ 469 w 3508"/>
              <a:gd name="T101" fmla="*/ 982 h 2574"/>
              <a:gd name="T102" fmla="*/ 470 w 3508"/>
              <a:gd name="T103" fmla="*/ 860 h 2574"/>
              <a:gd name="T104" fmla="*/ 512 w 3508"/>
              <a:gd name="T105" fmla="*/ 644 h 2574"/>
              <a:gd name="T106" fmla="*/ 602 w 3508"/>
              <a:gd name="T107" fmla="*/ 450 h 2574"/>
              <a:gd name="T108" fmla="*/ 742 w 3508"/>
              <a:gd name="T109" fmla="*/ 275 h 2574"/>
              <a:gd name="T110" fmla="*/ 916 w 3508"/>
              <a:gd name="T111" fmla="*/ 135 h 2574"/>
              <a:gd name="T112" fmla="*/ 1111 w 3508"/>
              <a:gd name="T113" fmla="*/ 44 h 2574"/>
              <a:gd name="T114" fmla="*/ 1327 w 3508"/>
              <a:gd name="T115" fmla="*/ 4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08" h="2574">
                <a:moveTo>
                  <a:pt x="1462" y="703"/>
                </a:moveTo>
                <a:lnTo>
                  <a:pt x="1446" y="704"/>
                </a:lnTo>
                <a:lnTo>
                  <a:pt x="1432" y="710"/>
                </a:lnTo>
                <a:lnTo>
                  <a:pt x="1420" y="720"/>
                </a:lnTo>
                <a:lnTo>
                  <a:pt x="1411" y="732"/>
                </a:lnTo>
                <a:lnTo>
                  <a:pt x="1404" y="746"/>
                </a:lnTo>
                <a:lnTo>
                  <a:pt x="1403" y="761"/>
                </a:lnTo>
                <a:lnTo>
                  <a:pt x="1403" y="1404"/>
                </a:lnTo>
                <a:lnTo>
                  <a:pt x="994" y="1404"/>
                </a:lnTo>
                <a:lnTo>
                  <a:pt x="979" y="1407"/>
                </a:lnTo>
                <a:lnTo>
                  <a:pt x="965" y="1412"/>
                </a:lnTo>
                <a:lnTo>
                  <a:pt x="952" y="1421"/>
                </a:lnTo>
                <a:lnTo>
                  <a:pt x="943" y="1434"/>
                </a:lnTo>
                <a:lnTo>
                  <a:pt x="937" y="1448"/>
                </a:lnTo>
                <a:lnTo>
                  <a:pt x="935" y="1463"/>
                </a:lnTo>
                <a:lnTo>
                  <a:pt x="937" y="1479"/>
                </a:lnTo>
                <a:lnTo>
                  <a:pt x="943" y="1493"/>
                </a:lnTo>
                <a:lnTo>
                  <a:pt x="952" y="1504"/>
                </a:lnTo>
                <a:lnTo>
                  <a:pt x="1595" y="2149"/>
                </a:lnTo>
                <a:lnTo>
                  <a:pt x="1607" y="2157"/>
                </a:lnTo>
                <a:lnTo>
                  <a:pt x="1620" y="2162"/>
                </a:lnTo>
                <a:lnTo>
                  <a:pt x="1636" y="2164"/>
                </a:lnTo>
                <a:lnTo>
                  <a:pt x="1652" y="2162"/>
                </a:lnTo>
                <a:lnTo>
                  <a:pt x="1667" y="2157"/>
                </a:lnTo>
                <a:lnTo>
                  <a:pt x="1679" y="2149"/>
                </a:lnTo>
                <a:lnTo>
                  <a:pt x="2320" y="1507"/>
                </a:lnTo>
                <a:lnTo>
                  <a:pt x="2330" y="1492"/>
                </a:lnTo>
                <a:lnTo>
                  <a:pt x="2336" y="1478"/>
                </a:lnTo>
                <a:lnTo>
                  <a:pt x="2339" y="1463"/>
                </a:lnTo>
                <a:lnTo>
                  <a:pt x="2336" y="1447"/>
                </a:lnTo>
                <a:lnTo>
                  <a:pt x="2331" y="1433"/>
                </a:lnTo>
                <a:lnTo>
                  <a:pt x="2322" y="1420"/>
                </a:lnTo>
                <a:lnTo>
                  <a:pt x="2310" y="1412"/>
                </a:lnTo>
                <a:lnTo>
                  <a:pt x="2296" y="1407"/>
                </a:lnTo>
                <a:lnTo>
                  <a:pt x="2280" y="1404"/>
                </a:lnTo>
                <a:lnTo>
                  <a:pt x="1870" y="1404"/>
                </a:lnTo>
                <a:lnTo>
                  <a:pt x="1870" y="761"/>
                </a:lnTo>
                <a:lnTo>
                  <a:pt x="1868" y="746"/>
                </a:lnTo>
                <a:lnTo>
                  <a:pt x="1863" y="732"/>
                </a:lnTo>
                <a:lnTo>
                  <a:pt x="1853" y="720"/>
                </a:lnTo>
                <a:lnTo>
                  <a:pt x="1841" y="710"/>
                </a:lnTo>
                <a:lnTo>
                  <a:pt x="1827" y="704"/>
                </a:lnTo>
                <a:lnTo>
                  <a:pt x="1812" y="703"/>
                </a:lnTo>
                <a:lnTo>
                  <a:pt x="1462" y="703"/>
                </a:lnTo>
                <a:close/>
                <a:moveTo>
                  <a:pt x="1403" y="0"/>
                </a:moveTo>
                <a:lnTo>
                  <a:pt x="1483" y="4"/>
                </a:lnTo>
                <a:lnTo>
                  <a:pt x="1562" y="13"/>
                </a:lnTo>
                <a:lnTo>
                  <a:pt x="1638" y="30"/>
                </a:lnTo>
                <a:lnTo>
                  <a:pt x="1713" y="53"/>
                </a:lnTo>
                <a:lnTo>
                  <a:pt x="1785" y="81"/>
                </a:lnTo>
                <a:lnTo>
                  <a:pt x="1856" y="117"/>
                </a:lnTo>
                <a:lnTo>
                  <a:pt x="1925" y="160"/>
                </a:lnTo>
                <a:lnTo>
                  <a:pt x="1981" y="202"/>
                </a:lnTo>
                <a:lnTo>
                  <a:pt x="2034" y="245"/>
                </a:lnTo>
                <a:lnTo>
                  <a:pt x="2084" y="293"/>
                </a:lnTo>
                <a:lnTo>
                  <a:pt x="2129" y="344"/>
                </a:lnTo>
                <a:lnTo>
                  <a:pt x="2169" y="400"/>
                </a:lnTo>
                <a:lnTo>
                  <a:pt x="2207" y="457"/>
                </a:lnTo>
                <a:lnTo>
                  <a:pt x="2240" y="518"/>
                </a:lnTo>
                <a:lnTo>
                  <a:pt x="2268" y="582"/>
                </a:lnTo>
                <a:lnTo>
                  <a:pt x="2307" y="552"/>
                </a:lnTo>
                <a:lnTo>
                  <a:pt x="2346" y="526"/>
                </a:lnTo>
                <a:lnTo>
                  <a:pt x="2388" y="506"/>
                </a:lnTo>
                <a:lnTo>
                  <a:pt x="2431" y="489"/>
                </a:lnTo>
                <a:lnTo>
                  <a:pt x="2477" y="477"/>
                </a:lnTo>
                <a:lnTo>
                  <a:pt x="2524" y="471"/>
                </a:lnTo>
                <a:lnTo>
                  <a:pt x="2572" y="469"/>
                </a:lnTo>
                <a:lnTo>
                  <a:pt x="2626" y="471"/>
                </a:lnTo>
                <a:lnTo>
                  <a:pt x="2678" y="479"/>
                </a:lnTo>
                <a:lnTo>
                  <a:pt x="2728" y="493"/>
                </a:lnTo>
                <a:lnTo>
                  <a:pt x="2775" y="513"/>
                </a:lnTo>
                <a:lnTo>
                  <a:pt x="2819" y="538"/>
                </a:lnTo>
                <a:lnTo>
                  <a:pt x="2862" y="569"/>
                </a:lnTo>
                <a:lnTo>
                  <a:pt x="2902" y="606"/>
                </a:lnTo>
                <a:lnTo>
                  <a:pt x="2939" y="645"/>
                </a:lnTo>
                <a:lnTo>
                  <a:pt x="2970" y="688"/>
                </a:lnTo>
                <a:lnTo>
                  <a:pt x="2995" y="734"/>
                </a:lnTo>
                <a:lnTo>
                  <a:pt x="3014" y="781"/>
                </a:lnTo>
                <a:lnTo>
                  <a:pt x="3028" y="831"/>
                </a:lnTo>
                <a:lnTo>
                  <a:pt x="3037" y="882"/>
                </a:lnTo>
                <a:lnTo>
                  <a:pt x="3040" y="936"/>
                </a:lnTo>
                <a:lnTo>
                  <a:pt x="3037" y="991"/>
                </a:lnTo>
                <a:lnTo>
                  <a:pt x="3028" y="1044"/>
                </a:lnTo>
                <a:lnTo>
                  <a:pt x="3013" y="1094"/>
                </a:lnTo>
                <a:lnTo>
                  <a:pt x="2992" y="1143"/>
                </a:lnTo>
                <a:lnTo>
                  <a:pt x="2965" y="1188"/>
                </a:lnTo>
                <a:lnTo>
                  <a:pt x="3023" y="1205"/>
                </a:lnTo>
                <a:lnTo>
                  <a:pt x="3078" y="1226"/>
                </a:lnTo>
                <a:lnTo>
                  <a:pt x="3131" y="1250"/>
                </a:lnTo>
                <a:lnTo>
                  <a:pt x="3181" y="1279"/>
                </a:lnTo>
                <a:lnTo>
                  <a:pt x="3228" y="1312"/>
                </a:lnTo>
                <a:lnTo>
                  <a:pt x="3273" y="1349"/>
                </a:lnTo>
                <a:lnTo>
                  <a:pt x="3315" y="1391"/>
                </a:lnTo>
                <a:lnTo>
                  <a:pt x="3355" y="1436"/>
                </a:lnTo>
                <a:lnTo>
                  <a:pt x="3395" y="1492"/>
                </a:lnTo>
                <a:lnTo>
                  <a:pt x="3429" y="1550"/>
                </a:lnTo>
                <a:lnTo>
                  <a:pt x="3458" y="1610"/>
                </a:lnTo>
                <a:lnTo>
                  <a:pt x="3479" y="1672"/>
                </a:lnTo>
                <a:lnTo>
                  <a:pt x="3495" y="1737"/>
                </a:lnTo>
                <a:lnTo>
                  <a:pt x="3505" y="1804"/>
                </a:lnTo>
                <a:lnTo>
                  <a:pt x="3508" y="1872"/>
                </a:lnTo>
                <a:lnTo>
                  <a:pt x="3505" y="1936"/>
                </a:lnTo>
                <a:lnTo>
                  <a:pt x="3497" y="1997"/>
                </a:lnTo>
                <a:lnTo>
                  <a:pt x="3484" y="2057"/>
                </a:lnTo>
                <a:lnTo>
                  <a:pt x="3466" y="2113"/>
                </a:lnTo>
                <a:lnTo>
                  <a:pt x="3444" y="2169"/>
                </a:lnTo>
                <a:lnTo>
                  <a:pt x="3416" y="2222"/>
                </a:lnTo>
                <a:lnTo>
                  <a:pt x="3383" y="2273"/>
                </a:lnTo>
                <a:lnTo>
                  <a:pt x="3345" y="2322"/>
                </a:lnTo>
                <a:lnTo>
                  <a:pt x="3301" y="2369"/>
                </a:lnTo>
                <a:lnTo>
                  <a:pt x="3255" y="2411"/>
                </a:lnTo>
                <a:lnTo>
                  <a:pt x="3207" y="2450"/>
                </a:lnTo>
                <a:lnTo>
                  <a:pt x="3156" y="2483"/>
                </a:lnTo>
                <a:lnTo>
                  <a:pt x="3103" y="2510"/>
                </a:lnTo>
                <a:lnTo>
                  <a:pt x="3047" y="2534"/>
                </a:lnTo>
                <a:lnTo>
                  <a:pt x="2990" y="2551"/>
                </a:lnTo>
                <a:lnTo>
                  <a:pt x="2931" y="2564"/>
                </a:lnTo>
                <a:lnTo>
                  <a:pt x="2869" y="2571"/>
                </a:lnTo>
                <a:lnTo>
                  <a:pt x="2806" y="2574"/>
                </a:lnTo>
                <a:lnTo>
                  <a:pt x="818" y="2574"/>
                </a:lnTo>
                <a:lnTo>
                  <a:pt x="745" y="2571"/>
                </a:lnTo>
                <a:lnTo>
                  <a:pt x="673" y="2563"/>
                </a:lnTo>
                <a:lnTo>
                  <a:pt x="604" y="2548"/>
                </a:lnTo>
                <a:lnTo>
                  <a:pt x="537" y="2526"/>
                </a:lnTo>
                <a:lnTo>
                  <a:pt x="473" y="2500"/>
                </a:lnTo>
                <a:lnTo>
                  <a:pt x="412" y="2467"/>
                </a:lnTo>
                <a:lnTo>
                  <a:pt x="352" y="2428"/>
                </a:lnTo>
                <a:lnTo>
                  <a:pt x="295" y="2384"/>
                </a:lnTo>
                <a:lnTo>
                  <a:pt x="240" y="2334"/>
                </a:lnTo>
                <a:lnTo>
                  <a:pt x="189" y="2279"/>
                </a:lnTo>
                <a:lnTo>
                  <a:pt x="146" y="2222"/>
                </a:lnTo>
                <a:lnTo>
                  <a:pt x="106" y="2162"/>
                </a:lnTo>
                <a:lnTo>
                  <a:pt x="74" y="2101"/>
                </a:lnTo>
                <a:lnTo>
                  <a:pt x="48" y="2037"/>
                </a:lnTo>
                <a:lnTo>
                  <a:pt x="27" y="1970"/>
                </a:lnTo>
                <a:lnTo>
                  <a:pt x="12" y="1900"/>
                </a:lnTo>
                <a:lnTo>
                  <a:pt x="3" y="1829"/>
                </a:lnTo>
                <a:lnTo>
                  <a:pt x="0" y="1756"/>
                </a:lnTo>
                <a:lnTo>
                  <a:pt x="2" y="1688"/>
                </a:lnTo>
                <a:lnTo>
                  <a:pt x="11" y="1623"/>
                </a:lnTo>
                <a:lnTo>
                  <a:pt x="23" y="1558"/>
                </a:lnTo>
                <a:lnTo>
                  <a:pt x="41" y="1496"/>
                </a:lnTo>
                <a:lnTo>
                  <a:pt x="65" y="1434"/>
                </a:lnTo>
                <a:lnTo>
                  <a:pt x="94" y="1375"/>
                </a:lnTo>
                <a:lnTo>
                  <a:pt x="128" y="1316"/>
                </a:lnTo>
                <a:lnTo>
                  <a:pt x="166" y="1261"/>
                </a:lnTo>
                <a:lnTo>
                  <a:pt x="209" y="1210"/>
                </a:lnTo>
                <a:lnTo>
                  <a:pt x="253" y="1163"/>
                </a:lnTo>
                <a:lnTo>
                  <a:pt x="302" y="1119"/>
                </a:lnTo>
                <a:lnTo>
                  <a:pt x="355" y="1081"/>
                </a:lnTo>
                <a:lnTo>
                  <a:pt x="412" y="1046"/>
                </a:lnTo>
                <a:lnTo>
                  <a:pt x="471" y="1015"/>
                </a:lnTo>
                <a:lnTo>
                  <a:pt x="469" y="982"/>
                </a:lnTo>
                <a:lnTo>
                  <a:pt x="468" y="955"/>
                </a:lnTo>
                <a:lnTo>
                  <a:pt x="468" y="936"/>
                </a:lnTo>
                <a:lnTo>
                  <a:pt x="470" y="860"/>
                </a:lnTo>
                <a:lnTo>
                  <a:pt x="479" y="786"/>
                </a:lnTo>
                <a:lnTo>
                  <a:pt x="493" y="715"/>
                </a:lnTo>
                <a:lnTo>
                  <a:pt x="512" y="644"/>
                </a:lnTo>
                <a:lnTo>
                  <a:pt x="536" y="577"/>
                </a:lnTo>
                <a:lnTo>
                  <a:pt x="566" y="512"/>
                </a:lnTo>
                <a:lnTo>
                  <a:pt x="602" y="450"/>
                </a:lnTo>
                <a:lnTo>
                  <a:pt x="643" y="389"/>
                </a:lnTo>
                <a:lnTo>
                  <a:pt x="689" y="330"/>
                </a:lnTo>
                <a:lnTo>
                  <a:pt x="742" y="275"/>
                </a:lnTo>
                <a:lnTo>
                  <a:pt x="798" y="223"/>
                </a:lnTo>
                <a:lnTo>
                  <a:pt x="855" y="176"/>
                </a:lnTo>
                <a:lnTo>
                  <a:pt x="916" y="135"/>
                </a:lnTo>
                <a:lnTo>
                  <a:pt x="979" y="99"/>
                </a:lnTo>
                <a:lnTo>
                  <a:pt x="1044" y="70"/>
                </a:lnTo>
                <a:lnTo>
                  <a:pt x="1111" y="44"/>
                </a:lnTo>
                <a:lnTo>
                  <a:pt x="1181" y="25"/>
                </a:lnTo>
                <a:lnTo>
                  <a:pt x="1252" y="12"/>
                </a:lnTo>
                <a:lnTo>
                  <a:pt x="1327" y="4"/>
                </a:lnTo>
                <a:lnTo>
                  <a:pt x="14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7270480" y="1686577"/>
            <a:ext cx="310366" cy="343649"/>
            <a:chOff x="13300075" y="3514726"/>
            <a:chExt cx="3597276" cy="3983038"/>
          </a:xfrm>
          <a:solidFill>
            <a:schemeClr val="bg1"/>
          </a:solidFill>
        </p:grpSpPr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13300075" y="5380038"/>
              <a:ext cx="565150" cy="254000"/>
            </a:xfrm>
            <a:custGeom>
              <a:avLst/>
              <a:gdLst>
                <a:gd name="T0" fmla="*/ 159 w 714"/>
                <a:gd name="T1" fmla="*/ 0 h 319"/>
                <a:gd name="T2" fmla="*/ 555 w 714"/>
                <a:gd name="T3" fmla="*/ 0 h 319"/>
                <a:gd name="T4" fmla="*/ 610 w 714"/>
                <a:gd name="T5" fmla="*/ 9 h 319"/>
                <a:gd name="T6" fmla="*/ 636 w 714"/>
                <a:gd name="T7" fmla="*/ 21 h 319"/>
                <a:gd name="T8" fmla="*/ 659 w 714"/>
                <a:gd name="T9" fmla="*/ 38 h 319"/>
                <a:gd name="T10" fmla="*/ 679 w 714"/>
                <a:gd name="T11" fmla="*/ 58 h 319"/>
                <a:gd name="T12" fmla="*/ 697 w 714"/>
                <a:gd name="T13" fmla="*/ 85 h 319"/>
                <a:gd name="T14" fmla="*/ 709 w 714"/>
                <a:gd name="T15" fmla="*/ 114 h 319"/>
                <a:gd name="T16" fmla="*/ 714 w 714"/>
                <a:gd name="T17" fmla="*/ 145 h 319"/>
                <a:gd name="T18" fmla="*/ 714 w 714"/>
                <a:gd name="T19" fmla="*/ 175 h 319"/>
                <a:gd name="T20" fmla="*/ 709 w 714"/>
                <a:gd name="T21" fmla="*/ 206 h 319"/>
                <a:gd name="T22" fmla="*/ 697 w 714"/>
                <a:gd name="T23" fmla="*/ 235 h 319"/>
                <a:gd name="T24" fmla="*/ 680 w 714"/>
                <a:gd name="T25" fmla="*/ 261 h 319"/>
                <a:gd name="T26" fmla="*/ 657 w 714"/>
                <a:gd name="T27" fmla="*/ 284 h 319"/>
                <a:gd name="T28" fmla="*/ 583 w 714"/>
                <a:gd name="T29" fmla="*/ 319 h 319"/>
                <a:gd name="T30" fmla="*/ 159 w 714"/>
                <a:gd name="T31" fmla="*/ 319 h 319"/>
                <a:gd name="T32" fmla="*/ 127 w 714"/>
                <a:gd name="T33" fmla="*/ 316 h 319"/>
                <a:gd name="T34" fmla="*/ 98 w 714"/>
                <a:gd name="T35" fmla="*/ 307 h 319"/>
                <a:gd name="T36" fmla="*/ 70 w 714"/>
                <a:gd name="T37" fmla="*/ 291 h 319"/>
                <a:gd name="T38" fmla="*/ 46 w 714"/>
                <a:gd name="T39" fmla="*/ 271 h 319"/>
                <a:gd name="T40" fmla="*/ 26 w 714"/>
                <a:gd name="T41" fmla="*/ 249 h 319"/>
                <a:gd name="T42" fmla="*/ 12 w 714"/>
                <a:gd name="T43" fmla="*/ 221 h 319"/>
                <a:gd name="T44" fmla="*/ 5 w 714"/>
                <a:gd name="T45" fmla="*/ 194 h 319"/>
                <a:gd name="T46" fmla="*/ 0 w 714"/>
                <a:gd name="T47" fmla="*/ 163 h 319"/>
                <a:gd name="T48" fmla="*/ 5 w 714"/>
                <a:gd name="T49" fmla="*/ 126 h 319"/>
                <a:gd name="T50" fmla="*/ 15 w 714"/>
                <a:gd name="T51" fmla="*/ 93 h 319"/>
                <a:gd name="T52" fmla="*/ 34 w 714"/>
                <a:gd name="T53" fmla="*/ 62 h 319"/>
                <a:gd name="T54" fmla="*/ 58 w 714"/>
                <a:gd name="T55" fmla="*/ 36 h 319"/>
                <a:gd name="T56" fmla="*/ 89 w 714"/>
                <a:gd name="T57" fmla="*/ 16 h 319"/>
                <a:gd name="T58" fmla="*/ 122 w 714"/>
                <a:gd name="T59" fmla="*/ 4 h 319"/>
                <a:gd name="T60" fmla="*/ 159 w 714"/>
                <a:gd name="T6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4" h="319">
                  <a:moveTo>
                    <a:pt x="159" y="0"/>
                  </a:moveTo>
                  <a:lnTo>
                    <a:pt x="555" y="0"/>
                  </a:lnTo>
                  <a:lnTo>
                    <a:pt x="610" y="9"/>
                  </a:lnTo>
                  <a:lnTo>
                    <a:pt x="636" y="21"/>
                  </a:lnTo>
                  <a:lnTo>
                    <a:pt x="659" y="38"/>
                  </a:lnTo>
                  <a:lnTo>
                    <a:pt x="679" y="58"/>
                  </a:lnTo>
                  <a:lnTo>
                    <a:pt x="697" y="85"/>
                  </a:lnTo>
                  <a:lnTo>
                    <a:pt x="709" y="114"/>
                  </a:lnTo>
                  <a:lnTo>
                    <a:pt x="714" y="145"/>
                  </a:lnTo>
                  <a:lnTo>
                    <a:pt x="714" y="175"/>
                  </a:lnTo>
                  <a:lnTo>
                    <a:pt x="709" y="206"/>
                  </a:lnTo>
                  <a:lnTo>
                    <a:pt x="697" y="235"/>
                  </a:lnTo>
                  <a:lnTo>
                    <a:pt x="680" y="261"/>
                  </a:lnTo>
                  <a:lnTo>
                    <a:pt x="657" y="284"/>
                  </a:lnTo>
                  <a:lnTo>
                    <a:pt x="583" y="319"/>
                  </a:lnTo>
                  <a:lnTo>
                    <a:pt x="159" y="319"/>
                  </a:lnTo>
                  <a:lnTo>
                    <a:pt x="127" y="316"/>
                  </a:lnTo>
                  <a:lnTo>
                    <a:pt x="98" y="307"/>
                  </a:lnTo>
                  <a:lnTo>
                    <a:pt x="70" y="291"/>
                  </a:lnTo>
                  <a:lnTo>
                    <a:pt x="46" y="271"/>
                  </a:lnTo>
                  <a:lnTo>
                    <a:pt x="26" y="249"/>
                  </a:lnTo>
                  <a:lnTo>
                    <a:pt x="12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6"/>
                  </a:lnTo>
                  <a:lnTo>
                    <a:pt x="15" y="93"/>
                  </a:lnTo>
                  <a:lnTo>
                    <a:pt x="34" y="62"/>
                  </a:lnTo>
                  <a:lnTo>
                    <a:pt x="58" y="36"/>
                  </a:lnTo>
                  <a:lnTo>
                    <a:pt x="89" y="16"/>
                  </a:lnTo>
                  <a:lnTo>
                    <a:pt x="122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13638213" y="3514726"/>
              <a:ext cx="3259138" cy="3983038"/>
            </a:xfrm>
            <a:custGeom>
              <a:avLst/>
              <a:gdLst>
                <a:gd name="T0" fmla="*/ 1455 w 4106"/>
                <a:gd name="T1" fmla="*/ 736 h 5019"/>
                <a:gd name="T2" fmla="*/ 1192 w 4106"/>
                <a:gd name="T3" fmla="*/ 944 h 5019"/>
                <a:gd name="T4" fmla="*/ 1090 w 4106"/>
                <a:gd name="T5" fmla="*/ 1265 h 5019"/>
                <a:gd name="T6" fmla="*/ 1158 w 4106"/>
                <a:gd name="T7" fmla="*/ 1914 h 5019"/>
                <a:gd name="T8" fmla="*/ 1362 w 4106"/>
                <a:gd name="T9" fmla="*/ 2671 h 5019"/>
                <a:gd name="T10" fmla="*/ 1707 w 4106"/>
                <a:gd name="T11" fmla="*/ 3372 h 5019"/>
                <a:gd name="T12" fmla="*/ 2342 w 4106"/>
                <a:gd name="T13" fmla="*/ 4128 h 5019"/>
                <a:gd name="T14" fmla="*/ 2478 w 4106"/>
                <a:gd name="T15" fmla="*/ 4257 h 5019"/>
                <a:gd name="T16" fmla="*/ 2650 w 4106"/>
                <a:gd name="T17" fmla="*/ 4305 h 5019"/>
                <a:gd name="T18" fmla="*/ 2907 w 4106"/>
                <a:gd name="T19" fmla="*/ 4276 h 5019"/>
                <a:gd name="T20" fmla="*/ 3172 w 4106"/>
                <a:gd name="T21" fmla="*/ 4163 h 5019"/>
                <a:gd name="T22" fmla="*/ 3348 w 4106"/>
                <a:gd name="T23" fmla="*/ 3963 h 5019"/>
                <a:gd name="T24" fmla="*/ 3346 w 4106"/>
                <a:gd name="T25" fmla="*/ 3733 h 5019"/>
                <a:gd name="T26" fmla="*/ 3242 w 4106"/>
                <a:gd name="T27" fmla="*/ 3533 h 5019"/>
                <a:gd name="T28" fmla="*/ 2999 w 4106"/>
                <a:gd name="T29" fmla="*/ 3171 h 5019"/>
                <a:gd name="T30" fmla="*/ 2854 w 4106"/>
                <a:gd name="T31" fmla="*/ 3035 h 5019"/>
                <a:gd name="T32" fmla="*/ 2649 w 4106"/>
                <a:gd name="T33" fmla="*/ 3001 h 5019"/>
                <a:gd name="T34" fmla="*/ 2462 w 4106"/>
                <a:gd name="T35" fmla="*/ 3055 h 5019"/>
                <a:gd name="T36" fmla="*/ 2372 w 4106"/>
                <a:gd name="T37" fmla="*/ 3104 h 5019"/>
                <a:gd name="T38" fmla="*/ 2287 w 4106"/>
                <a:gd name="T39" fmla="*/ 3100 h 5019"/>
                <a:gd name="T40" fmla="*/ 2158 w 4106"/>
                <a:gd name="T41" fmla="*/ 2989 h 5019"/>
                <a:gd name="T42" fmla="*/ 1872 w 4106"/>
                <a:gd name="T43" fmla="*/ 2525 h 5019"/>
                <a:gd name="T44" fmla="*/ 1829 w 4106"/>
                <a:gd name="T45" fmla="*/ 2349 h 5019"/>
                <a:gd name="T46" fmla="*/ 1813 w 4106"/>
                <a:gd name="T47" fmla="*/ 2128 h 5019"/>
                <a:gd name="T48" fmla="*/ 1875 w 4106"/>
                <a:gd name="T49" fmla="*/ 1978 h 5019"/>
                <a:gd name="T50" fmla="*/ 2018 w 4106"/>
                <a:gd name="T51" fmla="*/ 1934 h 5019"/>
                <a:gd name="T52" fmla="*/ 2149 w 4106"/>
                <a:gd name="T53" fmla="*/ 1877 h 5019"/>
                <a:gd name="T54" fmla="*/ 2247 w 4106"/>
                <a:gd name="T55" fmla="*/ 1758 h 5019"/>
                <a:gd name="T56" fmla="*/ 2262 w 4106"/>
                <a:gd name="T57" fmla="*/ 1532 h 5019"/>
                <a:gd name="T58" fmla="*/ 2086 w 4106"/>
                <a:gd name="T59" fmla="*/ 918 h 5019"/>
                <a:gd name="T60" fmla="*/ 2004 w 4106"/>
                <a:gd name="T61" fmla="*/ 781 h 5019"/>
                <a:gd name="T62" fmla="*/ 1773 w 4106"/>
                <a:gd name="T63" fmla="*/ 687 h 5019"/>
                <a:gd name="T64" fmla="*/ 3983 w 4106"/>
                <a:gd name="T65" fmla="*/ 17 h 5019"/>
                <a:gd name="T66" fmla="*/ 4103 w 4106"/>
                <a:gd name="T67" fmla="*/ 164 h 5019"/>
                <a:gd name="T68" fmla="*/ 4071 w 4106"/>
                <a:gd name="T69" fmla="*/ 4929 h 5019"/>
                <a:gd name="T70" fmla="*/ 3904 w 4106"/>
                <a:gd name="T71" fmla="*/ 5019 h 5019"/>
                <a:gd name="T72" fmla="*/ 59 w 4106"/>
                <a:gd name="T73" fmla="*/ 4958 h 5019"/>
                <a:gd name="T74" fmla="*/ 0 w 4106"/>
                <a:gd name="T75" fmla="*/ 4351 h 5019"/>
                <a:gd name="T76" fmla="*/ 224 w 4106"/>
                <a:gd name="T77" fmla="*/ 4335 h 5019"/>
                <a:gd name="T78" fmla="*/ 400 w 4106"/>
                <a:gd name="T79" fmla="*/ 4179 h 5019"/>
                <a:gd name="T80" fmla="*/ 414 w 4106"/>
                <a:gd name="T81" fmla="*/ 3944 h 5019"/>
                <a:gd name="T82" fmla="*/ 258 w 4106"/>
                <a:gd name="T83" fmla="*/ 3768 h 5019"/>
                <a:gd name="T84" fmla="*/ 45 w 4106"/>
                <a:gd name="T85" fmla="*/ 3737 h 5019"/>
                <a:gd name="T86" fmla="*/ 140 w 4106"/>
                <a:gd name="T87" fmla="*/ 2815 h 5019"/>
                <a:gd name="T88" fmla="*/ 344 w 4106"/>
                <a:gd name="T89" fmla="*/ 2726 h 5019"/>
                <a:gd name="T90" fmla="*/ 432 w 4106"/>
                <a:gd name="T91" fmla="*/ 2502 h 5019"/>
                <a:gd name="T92" fmla="*/ 340 w 4106"/>
                <a:gd name="T93" fmla="*/ 2289 h 5019"/>
                <a:gd name="T94" fmla="*/ 134 w 4106"/>
                <a:gd name="T95" fmla="*/ 2202 h 5019"/>
                <a:gd name="T96" fmla="*/ 52 w 4106"/>
                <a:gd name="T97" fmla="*/ 1280 h 5019"/>
                <a:gd name="T98" fmla="*/ 270 w 4106"/>
                <a:gd name="T99" fmla="*/ 1245 h 5019"/>
                <a:gd name="T100" fmla="*/ 420 w 4106"/>
                <a:gd name="T101" fmla="*/ 1066 h 5019"/>
                <a:gd name="T102" fmla="*/ 402 w 4106"/>
                <a:gd name="T103" fmla="*/ 836 h 5019"/>
                <a:gd name="T104" fmla="*/ 226 w 4106"/>
                <a:gd name="T105" fmla="*/ 681 h 5019"/>
                <a:gd name="T106" fmla="*/ 3 w 4106"/>
                <a:gd name="T107" fmla="*/ 666 h 5019"/>
                <a:gd name="T108" fmla="*/ 62 w 4106"/>
                <a:gd name="T109" fmla="*/ 61 h 5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06" h="5019">
                  <a:moveTo>
                    <a:pt x="1709" y="683"/>
                  </a:moveTo>
                  <a:lnTo>
                    <a:pt x="1643" y="686"/>
                  </a:lnTo>
                  <a:lnTo>
                    <a:pt x="1579" y="695"/>
                  </a:lnTo>
                  <a:lnTo>
                    <a:pt x="1516" y="712"/>
                  </a:lnTo>
                  <a:lnTo>
                    <a:pt x="1455" y="736"/>
                  </a:lnTo>
                  <a:lnTo>
                    <a:pt x="1391" y="765"/>
                  </a:lnTo>
                  <a:lnTo>
                    <a:pt x="1333" y="802"/>
                  </a:lnTo>
                  <a:lnTo>
                    <a:pt x="1281" y="843"/>
                  </a:lnTo>
                  <a:lnTo>
                    <a:pt x="1233" y="892"/>
                  </a:lnTo>
                  <a:lnTo>
                    <a:pt x="1192" y="944"/>
                  </a:lnTo>
                  <a:lnTo>
                    <a:pt x="1157" y="1002"/>
                  </a:lnTo>
                  <a:lnTo>
                    <a:pt x="1129" y="1063"/>
                  </a:lnTo>
                  <a:lnTo>
                    <a:pt x="1108" y="1127"/>
                  </a:lnTo>
                  <a:lnTo>
                    <a:pt x="1096" y="1194"/>
                  </a:lnTo>
                  <a:lnTo>
                    <a:pt x="1090" y="1265"/>
                  </a:lnTo>
                  <a:lnTo>
                    <a:pt x="1090" y="1355"/>
                  </a:lnTo>
                  <a:lnTo>
                    <a:pt x="1094" y="1446"/>
                  </a:lnTo>
                  <a:lnTo>
                    <a:pt x="1111" y="1604"/>
                  </a:lnTo>
                  <a:lnTo>
                    <a:pt x="1132" y="1760"/>
                  </a:lnTo>
                  <a:lnTo>
                    <a:pt x="1158" y="1914"/>
                  </a:lnTo>
                  <a:lnTo>
                    <a:pt x="1189" y="2070"/>
                  </a:lnTo>
                  <a:lnTo>
                    <a:pt x="1224" y="2222"/>
                  </a:lnTo>
                  <a:lnTo>
                    <a:pt x="1264" y="2373"/>
                  </a:lnTo>
                  <a:lnTo>
                    <a:pt x="1310" y="2523"/>
                  </a:lnTo>
                  <a:lnTo>
                    <a:pt x="1362" y="2671"/>
                  </a:lnTo>
                  <a:lnTo>
                    <a:pt x="1418" y="2818"/>
                  </a:lnTo>
                  <a:lnTo>
                    <a:pt x="1481" y="2960"/>
                  </a:lnTo>
                  <a:lnTo>
                    <a:pt x="1550" y="3100"/>
                  </a:lnTo>
                  <a:lnTo>
                    <a:pt x="1625" y="3238"/>
                  </a:lnTo>
                  <a:lnTo>
                    <a:pt x="1707" y="3372"/>
                  </a:lnTo>
                  <a:lnTo>
                    <a:pt x="1794" y="3502"/>
                  </a:lnTo>
                  <a:lnTo>
                    <a:pt x="1891" y="3629"/>
                  </a:lnTo>
                  <a:lnTo>
                    <a:pt x="1992" y="3751"/>
                  </a:lnTo>
                  <a:lnTo>
                    <a:pt x="2044" y="3814"/>
                  </a:lnTo>
                  <a:lnTo>
                    <a:pt x="2342" y="4128"/>
                  </a:lnTo>
                  <a:lnTo>
                    <a:pt x="2374" y="4160"/>
                  </a:lnTo>
                  <a:lnTo>
                    <a:pt x="2401" y="4189"/>
                  </a:lnTo>
                  <a:lnTo>
                    <a:pt x="2427" y="4215"/>
                  </a:lnTo>
                  <a:lnTo>
                    <a:pt x="2452" y="4238"/>
                  </a:lnTo>
                  <a:lnTo>
                    <a:pt x="2478" y="4257"/>
                  </a:lnTo>
                  <a:lnTo>
                    <a:pt x="2504" y="4272"/>
                  </a:lnTo>
                  <a:lnTo>
                    <a:pt x="2533" y="4286"/>
                  </a:lnTo>
                  <a:lnTo>
                    <a:pt x="2566" y="4295"/>
                  </a:lnTo>
                  <a:lnTo>
                    <a:pt x="2605" y="4301"/>
                  </a:lnTo>
                  <a:lnTo>
                    <a:pt x="2650" y="4305"/>
                  </a:lnTo>
                  <a:lnTo>
                    <a:pt x="2704" y="4305"/>
                  </a:lnTo>
                  <a:lnTo>
                    <a:pt x="2751" y="4304"/>
                  </a:lnTo>
                  <a:lnTo>
                    <a:pt x="2802" y="4298"/>
                  </a:lnTo>
                  <a:lnTo>
                    <a:pt x="2854" y="4289"/>
                  </a:lnTo>
                  <a:lnTo>
                    <a:pt x="2907" y="4276"/>
                  </a:lnTo>
                  <a:lnTo>
                    <a:pt x="2962" y="4261"/>
                  </a:lnTo>
                  <a:lnTo>
                    <a:pt x="3017" y="4241"/>
                  </a:lnTo>
                  <a:lnTo>
                    <a:pt x="3071" y="4220"/>
                  </a:lnTo>
                  <a:lnTo>
                    <a:pt x="3123" y="4192"/>
                  </a:lnTo>
                  <a:lnTo>
                    <a:pt x="3172" y="4163"/>
                  </a:lnTo>
                  <a:lnTo>
                    <a:pt x="3218" y="4130"/>
                  </a:lnTo>
                  <a:lnTo>
                    <a:pt x="3259" y="4093"/>
                  </a:lnTo>
                  <a:lnTo>
                    <a:pt x="3296" y="4053"/>
                  </a:lnTo>
                  <a:lnTo>
                    <a:pt x="3325" y="4011"/>
                  </a:lnTo>
                  <a:lnTo>
                    <a:pt x="3348" y="3963"/>
                  </a:lnTo>
                  <a:lnTo>
                    <a:pt x="3363" y="3915"/>
                  </a:lnTo>
                  <a:lnTo>
                    <a:pt x="3369" y="3867"/>
                  </a:lnTo>
                  <a:lnTo>
                    <a:pt x="3367" y="3821"/>
                  </a:lnTo>
                  <a:lnTo>
                    <a:pt x="3360" y="3776"/>
                  </a:lnTo>
                  <a:lnTo>
                    <a:pt x="3346" y="3733"/>
                  </a:lnTo>
                  <a:lnTo>
                    <a:pt x="3329" y="3690"/>
                  </a:lnTo>
                  <a:lnTo>
                    <a:pt x="3309" y="3649"/>
                  </a:lnTo>
                  <a:lnTo>
                    <a:pt x="3286" y="3609"/>
                  </a:lnTo>
                  <a:lnTo>
                    <a:pt x="3265" y="3571"/>
                  </a:lnTo>
                  <a:lnTo>
                    <a:pt x="3242" y="3533"/>
                  </a:lnTo>
                  <a:lnTo>
                    <a:pt x="3092" y="3299"/>
                  </a:lnTo>
                  <a:lnTo>
                    <a:pt x="3082" y="3284"/>
                  </a:lnTo>
                  <a:lnTo>
                    <a:pt x="3054" y="3244"/>
                  </a:lnTo>
                  <a:lnTo>
                    <a:pt x="3026" y="3206"/>
                  </a:lnTo>
                  <a:lnTo>
                    <a:pt x="2999" y="3171"/>
                  </a:lnTo>
                  <a:lnTo>
                    <a:pt x="2971" y="3137"/>
                  </a:lnTo>
                  <a:lnTo>
                    <a:pt x="2944" y="3107"/>
                  </a:lnTo>
                  <a:lnTo>
                    <a:pt x="2915" y="3079"/>
                  </a:lnTo>
                  <a:lnTo>
                    <a:pt x="2886" y="3055"/>
                  </a:lnTo>
                  <a:lnTo>
                    <a:pt x="2854" y="3035"/>
                  </a:lnTo>
                  <a:lnTo>
                    <a:pt x="2819" y="3018"/>
                  </a:lnTo>
                  <a:lnTo>
                    <a:pt x="2782" y="3007"/>
                  </a:lnTo>
                  <a:lnTo>
                    <a:pt x="2741" y="3000"/>
                  </a:lnTo>
                  <a:lnTo>
                    <a:pt x="2698" y="2998"/>
                  </a:lnTo>
                  <a:lnTo>
                    <a:pt x="2649" y="3001"/>
                  </a:lnTo>
                  <a:lnTo>
                    <a:pt x="2597" y="3009"/>
                  </a:lnTo>
                  <a:lnTo>
                    <a:pt x="2540" y="3024"/>
                  </a:lnTo>
                  <a:lnTo>
                    <a:pt x="2511" y="3033"/>
                  </a:lnTo>
                  <a:lnTo>
                    <a:pt x="2485" y="3044"/>
                  </a:lnTo>
                  <a:lnTo>
                    <a:pt x="2462" y="3055"/>
                  </a:lnTo>
                  <a:lnTo>
                    <a:pt x="2443" y="3065"/>
                  </a:lnTo>
                  <a:lnTo>
                    <a:pt x="2423" y="3078"/>
                  </a:lnTo>
                  <a:lnTo>
                    <a:pt x="2406" y="3087"/>
                  </a:lnTo>
                  <a:lnTo>
                    <a:pt x="2389" y="3096"/>
                  </a:lnTo>
                  <a:lnTo>
                    <a:pt x="2372" y="3104"/>
                  </a:lnTo>
                  <a:lnTo>
                    <a:pt x="2357" y="3108"/>
                  </a:lnTo>
                  <a:lnTo>
                    <a:pt x="2340" y="3111"/>
                  </a:lnTo>
                  <a:lnTo>
                    <a:pt x="2323" y="3111"/>
                  </a:lnTo>
                  <a:lnTo>
                    <a:pt x="2306" y="3108"/>
                  </a:lnTo>
                  <a:lnTo>
                    <a:pt x="2287" y="3100"/>
                  </a:lnTo>
                  <a:lnTo>
                    <a:pt x="2267" y="3088"/>
                  </a:lnTo>
                  <a:lnTo>
                    <a:pt x="2244" y="3071"/>
                  </a:lnTo>
                  <a:lnTo>
                    <a:pt x="2218" y="3050"/>
                  </a:lnTo>
                  <a:lnTo>
                    <a:pt x="2190" y="3023"/>
                  </a:lnTo>
                  <a:lnTo>
                    <a:pt x="2158" y="2989"/>
                  </a:lnTo>
                  <a:lnTo>
                    <a:pt x="2123" y="2949"/>
                  </a:lnTo>
                  <a:lnTo>
                    <a:pt x="2083" y="2903"/>
                  </a:lnTo>
                  <a:lnTo>
                    <a:pt x="1952" y="2705"/>
                  </a:lnTo>
                  <a:lnTo>
                    <a:pt x="1929" y="2658"/>
                  </a:lnTo>
                  <a:lnTo>
                    <a:pt x="1872" y="2525"/>
                  </a:lnTo>
                  <a:lnTo>
                    <a:pt x="1865" y="2499"/>
                  </a:lnTo>
                  <a:lnTo>
                    <a:pt x="1855" y="2467"/>
                  </a:lnTo>
                  <a:lnTo>
                    <a:pt x="1846" y="2432"/>
                  </a:lnTo>
                  <a:lnTo>
                    <a:pt x="1837" y="2392"/>
                  </a:lnTo>
                  <a:lnTo>
                    <a:pt x="1829" y="2349"/>
                  </a:lnTo>
                  <a:lnTo>
                    <a:pt x="1822" y="2305"/>
                  </a:lnTo>
                  <a:lnTo>
                    <a:pt x="1817" y="2259"/>
                  </a:lnTo>
                  <a:lnTo>
                    <a:pt x="1813" y="2215"/>
                  </a:lnTo>
                  <a:lnTo>
                    <a:pt x="1813" y="2170"/>
                  </a:lnTo>
                  <a:lnTo>
                    <a:pt x="1813" y="2128"/>
                  </a:lnTo>
                  <a:lnTo>
                    <a:pt x="1817" y="2088"/>
                  </a:lnTo>
                  <a:lnTo>
                    <a:pt x="1825" y="2053"/>
                  </a:lnTo>
                  <a:lnTo>
                    <a:pt x="1836" y="2022"/>
                  </a:lnTo>
                  <a:lnTo>
                    <a:pt x="1851" y="1998"/>
                  </a:lnTo>
                  <a:lnTo>
                    <a:pt x="1875" y="1978"/>
                  </a:lnTo>
                  <a:lnTo>
                    <a:pt x="1903" y="1963"/>
                  </a:lnTo>
                  <a:lnTo>
                    <a:pt x="1933" y="1952"/>
                  </a:lnTo>
                  <a:lnTo>
                    <a:pt x="1964" y="1946"/>
                  </a:lnTo>
                  <a:lnTo>
                    <a:pt x="1990" y="1940"/>
                  </a:lnTo>
                  <a:lnTo>
                    <a:pt x="2018" y="1934"/>
                  </a:lnTo>
                  <a:lnTo>
                    <a:pt x="2044" y="1924"/>
                  </a:lnTo>
                  <a:lnTo>
                    <a:pt x="2071" y="1915"/>
                  </a:lnTo>
                  <a:lnTo>
                    <a:pt x="2099" y="1905"/>
                  </a:lnTo>
                  <a:lnTo>
                    <a:pt x="2125" y="1892"/>
                  </a:lnTo>
                  <a:lnTo>
                    <a:pt x="2149" y="1877"/>
                  </a:lnTo>
                  <a:lnTo>
                    <a:pt x="2173" y="1860"/>
                  </a:lnTo>
                  <a:lnTo>
                    <a:pt x="2195" y="1840"/>
                  </a:lnTo>
                  <a:lnTo>
                    <a:pt x="2215" y="1816"/>
                  </a:lnTo>
                  <a:lnTo>
                    <a:pt x="2232" y="1789"/>
                  </a:lnTo>
                  <a:lnTo>
                    <a:pt x="2247" y="1758"/>
                  </a:lnTo>
                  <a:lnTo>
                    <a:pt x="2258" y="1723"/>
                  </a:lnTo>
                  <a:lnTo>
                    <a:pt x="2265" y="1682"/>
                  </a:lnTo>
                  <a:lnTo>
                    <a:pt x="2268" y="1637"/>
                  </a:lnTo>
                  <a:lnTo>
                    <a:pt x="2267" y="1587"/>
                  </a:lnTo>
                  <a:lnTo>
                    <a:pt x="2262" y="1532"/>
                  </a:lnTo>
                  <a:lnTo>
                    <a:pt x="2241" y="1405"/>
                  </a:lnTo>
                  <a:lnTo>
                    <a:pt x="2212" y="1280"/>
                  </a:lnTo>
                  <a:lnTo>
                    <a:pt x="2177" y="1158"/>
                  </a:lnTo>
                  <a:lnTo>
                    <a:pt x="2135" y="1036"/>
                  </a:lnTo>
                  <a:lnTo>
                    <a:pt x="2086" y="918"/>
                  </a:lnTo>
                  <a:lnTo>
                    <a:pt x="2074" y="887"/>
                  </a:lnTo>
                  <a:lnTo>
                    <a:pt x="2060" y="860"/>
                  </a:lnTo>
                  <a:lnTo>
                    <a:pt x="2045" y="831"/>
                  </a:lnTo>
                  <a:lnTo>
                    <a:pt x="2027" y="805"/>
                  </a:lnTo>
                  <a:lnTo>
                    <a:pt x="2004" y="781"/>
                  </a:lnTo>
                  <a:lnTo>
                    <a:pt x="1976" y="758"/>
                  </a:lnTo>
                  <a:lnTo>
                    <a:pt x="1943" y="736"/>
                  </a:lnTo>
                  <a:lnTo>
                    <a:pt x="1901" y="718"/>
                  </a:lnTo>
                  <a:lnTo>
                    <a:pt x="1837" y="698"/>
                  </a:lnTo>
                  <a:lnTo>
                    <a:pt x="1773" y="687"/>
                  </a:lnTo>
                  <a:lnTo>
                    <a:pt x="1709" y="683"/>
                  </a:lnTo>
                  <a:close/>
                  <a:moveTo>
                    <a:pt x="206" y="0"/>
                  </a:moveTo>
                  <a:lnTo>
                    <a:pt x="3904" y="0"/>
                  </a:lnTo>
                  <a:lnTo>
                    <a:pt x="3945" y="5"/>
                  </a:lnTo>
                  <a:lnTo>
                    <a:pt x="3983" y="17"/>
                  </a:lnTo>
                  <a:lnTo>
                    <a:pt x="4017" y="37"/>
                  </a:lnTo>
                  <a:lnTo>
                    <a:pt x="4048" y="61"/>
                  </a:lnTo>
                  <a:lnTo>
                    <a:pt x="4072" y="92"/>
                  </a:lnTo>
                  <a:lnTo>
                    <a:pt x="4090" y="125"/>
                  </a:lnTo>
                  <a:lnTo>
                    <a:pt x="4103" y="164"/>
                  </a:lnTo>
                  <a:lnTo>
                    <a:pt x="4106" y="205"/>
                  </a:lnTo>
                  <a:lnTo>
                    <a:pt x="4106" y="4816"/>
                  </a:lnTo>
                  <a:lnTo>
                    <a:pt x="4101" y="4857"/>
                  </a:lnTo>
                  <a:lnTo>
                    <a:pt x="4089" y="4893"/>
                  </a:lnTo>
                  <a:lnTo>
                    <a:pt x="4071" y="4929"/>
                  </a:lnTo>
                  <a:lnTo>
                    <a:pt x="4046" y="4958"/>
                  </a:lnTo>
                  <a:lnTo>
                    <a:pt x="4017" y="4982"/>
                  </a:lnTo>
                  <a:lnTo>
                    <a:pt x="3982" y="5002"/>
                  </a:lnTo>
                  <a:lnTo>
                    <a:pt x="3944" y="5014"/>
                  </a:lnTo>
                  <a:lnTo>
                    <a:pt x="3904" y="5019"/>
                  </a:lnTo>
                  <a:lnTo>
                    <a:pt x="204" y="5019"/>
                  </a:lnTo>
                  <a:lnTo>
                    <a:pt x="163" y="5014"/>
                  </a:lnTo>
                  <a:lnTo>
                    <a:pt x="125" y="5002"/>
                  </a:lnTo>
                  <a:lnTo>
                    <a:pt x="90" y="4982"/>
                  </a:lnTo>
                  <a:lnTo>
                    <a:pt x="59" y="4958"/>
                  </a:lnTo>
                  <a:lnTo>
                    <a:pt x="35" y="4927"/>
                  </a:lnTo>
                  <a:lnTo>
                    <a:pt x="16" y="4892"/>
                  </a:lnTo>
                  <a:lnTo>
                    <a:pt x="4" y="4854"/>
                  </a:lnTo>
                  <a:lnTo>
                    <a:pt x="0" y="4813"/>
                  </a:lnTo>
                  <a:lnTo>
                    <a:pt x="0" y="4351"/>
                  </a:lnTo>
                  <a:lnTo>
                    <a:pt x="48" y="4351"/>
                  </a:lnTo>
                  <a:lnTo>
                    <a:pt x="96" y="4351"/>
                  </a:lnTo>
                  <a:lnTo>
                    <a:pt x="140" y="4350"/>
                  </a:lnTo>
                  <a:lnTo>
                    <a:pt x="183" y="4345"/>
                  </a:lnTo>
                  <a:lnTo>
                    <a:pt x="224" y="4335"/>
                  </a:lnTo>
                  <a:lnTo>
                    <a:pt x="264" y="4319"/>
                  </a:lnTo>
                  <a:lnTo>
                    <a:pt x="304" y="4295"/>
                  </a:lnTo>
                  <a:lnTo>
                    <a:pt x="342" y="4261"/>
                  </a:lnTo>
                  <a:lnTo>
                    <a:pt x="374" y="4223"/>
                  </a:lnTo>
                  <a:lnTo>
                    <a:pt x="400" y="4179"/>
                  </a:lnTo>
                  <a:lnTo>
                    <a:pt x="418" y="4131"/>
                  </a:lnTo>
                  <a:lnTo>
                    <a:pt x="429" y="4084"/>
                  </a:lnTo>
                  <a:lnTo>
                    <a:pt x="431" y="4037"/>
                  </a:lnTo>
                  <a:lnTo>
                    <a:pt x="426" y="3989"/>
                  </a:lnTo>
                  <a:lnTo>
                    <a:pt x="414" y="3944"/>
                  </a:lnTo>
                  <a:lnTo>
                    <a:pt x="396" y="3901"/>
                  </a:lnTo>
                  <a:lnTo>
                    <a:pt x="370" y="3861"/>
                  </a:lnTo>
                  <a:lnTo>
                    <a:pt x="339" y="3824"/>
                  </a:lnTo>
                  <a:lnTo>
                    <a:pt x="301" y="3794"/>
                  </a:lnTo>
                  <a:lnTo>
                    <a:pt x="258" y="3768"/>
                  </a:lnTo>
                  <a:lnTo>
                    <a:pt x="218" y="3753"/>
                  </a:lnTo>
                  <a:lnTo>
                    <a:pt x="175" y="3742"/>
                  </a:lnTo>
                  <a:lnTo>
                    <a:pt x="133" y="3739"/>
                  </a:lnTo>
                  <a:lnTo>
                    <a:pt x="90" y="3737"/>
                  </a:lnTo>
                  <a:lnTo>
                    <a:pt x="45" y="3737"/>
                  </a:lnTo>
                  <a:lnTo>
                    <a:pt x="1" y="3737"/>
                  </a:lnTo>
                  <a:lnTo>
                    <a:pt x="1" y="2816"/>
                  </a:lnTo>
                  <a:lnTo>
                    <a:pt x="50" y="2816"/>
                  </a:lnTo>
                  <a:lnTo>
                    <a:pt x="96" y="2816"/>
                  </a:lnTo>
                  <a:lnTo>
                    <a:pt x="140" y="2815"/>
                  </a:lnTo>
                  <a:lnTo>
                    <a:pt x="183" y="2809"/>
                  </a:lnTo>
                  <a:lnTo>
                    <a:pt x="224" y="2800"/>
                  </a:lnTo>
                  <a:lnTo>
                    <a:pt x="266" y="2783"/>
                  </a:lnTo>
                  <a:lnTo>
                    <a:pt x="305" y="2758"/>
                  </a:lnTo>
                  <a:lnTo>
                    <a:pt x="344" y="2726"/>
                  </a:lnTo>
                  <a:lnTo>
                    <a:pt x="376" y="2687"/>
                  </a:lnTo>
                  <a:lnTo>
                    <a:pt x="402" y="2644"/>
                  </a:lnTo>
                  <a:lnTo>
                    <a:pt x="420" y="2596"/>
                  </a:lnTo>
                  <a:lnTo>
                    <a:pt x="431" y="2549"/>
                  </a:lnTo>
                  <a:lnTo>
                    <a:pt x="432" y="2502"/>
                  </a:lnTo>
                  <a:lnTo>
                    <a:pt x="428" y="2454"/>
                  </a:lnTo>
                  <a:lnTo>
                    <a:pt x="415" y="2409"/>
                  </a:lnTo>
                  <a:lnTo>
                    <a:pt x="397" y="2366"/>
                  </a:lnTo>
                  <a:lnTo>
                    <a:pt x="371" y="2325"/>
                  </a:lnTo>
                  <a:lnTo>
                    <a:pt x="340" y="2289"/>
                  </a:lnTo>
                  <a:lnTo>
                    <a:pt x="302" y="2257"/>
                  </a:lnTo>
                  <a:lnTo>
                    <a:pt x="259" y="2233"/>
                  </a:lnTo>
                  <a:lnTo>
                    <a:pt x="220" y="2216"/>
                  </a:lnTo>
                  <a:lnTo>
                    <a:pt x="177" y="2207"/>
                  </a:lnTo>
                  <a:lnTo>
                    <a:pt x="134" y="2202"/>
                  </a:lnTo>
                  <a:lnTo>
                    <a:pt x="91" y="2201"/>
                  </a:lnTo>
                  <a:lnTo>
                    <a:pt x="47" y="2201"/>
                  </a:lnTo>
                  <a:lnTo>
                    <a:pt x="3" y="2202"/>
                  </a:lnTo>
                  <a:lnTo>
                    <a:pt x="3" y="1280"/>
                  </a:lnTo>
                  <a:lnTo>
                    <a:pt x="52" y="1280"/>
                  </a:lnTo>
                  <a:lnTo>
                    <a:pt x="97" y="1281"/>
                  </a:lnTo>
                  <a:lnTo>
                    <a:pt x="140" y="1278"/>
                  </a:lnTo>
                  <a:lnTo>
                    <a:pt x="185" y="1274"/>
                  </a:lnTo>
                  <a:lnTo>
                    <a:pt x="227" y="1263"/>
                  </a:lnTo>
                  <a:lnTo>
                    <a:pt x="270" y="1245"/>
                  </a:lnTo>
                  <a:lnTo>
                    <a:pt x="308" y="1220"/>
                  </a:lnTo>
                  <a:lnTo>
                    <a:pt x="344" y="1190"/>
                  </a:lnTo>
                  <a:lnTo>
                    <a:pt x="376" y="1153"/>
                  </a:lnTo>
                  <a:lnTo>
                    <a:pt x="402" y="1110"/>
                  </a:lnTo>
                  <a:lnTo>
                    <a:pt x="420" y="1066"/>
                  </a:lnTo>
                  <a:lnTo>
                    <a:pt x="431" y="1020"/>
                  </a:lnTo>
                  <a:lnTo>
                    <a:pt x="434" y="973"/>
                  </a:lnTo>
                  <a:lnTo>
                    <a:pt x="431" y="927"/>
                  </a:lnTo>
                  <a:lnTo>
                    <a:pt x="420" y="880"/>
                  </a:lnTo>
                  <a:lnTo>
                    <a:pt x="402" y="836"/>
                  </a:lnTo>
                  <a:lnTo>
                    <a:pt x="377" y="794"/>
                  </a:lnTo>
                  <a:lnTo>
                    <a:pt x="345" y="756"/>
                  </a:lnTo>
                  <a:lnTo>
                    <a:pt x="305" y="723"/>
                  </a:lnTo>
                  <a:lnTo>
                    <a:pt x="266" y="698"/>
                  </a:lnTo>
                  <a:lnTo>
                    <a:pt x="226" y="681"/>
                  </a:lnTo>
                  <a:lnTo>
                    <a:pt x="185" y="672"/>
                  </a:lnTo>
                  <a:lnTo>
                    <a:pt x="142" y="668"/>
                  </a:lnTo>
                  <a:lnTo>
                    <a:pt x="97" y="666"/>
                  </a:lnTo>
                  <a:lnTo>
                    <a:pt x="52" y="666"/>
                  </a:lnTo>
                  <a:lnTo>
                    <a:pt x="3" y="666"/>
                  </a:lnTo>
                  <a:lnTo>
                    <a:pt x="3" y="205"/>
                  </a:lnTo>
                  <a:lnTo>
                    <a:pt x="7" y="164"/>
                  </a:lnTo>
                  <a:lnTo>
                    <a:pt x="18" y="125"/>
                  </a:lnTo>
                  <a:lnTo>
                    <a:pt x="38" y="92"/>
                  </a:lnTo>
                  <a:lnTo>
                    <a:pt x="62" y="61"/>
                  </a:lnTo>
                  <a:lnTo>
                    <a:pt x="91" y="37"/>
                  </a:lnTo>
                  <a:lnTo>
                    <a:pt x="126" y="17"/>
                  </a:lnTo>
                  <a:lnTo>
                    <a:pt x="165" y="5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13304838" y="6600826"/>
              <a:ext cx="561975" cy="254000"/>
            </a:xfrm>
            <a:custGeom>
              <a:avLst/>
              <a:gdLst>
                <a:gd name="T0" fmla="*/ 151 w 708"/>
                <a:gd name="T1" fmla="*/ 0 h 321"/>
                <a:gd name="T2" fmla="*/ 547 w 708"/>
                <a:gd name="T3" fmla="*/ 0 h 321"/>
                <a:gd name="T4" fmla="*/ 602 w 708"/>
                <a:gd name="T5" fmla="*/ 9 h 321"/>
                <a:gd name="T6" fmla="*/ 649 w 708"/>
                <a:gd name="T7" fmla="*/ 35 h 321"/>
                <a:gd name="T8" fmla="*/ 674 w 708"/>
                <a:gd name="T9" fmla="*/ 61 h 321"/>
                <a:gd name="T10" fmla="*/ 692 w 708"/>
                <a:gd name="T11" fmla="*/ 92 h 321"/>
                <a:gd name="T12" fmla="*/ 703 w 708"/>
                <a:gd name="T13" fmla="*/ 124 h 321"/>
                <a:gd name="T14" fmla="*/ 708 w 708"/>
                <a:gd name="T15" fmla="*/ 159 h 321"/>
                <a:gd name="T16" fmla="*/ 703 w 708"/>
                <a:gd name="T17" fmla="*/ 196 h 321"/>
                <a:gd name="T18" fmla="*/ 691 w 708"/>
                <a:gd name="T19" fmla="*/ 231 h 321"/>
                <a:gd name="T20" fmla="*/ 672 w 708"/>
                <a:gd name="T21" fmla="*/ 260 h 321"/>
                <a:gd name="T22" fmla="*/ 648 w 708"/>
                <a:gd name="T23" fmla="*/ 284 h 321"/>
                <a:gd name="T24" fmla="*/ 617 w 708"/>
                <a:gd name="T25" fmla="*/ 304 h 321"/>
                <a:gd name="T26" fmla="*/ 584 w 708"/>
                <a:gd name="T27" fmla="*/ 316 h 321"/>
                <a:gd name="T28" fmla="*/ 547 w 708"/>
                <a:gd name="T29" fmla="*/ 321 h 321"/>
                <a:gd name="T30" fmla="*/ 151 w 708"/>
                <a:gd name="T31" fmla="*/ 321 h 321"/>
                <a:gd name="T32" fmla="*/ 117 w 708"/>
                <a:gd name="T33" fmla="*/ 315 h 321"/>
                <a:gd name="T34" fmla="*/ 85 w 708"/>
                <a:gd name="T35" fmla="*/ 302 h 321"/>
                <a:gd name="T36" fmla="*/ 58 w 708"/>
                <a:gd name="T37" fmla="*/ 284 h 321"/>
                <a:gd name="T38" fmla="*/ 35 w 708"/>
                <a:gd name="T39" fmla="*/ 261 h 321"/>
                <a:gd name="T40" fmla="*/ 17 w 708"/>
                <a:gd name="T41" fmla="*/ 234 h 321"/>
                <a:gd name="T42" fmla="*/ 4 w 708"/>
                <a:gd name="T43" fmla="*/ 203 h 321"/>
                <a:gd name="T44" fmla="*/ 0 w 708"/>
                <a:gd name="T45" fmla="*/ 170 h 321"/>
                <a:gd name="T46" fmla="*/ 1 w 708"/>
                <a:gd name="T47" fmla="*/ 131 h 321"/>
                <a:gd name="T48" fmla="*/ 12 w 708"/>
                <a:gd name="T49" fmla="*/ 98 h 321"/>
                <a:gd name="T50" fmla="*/ 29 w 708"/>
                <a:gd name="T51" fmla="*/ 67 h 321"/>
                <a:gd name="T52" fmla="*/ 52 w 708"/>
                <a:gd name="T53" fmla="*/ 40 h 321"/>
                <a:gd name="T54" fmla="*/ 81 w 708"/>
                <a:gd name="T55" fmla="*/ 20 h 321"/>
                <a:gd name="T56" fmla="*/ 114 w 708"/>
                <a:gd name="T57" fmla="*/ 6 h 321"/>
                <a:gd name="T58" fmla="*/ 151 w 708"/>
                <a:gd name="T5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8" h="321">
                  <a:moveTo>
                    <a:pt x="151" y="0"/>
                  </a:moveTo>
                  <a:lnTo>
                    <a:pt x="547" y="0"/>
                  </a:lnTo>
                  <a:lnTo>
                    <a:pt x="602" y="9"/>
                  </a:lnTo>
                  <a:lnTo>
                    <a:pt x="649" y="35"/>
                  </a:lnTo>
                  <a:lnTo>
                    <a:pt x="674" y="61"/>
                  </a:lnTo>
                  <a:lnTo>
                    <a:pt x="692" y="92"/>
                  </a:lnTo>
                  <a:lnTo>
                    <a:pt x="703" y="124"/>
                  </a:lnTo>
                  <a:lnTo>
                    <a:pt x="708" y="159"/>
                  </a:lnTo>
                  <a:lnTo>
                    <a:pt x="703" y="196"/>
                  </a:lnTo>
                  <a:lnTo>
                    <a:pt x="691" y="231"/>
                  </a:lnTo>
                  <a:lnTo>
                    <a:pt x="672" y="260"/>
                  </a:lnTo>
                  <a:lnTo>
                    <a:pt x="648" y="284"/>
                  </a:lnTo>
                  <a:lnTo>
                    <a:pt x="617" y="304"/>
                  </a:lnTo>
                  <a:lnTo>
                    <a:pt x="584" y="316"/>
                  </a:lnTo>
                  <a:lnTo>
                    <a:pt x="547" y="321"/>
                  </a:lnTo>
                  <a:lnTo>
                    <a:pt x="151" y="321"/>
                  </a:lnTo>
                  <a:lnTo>
                    <a:pt x="117" y="315"/>
                  </a:lnTo>
                  <a:lnTo>
                    <a:pt x="85" y="302"/>
                  </a:lnTo>
                  <a:lnTo>
                    <a:pt x="58" y="284"/>
                  </a:lnTo>
                  <a:lnTo>
                    <a:pt x="35" y="261"/>
                  </a:lnTo>
                  <a:lnTo>
                    <a:pt x="17" y="234"/>
                  </a:lnTo>
                  <a:lnTo>
                    <a:pt x="4" y="203"/>
                  </a:lnTo>
                  <a:lnTo>
                    <a:pt x="0" y="170"/>
                  </a:lnTo>
                  <a:lnTo>
                    <a:pt x="1" y="131"/>
                  </a:lnTo>
                  <a:lnTo>
                    <a:pt x="12" y="98"/>
                  </a:lnTo>
                  <a:lnTo>
                    <a:pt x="29" y="67"/>
                  </a:lnTo>
                  <a:lnTo>
                    <a:pt x="52" y="40"/>
                  </a:lnTo>
                  <a:lnTo>
                    <a:pt x="81" y="20"/>
                  </a:lnTo>
                  <a:lnTo>
                    <a:pt x="114" y="6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3304838" y="4159251"/>
              <a:ext cx="560388" cy="254000"/>
            </a:xfrm>
            <a:custGeom>
              <a:avLst/>
              <a:gdLst>
                <a:gd name="T0" fmla="*/ 151 w 706"/>
                <a:gd name="T1" fmla="*/ 0 h 321"/>
                <a:gd name="T2" fmla="*/ 545 w 706"/>
                <a:gd name="T3" fmla="*/ 0 h 321"/>
                <a:gd name="T4" fmla="*/ 581 w 706"/>
                <a:gd name="T5" fmla="*/ 5 h 321"/>
                <a:gd name="T6" fmla="*/ 614 w 706"/>
                <a:gd name="T7" fmla="*/ 15 h 321"/>
                <a:gd name="T8" fmla="*/ 645 w 706"/>
                <a:gd name="T9" fmla="*/ 34 h 321"/>
                <a:gd name="T10" fmla="*/ 669 w 706"/>
                <a:gd name="T11" fmla="*/ 58 h 321"/>
                <a:gd name="T12" fmla="*/ 688 w 706"/>
                <a:gd name="T13" fmla="*/ 86 h 321"/>
                <a:gd name="T14" fmla="*/ 700 w 706"/>
                <a:gd name="T15" fmla="*/ 115 h 321"/>
                <a:gd name="T16" fmla="*/ 706 w 706"/>
                <a:gd name="T17" fmla="*/ 145 h 321"/>
                <a:gd name="T18" fmla="*/ 706 w 706"/>
                <a:gd name="T19" fmla="*/ 176 h 321"/>
                <a:gd name="T20" fmla="*/ 700 w 706"/>
                <a:gd name="T21" fmla="*/ 206 h 321"/>
                <a:gd name="T22" fmla="*/ 689 w 706"/>
                <a:gd name="T23" fmla="*/ 235 h 321"/>
                <a:gd name="T24" fmla="*/ 671 w 706"/>
                <a:gd name="T25" fmla="*/ 261 h 321"/>
                <a:gd name="T26" fmla="*/ 648 w 706"/>
                <a:gd name="T27" fmla="*/ 286 h 321"/>
                <a:gd name="T28" fmla="*/ 602 w 706"/>
                <a:gd name="T29" fmla="*/ 312 h 321"/>
                <a:gd name="T30" fmla="*/ 570 w 706"/>
                <a:gd name="T31" fmla="*/ 321 h 321"/>
                <a:gd name="T32" fmla="*/ 151 w 706"/>
                <a:gd name="T33" fmla="*/ 321 h 321"/>
                <a:gd name="T34" fmla="*/ 117 w 706"/>
                <a:gd name="T35" fmla="*/ 316 h 321"/>
                <a:gd name="T36" fmla="*/ 85 w 706"/>
                <a:gd name="T37" fmla="*/ 304 h 321"/>
                <a:gd name="T38" fmla="*/ 58 w 706"/>
                <a:gd name="T39" fmla="*/ 286 h 321"/>
                <a:gd name="T40" fmla="*/ 35 w 706"/>
                <a:gd name="T41" fmla="*/ 263 h 321"/>
                <a:gd name="T42" fmla="*/ 17 w 706"/>
                <a:gd name="T43" fmla="*/ 235 h 321"/>
                <a:gd name="T44" fmla="*/ 4 w 706"/>
                <a:gd name="T45" fmla="*/ 203 h 321"/>
                <a:gd name="T46" fmla="*/ 0 w 706"/>
                <a:gd name="T47" fmla="*/ 170 h 321"/>
                <a:gd name="T48" fmla="*/ 1 w 706"/>
                <a:gd name="T49" fmla="*/ 133 h 321"/>
                <a:gd name="T50" fmla="*/ 12 w 706"/>
                <a:gd name="T51" fmla="*/ 98 h 321"/>
                <a:gd name="T52" fmla="*/ 29 w 706"/>
                <a:gd name="T53" fmla="*/ 67 h 321"/>
                <a:gd name="T54" fmla="*/ 52 w 706"/>
                <a:gd name="T55" fmla="*/ 41 h 321"/>
                <a:gd name="T56" fmla="*/ 81 w 706"/>
                <a:gd name="T57" fmla="*/ 20 h 321"/>
                <a:gd name="T58" fmla="*/ 114 w 706"/>
                <a:gd name="T59" fmla="*/ 6 h 321"/>
                <a:gd name="T60" fmla="*/ 151 w 706"/>
                <a:gd name="T6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6" h="321">
                  <a:moveTo>
                    <a:pt x="151" y="0"/>
                  </a:moveTo>
                  <a:lnTo>
                    <a:pt x="545" y="0"/>
                  </a:lnTo>
                  <a:lnTo>
                    <a:pt x="581" y="5"/>
                  </a:lnTo>
                  <a:lnTo>
                    <a:pt x="614" y="15"/>
                  </a:lnTo>
                  <a:lnTo>
                    <a:pt x="645" y="34"/>
                  </a:lnTo>
                  <a:lnTo>
                    <a:pt x="669" y="58"/>
                  </a:lnTo>
                  <a:lnTo>
                    <a:pt x="688" y="86"/>
                  </a:lnTo>
                  <a:lnTo>
                    <a:pt x="700" y="115"/>
                  </a:lnTo>
                  <a:lnTo>
                    <a:pt x="706" y="145"/>
                  </a:lnTo>
                  <a:lnTo>
                    <a:pt x="706" y="176"/>
                  </a:lnTo>
                  <a:lnTo>
                    <a:pt x="700" y="206"/>
                  </a:lnTo>
                  <a:lnTo>
                    <a:pt x="689" y="235"/>
                  </a:lnTo>
                  <a:lnTo>
                    <a:pt x="671" y="261"/>
                  </a:lnTo>
                  <a:lnTo>
                    <a:pt x="648" y="286"/>
                  </a:lnTo>
                  <a:lnTo>
                    <a:pt x="602" y="312"/>
                  </a:lnTo>
                  <a:lnTo>
                    <a:pt x="570" y="321"/>
                  </a:lnTo>
                  <a:lnTo>
                    <a:pt x="151" y="321"/>
                  </a:lnTo>
                  <a:lnTo>
                    <a:pt x="117" y="316"/>
                  </a:lnTo>
                  <a:lnTo>
                    <a:pt x="85" y="304"/>
                  </a:lnTo>
                  <a:lnTo>
                    <a:pt x="58" y="286"/>
                  </a:lnTo>
                  <a:lnTo>
                    <a:pt x="35" y="263"/>
                  </a:lnTo>
                  <a:lnTo>
                    <a:pt x="17" y="235"/>
                  </a:lnTo>
                  <a:lnTo>
                    <a:pt x="4" y="203"/>
                  </a:lnTo>
                  <a:lnTo>
                    <a:pt x="0" y="170"/>
                  </a:lnTo>
                  <a:lnTo>
                    <a:pt x="1" y="133"/>
                  </a:lnTo>
                  <a:lnTo>
                    <a:pt x="12" y="98"/>
                  </a:lnTo>
                  <a:lnTo>
                    <a:pt x="29" y="67"/>
                  </a:lnTo>
                  <a:lnTo>
                    <a:pt x="52" y="41"/>
                  </a:lnTo>
                  <a:lnTo>
                    <a:pt x="81" y="20"/>
                  </a:lnTo>
                  <a:lnTo>
                    <a:pt x="114" y="6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3" name="Freeform 29"/>
          <p:cNvSpPr>
            <a:spLocks noEditPoints="1"/>
          </p:cNvSpPr>
          <p:nvPr/>
        </p:nvSpPr>
        <p:spPr bwMode="auto">
          <a:xfrm>
            <a:off x="9910696" y="3241388"/>
            <a:ext cx="306586" cy="306320"/>
          </a:xfrm>
          <a:custGeom>
            <a:avLst/>
            <a:gdLst>
              <a:gd name="T0" fmla="*/ 2951 w 4622"/>
              <a:gd name="T1" fmla="*/ 3942 h 4619"/>
              <a:gd name="T2" fmla="*/ 3290 w 4622"/>
              <a:gd name="T3" fmla="*/ 4027 h 4619"/>
              <a:gd name="T4" fmla="*/ 3927 w 4622"/>
              <a:gd name="T5" fmla="*/ 3452 h 4619"/>
              <a:gd name="T6" fmla="*/ 3122 w 4622"/>
              <a:gd name="T7" fmla="*/ 3246 h 4619"/>
              <a:gd name="T8" fmla="*/ 790 w 4622"/>
              <a:gd name="T9" fmla="*/ 3414 h 4619"/>
              <a:gd name="T10" fmla="*/ 1226 w 4622"/>
              <a:gd name="T11" fmla="*/ 3963 h 4619"/>
              <a:gd name="T12" fmla="*/ 1708 w 4622"/>
              <a:gd name="T13" fmla="*/ 4039 h 4619"/>
              <a:gd name="T14" fmla="*/ 1500 w 4622"/>
              <a:gd name="T15" fmla="*/ 3246 h 4619"/>
              <a:gd name="T16" fmla="*/ 1902 w 4622"/>
              <a:gd name="T17" fmla="*/ 3562 h 4619"/>
              <a:gd name="T18" fmla="*/ 2131 w 4622"/>
              <a:gd name="T19" fmla="*/ 4138 h 4619"/>
              <a:gd name="T20" fmla="*/ 2336 w 4622"/>
              <a:gd name="T21" fmla="*/ 4282 h 4619"/>
              <a:gd name="T22" fmla="*/ 2559 w 4622"/>
              <a:gd name="T23" fmla="*/ 4020 h 4619"/>
              <a:gd name="T24" fmla="*/ 2771 w 4622"/>
              <a:gd name="T25" fmla="*/ 3332 h 4619"/>
              <a:gd name="T26" fmla="*/ 1765 w 4622"/>
              <a:gd name="T27" fmla="*/ 2114 h 4619"/>
              <a:gd name="T28" fmla="*/ 2311 w 4622"/>
              <a:gd name="T29" fmla="*/ 2860 h 4619"/>
              <a:gd name="T30" fmla="*/ 2858 w 4622"/>
              <a:gd name="T31" fmla="*/ 2114 h 4619"/>
              <a:gd name="T32" fmla="*/ 1958 w 4622"/>
              <a:gd name="T33" fmla="*/ 1748 h 4619"/>
              <a:gd name="T34" fmla="*/ 348 w 4622"/>
              <a:gd name="T35" fmla="*/ 2051 h 4619"/>
              <a:gd name="T36" fmla="*/ 433 w 4622"/>
              <a:gd name="T37" fmla="*/ 2935 h 4619"/>
              <a:gd name="T38" fmla="*/ 1068 w 4622"/>
              <a:gd name="T39" fmla="*/ 2988 h 4619"/>
              <a:gd name="T40" fmla="*/ 1434 w 4622"/>
              <a:gd name="T41" fmla="*/ 2104 h 4619"/>
              <a:gd name="T42" fmla="*/ 833 w 4622"/>
              <a:gd name="T43" fmla="*/ 1567 h 4619"/>
              <a:gd name="T44" fmla="*/ 3790 w 4622"/>
              <a:gd name="T45" fmla="*/ 1566 h 4619"/>
              <a:gd name="T46" fmla="*/ 3189 w 4622"/>
              <a:gd name="T47" fmla="*/ 2104 h 4619"/>
              <a:gd name="T48" fmla="*/ 3555 w 4622"/>
              <a:gd name="T49" fmla="*/ 2988 h 4619"/>
              <a:gd name="T50" fmla="*/ 4190 w 4622"/>
              <a:gd name="T51" fmla="*/ 2935 h 4619"/>
              <a:gd name="T52" fmla="*/ 4275 w 4622"/>
              <a:gd name="T53" fmla="*/ 2051 h 4619"/>
              <a:gd name="T54" fmla="*/ 2872 w 4622"/>
              <a:gd name="T55" fmla="*/ 485 h 4619"/>
              <a:gd name="T56" fmla="*/ 3101 w 4622"/>
              <a:gd name="T57" fmla="*/ 1245 h 4619"/>
              <a:gd name="T58" fmla="*/ 3832 w 4622"/>
              <a:gd name="T59" fmla="*/ 1203 h 4619"/>
              <a:gd name="T60" fmla="*/ 3396 w 4622"/>
              <a:gd name="T61" fmla="*/ 655 h 4619"/>
              <a:gd name="T62" fmla="*/ 1673 w 4622"/>
              <a:gd name="T63" fmla="*/ 436 h 4619"/>
              <a:gd name="T64" fmla="*/ 937 w 4622"/>
              <a:gd name="T65" fmla="*/ 887 h 4619"/>
              <a:gd name="T66" fmla="*/ 1117 w 4622"/>
              <a:gd name="T67" fmla="*/ 1300 h 4619"/>
              <a:gd name="T68" fmla="*/ 1602 w 4622"/>
              <a:gd name="T69" fmla="*/ 891 h 4619"/>
              <a:gd name="T70" fmla="*/ 2285 w 4622"/>
              <a:gd name="T71" fmla="*/ 334 h 4619"/>
              <a:gd name="T72" fmla="*/ 2063 w 4622"/>
              <a:gd name="T73" fmla="*/ 597 h 4619"/>
              <a:gd name="T74" fmla="*/ 1851 w 4622"/>
              <a:gd name="T75" fmla="*/ 1286 h 4619"/>
              <a:gd name="T76" fmla="*/ 2793 w 4622"/>
              <a:gd name="T77" fmla="*/ 1408 h 4619"/>
              <a:gd name="T78" fmla="*/ 2593 w 4622"/>
              <a:gd name="T79" fmla="*/ 670 h 4619"/>
              <a:gd name="T80" fmla="*/ 2364 w 4622"/>
              <a:gd name="T81" fmla="*/ 347 h 4619"/>
              <a:gd name="T82" fmla="*/ 2859 w 4622"/>
              <a:gd name="T83" fmla="*/ 66 h 4619"/>
              <a:gd name="T84" fmla="*/ 3696 w 4622"/>
              <a:gd name="T85" fmla="*/ 461 h 4619"/>
              <a:gd name="T86" fmla="*/ 4307 w 4622"/>
              <a:gd name="T87" fmla="*/ 1144 h 4619"/>
              <a:gd name="T88" fmla="*/ 4605 w 4622"/>
              <a:gd name="T89" fmla="*/ 2031 h 4619"/>
              <a:gd name="T90" fmla="*/ 4521 w 4622"/>
              <a:gd name="T91" fmla="*/ 2987 h 4619"/>
              <a:gd name="T92" fmla="*/ 4078 w 4622"/>
              <a:gd name="T93" fmla="*/ 3795 h 4619"/>
              <a:gd name="T94" fmla="*/ 3361 w 4622"/>
              <a:gd name="T95" fmla="*/ 4366 h 4619"/>
              <a:gd name="T96" fmla="*/ 2452 w 4622"/>
              <a:gd name="T97" fmla="*/ 4614 h 4619"/>
              <a:gd name="T98" fmla="*/ 1506 w 4622"/>
              <a:gd name="T99" fmla="*/ 4473 h 4619"/>
              <a:gd name="T100" fmla="*/ 724 w 4622"/>
              <a:gd name="T101" fmla="*/ 3987 h 4619"/>
              <a:gd name="T102" fmla="*/ 195 w 4622"/>
              <a:gd name="T103" fmla="*/ 3237 h 4619"/>
              <a:gd name="T104" fmla="*/ 0 w 4622"/>
              <a:gd name="T105" fmla="*/ 2309 h 4619"/>
              <a:gd name="T106" fmla="*/ 209 w 4622"/>
              <a:gd name="T107" fmla="*/ 1347 h 4619"/>
              <a:gd name="T108" fmla="*/ 776 w 4622"/>
              <a:gd name="T109" fmla="*/ 583 h 4619"/>
              <a:gd name="T110" fmla="*/ 1608 w 4622"/>
              <a:gd name="T111" fmla="*/ 110 h 4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2" h="4619">
                <a:moveTo>
                  <a:pt x="3122" y="3246"/>
                </a:moveTo>
                <a:lnTo>
                  <a:pt x="3101" y="3371"/>
                </a:lnTo>
                <a:lnTo>
                  <a:pt x="3077" y="3494"/>
                </a:lnTo>
                <a:lnTo>
                  <a:pt x="3050" y="3613"/>
                </a:lnTo>
                <a:lnTo>
                  <a:pt x="3019" y="3727"/>
                </a:lnTo>
                <a:lnTo>
                  <a:pt x="2986" y="3837"/>
                </a:lnTo>
                <a:lnTo>
                  <a:pt x="2951" y="3942"/>
                </a:lnTo>
                <a:lnTo>
                  <a:pt x="2913" y="4039"/>
                </a:lnTo>
                <a:lnTo>
                  <a:pt x="2872" y="4133"/>
                </a:lnTo>
                <a:lnTo>
                  <a:pt x="2828" y="4219"/>
                </a:lnTo>
                <a:lnTo>
                  <a:pt x="2950" y="4181"/>
                </a:lnTo>
                <a:lnTo>
                  <a:pt x="3067" y="4137"/>
                </a:lnTo>
                <a:lnTo>
                  <a:pt x="3180" y="4086"/>
                </a:lnTo>
                <a:lnTo>
                  <a:pt x="3290" y="4027"/>
                </a:lnTo>
                <a:lnTo>
                  <a:pt x="3396" y="3963"/>
                </a:lnTo>
                <a:lnTo>
                  <a:pt x="3497" y="3891"/>
                </a:lnTo>
                <a:lnTo>
                  <a:pt x="3594" y="3815"/>
                </a:lnTo>
                <a:lnTo>
                  <a:pt x="3685" y="3731"/>
                </a:lnTo>
                <a:lnTo>
                  <a:pt x="3771" y="3644"/>
                </a:lnTo>
                <a:lnTo>
                  <a:pt x="3852" y="3551"/>
                </a:lnTo>
                <a:lnTo>
                  <a:pt x="3927" y="3452"/>
                </a:lnTo>
                <a:lnTo>
                  <a:pt x="3832" y="3414"/>
                </a:lnTo>
                <a:lnTo>
                  <a:pt x="3730" y="3378"/>
                </a:lnTo>
                <a:lnTo>
                  <a:pt x="3621" y="3347"/>
                </a:lnTo>
                <a:lnTo>
                  <a:pt x="3505" y="3318"/>
                </a:lnTo>
                <a:lnTo>
                  <a:pt x="3384" y="3291"/>
                </a:lnTo>
                <a:lnTo>
                  <a:pt x="3255" y="3267"/>
                </a:lnTo>
                <a:lnTo>
                  <a:pt x="3122" y="3246"/>
                </a:lnTo>
                <a:close/>
                <a:moveTo>
                  <a:pt x="1500" y="3246"/>
                </a:moveTo>
                <a:lnTo>
                  <a:pt x="1367" y="3267"/>
                </a:lnTo>
                <a:lnTo>
                  <a:pt x="1239" y="3291"/>
                </a:lnTo>
                <a:lnTo>
                  <a:pt x="1117" y="3318"/>
                </a:lnTo>
                <a:lnTo>
                  <a:pt x="1001" y="3347"/>
                </a:lnTo>
                <a:lnTo>
                  <a:pt x="892" y="3378"/>
                </a:lnTo>
                <a:lnTo>
                  <a:pt x="790" y="3414"/>
                </a:lnTo>
                <a:lnTo>
                  <a:pt x="696" y="3452"/>
                </a:lnTo>
                <a:lnTo>
                  <a:pt x="771" y="3551"/>
                </a:lnTo>
                <a:lnTo>
                  <a:pt x="851" y="3644"/>
                </a:lnTo>
                <a:lnTo>
                  <a:pt x="937" y="3731"/>
                </a:lnTo>
                <a:lnTo>
                  <a:pt x="1028" y="3815"/>
                </a:lnTo>
                <a:lnTo>
                  <a:pt x="1124" y="3891"/>
                </a:lnTo>
                <a:lnTo>
                  <a:pt x="1226" y="3963"/>
                </a:lnTo>
                <a:lnTo>
                  <a:pt x="1332" y="4027"/>
                </a:lnTo>
                <a:lnTo>
                  <a:pt x="1441" y="4086"/>
                </a:lnTo>
                <a:lnTo>
                  <a:pt x="1555" y="4137"/>
                </a:lnTo>
                <a:lnTo>
                  <a:pt x="1673" y="4181"/>
                </a:lnTo>
                <a:lnTo>
                  <a:pt x="1793" y="4219"/>
                </a:lnTo>
                <a:lnTo>
                  <a:pt x="1749" y="4133"/>
                </a:lnTo>
                <a:lnTo>
                  <a:pt x="1708" y="4039"/>
                </a:lnTo>
                <a:lnTo>
                  <a:pt x="1670" y="3942"/>
                </a:lnTo>
                <a:lnTo>
                  <a:pt x="1635" y="3837"/>
                </a:lnTo>
                <a:lnTo>
                  <a:pt x="1602" y="3727"/>
                </a:lnTo>
                <a:lnTo>
                  <a:pt x="1572" y="3613"/>
                </a:lnTo>
                <a:lnTo>
                  <a:pt x="1546" y="3494"/>
                </a:lnTo>
                <a:lnTo>
                  <a:pt x="1521" y="3371"/>
                </a:lnTo>
                <a:lnTo>
                  <a:pt x="1500" y="3246"/>
                </a:lnTo>
                <a:close/>
                <a:moveTo>
                  <a:pt x="2311" y="3190"/>
                </a:moveTo>
                <a:lnTo>
                  <a:pt x="2148" y="3193"/>
                </a:lnTo>
                <a:lnTo>
                  <a:pt x="1987" y="3199"/>
                </a:lnTo>
                <a:lnTo>
                  <a:pt x="1830" y="3209"/>
                </a:lnTo>
                <a:lnTo>
                  <a:pt x="1851" y="3332"/>
                </a:lnTo>
                <a:lnTo>
                  <a:pt x="1875" y="3449"/>
                </a:lnTo>
                <a:lnTo>
                  <a:pt x="1902" y="3562"/>
                </a:lnTo>
                <a:lnTo>
                  <a:pt x="1930" y="3669"/>
                </a:lnTo>
                <a:lnTo>
                  <a:pt x="1963" y="3772"/>
                </a:lnTo>
                <a:lnTo>
                  <a:pt x="1995" y="3864"/>
                </a:lnTo>
                <a:lnTo>
                  <a:pt x="2029" y="3946"/>
                </a:lnTo>
                <a:lnTo>
                  <a:pt x="2063" y="4020"/>
                </a:lnTo>
                <a:lnTo>
                  <a:pt x="2097" y="4085"/>
                </a:lnTo>
                <a:lnTo>
                  <a:pt x="2131" y="4138"/>
                </a:lnTo>
                <a:lnTo>
                  <a:pt x="2165" y="4185"/>
                </a:lnTo>
                <a:lnTo>
                  <a:pt x="2197" y="4222"/>
                </a:lnTo>
                <a:lnTo>
                  <a:pt x="2229" y="4251"/>
                </a:lnTo>
                <a:lnTo>
                  <a:pt x="2258" y="4271"/>
                </a:lnTo>
                <a:lnTo>
                  <a:pt x="2285" y="4282"/>
                </a:lnTo>
                <a:lnTo>
                  <a:pt x="2311" y="4287"/>
                </a:lnTo>
                <a:lnTo>
                  <a:pt x="2336" y="4282"/>
                </a:lnTo>
                <a:lnTo>
                  <a:pt x="2364" y="4271"/>
                </a:lnTo>
                <a:lnTo>
                  <a:pt x="2394" y="4251"/>
                </a:lnTo>
                <a:lnTo>
                  <a:pt x="2425" y="4222"/>
                </a:lnTo>
                <a:lnTo>
                  <a:pt x="2458" y="4185"/>
                </a:lnTo>
                <a:lnTo>
                  <a:pt x="2490" y="4138"/>
                </a:lnTo>
                <a:lnTo>
                  <a:pt x="2524" y="4085"/>
                </a:lnTo>
                <a:lnTo>
                  <a:pt x="2559" y="4020"/>
                </a:lnTo>
                <a:lnTo>
                  <a:pt x="2593" y="3946"/>
                </a:lnTo>
                <a:lnTo>
                  <a:pt x="2627" y="3864"/>
                </a:lnTo>
                <a:lnTo>
                  <a:pt x="2660" y="3772"/>
                </a:lnTo>
                <a:lnTo>
                  <a:pt x="2691" y="3669"/>
                </a:lnTo>
                <a:lnTo>
                  <a:pt x="2721" y="3562"/>
                </a:lnTo>
                <a:lnTo>
                  <a:pt x="2747" y="3449"/>
                </a:lnTo>
                <a:lnTo>
                  <a:pt x="2771" y="3332"/>
                </a:lnTo>
                <a:lnTo>
                  <a:pt x="2793" y="3210"/>
                </a:lnTo>
                <a:lnTo>
                  <a:pt x="2636" y="3199"/>
                </a:lnTo>
                <a:lnTo>
                  <a:pt x="2475" y="3193"/>
                </a:lnTo>
                <a:lnTo>
                  <a:pt x="2311" y="3190"/>
                </a:lnTo>
                <a:close/>
                <a:moveTo>
                  <a:pt x="1787" y="1737"/>
                </a:moveTo>
                <a:lnTo>
                  <a:pt x="1773" y="1923"/>
                </a:lnTo>
                <a:lnTo>
                  <a:pt x="1765" y="2114"/>
                </a:lnTo>
                <a:lnTo>
                  <a:pt x="1762" y="2309"/>
                </a:lnTo>
                <a:lnTo>
                  <a:pt x="1765" y="2504"/>
                </a:lnTo>
                <a:lnTo>
                  <a:pt x="1773" y="2695"/>
                </a:lnTo>
                <a:lnTo>
                  <a:pt x="1787" y="2881"/>
                </a:lnTo>
                <a:lnTo>
                  <a:pt x="1958" y="2868"/>
                </a:lnTo>
                <a:lnTo>
                  <a:pt x="2134" y="2861"/>
                </a:lnTo>
                <a:lnTo>
                  <a:pt x="2311" y="2860"/>
                </a:lnTo>
                <a:lnTo>
                  <a:pt x="2489" y="2861"/>
                </a:lnTo>
                <a:lnTo>
                  <a:pt x="2664" y="2868"/>
                </a:lnTo>
                <a:lnTo>
                  <a:pt x="2834" y="2881"/>
                </a:lnTo>
                <a:lnTo>
                  <a:pt x="2849" y="2695"/>
                </a:lnTo>
                <a:lnTo>
                  <a:pt x="2858" y="2504"/>
                </a:lnTo>
                <a:lnTo>
                  <a:pt x="2861" y="2309"/>
                </a:lnTo>
                <a:lnTo>
                  <a:pt x="2858" y="2114"/>
                </a:lnTo>
                <a:lnTo>
                  <a:pt x="2849" y="1923"/>
                </a:lnTo>
                <a:lnTo>
                  <a:pt x="2834" y="1737"/>
                </a:lnTo>
                <a:lnTo>
                  <a:pt x="2664" y="1748"/>
                </a:lnTo>
                <a:lnTo>
                  <a:pt x="2489" y="1755"/>
                </a:lnTo>
                <a:lnTo>
                  <a:pt x="2311" y="1758"/>
                </a:lnTo>
                <a:lnTo>
                  <a:pt x="2134" y="1755"/>
                </a:lnTo>
                <a:lnTo>
                  <a:pt x="1958" y="1748"/>
                </a:lnTo>
                <a:lnTo>
                  <a:pt x="1787" y="1737"/>
                </a:lnTo>
                <a:close/>
                <a:moveTo>
                  <a:pt x="526" y="1453"/>
                </a:moveTo>
                <a:lnTo>
                  <a:pt x="477" y="1566"/>
                </a:lnTo>
                <a:lnTo>
                  <a:pt x="433" y="1682"/>
                </a:lnTo>
                <a:lnTo>
                  <a:pt x="397" y="1802"/>
                </a:lnTo>
                <a:lnTo>
                  <a:pt x="369" y="1925"/>
                </a:lnTo>
                <a:lnTo>
                  <a:pt x="348" y="2051"/>
                </a:lnTo>
                <a:lnTo>
                  <a:pt x="335" y="2179"/>
                </a:lnTo>
                <a:lnTo>
                  <a:pt x="331" y="2309"/>
                </a:lnTo>
                <a:lnTo>
                  <a:pt x="335" y="2439"/>
                </a:lnTo>
                <a:lnTo>
                  <a:pt x="348" y="2568"/>
                </a:lnTo>
                <a:lnTo>
                  <a:pt x="369" y="2693"/>
                </a:lnTo>
                <a:lnTo>
                  <a:pt x="397" y="2816"/>
                </a:lnTo>
                <a:lnTo>
                  <a:pt x="433" y="2935"/>
                </a:lnTo>
                <a:lnTo>
                  <a:pt x="477" y="3052"/>
                </a:lnTo>
                <a:lnTo>
                  <a:pt x="526" y="3165"/>
                </a:lnTo>
                <a:lnTo>
                  <a:pt x="622" y="3124"/>
                </a:lnTo>
                <a:lnTo>
                  <a:pt x="724" y="3086"/>
                </a:lnTo>
                <a:lnTo>
                  <a:pt x="833" y="3051"/>
                </a:lnTo>
                <a:lnTo>
                  <a:pt x="947" y="3018"/>
                </a:lnTo>
                <a:lnTo>
                  <a:pt x="1068" y="2988"/>
                </a:lnTo>
                <a:lnTo>
                  <a:pt x="1193" y="2962"/>
                </a:lnTo>
                <a:lnTo>
                  <a:pt x="1324" y="2938"/>
                </a:lnTo>
                <a:lnTo>
                  <a:pt x="1459" y="2916"/>
                </a:lnTo>
                <a:lnTo>
                  <a:pt x="1442" y="2716"/>
                </a:lnTo>
                <a:lnTo>
                  <a:pt x="1434" y="2514"/>
                </a:lnTo>
                <a:lnTo>
                  <a:pt x="1430" y="2309"/>
                </a:lnTo>
                <a:lnTo>
                  <a:pt x="1434" y="2104"/>
                </a:lnTo>
                <a:lnTo>
                  <a:pt x="1442" y="1901"/>
                </a:lnTo>
                <a:lnTo>
                  <a:pt x="1459" y="1700"/>
                </a:lnTo>
                <a:lnTo>
                  <a:pt x="1324" y="1680"/>
                </a:lnTo>
                <a:lnTo>
                  <a:pt x="1193" y="1656"/>
                </a:lnTo>
                <a:lnTo>
                  <a:pt x="1068" y="1630"/>
                </a:lnTo>
                <a:lnTo>
                  <a:pt x="947" y="1600"/>
                </a:lnTo>
                <a:lnTo>
                  <a:pt x="833" y="1567"/>
                </a:lnTo>
                <a:lnTo>
                  <a:pt x="724" y="1532"/>
                </a:lnTo>
                <a:lnTo>
                  <a:pt x="622" y="1494"/>
                </a:lnTo>
                <a:lnTo>
                  <a:pt x="526" y="1453"/>
                </a:lnTo>
                <a:close/>
                <a:moveTo>
                  <a:pt x="4096" y="1453"/>
                </a:moveTo>
                <a:lnTo>
                  <a:pt x="4000" y="1494"/>
                </a:lnTo>
                <a:lnTo>
                  <a:pt x="3898" y="1531"/>
                </a:lnTo>
                <a:lnTo>
                  <a:pt x="3790" y="1566"/>
                </a:lnTo>
                <a:lnTo>
                  <a:pt x="3675" y="1600"/>
                </a:lnTo>
                <a:lnTo>
                  <a:pt x="3555" y="1630"/>
                </a:lnTo>
                <a:lnTo>
                  <a:pt x="3429" y="1656"/>
                </a:lnTo>
                <a:lnTo>
                  <a:pt x="3299" y="1680"/>
                </a:lnTo>
                <a:lnTo>
                  <a:pt x="3163" y="1700"/>
                </a:lnTo>
                <a:lnTo>
                  <a:pt x="3179" y="1901"/>
                </a:lnTo>
                <a:lnTo>
                  <a:pt x="3189" y="2104"/>
                </a:lnTo>
                <a:lnTo>
                  <a:pt x="3191" y="2309"/>
                </a:lnTo>
                <a:lnTo>
                  <a:pt x="3189" y="2514"/>
                </a:lnTo>
                <a:lnTo>
                  <a:pt x="3179" y="2716"/>
                </a:lnTo>
                <a:lnTo>
                  <a:pt x="3163" y="2916"/>
                </a:lnTo>
                <a:lnTo>
                  <a:pt x="3299" y="2938"/>
                </a:lnTo>
                <a:lnTo>
                  <a:pt x="3429" y="2962"/>
                </a:lnTo>
                <a:lnTo>
                  <a:pt x="3555" y="2988"/>
                </a:lnTo>
                <a:lnTo>
                  <a:pt x="3675" y="3018"/>
                </a:lnTo>
                <a:lnTo>
                  <a:pt x="3790" y="3051"/>
                </a:lnTo>
                <a:lnTo>
                  <a:pt x="3898" y="3086"/>
                </a:lnTo>
                <a:lnTo>
                  <a:pt x="4000" y="3124"/>
                </a:lnTo>
                <a:lnTo>
                  <a:pt x="4096" y="3165"/>
                </a:lnTo>
                <a:lnTo>
                  <a:pt x="4146" y="3052"/>
                </a:lnTo>
                <a:lnTo>
                  <a:pt x="4190" y="2935"/>
                </a:lnTo>
                <a:lnTo>
                  <a:pt x="4225" y="2816"/>
                </a:lnTo>
                <a:lnTo>
                  <a:pt x="4253" y="2693"/>
                </a:lnTo>
                <a:lnTo>
                  <a:pt x="4275" y="2568"/>
                </a:lnTo>
                <a:lnTo>
                  <a:pt x="4287" y="2439"/>
                </a:lnTo>
                <a:lnTo>
                  <a:pt x="4292" y="2309"/>
                </a:lnTo>
                <a:lnTo>
                  <a:pt x="4287" y="2179"/>
                </a:lnTo>
                <a:lnTo>
                  <a:pt x="4275" y="2051"/>
                </a:lnTo>
                <a:lnTo>
                  <a:pt x="4253" y="1925"/>
                </a:lnTo>
                <a:lnTo>
                  <a:pt x="4225" y="1802"/>
                </a:lnTo>
                <a:lnTo>
                  <a:pt x="4190" y="1682"/>
                </a:lnTo>
                <a:lnTo>
                  <a:pt x="4146" y="1566"/>
                </a:lnTo>
                <a:lnTo>
                  <a:pt x="4096" y="1453"/>
                </a:lnTo>
                <a:close/>
                <a:moveTo>
                  <a:pt x="2828" y="399"/>
                </a:moveTo>
                <a:lnTo>
                  <a:pt x="2872" y="485"/>
                </a:lnTo>
                <a:lnTo>
                  <a:pt x="2913" y="577"/>
                </a:lnTo>
                <a:lnTo>
                  <a:pt x="2951" y="676"/>
                </a:lnTo>
                <a:lnTo>
                  <a:pt x="2986" y="781"/>
                </a:lnTo>
                <a:lnTo>
                  <a:pt x="3019" y="891"/>
                </a:lnTo>
                <a:lnTo>
                  <a:pt x="3050" y="1004"/>
                </a:lnTo>
                <a:lnTo>
                  <a:pt x="3077" y="1124"/>
                </a:lnTo>
                <a:lnTo>
                  <a:pt x="3101" y="1245"/>
                </a:lnTo>
                <a:lnTo>
                  <a:pt x="3122" y="1373"/>
                </a:lnTo>
                <a:lnTo>
                  <a:pt x="3255" y="1351"/>
                </a:lnTo>
                <a:lnTo>
                  <a:pt x="3384" y="1327"/>
                </a:lnTo>
                <a:lnTo>
                  <a:pt x="3505" y="1300"/>
                </a:lnTo>
                <a:lnTo>
                  <a:pt x="3621" y="1271"/>
                </a:lnTo>
                <a:lnTo>
                  <a:pt x="3730" y="1238"/>
                </a:lnTo>
                <a:lnTo>
                  <a:pt x="3832" y="1203"/>
                </a:lnTo>
                <a:lnTo>
                  <a:pt x="3927" y="1166"/>
                </a:lnTo>
                <a:lnTo>
                  <a:pt x="3852" y="1067"/>
                </a:lnTo>
                <a:lnTo>
                  <a:pt x="3771" y="974"/>
                </a:lnTo>
                <a:lnTo>
                  <a:pt x="3685" y="887"/>
                </a:lnTo>
                <a:lnTo>
                  <a:pt x="3594" y="803"/>
                </a:lnTo>
                <a:lnTo>
                  <a:pt x="3497" y="726"/>
                </a:lnTo>
                <a:lnTo>
                  <a:pt x="3396" y="655"/>
                </a:lnTo>
                <a:lnTo>
                  <a:pt x="3290" y="590"/>
                </a:lnTo>
                <a:lnTo>
                  <a:pt x="3180" y="532"/>
                </a:lnTo>
                <a:lnTo>
                  <a:pt x="3067" y="481"/>
                </a:lnTo>
                <a:lnTo>
                  <a:pt x="2950" y="436"/>
                </a:lnTo>
                <a:lnTo>
                  <a:pt x="2828" y="399"/>
                </a:lnTo>
                <a:close/>
                <a:moveTo>
                  <a:pt x="1793" y="399"/>
                </a:moveTo>
                <a:lnTo>
                  <a:pt x="1673" y="436"/>
                </a:lnTo>
                <a:lnTo>
                  <a:pt x="1555" y="481"/>
                </a:lnTo>
                <a:lnTo>
                  <a:pt x="1441" y="532"/>
                </a:lnTo>
                <a:lnTo>
                  <a:pt x="1332" y="590"/>
                </a:lnTo>
                <a:lnTo>
                  <a:pt x="1226" y="655"/>
                </a:lnTo>
                <a:lnTo>
                  <a:pt x="1124" y="726"/>
                </a:lnTo>
                <a:lnTo>
                  <a:pt x="1028" y="803"/>
                </a:lnTo>
                <a:lnTo>
                  <a:pt x="937" y="887"/>
                </a:lnTo>
                <a:lnTo>
                  <a:pt x="851" y="974"/>
                </a:lnTo>
                <a:lnTo>
                  <a:pt x="771" y="1067"/>
                </a:lnTo>
                <a:lnTo>
                  <a:pt x="696" y="1166"/>
                </a:lnTo>
                <a:lnTo>
                  <a:pt x="790" y="1203"/>
                </a:lnTo>
                <a:lnTo>
                  <a:pt x="892" y="1238"/>
                </a:lnTo>
                <a:lnTo>
                  <a:pt x="1001" y="1271"/>
                </a:lnTo>
                <a:lnTo>
                  <a:pt x="1117" y="1300"/>
                </a:lnTo>
                <a:lnTo>
                  <a:pt x="1239" y="1327"/>
                </a:lnTo>
                <a:lnTo>
                  <a:pt x="1367" y="1351"/>
                </a:lnTo>
                <a:lnTo>
                  <a:pt x="1500" y="1373"/>
                </a:lnTo>
                <a:lnTo>
                  <a:pt x="1521" y="1245"/>
                </a:lnTo>
                <a:lnTo>
                  <a:pt x="1546" y="1124"/>
                </a:lnTo>
                <a:lnTo>
                  <a:pt x="1572" y="1005"/>
                </a:lnTo>
                <a:lnTo>
                  <a:pt x="1602" y="891"/>
                </a:lnTo>
                <a:lnTo>
                  <a:pt x="1635" y="781"/>
                </a:lnTo>
                <a:lnTo>
                  <a:pt x="1670" y="676"/>
                </a:lnTo>
                <a:lnTo>
                  <a:pt x="1708" y="577"/>
                </a:lnTo>
                <a:lnTo>
                  <a:pt x="1749" y="485"/>
                </a:lnTo>
                <a:lnTo>
                  <a:pt x="1793" y="399"/>
                </a:lnTo>
                <a:close/>
                <a:moveTo>
                  <a:pt x="2311" y="331"/>
                </a:moveTo>
                <a:lnTo>
                  <a:pt x="2285" y="334"/>
                </a:lnTo>
                <a:lnTo>
                  <a:pt x="2258" y="347"/>
                </a:lnTo>
                <a:lnTo>
                  <a:pt x="2229" y="367"/>
                </a:lnTo>
                <a:lnTo>
                  <a:pt x="2197" y="396"/>
                </a:lnTo>
                <a:lnTo>
                  <a:pt x="2165" y="433"/>
                </a:lnTo>
                <a:lnTo>
                  <a:pt x="2131" y="478"/>
                </a:lnTo>
                <a:lnTo>
                  <a:pt x="2097" y="533"/>
                </a:lnTo>
                <a:lnTo>
                  <a:pt x="2063" y="597"/>
                </a:lnTo>
                <a:lnTo>
                  <a:pt x="2029" y="670"/>
                </a:lnTo>
                <a:lnTo>
                  <a:pt x="1995" y="754"/>
                </a:lnTo>
                <a:lnTo>
                  <a:pt x="1963" y="846"/>
                </a:lnTo>
                <a:lnTo>
                  <a:pt x="1930" y="947"/>
                </a:lnTo>
                <a:lnTo>
                  <a:pt x="1902" y="1056"/>
                </a:lnTo>
                <a:lnTo>
                  <a:pt x="1875" y="1169"/>
                </a:lnTo>
                <a:lnTo>
                  <a:pt x="1851" y="1286"/>
                </a:lnTo>
                <a:lnTo>
                  <a:pt x="1830" y="1408"/>
                </a:lnTo>
                <a:lnTo>
                  <a:pt x="1987" y="1419"/>
                </a:lnTo>
                <a:lnTo>
                  <a:pt x="2148" y="1425"/>
                </a:lnTo>
                <a:lnTo>
                  <a:pt x="2311" y="1428"/>
                </a:lnTo>
                <a:lnTo>
                  <a:pt x="2475" y="1425"/>
                </a:lnTo>
                <a:lnTo>
                  <a:pt x="2636" y="1419"/>
                </a:lnTo>
                <a:lnTo>
                  <a:pt x="2793" y="1408"/>
                </a:lnTo>
                <a:lnTo>
                  <a:pt x="2771" y="1286"/>
                </a:lnTo>
                <a:lnTo>
                  <a:pt x="2747" y="1169"/>
                </a:lnTo>
                <a:lnTo>
                  <a:pt x="2721" y="1056"/>
                </a:lnTo>
                <a:lnTo>
                  <a:pt x="2691" y="947"/>
                </a:lnTo>
                <a:lnTo>
                  <a:pt x="2660" y="846"/>
                </a:lnTo>
                <a:lnTo>
                  <a:pt x="2627" y="754"/>
                </a:lnTo>
                <a:lnTo>
                  <a:pt x="2593" y="670"/>
                </a:lnTo>
                <a:lnTo>
                  <a:pt x="2559" y="597"/>
                </a:lnTo>
                <a:lnTo>
                  <a:pt x="2524" y="533"/>
                </a:lnTo>
                <a:lnTo>
                  <a:pt x="2490" y="478"/>
                </a:lnTo>
                <a:lnTo>
                  <a:pt x="2458" y="433"/>
                </a:lnTo>
                <a:lnTo>
                  <a:pt x="2425" y="396"/>
                </a:lnTo>
                <a:lnTo>
                  <a:pt x="2394" y="367"/>
                </a:lnTo>
                <a:lnTo>
                  <a:pt x="2364" y="347"/>
                </a:lnTo>
                <a:lnTo>
                  <a:pt x="2336" y="334"/>
                </a:lnTo>
                <a:lnTo>
                  <a:pt x="2311" y="331"/>
                </a:lnTo>
                <a:close/>
                <a:moveTo>
                  <a:pt x="2311" y="0"/>
                </a:moveTo>
                <a:lnTo>
                  <a:pt x="2452" y="4"/>
                </a:lnTo>
                <a:lnTo>
                  <a:pt x="2590" y="16"/>
                </a:lnTo>
                <a:lnTo>
                  <a:pt x="2726" y="38"/>
                </a:lnTo>
                <a:lnTo>
                  <a:pt x="2859" y="66"/>
                </a:lnTo>
                <a:lnTo>
                  <a:pt x="2989" y="101"/>
                </a:lnTo>
                <a:lnTo>
                  <a:pt x="3117" y="145"/>
                </a:lnTo>
                <a:lnTo>
                  <a:pt x="3241" y="194"/>
                </a:lnTo>
                <a:lnTo>
                  <a:pt x="3361" y="252"/>
                </a:lnTo>
                <a:lnTo>
                  <a:pt x="3477" y="316"/>
                </a:lnTo>
                <a:lnTo>
                  <a:pt x="3589" y="385"/>
                </a:lnTo>
                <a:lnTo>
                  <a:pt x="3696" y="461"/>
                </a:lnTo>
                <a:lnTo>
                  <a:pt x="3799" y="543"/>
                </a:lnTo>
                <a:lnTo>
                  <a:pt x="3897" y="631"/>
                </a:lnTo>
                <a:lnTo>
                  <a:pt x="3990" y="724"/>
                </a:lnTo>
                <a:lnTo>
                  <a:pt x="4078" y="822"/>
                </a:lnTo>
                <a:lnTo>
                  <a:pt x="4160" y="925"/>
                </a:lnTo>
                <a:lnTo>
                  <a:pt x="4236" y="1032"/>
                </a:lnTo>
                <a:lnTo>
                  <a:pt x="4307" y="1144"/>
                </a:lnTo>
                <a:lnTo>
                  <a:pt x="4371" y="1261"/>
                </a:lnTo>
                <a:lnTo>
                  <a:pt x="4427" y="1381"/>
                </a:lnTo>
                <a:lnTo>
                  <a:pt x="4478" y="1504"/>
                </a:lnTo>
                <a:lnTo>
                  <a:pt x="4521" y="1631"/>
                </a:lnTo>
                <a:lnTo>
                  <a:pt x="4557" y="1761"/>
                </a:lnTo>
                <a:lnTo>
                  <a:pt x="4586" y="1894"/>
                </a:lnTo>
                <a:lnTo>
                  <a:pt x="4605" y="2031"/>
                </a:lnTo>
                <a:lnTo>
                  <a:pt x="4618" y="2168"/>
                </a:lnTo>
                <a:lnTo>
                  <a:pt x="4622" y="2309"/>
                </a:lnTo>
                <a:lnTo>
                  <a:pt x="4618" y="2449"/>
                </a:lnTo>
                <a:lnTo>
                  <a:pt x="4605" y="2587"/>
                </a:lnTo>
                <a:lnTo>
                  <a:pt x="4586" y="2723"/>
                </a:lnTo>
                <a:lnTo>
                  <a:pt x="4557" y="2857"/>
                </a:lnTo>
                <a:lnTo>
                  <a:pt x="4521" y="2987"/>
                </a:lnTo>
                <a:lnTo>
                  <a:pt x="4478" y="3114"/>
                </a:lnTo>
                <a:lnTo>
                  <a:pt x="4427" y="3237"/>
                </a:lnTo>
                <a:lnTo>
                  <a:pt x="4371" y="3357"/>
                </a:lnTo>
                <a:lnTo>
                  <a:pt x="4307" y="3473"/>
                </a:lnTo>
                <a:lnTo>
                  <a:pt x="4236" y="3585"/>
                </a:lnTo>
                <a:lnTo>
                  <a:pt x="4160" y="3693"/>
                </a:lnTo>
                <a:lnTo>
                  <a:pt x="4078" y="3795"/>
                </a:lnTo>
                <a:lnTo>
                  <a:pt x="3990" y="3894"/>
                </a:lnTo>
                <a:lnTo>
                  <a:pt x="3897" y="3987"/>
                </a:lnTo>
                <a:lnTo>
                  <a:pt x="3799" y="4075"/>
                </a:lnTo>
                <a:lnTo>
                  <a:pt x="3696" y="4157"/>
                </a:lnTo>
                <a:lnTo>
                  <a:pt x="3589" y="4232"/>
                </a:lnTo>
                <a:lnTo>
                  <a:pt x="3477" y="4302"/>
                </a:lnTo>
                <a:lnTo>
                  <a:pt x="3361" y="4366"/>
                </a:lnTo>
                <a:lnTo>
                  <a:pt x="3241" y="4422"/>
                </a:lnTo>
                <a:lnTo>
                  <a:pt x="3117" y="4473"/>
                </a:lnTo>
                <a:lnTo>
                  <a:pt x="2989" y="4517"/>
                </a:lnTo>
                <a:lnTo>
                  <a:pt x="2859" y="4552"/>
                </a:lnTo>
                <a:lnTo>
                  <a:pt x="2726" y="4580"/>
                </a:lnTo>
                <a:lnTo>
                  <a:pt x="2590" y="4602"/>
                </a:lnTo>
                <a:lnTo>
                  <a:pt x="2452" y="4614"/>
                </a:lnTo>
                <a:lnTo>
                  <a:pt x="2311" y="4619"/>
                </a:lnTo>
                <a:lnTo>
                  <a:pt x="2171" y="4614"/>
                </a:lnTo>
                <a:lnTo>
                  <a:pt x="2032" y="4602"/>
                </a:lnTo>
                <a:lnTo>
                  <a:pt x="1896" y="4580"/>
                </a:lnTo>
                <a:lnTo>
                  <a:pt x="1763" y="4552"/>
                </a:lnTo>
                <a:lnTo>
                  <a:pt x="1633" y="4517"/>
                </a:lnTo>
                <a:lnTo>
                  <a:pt x="1506" y="4473"/>
                </a:lnTo>
                <a:lnTo>
                  <a:pt x="1382" y="4422"/>
                </a:lnTo>
                <a:lnTo>
                  <a:pt x="1261" y="4366"/>
                </a:lnTo>
                <a:lnTo>
                  <a:pt x="1145" y="4302"/>
                </a:lnTo>
                <a:lnTo>
                  <a:pt x="1034" y="4232"/>
                </a:lnTo>
                <a:lnTo>
                  <a:pt x="926" y="4157"/>
                </a:lnTo>
                <a:lnTo>
                  <a:pt x="823" y="4075"/>
                </a:lnTo>
                <a:lnTo>
                  <a:pt x="724" y="3987"/>
                </a:lnTo>
                <a:lnTo>
                  <a:pt x="632" y="3894"/>
                </a:lnTo>
                <a:lnTo>
                  <a:pt x="544" y="3795"/>
                </a:lnTo>
                <a:lnTo>
                  <a:pt x="462" y="3693"/>
                </a:lnTo>
                <a:lnTo>
                  <a:pt x="386" y="3585"/>
                </a:lnTo>
                <a:lnTo>
                  <a:pt x="315" y="3473"/>
                </a:lnTo>
                <a:lnTo>
                  <a:pt x="252" y="3357"/>
                </a:lnTo>
                <a:lnTo>
                  <a:pt x="195" y="3237"/>
                </a:lnTo>
                <a:lnTo>
                  <a:pt x="144" y="3114"/>
                </a:lnTo>
                <a:lnTo>
                  <a:pt x="102" y="2987"/>
                </a:lnTo>
                <a:lnTo>
                  <a:pt x="65" y="2857"/>
                </a:lnTo>
                <a:lnTo>
                  <a:pt x="37" y="2723"/>
                </a:lnTo>
                <a:lnTo>
                  <a:pt x="17" y="2587"/>
                </a:lnTo>
                <a:lnTo>
                  <a:pt x="4" y="2449"/>
                </a:lnTo>
                <a:lnTo>
                  <a:pt x="0" y="2309"/>
                </a:lnTo>
                <a:lnTo>
                  <a:pt x="4" y="2164"/>
                </a:lnTo>
                <a:lnTo>
                  <a:pt x="18" y="2019"/>
                </a:lnTo>
                <a:lnTo>
                  <a:pt x="40" y="1878"/>
                </a:lnTo>
                <a:lnTo>
                  <a:pt x="71" y="1741"/>
                </a:lnTo>
                <a:lnTo>
                  <a:pt x="109" y="1607"/>
                </a:lnTo>
                <a:lnTo>
                  <a:pt x="156" y="1476"/>
                </a:lnTo>
                <a:lnTo>
                  <a:pt x="209" y="1347"/>
                </a:lnTo>
                <a:lnTo>
                  <a:pt x="271" y="1224"/>
                </a:lnTo>
                <a:lnTo>
                  <a:pt x="339" y="1106"/>
                </a:lnTo>
                <a:lnTo>
                  <a:pt x="414" y="991"/>
                </a:lnTo>
                <a:lnTo>
                  <a:pt x="496" y="881"/>
                </a:lnTo>
                <a:lnTo>
                  <a:pt x="584" y="776"/>
                </a:lnTo>
                <a:lnTo>
                  <a:pt x="677" y="678"/>
                </a:lnTo>
                <a:lnTo>
                  <a:pt x="776" y="583"/>
                </a:lnTo>
                <a:lnTo>
                  <a:pt x="881" y="495"/>
                </a:lnTo>
                <a:lnTo>
                  <a:pt x="991" y="415"/>
                </a:lnTo>
                <a:lnTo>
                  <a:pt x="1106" y="339"/>
                </a:lnTo>
                <a:lnTo>
                  <a:pt x="1226" y="271"/>
                </a:lnTo>
                <a:lnTo>
                  <a:pt x="1349" y="210"/>
                </a:lnTo>
                <a:lnTo>
                  <a:pt x="1476" y="155"/>
                </a:lnTo>
                <a:lnTo>
                  <a:pt x="1608" y="110"/>
                </a:lnTo>
                <a:lnTo>
                  <a:pt x="1742" y="70"/>
                </a:lnTo>
                <a:lnTo>
                  <a:pt x="1881" y="41"/>
                </a:lnTo>
                <a:lnTo>
                  <a:pt x="2022" y="18"/>
                </a:lnTo>
                <a:lnTo>
                  <a:pt x="2165" y="4"/>
                </a:lnTo>
                <a:lnTo>
                  <a:pt x="231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>
            <a:off x="9901934" y="1913052"/>
            <a:ext cx="168244" cy="324752"/>
          </a:xfrm>
          <a:custGeom>
            <a:avLst/>
            <a:gdLst>
              <a:gd name="T0" fmla="*/ 1826 w 3212"/>
              <a:gd name="T1" fmla="*/ 4 h 6200"/>
              <a:gd name="T2" fmla="*/ 1981 w 3212"/>
              <a:gd name="T3" fmla="*/ 91 h 6200"/>
              <a:gd name="T4" fmla="*/ 2003 w 3212"/>
              <a:gd name="T5" fmla="*/ 387 h 6200"/>
              <a:gd name="T6" fmla="*/ 2024 w 3212"/>
              <a:gd name="T7" fmla="*/ 612 h 6200"/>
              <a:gd name="T8" fmla="*/ 2164 w 3212"/>
              <a:gd name="T9" fmla="*/ 687 h 6200"/>
              <a:gd name="T10" fmla="*/ 2737 w 3212"/>
              <a:gd name="T11" fmla="*/ 829 h 6200"/>
              <a:gd name="T12" fmla="*/ 2999 w 3212"/>
              <a:gd name="T13" fmla="*/ 997 h 6200"/>
              <a:gd name="T14" fmla="*/ 2899 w 3212"/>
              <a:gd name="T15" fmla="*/ 1457 h 6200"/>
              <a:gd name="T16" fmla="*/ 2773 w 3212"/>
              <a:gd name="T17" fmla="*/ 1759 h 6200"/>
              <a:gd name="T18" fmla="*/ 2597 w 3212"/>
              <a:gd name="T19" fmla="*/ 1733 h 6200"/>
              <a:gd name="T20" fmla="*/ 1922 w 3212"/>
              <a:gd name="T21" fmla="*/ 1548 h 6200"/>
              <a:gd name="T22" fmla="*/ 1447 w 3212"/>
              <a:gd name="T23" fmla="*/ 1572 h 6200"/>
              <a:gd name="T24" fmla="*/ 1198 w 3212"/>
              <a:gd name="T25" fmla="*/ 1744 h 6200"/>
              <a:gd name="T26" fmla="*/ 1141 w 3212"/>
              <a:gd name="T27" fmla="*/ 1997 h 6200"/>
              <a:gd name="T28" fmla="*/ 1294 w 3212"/>
              <a:gd name="T29" fmla="*/ 2241 h 6200"/>
              <a:gd name="T30" fmla="*/ 1711 w 3212"/>
              <a:gd name="T31" fmla="*/ 2473 h 6200"/>
              <a:gd name="T32" fmla="*/ 2469 w 3212"/>
              <a:gd name="T33" fmla="*/ 2816 h 6200"/>
              <a:gd name="T34" fmla="*/ 2907 w 3212"/>
              <a:gd name="T35" fmla="*/ 3184 h 6200"/>
              <a:gd name="T36" fmla="*/ 3158 w 3212"/>
              <a:gd name="T37" fmla="*/ 3660 h 6200"/>
              <a:gd name="T38" fmla="*/ 3205 w 3212"/>
              <a:gd name="T39" fmla="*/ 4184 h 6200"/>
              <a:gd name="T40" fmla="*/ 3037 w 3212"/>
              <a:gd name="T41" fmla="*/ 4698 h 6200"/>
              <a:gd name="T42" fmla="*/ 2660 w 3212"/>
              <a:gd name="T43" fmla="*/ 5124 h 6200"/>
              <a:gd name="T44" fmla="*/ 2150 w 3212"/>
              <a:gd name="T45" fmla="*/ 5370 h 6200"/>
              <a:gd name="T46" fmla="*/ 1988 w 3212"/>
              <a:gd name="T47" fmla="*/ 5485 h 6200"/>
              <a:gd name="T48" fmla="*/ 1967 w 3212"/>
              <a:gd name="T49" fmla="*/ 5879 h 6200"/>
              <a:gd name="T50" fmla="*/ 1909 w 3212"/>
              <a:gd name="T51" fmla="*/ 6160 h 6200"/>
              <a:gd name="T52" fmla="*/ 1358 w 3212"/>
              <a:gd name="T53" fmla="*/ 6200 h 6200"/>
              <a:gd name="T54" fmla="*/ 1198 w 3212"/>
              <a:gd name="T55" fmla="*/ 6117 h 6200"/>
              <a:gd name="T56" fmla="*/ 1168 w 3212"/>
              <a:gd name="T57" fmla="*/ 5709 h 6200"/>
              <a:gd name="T58" fmla="*/ 1138 w 3212"/>
              <a:gd name="T59" fmla="*/ 5511 h 6200"/>
              <a:gd name="T60" fmla="*/ 953 w 3212"/>
              <a:gd name="T61" fmla="*/ 5451 h 6200"/>
              <a:gd name="T62" fmla="*/ 308 w 3212"/>
              <a:gd name="T63" fmla="*/ 5285 h 6200"/>
              <a:gd name="T64" fmla="*/ 30 w 3212"/>
              <a:gd name="T65" fmla="*/ 5128 h 6200"/>
              <a:gd name="T66" fmla="*/ 13 w 3212"/>
              <a:gd name="T67" fmla="*/ 4945 h 6200"/>
              <a:gd name="T68" fmla="*/ 189 w 3212"/>
              <a:gd name="T69" fmla="*/ 4362 h 6200"/>
              <a:gd name="T70" fmla="*/ 298 w 3212"/>
              <a:gd name="T71" fmla="*/ 4292 h 6200"/>
              <a:gd name="T72" fmla="*/ 687 w 3212"/>
              <a:gd name="T73" fmla="*/ 4456 h 6200"/>
              <a:gd name="T74" fmla="*/ 1362 w 3212"/>
              <a:gd name="T75" fmla="*/ 4600 h 6200"/>
              <a:gd name="T76" fmla="*/ 1824 w 3212"/>
              <a:gd name="T77" fmla="*/ 4517 h 6200"/>
              <a:gd name="T78" fmla="*/ 2062 w 3212"/>
              <a:gd name="T79" fmla="*/ 4307 h 6200"/>
              <a:gd name="T80" fmla="*/ 2099 w 3212"/>
              <a:gd name="T81" fmla="*/ 4022 h 6200"/>
              <a:gd name="T82" fmla="*/ 1928 w 3212"/>
              <a:gd name="T83" fmla="*/ 3754 h 6200"/>
              <a:gd name="T84" fmla="*/ 1485 w 3212"/>
              <a:gd name="T85" fmla="*/ 3513 h 6200"/>
              <a:gd name="T86" fmla="*/ 858 w 3212"/>
              <a:gd name="T87" fmla="*/ 3243 h 6200"/>
              <a:gd name="T88" fmla="*/ 419 w 3212"/>
              <a:gd name="T89" fmla="*/ 2939 h 6200"/>
              <a:gd name="T90" fmla="*/ 143 w 3212"/>
              <a:gd name="T91" fmla="*/ 2569 h 6200"/>
              <a:gd name="T92" fmla="*/ 40 w 3212"/>
              <a:gd name="T93" fmla="*/ 2103 h 6200"/>
              <a:gd name="T94" fmla="*/ 136 w 3212"/>
              <a:gd name="T95" fmla="*/ 1552 h 6200"/>
              <a:gd name="T96" fmla="*/ 425 w 3212"/>
              <a:gd name="T97" fmla="*/ 1127 h 6200"/>
              <a:gd name="T98" fmla="*/ 881 w 3212"/>
              <a:gd name="T99" fmla="*/ 834 h 6200"/>
              <a:gd name="T100" fmla="*/ 1154 w 3212"/>
              <a:gd name="T101" fmla="*/ 723 h 6200"/>
              <a:gd name="T102" fmla="*/ 1220 w 3212"/>
              <a:gd name="T103" fmla="*/ 608 h 6200"/>
              <a:gd name="T104" fmla="*/ 1226 w 3212"/>
              <a:gd name="T105" fmla="*/ 221 h 6200"/>
              <a:gd name="T106" fmla="*/ 1281 w 3212"/>
              <a:gd name="T107" fmla="*/ 34 h 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12" h="6200">
                <a:moveTo>
                  <a:pt x="1445" y="0"/>
                </a:moveTo>
                <a:lnTo>
                  <a:pt x="1613" y="0"/>
                </a:lnTo>
                <a:lnTo>
                  <a:pt x="1696" y="0"/>
                </a:lnTo>
                <a:lnTo>
                  <a:pt x="1767" y="2"/>
                </a:lnTo>
                <a:lnTo>
                  <a:pt x="1826" y="4"/>
                </a:lnTo>
                <a:lnTo>
                  <a:pt x="1873" y="12"/>
                </a:lnTo>
                <a:lnTo>
                  <a:pt x="1913" y="23"/>
                </a:lnTo>
                <a:lnTo>
                  <a:pt x="1943" y="38"/>
                </a:lnTo>
                <a:lnTo>
                  <a:pt x="1966" y="61"/>
                </a:lnTo>
                <a:lnTo>
                  <a:pt x="1981" y="91"/>
                </a:lnTo>
                <a:lnTo>
                  <a:pt x="1992" y="129"/>
                </a:lnTo>
                <a:lnTo>
                  <a:pt x="1998" y="176"/>
                </a:lnTo>
                <a:lnTo>
                  <a:pt x="2001" y="234"/>
                </a:lnTo>
                <a:lnTo>
                  <a:pt x="2003" y="306"/>
                </a:lnTo>
                <a:lnTo>
                  <a:pt x="2003" y="387"/>
                </a:lnTo>
                <a:lnTo>
                  <a:pt x="2005" y="451"/>
                </a:lnTo>
                <a:lnTo>
                  <a:pt x="2005" y="504"/>
                </a:lnTo>
                <a:lnTo>
                  <a:pt x="2009" y="548"/>
                </a:lnTo>
                <a:lnTo>
                  <a:pt x="2015" y="583"/>
                </a:lnTo>
                <a:lnTo>
                  <a:pt x="2024" y="612"/>
                </a:lnTo>
                <a:lnTo>
                  <a:pt x="2039" y="634"/>
                </a:lnTo>
                <a:lnTo>
                  <a:pt x="2060" y="653"/>
                </a:lnTo>
                <a:lnTo>
                  <a:pt x="2086" y="667"/>
                </a:lnTo>
                <a:lnTo>
                  <a:pt x="2120" y="678"/>
                </a:lnTo>
                <a:lnTo>
                  <a:pt x="2164" y="687"/>
                </a:lnTo>
                <a:lnTo>
                  <a:pt x="2216" y="697"/>
                </a:lnTo>
                <a:lnTo>
                  <a:pt x="2279" y="706"/>
                </a:lnTo>
                <a:lnTo>
                  <a:pt x="2435" y="736"/>
                </a:lnTo>
                <a:lnTo>
                  <a:pt x="2588" y="778"/>
                </a:lnTo>
                <a:lnTo>
                  <a:pt x="2737" y="829"/>
                </a:lnTo>
                <a:lnTo>
                  <a:pt x="2884" y="887"/>
                </a:lnTo>
                <a:lnTo>
                  <a:pt x="2926" y="910"/>
                </a:lnTo>
                <a:lnTo>
                  <a:pt x="2958" y="935"/>
                </a:lnTo>
                <a:lnTo>
                  <a:pt x="2984" y="965"/>
                </a:lnTo>
                <a:lnTo>
                  <a:pt x="2999" y="997"/>
                </a:lnTo>
                <a:lnTo>
                  <a:pt x="3009" y="1035"/>
                </a:lnTo>
                <a:lnTo>
                  <a:pt x="3007" y="1076"/>
                </a:lnTo>
                <a:lnTo>
                  <a:pt x="2997" y="1121"/>
                </a:lnTo>
                <a:lnTo>
                  <a:pt x="2948" y="1289"/>
                </a:lnTo>
                <a:lnTo>
                  <a:pt x="2899" y="1457"/>
                </a:lnTo>
                <a:lnTo>
                  <a:pt x="2848" y="1625"/>
                </a:lnTo>
                <a:lnTo>
                  <a:pt x="2831" y="1672"/>
                </a:lnTo>
                <a:lnTo>
                  <a:pt x="2814" y="1710"/>
                </a:lnTo>
                <a:lnTo>
                  <a:pt x="2794" y="1740"/>
                </a:lnTo>
                <a:lnTo>
                  <a:pt x="2773" y="1759"/>
                </a:lnTo>
                <a:lnTo>
                  <a:pt x="2746" y="1771"/>
                </a:lnTo>
                <a:lnTo>
                  <a:pt x="2718" y="1772"/>
                </a:lnTo>
                <a:lnTo>
                  <a:pt x="2684" y="1767"/>
                </a:lnTo>
                <a:lnTo>
                  <a:pt x="2643" y="1754"/>
                </a:lnTo>
                <a:lnTo>
                  <a:pt x="2597" y="1733"/>
                </a:lnTo>
                <a:lnTo>
                  <a:pt x="2465" y="1676"/>
                </a:lnTo>
                <a:lnTo>
                  <a:pt x="2333" y="1629"/>
                </a:lnTo>
                <a:lnTo>
                  <a:pt x="2198" y="1591"/>
                </a:lnTo>
                <a:lnTo>
                  <a:pt x="2062" y="1565"/>
                </a:lnTo>
                <a:lnTo>
                  <a:pt x="1922" y="1548"/>
                </a:lnTo>
                <a:lnTo>
                  <a:pt x="1783" y="1540"/>
                </a:lnTo>
                <a:lnTo>
                  <a:pt x="1639" y="1544"/>
                </a:lnTo>
                <a:lnTo>
                  <a:pt x="1575" y="1548"/>
                </a:lnTo>
                <a:lnTo>
                  <a:pt x="1509" y="1557"/>
                </a:lnTo>
                <a:lnTo>
                  <a:pt x="1447" y="1572"/>
                </a:lnTo>
                <a:lnTo>
                  <a:pt x="1385" y="1595"/>
                </a:lnTo>
                <a:lnTo>
                  <a:pt x="1326" y="1625"/>
                </a:lnTo>
                <a:lnTo>
                  <a:pt x="1275" y="1661"/>
                </a:lnTo>
                <a:lnTo>
                  <a:pt x="1232" y="1701"/>
                </a:lnTo>
                <a:lnTo>
                  <a:pt x="1198" y="1744"/>
                </a:lnTo>
                <a:lnTo>
                  <a:pt x="1170" y="1791"/>
                </a:lnTo>
                <a:lnTo>
                  <a:pt x="1151" y="1840"/>
                </a:lnTo>
                <a:lnTo>
                  <a:pt x="1139" y="1891"/>
                </a:lnTo>
                <a:lnTo>
                  <a:pt x="1136" y="1944"/>
                </a:lnTo>
                <a:lnTo>
                  <a:pt x="1141" y="1997"/>
                </a:lnTo>
                <a:lnTo>
                  <a:pt x="1154" y="2048"/>
                </a:lnTo>
                <a:lnTo>
                  <a:pt x="1175" y="2099"/>
                </a:lnTo>
                <a:lnTo>
                  <a:pt x="1207" y="2150"/>
                </a:lnTo>
                <a:lnTo>
                  <a:pt x="1247" y="2197"/>
                </a:lnTo>
                <a:lnTo>
                  <a:pt x="1294" y="2241"/>
                </a:lnTo>
                <a:lnTo>
                  <a:pt x="1371" y="2297"/>
                </a:lnTo>
                <a:lnTo>
                  <a:pt x="1453" y="2348"/>
                </a:lnTo>
                <a:lnTo>
                  <a:pt x="1535" y="2393"/>
                </a:lnTo>
                <a:lnTo>
                  <a:pt x="1622" y="2435"/>
                </a:lnTo>
                <a:lnTo>
                  <a:pt x="1711" y="2473"/>
                </a:lnTo>
                <a:lnTo>
                  <a:pt x="1866" y="2537"/>
                </a:lnTo>
                <a:lnTo>
                  <a:pt x="2018" y="2601"/>
                </a:lnTo>
                <a:lnTo>
                  <a:pt x="2171" y="2669"/>
                </a:lnTo>
                <a:lnTo>
                  <a:pt x="2320" y="2739"/>
                </a:lnTo>
                <a:lnTo>
                  <a:pt x="2469" y="2816"/>
                </a:lnTo>
                <a:lnTo>
                  <a:pt x="2571" y="2878"/>
                </a:lnTo>
                <a:lnTo>
                  <a:pt x="2665" y="2946"/>
                </a:lnTo>
                <a:lnTo>
                  <a:pt x="2754" y="3020"/>
                </a:lnTo>
                <a:lnTo>
                  <a:pt x="2835" y="3099"/>
                </a:lnTo>
                <a:lnTo>
                  <a:pt x="2907" y="3184"/>
                </a:lnTo>
                <a:lnTo>
                  <a:pt x="2973" y="3273"/>
                </a:lnTo>
                <a:lnTo>
                  <a:pt x="3031" y="3363"/>
                </a:lnTo>
                <a:lnTo>
                  <a:pt x="3080" y="3460"/>
                </a:lnTo>
                <a:lnTo>
                  <a:pt x="3124" y="3558"/>
                </a:lnTo>
                <a:lnTo>
                  <a:pt x="3158" y="3660"/>
                </a:lnTo>
                <a:lnTo>
                  <a:pt x="3184" y="3762"/>
                </a:lnTo>
                <a:lnTo>
                  <a:pt x="3201" y="3867"/>
                </a:lnTo>
                <a:lnTo>
                  <a:pt x="3210" y="3973"/>
                </a:lnTo>
                <a:lnTo>
                  <a:pt x="3212" y="4079"/>
                </a:lnTo>
                <a:lnTo>
                  <a:pt x="3205" y="4184"/>
                </a:lnTo>
                <a:lnTo>
                  <a:pt x="3188" y="4290"/>
                </a:lnTo>
                <a:lnTo>
                  <a:pt x="3163" y="4394"/>
                </a:lnTo>
                <a:lnTo>
                  <a:pt x="3129" y="4498"/>
                </a:lnTo>
                <a:lnTo>
                  <a:pt x="3088" y="4600"/>
                </a:lnTo>
                <a:lnTo>
                  <a:pt x="3037" y="4698"/>
                </a:lnTo>
                <a:lnTo>
                  <a:pt x="2975" y="4794"/>
                </a:lnTo>
                <a:lnTo>
                  <a:pt x="2905" y="4886"/>
                </a:lnTo>
                <a:lnTo>
                  <a:pt x="2829" y="4973"/>
                </a:lnTo>
                <a:lnTo>
                  <a:pt x="2746" y="5053"/>
                </a:lnTo>
                <a:lnTo>
                  <a:pt x="2660" y="5124"/>
                </a:lnTo>
                <a:lnTo>
                  <a:pt x="2567" y="5188"/>
                </a:lnTo>
                <a:lnTo>
                  <a:pt x="2469" y="5245"/>
                </a:lnTo>
                <a:lnTo>
                  <a:pt x="2367" y="5294"/>
                </a:lnTo>
                <a:lnTo>
                  <a:pt x="2262" y="5336"/>
                </a:lnTo>
                <a:lnTo>
                  <a:pt x="2150" y="5370"/>
                </a:lnTo>
                <a:lnTo>
                  <a:pt x="2105" y="5385"/>
                </a:lnTo>
                <a:lnTo>
                  <a:pt x="2067" y="5404"/>
                </a:lnTo>
                <a:lnTo>
                  <a:pt x="2033" y="5426"/>
                </a:lnTo>
                <a:lnTo>
                  <a:pt x="2009" y="5453"/>
                </a:lnTo>
                <a:lnTo>
                  <a:pt x="1988" y="5485"/>
                </a:lnTo>
                <a:lnTo>
                  <a:pt x="1975" y="5521"/>
                </a:lnTo>
                <a:lnTo>
                  <a:pt x="1969" y="5564"/>
                </a:lnTo>
                <a:lnTo>
                  <a:pt x="1967" y="5611"/>
                </a:lnTo>
                <a:lnTo>
                  <a:pt x="1969" y="5745"/>
                </a:lnTo>
                <a:lnTo>
                  <a:pt x="1967" y="5879"/>
                </a:lnTo>
                <a:lnTo>
                  <a:pt x="1967" y="6011"/>
                </a:lnTo>
                <a:lnTo>
                  <a:pt x="1964" y="6060"/>
                </a:lnTo>
                <a:lnTo>
                  <a:pt x="1952" y="6100"/>
                </a:lnTo>
                <a:lnTo>
                  <a:pt x="1933" y="6134"/>
                </a:lnTo>
                <a:lnTo>
                  <a:pt x="1909" y="6160"/>
                </a:lnTo>
                <a:lnTo>
                  <a:pt x="1875" y="6181"/>
                </a:lnTo>
                <a:lnTo>
                  <a:pt x="1835" y="6192"/>
                </a:lnTo>
                <a:lnTo>
                  <a:pt x="1788" y="6198"/>
                </a:lnTo>
                <a:lnTo>
                  <a:pt x="1573" y="6200"/>
                </a:lnTo>
                <a:lnTo>
                  <a:pt x="1358" y="6200"/>
                </a:lnTo>
                <a:lnTo>
                  <a:pt x="1313" y="6194"/>
                </a:lnTo>
                <a:lnTo>
                  <a:pt x="1275" y="6185"/>
                </a:lnTo>
                <a:lnTo>
                  <a:pt x="1243" y="6168"/>
                </a:lnTo>
                <a:lnTo>
                  <a:pt x="1217" y="6145"/>
                </a:lnTo>
                <a:lnTo>
                  <a:pt x="1198" y="6117"/>
                </a:lnTo>
                <a:lnTo>
                  <a:pt x="1183" y="6085"/>
                </a:lnTo>
                <a:lnTo>
                  <a:pt x="1173" y="6045"/>
                </a:lnTo>
                <a:lnTo>
                  <a:pt x="1171" y="6002"/>
                </a:lnTo>
                <a:lnTo>
                  <a:pt x="1170" y="5855"/>
                </a:lnTo>
                <a:lnTo>
                  <a:pt x="1168" y="5709"/>
                </a:lnTo>
                <a:lnTo>
                  <a:pt x="1168" y="5651"/>
                </a:lnTo>
                <a:lnTo>
                  <a:pt x="1164" y="5602"/>
                </a:lnTo>
                <a:lnTo>
                  <a:pt x="1160" y="5564"/>
                </a:lnTo>
                <a:lnTo>
                  <a:pt x="1151" y="5534"/>
                </a:lnTo>
                <a:lnTo>
                  <a:pt x="1138" y="5511"/>
                </a:lnTo>
                <a:lnTo>
                  <a:pt x="1117" y="5494"/>
                </a:lnTo>
                <a:lnTo>
                  <a:pt x="1090" y="5481"/>
                </a:lnTo>
                <a:lnTo>
                  <a:pt x="1055" y="5470"/>
                </a:lnTo>
                <a:lnTo>
                  <a:pt x="1007" y="5460"/>
                </a:lnTo>
                <a:lnTo>
                  <a:pt x="953" y="5451"/>
                </a:lnTo>
                <a:lnTo>
                  <a:pt x="821" y="5428"/>
                </a:lnTo>
                <a:lnTo>
                  <a:pt x="689" y="5402"/>
                </a:lnTo>
                <a:lnTo>
                  <a:pt x="560" y="5370"/>
                </a:lnTo>
                <a:lnTo>
                  <a:pt x="432" y="5332"/>
                </a:lnTo>
                <a:lnTo>
                  <a:pt x="308" y="5285"/>
                </a:lnTo>
                <a:lnTo>
                  <a:pt x="183" y="5230"/>
                </a:lnTo>
                <a:lnTo>
                  <a:pt x="132" y="5204"/>
                </a:lnTo>
                <a:lnTo>
                  <a:pt x="89" y="5179"/>
                </a:lnTo>
                <a:lnTo>
                  <a:pt x="55" y="5154"/>
                </a:lnTo>
                <a:lnTo>
                  <a:pt x="30" y="5128"/>
                </a:lnTo>
                <a:lnTo>
                  <a:pt x="13" y="5100"/>
                </a:lnTo>
                <a:lnTo>
                  <a:pt x="4" y="5070"/>
                </a:lnTo>
                <a:lnTo>
                  <a:pt x="0" y="5034"/>
                </a:lnTo>
                <a:lnTo>
                  <a:pt x="4" y="4994"/>
                </a:lnTo>
                <a:lnTo>
                  <a:pt x="13" y="4945"/>
                </a:lnTo>
                <a:lnTo>
                  <a:pt x="28" y="4890"/>
                </a:lnTo>
                <a:lnTo>
                  <a:pt x="89" y="4668"/>
                </a:lnTo>
                <a:lnTo>
                  <a:pt x="155" y="4445"/>
                </a:lnTo>
                <a:lnTo>
                  <a:pt x="172" y="4400"/>
                </a:lnTo>
                <a:lnTo>
                  <a:pt x="189" y="4362"/>
                </a:lnTo>
                <a:lnTo>
                  <a:pt x="206" y="4332"/>
                </a:lnTo>
                <a:lnTo>
                  <a:pt x="225" y="4309"/>
                </a:lnTo>
                <a:lnTo>
                  <a:pt x="245" y="4296"/>
                </a:lnTo>
                <a:lnTo>
                  <a:pt x="270" y="4290"/>
                </a:lnTo>
                <a:lnTo>
                  <a:pt x="298" y="4292"/>
                </a:lnTo>
                <a:lnTo>
                  <a:pt x="330" y="4300"/>
                </a:lnTo>
                <a:lnTo>
                  <a:pt x="368" y="4315"/>
                </a:lnTo>
                <a:lnTo>
                  <a:pt x="413" y="4335"/>
                </a:lnTo>
                <a:lnTo>
                  <a:pt x="549" y="4400"/>
                </a:lnTo>
                <a:lnTo>
                  <a:pt x="687" y="4456"/>
                </a:lnTo>
                <a:lnTo>
                  <a:pt x="828" y="4501"/>
                </a:lnTo>
                <a:lnTo>
                  <a:pt x="972" y="4539"/>
                </a:lnTo>
                <a:lnTo>
                  <a:pt x="1117" y="4568"/>
                </a:lnTo>
                <a:lnTo>
                  <a:pt x="1266" y="4590"/>
                </a:lnTo>
                <a:lnTo>
                  <a:pt x="1362" y="4600"/>
                </a:lnTo>
                <a:lnTo>
                  <a:pt x="1456" y="4600"/>
                </a:lnTo>
                <a:lnTo>
                  <a:pt x="1551" y="4592"/>
                </a:lnTo>
                <a:lnTo>
                  <a:pt x="1643" y="4577"/>
                </a:lnTo>
                <a:lnTo>
                  <a:pt x="1735" y="4552"/>
                </a:lnTo>
                <a:lnTo>
                  <a:pt x="1824" y="4517"/>
                </a:lnTo>
                <a:lnTo>
                  <a:pt x="1888" y="4484"/>
                </a:lnTo>
                <a:lnTo>
                  <a:pt x="1943" y="4447"/>
                </a:lnTo>
                <a:lnTo>
                  <a:pt x="1990" y="4403"/>
                </a:lnTo>
                <a:lnTo>
                  <a:pt x="2030" y="4356"/>
                </a:lnTo>
                <a:lnTo>
                  <a:pt x="2062" y="4307"/>
                </a:lnTo>
                <a:lnTo>
                  <a:pt x="2086" y="4252"/>
                </a:lnTo>
                <a:lnTo>
                  <a:pt x="2101" y="4196"/>
                </a:lnTo>
                <a:lnTo>
                  <a:pt x="2109" y="4139"/>
                </a:lnTo>
                <a:lnTo>
                  <a:pt x="2109" y="4081"/>
                </a:lnTo>
                <a:lnTo>
                  <a:pt x="2099" y="4022"/>
                </a:lnTo>
                <a:lnTo>
                  <a:pt x="2082" y="3965"/>
                </a:lnTo>
                <a:lnTo>
                  <a:pt x="2058" y="3909"/>
                </a:lnTo>
                <a:lnTo>
                  <a:pt x="2022" y="3854"/>
                </a:lnTo>
                <a:lnTo>
                  <a:pt x="1981" y="3803"/>
                </a:lnTo>
                <a:lnTo>
                  <a:pt x="1928" y="3754"/>
                </a:lnTo>
                <a:lnTo>
                  <a:pt x="1854" y="3697"/>
                </a:lnTo>
                <a:lnTo>
                  <a:pt x="1777" y="3650"/>
                </a:lnTo>
                <a:lnTo>
                  <a:pt x="1696" y="3607"/>
                </a:lnTo>
                <a:lnTo>
                  <a:pt x="1611" y="3567"/>
                </a:lnTo>
                <a:lnTo>
                  <a:pt x="1485" y="3513"/>
                </a:lnTo>
                <a:lnTo>
                  <a:pt x="1358" y="3462"/>
                </a:lnTo>
                <a:lnTo>
                  <a:pt x="1232" y="3411"/>
                </a:lnTo>
                <a:lnTo>
                  <a:pt x="1105" y="3358"/>
                </a:lnTo>
                <a:lnTo>
                  <a:pt x="981" y="3303"/>
                </a:lnTo>
                <a:lnTo>
                  <a:pt x="858" y="3243"/>
                </a:lnTo>
                <a:lnTo>
                  <a:pt x="740" y="3175"/>
                </a:lnTo>
                <a:lnTo>
                  <a:pt x="653" y="3120"/>
                </a:lnTo>
                <a:lnTo>
                  <a:pt x="570" y="3063"/>
                </a:lnTo>
                <a:lnTo>
                  <a:pt x="492" y="3001"/>
                </a:lnTo>
                <a:lnTo>
                  <a:pt x="419" y="2939"/>
                </a:lnTo>
                <a:lnTo>
                  <a:pt x="353" y="2871"/>
                </a:lnTo>
                <a:lnTo>
                  <a:pt x="291" y="2801"/>
                </a:lnTo>
                <a:lnTo>
                  <a:pt x="236" y="2727"/>
                </a:lnTo>
                <a:lnTo>
                  <a:pt x="187" y="2650"/>
                </a:lnTo>
                <a:lnTo>
                  <a:pt x="143" y="2569"/>
                </a:lnTo>
                <a:lnTo>
                  <a:pt x="108" y="2484"/>
                </a:lnTo>
                <a:lnTo>
                  <a:pt x="79" y="2395"/>
                </a:lnTo>
                <a:lnTo>
                  <a:pt x="59" y="2301"/>
                </a:lnTo>
                <a:lnTo>
                  <a:pt x="45" y="2205"/>
                </a:lnTo>
                <a:lnTo>
                  <a:pt x="40" y="2103"/>
                </a:lnTo>
                <a:lnTo>
                  <a:pt x="42" y="1995"/>
                </a:lnTo>
                <a:lnTo>
                  <a:pt x="53" y="1876"/>
                </a:lnTo>
                <a:lnTo>
                  <a:pt x="74" y="1761"/>
                </a:lnTo>
                <a:lnTo>
                  <a:pt x="100" y="1654"/>
                </a:lnTo>
                <a:lnTo>
                  <a:pt x="136" y="1552"/>
                </a:lnTo>
                <a:lnTo>
                  <a:pt x="179" y="1455"/>
                </a:lnTo>
                <a:lnTo>
                  <a:pt x="230" y="1365"/>
                </a:lnTo>
                <a:lnTo>
                  <a:pt x="287" y="1280"/>
                </a:lnTo>
                <a:lnTo>
                  <a:pt x="351" y="1201"/>
                </a:lnTo>
                <a:lnTo>
                  <a:pt x="425" y="1127"/>
                </a:lnTo>
                <a:lnTo>
                  <a:pt x="502" y="1059"/>
                </a:lnTo>
                <a:lnTo>
                  <a:pt x="587" y="995"/>
                </a:lnTo>
                <a:lnTo>
                  <a:pt x="679" y="936"/>
                </a:lnTo>
                <a:lnTo>
                  <a:pt x="777" y="884"/>
                </a:lnTo>
                <a:lnTo>
                  <a:pt x="881" y="834"/>
                </a:lnTo>
                <a:lnTo>
                  <a:pt x="990" y="791"/>
                </a:lnTo>
                <a:lnTo>
                  <a:pt x="1043" y="772"/>
                </a:lnTo>
                <a:lnTo>
                  <a:pt x="1088" y="755"/>
                </a:lnTo>
                <a:lnTo>
                  <a:pt x="1124" y="740"/>
                </a:lnTo>
                <a:lnTo>
                  <a:pt x="1154" y="723"/>
                </a:lnTo>
                <a:lnTo>
                  <a:pt x="1177" y="708"/>
                </a:lnTo>
                <a:lnTo>
                  <a:pt x="1194" y="689"/>
                </a:lnTo>
                <a:lnTo>
                  <a:pt x="1207" y="667"/>
                </a:lnTo>
                <a:lnTo>
                  <a:pt x="1217" y="640"/>
                </a:lnTo>
                <a:lnTo>
                  <a:pt x="1220" y="608"/>
                </a:lnTo>
                <a:lnTo>
                  <a:pt x="1224" y="570"/>
                </a:lnTo>
                <a:lnTo>
                  <a:pt x="1226" y="523"/>
                </a:lnTo>
                <a:lnTo>
                  <a:pt x="1226" y="468"/>
                </a:lnTo>
                <a:lnTo>
                  <a:pt x="1226" y="344"/>
                </a:lnTo>
                <a:lnTo>
                  <a:pt x="1226" y="221"/>
                </a:lnTo>
                <a:lnTo>
                  <a:pt x="1230" y="165"/>
                </a:lnTo>
                <a:lnTo>
                  <a:pt x="1236" y="119"/>
                </a:lnTo>
                <a:lnTo>
                  <a:pt x="1245" y="83"/>
                </a:lnTo>
                <a:lnTo>
                  <a:pt x="1260" y="55"/>
                </a:lnTo>
                <a:lnTo>
                  <a:pt x="1281" y="34"/>
                </a:lnTo>
                <a:lnTo>
                  <a:pt x="1309" y="19"/>
                </a:lnTo>
                <a:lnTo>
                  <a:pt x="1345" y="8"/>
                </a:lnTo>
                <a:lnTo>
                  <a:pt x="1390" y="2"/>
                </a:lnTo>
                <a:lnTo>
                  <a:pt x="144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3" name="Group 82"/>
          <p:cNvGrpSpPr/>
          <p:nvPr/>
        </p:nvGrpSpPr>
        <p:grpSpPr>
          <a:xfrm>
            <a:off x="9078292" y="1206992"/>
            <a:ext cx="326494" cy="266220"/>
            <a:chOff x="8391865" y="2938485"/>
            <a:chExt cx="2719910" cy="2217807"/>
          </a:xfrm>
          <a:solidFill>
            <a:schemeClr val="bg1"/>
          </a:solidFill>
        </p:grpSpPr>
        <p:grpSp>
          <p:nvGrpSpPr>
            <p:cNvPr id="84" name="Group 83"/>
            <p:cNvGrpSpPr/>
            <p:nvPr/>
          </p:nvGrpSpPr>
          <p:grpSpPr>
            <a:xfrm rot="20306182">
              <a:off x="8391865" y="3152656"/>
              <a:ext cx="2125524" cy="2003636"/>
              <a:chOff x="2841625" y="363538"/>
              <a:chExt cx="6505576" cy="6132512"/>
            </a:xfrm>
            <a:grpFill/>
          </p:grpSpPr>
          <p:sp>
            <p:nvSpPr>
              <p:cNvPr id="106" name="Freeform 6"/>
              <p:cNvSpPr>
                <a:spLocks noEditPoints="1"/>
              </p:cNvSpPr>
              <p:nvPr/>
            </p:nvSpPr>
            <p:spPr bwMode="auto">
              <a:xfrm>
                <a:off x="5021263" y="363538"/>
                <a:ext cx="3289300" cy="4865688"/>
              </a:xfrm>
              <a:custGeom>
                <a:avLst/>
                <a:gdLst>
                  <a:gd name="T0" fmla="*/ 1674 w 2072"/>
                  <a:gd name="T1" fmla="*/ 428 h 3065"/>
                  <a:gd name="T2" fmla="*/ 1443 w 2072"/>
                  <a:gd name="T3" fmla="*/ 544 h 3065"/>
                  <a:gd name="T4" fmla="*/ 1179 w 2072"/>
                  <a:gd name="T5" fmla="*/ 666 h 3065"/>
                  <a:gd name="T6" fmla="*/ 898 w 2072"/>
                  <a:gd name="T7" fmla="*/ 781 h 3065"/>
                  <a:gd name="T8" fmla="*/ 618 w 2072"/>
                  <a:gd name="T9" fmla="*/ 879 h 3065"/>
                  <a:gd name="T10" fmla="*/ 353 w 2072"/>
                  <a:gd name="T11" fmla="*/ 945 h 3065"/>
                  <a:gd name="T12" fmla="*/ 356 w 2072"/>
                  <a:gd name="T13" fmla="*/ 2118 h 3065"/>
                  <a:gd name="T14" fmla="*/ 625 w 2072"/>
                  <a:gd name="T15" fmla="*/ 2182 h 3065"/>
                  <a:gd name="T16" fmla="*/ 907 w 2072"/>
                  <a:gd name="T17" fmla="*/ 2279 h 3065"/>
                  <a:gd name="T18" fmla="*/ 1186 w 2072"/>
                  <a:gd name="T19" fmla="*/ 2395 h 3065"/>
                  <a:gd name="T20" fmla="*/ 1447 w 2072"/>
                  <a:gd name="T21" fmla="*/ 2516 h 3065"/>
                  <a:gd name="T22" fmla="*/ 1676 w 2072"/>
                  <a:gd name="T23" fmla="*/ 2632 h 3065"/>
                  <a:gd name="T24" fmla="*/ 1802 w 2072"/>
                  <a:gd name="T25" fmla="*/ 363 h 3065"/>
                  <a:gd name="T26" fmla="*/ 1979 w 2072"/>
                  <a:gd name="T27" fmla="*/ 5 h 3065"/>
                  <a:gd name="T28" fmla="*/ 2047 w 2072"/>
                  <a:gd name="T29" fmla="*/ 55 h 3065"/>
                  <a:gd name="T30" fmla="*/ 2072 w 2072"/>
                  <a:gd name="T31" fmla="*/ 134 h 3065"/>
                  <a:gd name="T32" fmla="*/ 2061 w 2072"/>
                  <a:gd name="T33" fmla="*/ 2984 h 3065"/>
                  <a:gd name="T34" fmla="*/ 2004 w 2072"/>
                  <a:gd name="T35" fmla="*/ 3046 h 3065"/>
                  <a:gd name="T36" fmla="*/ 1936 w 2072"/>
                  <a:gd name="T37" fmla="*/ 3065 h 3065"/>
                  <a:gd name="T38" fmla="*/ 1868 w 2072"/>
                  <a:gd name="T39" fmla="*/ 3045 h 3065"/>
                  <a:gd name="T40" fmla="*/ 1838 w 2072"/>
                  <a:gd name="T41" fmla="*/ 3028 h 3065"/>
                  <a:gd name="T42" fmla="*/ 1760 w 2072"/>
                  <a:gd name="T43" fmla="*/ 2984 h 3065"/>
                  <a:gd name="T44" fmla="*/ 1641 w 2072"/>
                  <a:gd name="T45" fmla="*/ 2918 h 3065"/>
                  <a:gd name="T46" fmla="*/ 1488 w 2072"/>
                  <a:gd name="T47" fmla="*/ 2839 h 3065"/>
                  <a:gd name="T48" fmla="*/ 1311 w 2072"/>
                  <a:gd name="T49" fmla="*/ 2750 h 3065"/>
                  <a:gd name="T50" fmla="*/ 1114 w 2072"/>
                  <a:gd name="T51" fmla="*/ 2658 h 3065"/>
                  <a:gd name="T52" fmla="*/ 908 w 2072"/>
                  <a:gd name="T53" fmla="*/ 2568 h 3065"/>
                  <a:gd name="T54" fmla="*/ 700 w 2072"/>
                  <a:gd name="T55" fmla="*/ 2489 h 3065"/>
                  <a:gd name="T56" fmla="*/ 496 w 2072"/>
                  <a:gd name="T57" fmla="*/ 2426 h 3065"/>
                  <a:gd name="T58" fmla="*/ 306 w 2072"/>
                  <a:gd name="T59" fmla="*/ 2382 h 3065"/>
                  <a:gd name="T60" fmla="*/ 136 w 2072"/>
                  <a:gd name="T61" fmla="*/ 2366 h 3065"/>
                  <a:gd name="T62" fmla="*/ 51 w 2072"/>
                  <a:gd name="T63" fmla="*/ 2338 h 3065"/>
                  <a:gd name="T64" fmla="*/ 4 w 2072"/>
                  <a:gd name="T65" fmla="*/ 2263 h 3065"/>
                  <a:gd name="T66" fmla="*/ 4 w 2072"/>
                  <a:gd name="T67" fmla="*/ 801 h 3065"/>
                  <a:gd name="T68" fmla="*/ 51 w 2072"/>
                  <a:gd name="T69" fmla="*/ 726 h 3065"/>
                  <a:gd name="T70" fmla="*/ 136 w 2072"/>
                  <a:gd name="T71" fmla="*/ 697 h 3065"/>
                  <a:gd name="T72" fmla="*/ 317 w 2072"/>
                  <a:gd name="T73" fmla="*/ 677 h 3065"/>
                  <a:gd name="T74" fmla="*/ 532 w 2072"/>
                  <a:gd name="T75" fmla="*/ 623 h 3065"/>
                  <a:gd name="T76" fmla="*/ 765 w 2072"/>
                  <a:gd name="T77" fmla="*/ 543 h 3065"/>
                  <a:gd name="T78" fmla="*/ 1008 w 2072"/>
                  <a:gd name="T79" fmla="*/ 445 h 3065"/>
                  <a:gd name="T80" fmla="*/ 1247 w 2072"/>
                  <a:gd name="T81" fmla="*/ 338 h 3065"/>
                  <a:gd name="T82" fmla="*/ 1471 w 2072"/>
                  <a:gd name="T83" fmla="*/ 230 h 3065"/>
                  <a:gd name="T84" fmla="*/ 1668 w 2072"/>
                  <a:gd name="T85" fmla="*/ 128 h 3065"/>
                  <a:gd name="T86" fmla="*/ 1827 w 2072"/>
                  <a:gd name="T87" fmla="*/ 41 h 3065"/>
                  <a:gd name="T88" fmla="*/ 1923 w 2072"/>
                  <a:gd name="T89" fmla="*/ 0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72" h="3065">
                    <a:moveTo>
                      <a:pt x="1802" y="363"/>
                    </a:moveTo>
                    <a:lnTo>
                      <a:pt x="1741" y="394"/>
                    </a:lnTo>
                    <a:lnTo>
                      <a:pt x="1674" y="428"/>
                    </a:lnTo>
                    <a:lnTo>
                      <a:pt x="1602" y="466"/>
                    </a:lnTo>
                    <a:lnTo>
                      <a:pt x="1524" y="504"/>
                    </a:lnTo>
                    <a:lnTo>
                      <a:pt x="1443" y="544"/>
                    </a:lnTo>
                    <a:lnTo>
                      <a:pt x="1358" y="585"/>
                    </a:lnTo>
                    <a:lnTo>
                      <a:pt x="1270" y="625"/>
                    </a:lnTo>
                    <a:lnTo>
                      <a:pt x="1179" y="666"/>
                    </a:lnTo>
                    <a:lnTo>
                      <a:pt x="1087" y="705"/>
                    </a:lnTo>
                    <a:lnTo>
                      <a:pt x="993" y="744"/>
                    </a:lnTo>
                    <a:lnTo>
                      <a:pt x="898" y="781"/>
                    </a:lnTo>
                    <a:lnTo>
                      <a:pt x="804" y="817"/>
                    </a:lnTo>
                    <a:lnTo>
                      <a:pt x="711" y="849"/>
                    </a:lnTo>
                    <a:lnTo>
                      <a:pt x="618" y="879"/>
                    </a:lnTo>
                    <a:lnTo>
                      <a:pt x="527" y="905"/>
                    </a:lnTo>
                    <a:lnTo>
                      <a:pt x="438" y="926"/>
                    </a:lnTo>
                    <a:lnTo>
                      <a:pt x="353" y="945"/>
                    </a:lnTo>
                    <a:lnTo>
                      <a:pt x="271" y="957"/>
                    </a:lnTo>
                    <a:lnTo>
                      <a:pt x="271" y="2105"/>
                    </a:lnTo>
                    <a:lnTo>
                      <a:pt x="356" y="2118"/>
                    </a:lnTo>
                    <a:lnTo>
                      <a:pt x="443" y="2135"/>
                    </a:lnTo>
                    <a:lnTo>
                      <a:pt x="532" y="2156"/>
                    </a:lnTo>
                    <a:lnTo>
                      <a:pt x="625" y="2182"/>
                    </a:lnTo>
                    <a:lnTo>
                      <a:pt x="718" y="2212"/>
                    </a:lnTo>
                    <a:lnTo>
                      <a:pt x="813" y="2244"/>
                    </a:lnTo>
                    <a:lnTo>
                      <a:pt x="907" y="2279"/>
                    </a:lnTo>
                    <a:lnTo>
                      <a:pt x="1001" y="2316"/>
                    </a:lnTo>
                    <a:lnTo>
                      <a:pt x="1094" y="2355"/>
                    </a:lnTo>
                    <a:lnTo>
                      <a:pt x="1186" y="2395"/>
                    </a:lnTo>
                    <a:lnTo>
                      <a:pt x="1276" y="2434"/>
                    </a:lnTo>
                    <a:lnTo>
                      <a:pt x="1364" y="2475"/>
                    </a:lnTo>
                    <a:lnTo>
                      <a:pt x="1447" y="2516"/>
                    </a:lnTo>
                    <a:lnTo>
                      <a:pt x="1528" y="2556"/>
                    </a:lnTo>
                    <a:lnTo>
                      <a:pt x="1605" y="2594"/>
                    </a:lnTo>
                    <a:lnTo>
                      <a:pt x="1676" y="2632"/>
                    </a:lnTo>
                    <a:lnTo>
                      <a:pt x="1741" y="2666"/>
                    </a:lnTo>
                    <a:lnTo>
                      <a:pt x="1802" y="2699"/>
                    </a:lnTo>
                    <a:lnTo>
                      <a:pt x="1802" y="363"/>
                    </a:lnTo>
                    <a:close/>
                    <a:moveTo>
                      <a:pt x="1923" y="0"/>
                    </a:moveTo>
                    <a:lnTo>
                      <a:pt x="1951" y="0"/>
                    </a:lnTo>
                    <a:lnTo>
                      <a:pt x="1979" y="5"/>
                    </a:lnTo>
                    <a:lnTo>
                      <a:pt x="2005" y="18"/>
                    </a:lnTo>
                    <a:lnTo>
                      <a:pt x="2027" y="34"/>
                    </a:lnTo>
                    <a:lnTo>
                      <a:pt x="2047" y="55"/>
                    </a:lnTo>
                    <a:lnTo>
                      <a:pt x="2061" y="80"/>
                    </a:lnTo>
                    <a:lnTo>
                      <a:pt x="2069" y="106"/>
                    </a:lnTo>
                    <a:lnTo>
                      <a:pt x="2072" y="134"/>
                    </a:lnTo>
                    <a:lnTo>
                      <a:pt x="2072" y="2930"/>
                    </a:lnTo>
                    <a:lnTo>
                      <a:pt x="2069" y="2958"/>
                    </a:lnTo>
                    <a:lnTo>
                      <a:pt x="2061" y="2984"/>
                    </a:lnTo>
                    <a:lnTo>
                      <a:pt x="2046" y="3009"/>
                    </a:lnTo>
                    <a:lnTo>
                      <a:pt x="2027" y="3030"/>
                    </a:lnTo>
                    <a:lnTo>
                      <a:pt x="2004" y="3046"/>
                    </a:lnTo>
                    <a:lnTo>
                      <a:pt x="1982" y="3056"/>
                    </a:lnTo>
                    <a:lnTo>
                      <a:pt x="1960" y="3062"/>
                    </a:lnTo>
                    <a:lnTo>
                      <a:pt x="1936" y="3065"/>
                    </a:lnTo>
                    <a:lnTo>
                      <a:pt x="1913" y="3062"/>
                    </a:lnTo>
                    <a:lnTo>
                      <a:pt x="1890" y="3056"/>
                    </a:lnTo>
                    <a:lnTo>
                      <a:pt x="1868" y="3045"/>
                    </a:lnTo>
                    <a:lnTo>
                      <a:pt x="1864" y="3043"/>
                    </a:lnTo>
                    <a:lnTo>
                      <a:pt x="1854" y="3038"/>
                    </a:lnTo>
                    <a:lnTo>
                      <a:pt x="1838" y="3028"/>
                    </a:lnTo>
                    <a:lnTo>
                      <a:pt x="1817" y="3016"/>
                    </a:lnTo>
                    <a:lnTo>
                      <a:pt x="1791" y="3002"/>
                    </a:lnTo>
                    <a:lnTo>
                      <a:pt x="1760" y="2984"/>
                    </a:lnTo>
                    <a:lnTo>
                      <a:pt x="1724" y="2964"/>
                    </a:lnTo>
                    <a:lnTo>
                      <a:pt x="1684" y="2942"/>
                    </a:lnTo>
                    <a:lnTo>
                      <a:pt x="1641" y="2918"/>
                    </a:lnTo>
                    <a:lnTo>
                      <a:pt x="1592" y="2894"/>
                    </a:lnTo>
                    <a:lnTo>
                      <a:pt x="1542" y="2866"/>
                    </a:lnTo>
                    <a:lnTo>
                      <a:pt x="1488" y="2839"/>
                    </a:lnTo>
                    <a:lnTo>
                      <a:pt x="1431" y="2809"/>
                    </a:lnTo>
                    <a:lnTo>
                      <a:pt x="1371" y="2779"/>
                    </a:lnTo>
                    <a:lnTo>
                      <a:pt x="1311" y="2750"/>
                    </a:lnTo>
                    <a:lnTo>
                      <a:pt x="1246" y="2719"/>
                    </a:lnTo>
                    <a:lnTo>
                      <a:pt x="1181" y="2689"/>
                    </a:lnTo>
                    <a:lnTo>
                      <a:pt x="1114" y="2658"/>
                    </a:lnTo>
                    <a:lnTo>
                      <a:pt x="1046" y="2628"/>
                    </a:lnTo>
                    <a:lnTo>
                      <a:pt x="978" y="2598"/>
                    </a:lnTo>
                    <a:lnTo>
                      <a:pt x="908" y="2568"/>
                    </a:lnTo>
                    <a:lnTo>
                      <a:pt x="839" y="2541"/>
                    </a:lnTo>
                    <a:lnTo>
                      <a:pt x="769" y="2515"/>
                    </a:lnTo>
                    <a:lnTo>
                      <a:pt x="700" y="2489"/>
                    </a:lnTo>
                    <a:lnTo>
                      <a:pt x="631" y="2467"/>
                    </a:lnTo>
                    <a:lnTo>
                      <a:pt x="563" y="2444"/>
                    </a:lnTo>
                    <a:lnTo>
                      <a:pt x="496" y="2426"/>
                    </a:lnTo>
                    <a:lnTo>
                      <a:pt x="431" y="2408"/>
                    </a:lnTo>
                    <a:lnTo>
                      <a:pt x="368" y="2393"/>
                    </a:lnTo>
                    <a:lnTo>
                      <a:pt x="306" y="2382"/>
                    </a:lnTo>
                    <a:lnTo>
                      <a:pt x="246" y="2374"/>
                    </a:lnTo>
                    <a:lnTo>
                      <a:pt x="189" y="2369"/>
                    </a:lnTo>
                    <a:lnTo>
                      <a:pt x="136" y="2366"/>
                    </a:lnTo>
                    <a:lnTo>
                      <a:pt x="105" y="2364"/>
                    </a:lnTo>
                    <a:lnTo>
                      <a:pt x="76" y="2352"/>
                    </a:lnTo>
                    <a:lnTo>
                      <a:pt x="51" y="2338"/>
                    </a:lnTo>
                    <a:lnTo>
                      <a:pt x="30" y="2316"/>
                    </a:lnTo>
                    <a:lnTo>
                      <a:pt x="14" y="2292"/>
                    </a:lnTo>
                    <a:lnTo>
                      <a:pt x="4" y="2263"/>
                    </a:lnTo>
                    <a:lnTo>
                      <a:pt x="0" y="2232"/>
                    </a:lnTo>
                    <a:lnTo>
                      <a:pt x="0" y="832"/>
                    </a:lnTo>
                    <a:lnTo>
                      <a:pt x="4" y="801"/>
                    </a:lnTo>
                    <a:lnTo>
                      <a:pt x="14" y="772"/>
                    </a:lnTo>
                    <a:lnTo>
                      <a:pt x="30" y="747"/>
                    </a:lnTo>
                    <a:lnTo>
                      <a:pt x="51" y="726"/>
                    </a:lnTo>
                    <a:lnTo>
                      <a:pt x="76" y="710"/>
                    </a:lnTo>
                    <a:lnTo>
                      <a:pt x="105" y="700"/>
                    </a:lnTo>
                    <a:lnTo>
                      <a:pt x="136" y="697"/>
                    </a:lnTo>
                    <a:lnTo>
                      <a:pt x="192" y="694"/>
                    </a:lnTo>
                    <a:lnTo>
                      <a:pt x="253" y="688"/>
                    </a:lnTo>
                    <a:lnTo>
                      <a:pt x="317" y="677"/>
                    </a:lnTo>
                    <a:lnTo>
                      <a:pt x="385" y="662"/>
                    </a:lnTo>
                    <a:lnTo>
                      <a:pt x="457" y="644"/>
                    </a:lnTo>
                    <a:lnTo>
                      <a:pt x="532" y="623"/>
                    </a:lnTo>
                    <a:lnTo>
                      <a:pt x="608" y="599"/>
                    </a:lnTo>
                    <a:lnTo>
                      <a:pt x="686" y="572"/>
                    </a:lnTo>
                    <a:lnTo>
                      <a:pt x="765" y="543"/>
                    </a:lnTo>
                    <a:lnTo>
                      <a:pt x="846" y="512"/>
                    </a:lnTo>
                    <a:lnTo>
                      <a:pt x="927" y="479"/>
                    </a:lnTo>
                    <a:lnTo>
                      <a:pt x="1008" y="445"/>
                    </a:lnTo>
                    <a:lnTo>
                      <a:pt x="1088" y="410"/>
                    </a:lnTo>
                    <a:lnTo>
                      <a:pt x="1168" y="374"/>
                    </a:lnTo>
                    <a:lnTo>
                      <a:pt x="1247" y="338"/>
                    </a:lnTo>
                    <a:lnTo>
                      <a:pt x="1324" y="302"/>
                    </a:lnTo>
                    <a:lnTo>
                      <a:pt x="1399" y="265"/>
                    </a:lnTo>
                    <a:lnTo>
                      <a:pt x="1471" y="230"/>
                    </a:lnTo>
                    <a:lnTo>
                      <a:pt x="1540" y="194"/>
                    </a:lnTo>
                    <a:lnTo>
                      <a:pt x="1606" y="160"/>
                    </a:lnTo>
                    <a:lnTo>
                      <a:pt x="1668" y="128"/>
                    </a:lnTo>
                    <a:lnTo>
                      <a:pt x="1727" y="97"/>
                    </a:lnTo>
                    <a:lnTo>
                      <a:pt x="1779" y="67"/>
                    </a:lnTo>
                    <a:lnTo>
                      <a:pt x="1827" y="41"/>
                    </a:lnTo>
                    <a:lnTo>
                      <a:pt x="1869" y="16"/>
                    </a:lnTo>
                    <a:lnTo>
                      <a:pt x="1895" y="5"/>
                    </a:lnTo>
                    <a:lnTo>
                      <a:pt x="19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3259138" y="3883025"/>
                <a:ext cx="2222500" cy="2613025"/>
              </a:xfrm>
              <a:custGeom>
                <a:avLst/>
                <a:gdLst>
                  <a:gd name="T0" fmla="*/ 698 w 1400"/>
                  <a:gd name="T1" fmla="*/ 1368 h 1646"/>
                  <a:gd name="T2" fmla="*/ 766 w 1400"/>
                  <a:gd name="T3" fmla="*/ 1367 h 1646"/>
                  <a:gd name="T4" fmla="*/ 879 w 1400"/>
                  <a:gd name="T5" fmla="*/ 1344 h 1646"/>
                  <a:gd name="T6" fmla="*/ 970 w 1400"/>
                  <a:gd name="T7" fmla="*/ 1316 h 1646"/>
                  <a:gd name="T8" fmla="*/ 1038 w 1400"/>
                  <a:gd name="T9" fmla="*/ 1289 h 1646"/>
                  <a:gd name="T10" fmla="*/ 1082 w 1400"/>
                  <a:gd name="T11" fmla="*/ 1265 h 1646"/>
                  <a:gd name="T12" fmla="*/ 1102 w 1400"/>
                  <a:gd name="T13" fmla="*/ 1253 h 1646"/>
                  <a:gd name="T14" fmla="*/ 1118 w 1400"/>
                  <a:gd name="T15" fmla="*/ 1244 h 1646"/>
                  <a:gd name="T16" fmla="*/ 1129 w 1400"/>
                  <a:gd name="T17" fmla="*/ 1224 h 1646"/>
                  <a:gd name="T18" fmla="*/ 1125 w 1400"/>
                  <a:gd name="T19" fmla="*/ 1192 h 1646"/>
                  <a:gd name="T20" fmla="*/ 1098 w 1400"/>
                  <a:gd name="T21" fmla="*/ 1146 h 1646"/>
                  <a:gd name="T22" fmla="*/ 1058 w 1400"/>
                  <a:gd name="T23" fmla="*/ 1064 h 1646"/>
                  <a:gd name="T24" fmla="*/ 1015 w 1400"/>
                  <a:gd name="T25" fmla="*/ 956 h 1646"/>
                  <a:gd name="T26" fmla="*/ 971 w 1400"/>
                  <a:gd name="T27" fmla="*/ 823 h 1646"/>
                  <a:gd name="T28" fmla="*/ 933 w 1400"/>
                  <a:gd name="T29" fmla="*/ 665 h 1646"/>
                  <a:gd name="T30" fmla="*/ 902 w 1400"/>
                  <a:gd name="T31" fmla="*/ 484 h 1646"/>
                  <a:gd name="T32" fmla="*/ 879 w 1400"/>
                  <a:gd name="T33" fmla="*/ 282 h 1646"/>
                  <a:gd name="T34" fmla="*/ 872 w 1400"/>
                  <a:gd name="T35" fmla="*/ 60 h 1646"/>
                  <a:gd name="T36" fmla="*/ 1144 w 1400"/>
                  <a:gd name="T37" fmla="*/ 164 h 1646"/>
                  <a:gd name="T38" fmla="*/ 1158 w 1400"/>
                  <a:gd name="T39" fmla="*/ 358 h 1646"/>
                  <a:gd name="T40" fmla="*/ 1182 w 1400"/>
                  <a:gd name="T41" fmla="*/ 530 h 1646"/>
                  <a:gd name="T42" fmla="*/ 1214 w 1400"/>
                  <a:gd name="T43" fmla="*/ 680 h 1646"/>
                  <a:gd name="T44" fmla="*/ 1248 w 1400"/>
                  <a:gd name="T45" fmla="*/ 806 h 1646"/>
                  <a:gd name="T46" fmla="*/ 1284 w 1400"/>
                  <a:gd name="T47" fmla="*/ 906 h 1646"/>
                  <a:gd name="T48" fmla="*/ 1317 w 1400"/>
                  <a:gd name="T49" fmla="*/ 981 h 1646"/>
                  <a:gd name="T50" fmla="*/ 1341 w 1400"/>
                  <a:gd name="T51" fmla="*/ 1027 h 1646"/>
                  <a:gd name="T52" fmla="*/ 1382 w 1400"/>
                  <a:gd name="T53" fmla="*/ 1109 h 1646"/>
                  <a:gd name="T54" fmla="*/ 1400 w 1400"/>
                  <a:gd name="T55" fmla="*/ 1197 h 1646"/>
                  <a:gd name="T56" fmla="*/ 1392 w 1400"/>
                  <a:gd name="T57" fmla="*/ 1285 h 1646"/>
                  <a:gd name="T58" fmla="*/ 1361 w 1400"/>
                  <a:gd name="T59" fmla="*/ 1369 h 1646"/>
                  <a:gd name="T60" fmla="*/ 1330 w 1400"/>
                  <a:gd name="T61" fmla="*/ 1416 h 1646"/>
                  <a:gd name="T62" fmla="*/ 1298 w 1400"/>
                  <a:gd name="T63" fmla="*/ 1447 h 1646"/>
                  <a:gd name="T64" fmla="*/ 1237 w 1400"/>
                  <a:gd name="T65" fmla="*/ 1487 h 1646"/>
                  <a:gd name="T66" fmla="*/ 1129 w 1400"/>
                  <a:gd name="T67" fmla="*/ 1543 h 1646"/>
                  <a:gd name="T68" fmla="*/ 1005 w 1400"/>
                  <a:gd name="T69" fmla="*/ 1589 h 1646"/>
                  <a:gd name="T70" fmla="*/ 870 w 1400"/>
                  <a:gd name="T71" fmla="*/ 1624 h 1646"/>
                  <a:gd name="T72" fmla="*/ 725 w 1400"/>
                  <a:gd name="T73" fmla="*/ 1644 h 1646"/>
                  <a:gd name="T74" fmla="*/ 655 w 1400"/>
                  <a:gd name="T75" fmla="*/ 1642 h 1646"/>
                  <a:gd name="T76" fmla="*/ 584 w 1400"/>
                  <a:gd name="T77" fmla="*/ 1620 h 1646"/>
                  <a:gd name="T78" fmla="*/ 522 w 1400"/>
                  <a:gd name="T79" fmla="*/ 1579 h 1646"/>
                  <a:gd name="T80" fmla="*/ 472 w 1400"/>
                  <a:gd name="T81" fmla="*/ 1521 h 1646"/>
                  <a:gd name="T82" fmla="*/ 441 w 1400"/>
                  <a:gd name="T83" fmla="*/ 1449 h 1646"/>
                  <a:gd name="T84" fmla="*/ 257 w 1400"/>
                  <a:gd name="T85" fmla="*/ 0 h 1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0" h="1646">
                    <a:moveTo>
                      <a:pt x="257" y="0"/>
                    </a:moveTo>
                    <a:lnTo>
                      <a:pt x="698" y="1368"/>
                    </a:lnTo>
                    <a:lnTo>
                      <a:pt x="701" y="1374"/>
                    </a:lnTo>
                    <a:lnTo>
                      <a:pt x="766" y="1367"/>
                    </a:lnTo>
                    <a:lnTo>
                      <a:pt x="826" y="1357"/>
                    </a:lnTo>
                    <a:lnTo>
                      <a:pt x="879" y="1344"/>
                    </a:lnTo>
                    <a:lnTo>
                      <a:pt x="928" y="1331"/>
                    </a:lnTo>
                    <a:lnTo>
                      <a:pt x="970" y="1316"/>
                    </a:lnTo>
                    <a:lnTo>
                      <a:pt x="1007" y="1302"/>
                    </a:lnTo>
                    <a:lnTo>
                      <a:pt x="1038" y="1289"/>
                    </a:lnTo>
                    <a:lnTo>
                      <a:pt x="1063" y="1275"/>
                    </a:lnTo>
                    <a:lnTo>
                      <a:pt x="1082" y="1265"/>
                    </a:lnTo>
                    <a:lnTo>
                      <a:pt x="1096" y="1256"/>
                    </a:lnTo>
                    <a:lnTo>
                      <a:pt x="1102" y="1253"/>
                    </a:lnTo>
                    <a:lnTo>
                      <a:pt x="1109" y="1249"/>
                    </a:lnTo>
                    <a:lnTo>
                      <a:pt x="1118" y="1244"/>
                    </a:lnTo>
                    <a:lnTo>
                      <a:pt x="1124" y="1240"/>
                    </a:lnTo>
                    <a:lnTo>
                      <a:pt x="1129" y="1224"/>
                    </a:lnTo>
                    <a:lnTo>
                      <a:pt x="1129" y="1208"/>
                    </a:lnTo>
                    <a:lnTo>
                      <a:pt x="1125" y="1192"/>
                    </a:lnTo>
                    <a:lnTo>
                      <a:pt x="1117" y="1176"/>
                    </a:lnTo>
                    <a:lnTo>
                      <a:pt x="1098" y="1146"/>
                    </a:lnTo>
                    <a:lnTo>
                      <a:pt x="1078" y="1109"/>
                    </a:lnTo>
                    <a:lnTo>
                      <a:pt x="1058" y="1064"/>
                    </a:lnTo>
                    <a:lnTo>
                      <a:pt x="1036" y="1013"/>
                    </a:lnTo>
                    <a:lnTo>
                      <a:pt x="1015" y="956"/>
                    </a:lnTo>
                    <a:lnTo>
                      <a:pt x="992" y="893"/>
                    </a:lnTo>
                    <a:lnTo>
                      <a:pt x="971" y="823"/>
                    </a:lnTo>
                    <a:lnTo>
                      <a:pt x="951" y="746"/>
                    </a:lnTo>
                    <a:lnTo>
                      <a:pt x="933" y="665"/>
                    </a:lnTo>
                    <a:lnTo>
                      <a:pt x="915" y="577"/>
                    </a:lnTo>
                    <a:lnTo>
                      <a:pt x="902" y="484"/>
                    </a:lnTo>
                    <a:lnTo>
                      <a:pt x="889" y="386"/>
                    </a:lnTo>
                    <a:lnTo>
                      <a:pt x="879" y="282"/>
                    </a:lnTo>
                    <a:lnTo>
                      <a:pt x="873" y="174"/>
                    </a:lnTo>
                    <a:lnTo>
                      <a:pt x="872" y="60"/>
                    </a:lnTo>
                    <a:lnTo>
                      <a:pt x="1141" y="60"/>
                    </a:lnTo>
                    <a:lnTo>
                      <a:pt x="1144" y="164"/>
                    </a:lnTo>
                    <a:lnTo>
                      <a:pt x="1149" y="263"/>
                    </a:lnTo>
                    <a:lnTo>
                      <a:pt x="1158" y="358"/>
                    </a:lnTo>
                    <a:lnTo>
                      <a:pt x="1169" y="447"/>
                    </a:lnTo>
                    <a:lnTo>
                      <a:pt x="1182" y="530"/>
                    </a:lnTo>
                    <a:lnTo>
                      <a:pt x="1197" y="608"/>
                    </a:lnTo>
                    <a:lnTo>
                      <a:pt x="1214" y="680"/>
                    </a:lnTo>
                    <a:lnTo>
                      <a:pt x="1231" y="746"/>
                    </a:lnTo>
                    <a:lnTo>
                      <a:pt x="1248" y="806"/>
                    </a:lnTo>
                    <a:lnTo>
                      <a:pt x="1267" y="859"/>
                    </a:lnTo>
                    <a:lnTo>
                      <a:pt x="1284" y="906"/>
                    </a:lnTo>
                    <a:lnTo>
                      <a:pt x="1300" y="946"/>
                    </a:lnTo>
                    <a:lnTo>
                      <a:pt x="1317" y="981"/>
                    </a:lnTo>
                    <a:lnTo>
                      <a:pt x="1330" y="1007"/>
                    </a:lnTo>
                    <a:lnTo>
                      <a:pt x="1341" y="1027"/>
                    </a:lnTo>
                    <a:lnTo>
                      <a:pt x="1365" y="1066"/>
                    </a:lnTo>
                    <a:lnTo>
                      <a:pt x="1382" y="1109"/>
                    </a:lnTo>
                    <a:lnTo>
                      <a:pt x="1395" y="1152"/>
                    </a:lnTo>
                    <a:lnTo>
                      <a:pt x="1400" y="1197"/>
                    </a:lnTo>
                    <a:lnTo>
                      <a:pt x="1400" y="1240"/>
                    </a:lnTo>
                    <a:lnTo>
                      <a:pt x="1392" y="1285"/>
                    </a:lnTo>
                    <a:lnTo>
                      <a:pt x="1380" y="1328"/>
                    </a:lnTo>
                    <a:lnTo>
                      <a:pt x="1361" y="1369"/>
                    </a:lnTo>
                    <a:lnTo>
                      <a:pt x="1336" y="1409"/>
                    </a:lnTo>
                    <a:lnTo>
                      <a:pt x="1330" y="1416"/>
                    </a:lnTo>
                    <a:lnTo>
                      <a:pt x="1323" y="1424"/>
                    </a:lnTo>
                    <a:lnTo>
                      <a:pt x="1298" y="1447"/>
                    </a:lnTo>
                    <a:lnTo>
                      <a:pt x="1269" y="1469"/>
                    </a:lnTo>
                    <a:lnTo>
                      <a:pt x="1237" y="1487"/>
                    </a:lnTo>
                    <a:lnTo>
                      <a:pt x="1185" y="1517"/>
                    </a:lnTo>
                    <a:lnTo>
                      <a:pt x="1129" y="1543"/>
                    </a:lnTo>
                    <a:lnTo>
                      <a:pt x="1069" y="1568"/>
                    </a:lnTo>
                    <a:lnTo>
                      <a:pt x="1005" y="1589"/>
                    </a:lnTo>
                    <a:lnTo>
                      <a:pt x="939" y="1608"/>
                    </a:lnTo>
                    <a:lnTo>
                      <a:pt x="870" y="1624"/>
                    </a:lnTo>
                    <a:lnTo>
                      <a:pt x="798" y="1635"/>
                    </a:lnTo>
                    <a:lnTo>
                      <a:pt x="725" y="1644"/>
                    </a:lnTo>
                    <a:lnTo>
                      <a:pt x="692" y="1646"/>
                    </a:lnTo>
                    <a:lnTo>
                      <a:pt x="655" y="1642"/>
                    </a:lnTo>
                    <a:lnTo>
                      <a:pt x="617" y="1634"/>
                    </a:lnTo>
                    <a:lnTo>
                      <a:pt x="584" y="1620"/>
                    </a:lnTo>
                    <a:lnTo>
                      <a:pt x="550" y="1603"/>
                    </a:lnTo>
                    <a:lnTo>
                      <a:pt x="522" y="1579"/>
                    </a:lnTo>
                    <a:lnTo>
                      <a:pt x="495" y="1552"/>
                    </a:lnTo>
                    <a:lnTo>
                      <a:pt x="472" y="1521"/>
                    </a:lnTo>
                    <a:lnTo>
                      <a:pt x="455" y="1486"/>
                    </a:lnTo>
                    <a:lnTo>
                      <a:pt x="441" y="1449"/>
                    </a:lnTo>
                    <a:lnTo>
                      <a:pt x="0" y="83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2841625" y="1470025"/>
                <a:ext cx="2401888" cy="2649538"/>
              </a:xfrm>
              <a:custGeom>
                <a:avLst/>
                <a:gdLst>
                  <a:gd name="T0" fmla="*/ 271 w 1513"/>
                  <a:gd name="T1" fmla="*/ 0 h 1669"/>
                  <a:gd name="T2" fmla="*/ 1513 w 1513"/>
                  <a:gd name="T3" fmla="*/ 0 h 1669"/>
                  <a:gd name="T4" fmla="*/ 1513 w 1513"/>
                  <a:gd name="T5" fmla="*/ 270 h 1669"/>
                  <a:gd name="T6" fmla="*/ 271 w 1513"/>
                  <a:gd name="T7" fmla="*/ 270 h 1669"/>
                  <a:gd name="T8" fmla="*/ 271 w 1513"/>
                  <a:gd name="T9" fmla="*/ 1400 h 1669"/>
                  <a:gd name="T10" fmla="*/ 1513 w 1513"/>
                  <a:gd name="T11" fmla="*/ 1400 h 1669"/>
                  <a:gd name="T12" fmla="*/ 1513 w 1513"/>
                  <a:gd name="T13" fmla="*/ 1669 h 1669"/>
                  <a:gd name="T14" fmla="*/ 271 w 1513"/>
                  <a:gd name="T15" fmla="*/ 1669 h 1669"/>
                  <a:gd name="T16" fmla="*/ 226 w 1513"/>
                  <a:gd name="T17" fmla="*/ 1667 h 1669"/>
                  <a:gd name="T18" fmla="*/ 184 w 1513"/>
                  <a:gd name="T19" fmla="*/ 1657 h 1669"/>
                  <a:gd name="T20" fmla="*/ 145 w 1513"/>
                  <a:gd name="T21" fmla="*/ 1641 h 1669"/>
                  <a:gd name="T22" fmla="*/ 109 w 1513"/>
                  <a:gd name="T23" fmla="*/ 1618 h 1669"/>
                  <a:gd name="T24" fmla="*/ 78 w 1513"/>
                  <a:gd name="T25" fmla="*/ 1591 h 1669"/>
                  <a:gd name="T26" fmla="*/ 51 w 1513"/>
                  <a:gd name="T27" fmla="*/ 1560 h 1669"/>
                  <a:gd name="T28" fmla="*/ 30 w 1513"/>
                  <a:gd name="T29" fmla="*/ 1525 h 1669"/>
                  <a:gd name="T30" fmla="*/ 14 w 1513"/>
                  <a:gd name="T31" fmla="*/ 1485 h 1669"/>
                  <a:gd name="T32" fmla="*/ 4 w 1513"/>
                  <a:gd name="T33" fmla="*/ 1444 h 1669"/>
                  <a:gd name="T34" fmla="*/ 0 w 1513"/>
                  <a:gd name="T35" fmla="*/ 1400 h 1669"/>
                  <a:gd name="T36" fmla="*/ 0 w 1513"/>
                  <a:gd name="T37" fmla="*/ 270 h 1669"/>
                  <a:gd name="T38" fmla="*/ 4 w 1513"/>
                  <a:gd name="T39" fmla="*/ 225 h 1669"/>
                  <a:gd name="T40" fmla="*/ 14 w 1513"/>
                  <a:gd name="T41" fmla="*/ 183 h 1669"/>
                  <a:gd name="T42" fmla="*/ 30 w 1513"/>
                  <a:gd name="T43" fmla="*/ 145 h 1669"/>
                  <a:gd name="T44" fmla="*/ 51 w 1513"/>
                  <a:gd name="T45" fmla="*/ 109 h 1669"/>
                  <a:gd name="T46" fmla="*/ 78 w 1513"/>
                  <a:gd name="T47" fmla="*/ 78 h 1669"/>
                  <a:gd name="T48" fmla="*/ 109 w 1513"/>
                  <a:gd name="T49" fmla="*/ 52 h 1669"/>
                  <a:gd name="T50" fmla="*/ 145 w 1513"/>
                  <a:gd name="T51" fmla="*/ 29 h 1669"/>
                  <a:gd name="T52" fmla="*/ 184 w 1513"/>
                  <a:gd name="T53" fmla="*/ 13 h 1669"/>
                  <a:gd name="T54" fmla="*/ 226 w 1513"/>
                  <a:gd name="T55" fmla="*/ 3 h 1669"/>
                  <a:gd name="T56" fmla="*/ 271 w 1513"/>
                  <a:gd name="T57" fmla="*/ 0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13" h="1669">
                    <a:moveTo>
                      <a:pt x="271" y="0"/>
                    </a:moveTo>
                    <a:lnTo>
                      <a:pt x="1513" y="0"/>
                    </a:lnTo>
                    <a:lnTo>
                      <a:pt x="1513" y="270"/>
                    </a:lnTo>
                    <a:lnTo>
                      <a:pt x="271" y="270"/>
                    </a:lnTo>
                    <a:lnTo>
                      <a:pt x="271" y="1400"/>
                    </a:lnTo>
                    <a:lnTo>
                      <a:pt x="1513" y="1400"/>
                    </a:lnTo>
                    <a:lnTo>
                      <a:pt x="1513" y="1669"/>
                    </a:lnTo>
                    <a:lnTo>
                      <a:pt x="271" y="1669"/>
                    </a:lnTo>
                    <a:lnTo>
                      <a:pt x="226" y="1667"/>
                    </a:lnTo>
                    <a:lnTo>
                      <a:pt x="184" y="1657"/>
                    </a:lnTo>
                    <a:lnTo>
                      <a:pt x="145" y="1641"/>
                    </a:lnTo>
                    <a:lnTo>
                      <a:pt x="109" y="1618"/>
                    </a:lnTo>
                    <a:lnTo>
                      <a:pt x="78" y="1591"/>
                    </a:lnTo>
                    <a:lnTo>
                      <a:pt x="51" y="1560"/>
                    </a:lnTo>
                    <a:lnTo>
                      <a:pt x="30" y="1525"/>
                    </a:lnTo>
                    <a:lnTo>
                      <a:pt x="14" y="1485"/>
                    </a:lnTo>
                    <a:lnTo>
                      <a:pt x="4" y="1444"/>
                    </a:lnTo>
                    <a:lnTo>
                      <a:pt x="0" y="1400"/>
                    </a:lnTo>
                    <a:lnTo>
                      <a:pt x="0" y="270"/>
                    </a:lnTo>
                    <a:lnTo>
                      <a:pt x="4" y="225"/>
                    </a:lnTo>
                    <a:lnTo>
                      <a:pt x="14" y="183"/>
                    </a:lnTo>
                    <a:lnTo>
                      <a:pt x="30" y="145"/>
                    </a:lnTo>
                    <a:lnTo>
                      <a:pt x="51" y="109"/>
                    </a:lnTo>
                    <a:lnTo>
                      <a:pt x="78" y="78"/>
                    </a:lnTo>
                    <a:lnTo>
                      <a:pt x="109" y="52"/>
                    </a:lnTo>
                    <a:lnTo>
                      <a:pt x="145" y="29"/>
                    </a:lnTo>
                    <a:lnTo>
                      <a:pt x="184" y="13"/>
                    </a:lnTo>
                    <a:lnTo>
                      <a:pt x="226" y="3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8094663" y="1741488"/>
                <a:ext cx="1252538" cy="1814513"/>
              </a:xfrm>
              <a:custGeom>
                <a:avLst/>
                <a:gdLst>
                  <a:gd name="T0" fmla="*/ 0 w 789"/>
                  <a:gd name="T1" fmla="*/ 0 h 1143"/>
                  <a:gd name="T2" fmla="*/ 217 w 789"/>
                  <a:gd name="T3" fmla="*/ 0 h 1143"/>
                  <a:gd name="T4" fmla="*/ 284 w 789"/>
                  <a:gd name="T5" fmla="*/ 4 h 1143"/>
                  <a:gd name="T6" fmla="*/ 348 w 789"/>
                  <a:gd name="T7" fmla="*/ 15 h 1143"/>
                  <a:gd name="T8" fmla="*/ 410 w 789"/>
                  <a:gd name="T9" fmla="*/ 33 h 1143"/>
                  <a:gd name="T10" fmla="*/ 469 w 789"/>
                  <a:gd name="T11" fmla="*/ 58 h 1143"/>
                  <a:gd name="T12" fmla="*/ 523 w 789"/>
                  <a:gd name="T13" fmla="*/ 89 h 1143"/>
                  <a:gd name="T14" fmla="*/ 574 w 789"/>
                  <a:gd name="T15" fmla="*/ 125 h 1143"/>
                  <a:gd name="T16" fmla="*/ 621 w 789"/>
                  <a:gd name="T17" fmla="*/ 167 h 1143"/>
                  <a:gd name="T18" fmla="*/ 664 w 789"/>
                  <a:gd name="T19" fmla="*/ 215 h 1143"/>
                  <a:gd name="T20" fmla="*/ 700 w 789"/>
                  <a:gd name="T21" fmla="*/ 265 h 1143"/>
                  <a:gd name="T22" fmla="*/ 731 w 789"/>
                  <a:gd name="T23" fmla="*/ 320 h 1143"/>
                  <a:gd name="T24" fmla="*/ 755 w 789"/>
                  <a:gd name="T25" fmla="*/ 378 h 1143"/>
                  <a:gd name="T26" fmla="*/ 774 w 789"/>
                  <a:gd name="T27" fmla="*/ 441 h 1143"/>
                  <a:gd name="T28" fmla="*/ 785 w 789"/>
                  <a:gd name="T29" fmla="*/ 505 h 1143"/>
                  <a:gd name="T30" fmla="*/ 789 w 789"/>
                  <a:gd name="T31" fmla="*/ 571 h 1143"/>
                  <a:gd name="T32" fmla="*/ 785 w 789"/>
                  <a:gd name="T33" fmla="*/ 638 h 1143"/>
                  <a:gd name="T34" fmla="*/ 774 w 789"/>
                  <a:gd name="T35" fmla="*/ 702 h 1143"/>
                  <a:gd name="T36" fmla="*/ 755 w 789"/>
                  <a:gd name="T37" fmla="*/ 764 h 1143"/>
                  <a:gd name="T38" fmla="*/ 731 w 789"/>
                  <a:gd name="T39" fmla="*/ 823 h 1143"/>
                  <a:gd name="T40" fmla="*/ 700 w 789"/>
                  <a:gd name="T41" fmla="*/ 877 h 1143"/>
                  <a:gd name="T42" fmla="*/ 664 w 789"/>
                  <a:gd name="T43" fmla="*/ 928 h 1143"/>
                  <a:gd name="T44" fmla="*/ 621 w 789"/>
                  <a:gd name="T45" fmla="*/ 975 h 1143"/>
                  <a:gd name="T46" fmla="*/ 574 w 789"/>
                  <a:gd name="T47" fmla="*/ 1018 h 1143"/>
                  <a:gd name="T48" fmla="*/ 523 w 789"/>
                  <a:gd name="T49" fmla="*/ 1054 h 1143"/>
                  <a:gd name="T50" fmla="*/ 469 w 789"/>
                  <a:gd name="T51" fmla="*/ 1085 h 1143"/>
                  <a:gd name="T52" fmla="*/ 410 w 789"/>
                  <a:gd name="T53" fmla="*/ 1110 h 1143"/>
                  <a:gd name="T54" fmla="*/ 348 w 789"/>
                  <a:gd name="T55" fmla="*/ 1128 h 1143"/>
                  <a:gd name="T56" fmla="*/ 284 w 789"/>
                  <a:gd name="T57" fmla="*/ 1139 h 1143"/>
                  <a:gd name="T58" fmla="*/ 217 w 789"/>
                  <a:gd name="T59" fmla="*/ 1143 h 1143"/>
                  <a:gd name="T60" fmla="*/ 0 w 789"/>
                  <a:gd name="T61" fmla="*/ 1143 h 1143"/>
                  <a:gd name="T62" fmla="*/ 0 w 789"/>
                  <a:gd name="T63" fmla="*/ 872 h 1143"/>
                  <a:gd name="T64" fmla="*/ 217 w 789"/>
                  <a:gd name="T65" fmla="*/ 872 h 1143"/>
                  <a:gd name="T66" fmla="*/ 261 w 789"/>
                  <a:gd name="T67" fmla="*/ 870 h 1143"/>
                  <a:gd name="T68" fmla="*/ 305 w 789"/>
                  <a:gd name="T69" fmla="*/ 860 h 1143"/>
                  <a:gd name="T70" fmla="*/ 344 w 789"/>
                  <a:gd name="T71" fmla="*/ 845 h 1143"/>
                  <a:gd name="T72" fmla="*/ 382 w 789"/>
                  <a:gd name="T73" fmla="*/ 824 h 1143"/>
                  <a:gd name="T74" fmla="*/ 415 w 789"/>
                  <a:gd name="T75" fmla="*/ 799 h 1143"/>
                  <a:gd name="T76" fmla="*/ 445 w 789"/>
                  <a:gd name="T77" fmla="*/ 769 h 1143"/>
                  <a:gd name="T78" fmla="*/ 470 w 789"/>
                  <a:gd name="T79" fmla="*/ 736 h 1143"/>
                  <a:gd name="T80" fmla="*/ 491 w 789"/>
                  <a:gd name="T81" fmla="*/ 699 h 1143"/>
                  <a:gd name="T82" fmla="*/ 506 w 789"/>
                  <a:gd name="T83" fmla="*/ 659 h 1143"/>
                  <a:gd name="T84" fmla="*/ 516 w 789"/>
                  <a:gd name="T85" fmla="*/ 616 h 1143"/>
                  <a:gd name="T86" fmla="*/ 518 w 789"/>
                  <a:gd name="T87" fmla="*/ 571 h 1143"/>
                  <a:gd name="T88" fmla="*/ 516 w 789"/>
                  <a:gd name="T89" fmla="*/ 527 h 1143"/>
                  <a:gd name="T90" fmla="*/ 506 w 789"/>
                  <a:gd name="T91" fmla="*/ 484 h 1143"/>
                  <a:gd name="T92" fmla="*/ 491 w 789"/>
                  <a:gd name="T93" fmla="*/ 444 h 1143"/>
                  <a:gd name="T94" fmla="*/ 470 w 789"/>
                  <a:gd name="T95" fmla="*/ 407 h 1143"/>
                  <a:gd name="T96" fmla="*/ 445 w 789"/>
                  <a:gd name="T97" fmla="*/ 373 h 1143"/>
                  <a:gd name="T98" fmla="*/ 415 w 789"/>
                  <a:gd name="T99" fmla="*/ 344 h 1143"/>
                  <a:gd name="T100" fmla="*/ 382 w 789"/>
                  <a:gd name="T101" fmla="*/ 319 h 1143"/>
                  <a:gd name="T102" fmla="*/ 344 w 789"/>
                  <a:gd name="T103" fmla="*/ 298 h 1143"/>
                  <a:gd name="T104" fmla="*/ 305 w 789"/>
                  <a:gd name="T105" fmla="*/ 283 h 1143"/>
                  <a:gd name="T106" fmla="*/ 261 w 789"/>
                  <a:gd name="T107" fmla="*/ 273 h 1143"/>
                  <a:gd name="T108" fmla="*/ 217 w 789"/>
                  <a:gd name="T109" fmla="*/ 269 h 1143"/>
                  <a:gd name="T110" fmla="*/ 0 w 789"/>
                  <a:gd name="T111" fmla="*/ 269 h 1143"/>
                  <a:gd name="T112" fmla="*/ 0 w 789"/>
                  <a:gd name="T113" fmla="*/ 0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9" h="1143">
                    <a:moveTo>
                      <a:pt x="0" y="0"/>
                    </a:moveTo>
                    <a:lnTo>
                      <a:pt x="217" y="0"/>
                    </a:lnTo>
                    <a:lnTo>
                      <a:pt x="284" y="4"/>
                    </a:lnTo>
                    <a:lnTo>
                      <a:pt x="348" y="15"/>
                    </a:lnTo>
                    <a:lnTo>
                      <a:pt x="410" y="33"/>
                    </a:lnTo>
                    <a:lnTo>
                      <a:pt x="469" y="58"/>
                    </a:lnTo>
                    <a:lnTo>
                      <a:pt x="523" y="89"/>
                    </a:lnTo>
                    <a:lnTo>
                      <a:pt x="574" y="125"/>
                    </a:lnTo>
                    <a:lnTo>
                      <a:pt x="621" y="167"/>
                    </a:lnTo>
                    <a:lnTo>
                      <a:pt x="664" y="215"/>
                    </a:lnTo>
                    <a:lnTo>
                      <a:pt x="700" y="265"/>
                    </a:lnTo>
                    <a:lnTo>
                      <a:pt x="731" y="320"/>
                    </a:lnTo>
                    <a:lnTo>
                      <a:pt x="755" y="378"/>
                    </a:lnTo>
                    <a:lnTo>
                      <a:pt x="774" y="441"/>
                    </a:lnTo>
                    <a:lnTo>
                      <a:pt x="785" y="505"/>
                    </a:lnTo>
                    <a:lnTo>
                      <a:pt x="789" y="571"/>
                    </a:lnTo>
                    <a:lnTo>
                      <a:pt x="785" y="638"/>
                    </a:lnTo>
                    <a:lnTo>
                      <a:pt x="774" y="702"/>
                    </a:lnTo>
                    <a:lnTo>
                      <a:pt x="755" y="764"/>
                    </a:lnTo>
                    <a:lnTo>
                      <a:pt x="731" y="823"/>
                    </a:lnTo>
                    <a:lnTo>
                      <a:pt x="700" y="877"/>
                    </a:lnTo>
                    <a:lnTo>
                      <a:pt x="664" y="928"/>
                    </a:lnTo>
                    <a:lnTo>
                      <a:pt x="621" y="975"/>
                    </a:lnTo>
                    <a:lnTo>
                      <a:pt x="574" y="1018"/>
                    </a:lnTo>
                    <a:lnTo>
                      <a:pt x="523" y="1054"/>
                    </a:lnTo>
                    <a:lnTo>
                      <a:pt x="469" y="1085"/>
                    </a:lnTo>
                    <a:lnTo>
                      <a:pt x="410" y="1110"/>
                    </a:lnTo>
                    <a:lnTo>
                      <a:pt x="348" y="1128"/>
                    </a:lnTo>
                    <a:lnTo>
                      <a:pt x="284" y="1139"/>
                    </a:lnTo>
                    <a:lnTo>
                      <a:pt x="217" y="1143"/>
                    </a:lnTo>
                    <a:lnTo>
                      <a:pt x="0" y="1143"/>
                    </a:lnTo>
                    <a:lnTo>
                      <a:pt x="0" y="872"/>
                    </a:lnTo>
                    <a:lnTo>
                      <a:pt x="217" y="872"/>
                    </a:lnTo>
                    <a:lnTo>
                      <a:pt x="261" y="870"/>
                    </a:lnTo>
                    <a:lnTo>
                      <a:pt x="305" y="860"/>
                    </a:lnTo>
                    <a:lnTo>
                      <a:pt x="344" y="845"/>
                    </a:lnTo>
                    <a:lnTo>
                      <a:pt x="382" y="824"/>
                    </a:lnTo>
                    <a:lnTo>
                      <a:pt x="415" y="799"/>
                    </a:lnTo>
                    <a:lnTo>
                      <a:pt x="445" y="769"/>
                    </a:lnTo>
                    <a:lnTo>
                      <a:pt x="470" y="736"/>
                    </a:lnTo>
                    <a:lnTo>
                      <a:pt x="491" y="699"/>
                    </a:lnTo>
                    <a:lnTo>
                      <a:pt x="506" y="659"/>
                    </a:lnTo>
                    <a:lnTo>
                      <a:pt x="516" y="616"/>
                    </a:lnTo>
                    <a:lnTo>
                      <a:pt x="518" y="571"/>
                    </a:lnTo>
                    <a:lnTo>
                      <a:pt x="516" y="527"/>
                    </a:lnTo>
                    <a:lnTo>
                      <a:pt x="506" y="484"/>
                    </a:lnTo>
                    <a:lnTo>
                      <a:pt x="491" y="444"/>
                    </a:lnTo>
                    <a:lnTo>
                      <a:pt x="470" y="407"/>
                    </a:lnTo>
                    <a:lnTo>
                      <a:pt x="445" y="373"/>
                    </a:lnTo>
                    <a:lnTo>
                      <a:pt x="415" y="344"/>
                    </a:lnTo>
                    <a:lnTo>
                      <a:pt x="382" y="319"/>
                    </a:lnTo>
                    <a:lnTo>
                      <a:pt x="344" y="298"/>
                    </a:lnTo>
                    <a:lnTo>
                      <a:pt x="305" y="283"/>
                    </a:lnTo>
                    <a:lnTo>
                      <a:pt x="261" y="273"/>
                    </a:lnTo>
                    <a:lnTo>
                      <a:pt x="217" y="269"/>
                    </a:lnTo>
                    <a:lnTo>
                      <a:pt x="0" y="2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125651">
              <a:off x="10321735" y="2938485"/>
              <a:ext cx="790040" cy="789484"/>
              <a:chOff x="5662613" y="4511675"/>
              <a:chExt cx="4556125" cy="4552951"/>
            </a:xfrm>
            <a:grpFill/>
          </p:grpSpPr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5662613" y="6030913"/>
                <a:ext cx="3036888" cy="3033713"/>
              </a:xfrm>
              <a:custGeom>
                <a:avLst/>
                <a:gdLst>
                  <a:gd name="T0" fmla="*/ 0 w 3826"/>
                  <a:gd name="T1" fmla="*/ 0 h 3822"/>
                  <a:gd name="T2" fmla="*/ 203 w 3826"/>
                  <a:gd name="T3" fmla="*/ 5 h 3822"/>
                  <a:gd name="T4" fmla="*/ 402 w 3826"/>
                  <a:gd name="T5" fmla="*/ 21 h 3822"/>
                  <a:gd name="T6" fmla="*/ 599 w 3826"/>
                  <a:gd name="T7" fmla="*/ 47 h 3822"/>
                  <a:gd name="T8" fmla="*/ 793 w 3826"/>
                  <a:gd name="T9" fmla="*/ 82 h 3822"/>
                  <a:gd name="T10" fmla="*/ 984 w 3826"/>
                  <a:gd name="T11" fmla="*/ 127 h 3822"/>
                  <a:gd name="T12" fmla="*/ 1171 w 3826"/>
                  <a:gd name="T13" fmla="*/ 183 h 3822"/>
                  <a:gd name="T14" fmla="*/ 1352 w 3826"/>
                  <a:gd name="T15" fmla="*/ 246 h 3822"/>
                  <a:gd name="T16" fmla="*/ 1532 w 3826"/>
                  <a:gd name="T17" fmla="*/ 319 h 3822"/>
                  <a:gd name="T18" fmla="*/ 1705 w 3826"/>
                  <a:gd name="T19" fmla="*/ 401 h 3822"/>
                  <a:gd name="T20" fmla="*/ 1875 w 3826"/>
                  <a:gd name="T21" fmla="*/ 490 h 3822"/>
                  <a:gd name="T22" fmla="*/ 2037 w 3826"/>
                  <a:gd name="T23" fmla="*/ 588 h 3822"/>
                  <a:gd name="T24" fmla="*/ 2196 w 3826"/>
                  <a:gd name="T25" fmla="*/ 693 h 3822"/>
                  <a:gd name="T26" fmla="*/ 2348 w 3826"/>
                  <a:gd name="T27" fmla="*/ 806 h 3822"/>
                  <a:gd name="T28" fmla="*/ 2495 w 3826"/>
                  <a:gd name="T29" fmla="*/ 927 h 3822"/>
                  <a:gd name="T30" fmla="*/ 2636 w 3826"/>
                  <a:gd name="T31" fmla="*/ 1054 h 3822"/>
                  <a:gd name="T32" fmla="*/ 2769 w 3826"/>
                  <a:gd name="T33" fmla="*/ 1188 h 3822"/>
                  <a:gd name="T34" fmla="*/ 2897 w 3826"/>
                  <a:gd name="T35" fmla="*/ 1328 h 3822"/>
                  <a:gd name="T36" fmla="*/ 3017 w 3826"/>
                  <a:gd name="T37" fmla="*/ 1475 h 3822"/>
                  <a:gd name="T38" fmla="*/ 3131 w 3826"/>
                  <a:gd name="T39" fmla="*/ 1628 h 3822"/>
                  <a:gd name="T40" fmla="*/ 3236 w 3826"/>
                  <a:gd name="T41" fmla="*/ 1785 h 3822"/>
                  <a:gd name="T42" fmla="*/ 3333 w 3826"/>
                  <a:gd name="T43" fmla="*/ 1949 h 3822"/>
                  <a:gd name="T44" fmla="*/ 3424 w 3826"/>
                  <a:gd name="T45" fmla="*/ 2119 h 3822"/>
                  <a:gd name="T46" fmla="*/ 3505 w 3826"/>
                  <a:gd name="T47" fmla="*/ 2292 h 3822"/>
                  <a:gd name="T48" fmla="*/ 3578 w 3826"/>
                  <a:gd name="T49" fmla="*/ 2470 h 3822"/>
                  <a:gd name="T50" fmla="*/ 3643 w 3826"/>
                  <a:gd name="T51" fmla="*/ 2651 h 3822"/>
                  <a:gd name="T52" fmla="*/ 3697 w 3826"/>
                  <a:gd name="T53" fmla="*/ 2838 h 3822"/>
                  <a:gd name="T54" fmla="*/ 3742 w 3826"/>
                  <a:gd name="T55" fmla="*/ 3028 h 3822"/>
                  <a:gd name="T56" fmla="*/ 3779 w 3826"/>
                  <a:gd name="T57" fmla="*/ 3222 h 3822"/>
                  <a:gd name="T58" fmla="*/ 3805 w 3826"/>
                  <a:gd name="T59" fmla="*/ 3419 h 3822"/>
                  <a:gd name="T60" fmla="*/ 3821 w 3826"/>
                  <a:gd name="T61" fmla="*/ 3620 h 3822"/>
                  <a:gd name="T62" fmla="*/ 3826 w 3826"/>
                  <a:gd name="T63" fmla="*/ 3822 h 3822"/>
                  <a:gd name="T64" fmla="*/ 2732 w 3826"/>
                  <a:gd name="T65" fmla="*/ 3822 h 3822"/>
                  <a:gd name="T66" fmla="*/ 2727 w 3826"/>
                  <a:gd name="T67" fmla="*/ 3649 h 3822"/>
                  <a:gd name="T68" fmla="*/ 2712 w 3826"/>
                  <a:gd name="T69" fmla="*/ 3480 h 3822"/>
                  <a:gd name="T70" fmla="*/ 2685 w 3826"/>
                  <a:gd name="T71" fmla="*/ 3313 h 3822"/>
                  <a:gd name="T72" fmla="*/ 2649 w 3826"/>
                  <a:gd name="T73" fmla="*/ 3150 h 3822"/>
                  <a:gd name="T74" fmla="*/ 2603 w 3826"/>
                  <a:gd name="T75" fmla="*/ 2991 h 3822"/>
                  <a:gd name="T76" fmla="*/ 2549 w 3826"/>
                  <a:gd name="T77" fmla="*/ 2836 h 3822"/>
                  <a:gd name="T78" fmla="*/ 2484 w 3826"/>
                  <a:gd name="T79" fmla="*/ 2686 h 3822"/>
                  <a:gd name="T80" fmla="*/ 2413 w 3826"/>
                  <a:gd name="T81" fmla="*/ 2539 h 3822"/>
                  <a:gd name="T82" fmla="*/ 2331 w 3826"/>
                  <a:gd name="T83" fmla="*/ 2398 h 3822"/>
                  <a:gd name="T84" fmla="*/ 2242 w 3826"/>
                  <a:gd name="T85" fmla="*/ 2264 h 3822"/>
                  <a:gd name="T86" fmla="*/ 2145 w 3826"/>
                  <a:gd name="T87" fmla="*/ 2133 h 3822"/>
                  <a:gd name="T88" fmla="*/ 2042 w 3826"/>
                  <a:gd name="T89" fmla="*/ 2009 h 3822"/>
                  <a:gd name="T90" fmla="*/ 1931 w 3826"/>
                  <a:gd name="T91" fmla="*/ 1892 h 3822"/>
                  <a:gd name="T92" fmla="*/ 1814 w 3826"/>
                  <a:gd name="T93" fmla="*/ 1782 h 3822"/>
                  <a:gd name="T94" fmla="*/ 1689 w 3826"/>
                  <a:gd name="T95" fmla="*/ 1677 h 3822"/>
                  <a:gd name="T96" fmla="*/ 1560 w 3826"/>
                  <a:gd name="T97" fmla="*/ 1581 h 3822"/>
                  <a:gd name="T98" fmla="*/ 1424 w 3826"/>
                  <a:gd name="T99" fmla="*/ 1492 h 3822"/>
                  <a:gd name="T100" fmla="*/ 1282 w 3826"/>
                  <a:gd name="T101" fmla="*/ 1412 h 3822"/>
                  <a:gd name="T102" fmla="*/ 1137 w 3826"/>
                  <a:gd name="T103" fmla="*/ 1340 h 3822"/>
                  <a:gd name="T104" fmla="*/ 985 w 3826"/>
                  <a:gd name="T105" fmla="*/ 1276 h 3822"/>
                  <a:gd name="T106" fmla="*/ 832 w 3826"/>
                  <a:gd name="T107" fmla="*/ 1222 h 3822"/>
                  <a:gd name="T108" fmla="*/ 671 w 3826"/>
                  <a:gd name="T109" fmla="*/ 1174 h 3822"/>
                  <a:gd name="T110" fmla="*/ 508 w 3826"/>
                  <a:gd name="T111" fmla="*/ 1140 h 3822"/>
                  <a:gd name="T112" fmla="*/ 342 w 3826"/>
                  <a:gd name="T113" fmla="*/ 1113 h 3822"/>
                  <a:gd name="T114" fmla="*/ 171 w 3826"/>
                  <a:gd name="T115" fmla="*/ 1098 h 3822"/>
                  <a:gd name="T116" fmla="*/ 0 w 3826"/>
                  <a:gd name="T117" fmla="*/ 1092 h 3822"/>
                  <a:gd name="T118" fmla="*/ 0 w 3826"/>
                  <a:gd name="T119" fmla="*/ 0 h 3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26" h="3822">
                    <a:moveTo>
                      <a:pt x="0" y="0"/>
                    </a:moveTo>
                    <a:lnTo>
                      <a:pt x="203" y="5"/>
                    </a:lnTo>
                    <a:lnTo>
                      <a:pt x="402" y="21"/>
                    </a:lnTo>
                    <a:lnTo>
                      <a:pt x="599" y="47"/>
                    </a:lnTo>
                    <a:lnTo>
                      <a:pt x="793" y="82"/>
                    </a:lnTo>
                    <a:lnTo>
                      <a:pt x="984" y="127"/>
                    </a:lnTo>
                    <a:lnTo>
                      <a:pt x="1171" y="183"/>
                    </a:lnTo>
                    <a:lnTo>
                      <a:pt x="1352" y="246"/>
                    </a:lnTo>
                    <a:lnTo>
                      <a:pt x="1532" y="319"/>
                    </a:lnTo>
                    <a:lnTo>
                      <a:pt x="1705" y="401"/>
                    </a:lnTo>
                    <a:lnTo>
                      <a:pt x="1875" y="490"/>
                    </a:lnTo>
                    <a:lnTo>
                      <a:pt x="2037" y="588"/>
                    </a:lnTo>
                    <a:lnTo>
                      <a:pt x="2196" y="693"/>
                    </a:lnTo>
                    <a:lnTo>
                      <a:pt x="2348" y="806"/>
                    </a:lnTo>
                    <a:lnTo>
                      <a:pt x="2495" y="927"/>
                    </a:lnTo>
                    <a:lnTo>
                      <a:pt x="2636" y="1054"/>
                    </a:lnTo>
                    <a:lnTo>
                      <a:pt x="2769" y="1188"/>
                    </a:lnTo>
                    <a:lnTo>
                      <a:pt x="2897" y="1328"/>
                    </a:lnTo>
                    <a:lnTo>
                      <a:pt x="3017" y="1475"/>
                    </a:lnTo>
                    <a:lnTo>
                      <a:pt x="3131" y="1628"/>
                    </a:lnTo>
                    <a:lnTo>
                      <a:pt x="3236" y="1785"/>
                    </a:lnTo>
                    <a:lnTo>
                      <a:pt x="3333" y="1949"/>
                    </a:lnTo>
                    <a:lnTo>
                      <a:pt x="3424" y="2119"/>
                    </a:lnTo>
                    <a:lnTo>
                      <a:pt x="3505" y="2292"/>
                    </a:lnTo>
                    <a:lnTo>
                      <a:pt x="3578" y="2470"/>
                    </a:lnTo>
                    <a:lnTo>
                      <a:pt x="3643" y="2651"/>
                    </a:lnTo>
                    <a:lnTo>
                      <a:pt x="3697" y="2838"/>
                    </a:lnTo>
                    <a:lnTo>
                      <a:pt x="3742" y="3028"/>
                    </a:lnTo>
                    <a:lnTo>
                      <a:pt x="3779" y="3222"/>
                    </a:lnTo>
                    <a:lnTo>
                      <a:pt x="3805" y="3419"/>
                    </a:lnTo>
                    <a:lnTo>
                      <a:pt x="3821" y="3620"/>
                    </a:lnTo>
                    <a:lnTo>
                      <a:pt x="3826" y="3822"/>
                    </a:lnTo>
                    <a:lnTo>
                      <a:pt x="2732" y="3822"/>
                    </a:lnTo>
                    <a:lnTo>
                      <a:pt x="2727" y="3649"/>
                    </a:lnTo>
                    <a:lnTo>
                      <a:pt x="2712" y="3480"/>
                    </a:lnTo>
                    <a:lnTo>
                      <a:pt x="2685" y="3313"/>
                    </a:lnTo>
                    <a:lnTo>
                      <a:pt x="2649" y="3150"/>
                    </a:lnTo>
                    <a:lnTo>
                      <a:pt x="2603" y="2991"/>
                    </a:lnTo>
                    <a:lnTo>
                      <a:pt x="2549" y="2836"/>
                    </a:lnTo>
                    <a:lnTo>
                      <a:pt x="2484" y="2686"/>
                    </a:lnTo>
                    <a:lnTo>
                      <a:pt x="2413" y="2539"/>
                    </a:lnTo>
                    <a:lnTo>
                      <a:pt x="2331" y="2398"/>
                    </a:lnTo>
                    <a:lnTo>
                      <a:pt x="2242" y="2264"/>
                    </a:lnTo>
                    <a:lnTo>
                      <a:pt x="2145" y="2133"/>
                    </a:lnTo>
                    <a:lnTo>
                      <a:pt x="2042" y="2009"/>
                    </a:lnTo>
                    <a:lnTo>
                      <a:pt x="1931" y="1892"/>
                    </a:lnTo>
                    <a:lnTo>
                      <a:pt x="1814" y="1782"/>
                    </a:lnTo>
                    <a:lnTo>
                      <a:pt x="1689" y="1677"/>
                    </a:lnTo>
                    <a:lnTo>
                      <a:pt x="1560" y="1581"/>
                    </a:lnTo>
                    <a:lnTo>
                      <a:pt x="1424" y="1492"/>
                    </a:lnTo>
                    <a:lnTo>
                      <a:pt x="1282" y="1412"/>
                    </a:lnTo>
                    <a:lnTo>
                      <a:pt x="1137" y="1340"/>
                    </a:lnTo>
                    <a:lnTo>
                      <a:pt x="985" y="1276"/>
                    </a:lnTo>
                    <a:lnTo>
                      <a:pt x="832" y="1222"/>
                    </a:lnTo>
                    <a:lnTo>
                      <a:pt x="671" y="1174"/>
                    </a:lnTo>
                    <a:lnTo>
                      <a:pt x="508" y="1140"/>
                    </a:lnTo>
                    <a:lnTo>
                      <a:pt x="342" y="1113"/>
                    </a:lnTo>
                    <a:lnTo>
                      <a:pt x="171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5662613" y="4511675"/>
                <a:ext cx="4556125" cy="4552950"/>
              </a:xfrm>
              <a:custGeom>
                <a:avLst/>
                <a:gdLst>
                  <a:gd name="T0" fmla="*/ 255 w 5739"/>
                  <a:gd name="T1" fmla="*/ 7 h 5735"/>
                  <a:gd name="T2" fmla="*/ 756 w 5739"/>
                  <a:gd name="T3" fmla="*/ 50 h 5735"/>
                  <a:gd name="T4" fmla="*/ 1246 w 5739"/>
                  <a:gd name="T5" fmla="*/ 136 h 5735"/>
                  <a:gd name="T6" fmla="*/ 1719 w 5739"/>
                  <a:gd name="T7" fmla="*/ 263 h 5735"/>
                  <a:gd name="T8" fmla="*/ 2175 w 5739"/>
                  <a:gd name="T9" fmla="*/ 429 h 5735"/>
                  <a:gd name="T10" fmla="*/ 2614 w 5739"/>
                  <a:gd name="T11" fmla="*/ 630 h 5735"/>
                  <a:gd name="T12" fmla="*/ 3031 w 5739"/>
                  <a:gd name="T13" fmla="*/ 867 h 5735"/>
                  <a:gd name="T14" fmla="*/ 3426 w 5739"/>
                  <a:gd name="T15" fmla="*/ 1136 h 5735"/>
                  <a:gd name="T16" fmla="*/ 3796 w 5739"/>
                  <a:gd name="T17" fmla="*/ 1438 h 5735"/>
                  <a:gd name="T18" fmla="*/ 4139 w 5739"/>
                  <a:gd name="T19" fmla="*/ 1768 h 5735"/>
                  <a:gd name="T20" fmla="*/ 4455 w 5739"/>
                  <a:gd name="T21" fmla="*/ 2124 h 5735"/>
                  <a:gd name="T22" fmla="*/ 4740 w 5739"/>
                  <a:gd name="T23" fmla="*/ 2506 h 5735"/>
                  <a:gd name="T24" fmla="*/ 4995 w 5739"/>
                  <a:gd name="T25" fmla="*/ 2913 h 5735"/>
                  <a:gd name="T26" fmla="*/ 5213 w 5739"/>
                  <a:gd name="T27" fmla="*/ 3339 h 5735"/>
                  <a:gd name="T28" fmla="*/ 5399 w 5739"/>
                  <a:gd name="T29" fmla="*/ 3787 h 5735"/>
                  <a:gd name="T30" fmla="*/ 5544 w 5739"/>
                  <a:gd name="T31" fmla="*/ 4252 h 5735"/>
                  <a:gd name="T32" fmla="*/ 5652 w 5739"/>
                  <a:gd name="T33" fmla="*/ 4733 h 5735"/>
                  <a:gd name="T34" fmla="*/ 5717 w 5739"/>
                  <a:gd name="T35" fmla="*/ 5227 h 5735"/>
                  <a:gd name="T36" fmla="*/ 5739 w 5739"/>
                  <a:gd name="T37" fmla="*/ 5735 h 5735"/>
                  <a:gd name="T38" fmla="*/ 4640 w 5739"/>
                  <a:gd name="T39" fmla="*/ 5510 h 5735"/>
                  <a:gd name="T40" fmla="*/ 4598 w 5739"/>
                  <a:gd name="T41" fmla="*/ 5070 h 5735"/>
                  <a:gd name="T42" fmla="*/ 4516 w 5739"/>
                  <a:gd name="T43" fmla="*/ 4641 h 5735"/>
                  <a:gd name="T44" fmla="*/ 4396 w 5739"/>
                  <a:gd name="T45" fmla="*/ 4229 h 5735"/>
                  <a:gd name="T46" fmla="*/ 4238 w 5739"/>
                  <a:gd name="T47" fmla="*/ 3833 h 5735"/>
                  <a:gd name="T48" fmla="*/ 4046 w 5739"/>
                  <a:gd name="T49" fmla="*/ 3454 h 5735"/>
                  <a:gd name="T50" fmla="*/ 3821 w 5739"/>
                  <a:gd name="T51" fmla="*/ 3098 h 5735"/>
                  <a:gd name="T52" fmla="*/ 3568 w 5739"/>
                  <a:gd name="T53" fmla="*/ 2763 h 5735"/>
                  <a:gd name="T54" fmla="*/ 3283 w 5739"/>
                  <a:gd name="T55" fmla="*/ 2454 h 5735"/>
                  <a:gd name="T56" fmla="*/ 2974 w 5739"/>
                  <a:gd name="T57" fmla="*/ 2171 h 5735"/>
                  <a:gd name="T58" fmla="*/ 2640 w 5739"/>
                  <a:gd name="T59" fmla="*/ 1916 h 5735"/>
                  <a:gd name="T60" fmla="*/ 2282 w 5739"/>
                  <a:gd name="T61" fmla="*/ 1693 h 5735"/>
                  <a:gd name="T62" fmla="*/ 1904 w 5739"/>
                  <a:gd name="T63" fmla="*/ 1501 h 5735"/>
                  <a:gd name="T64" fmla="*/ 1508 w 5739"/>
                  <a:gd name="T65" fmla="*/ 1344 h 5735"/>
                  <a:gd name="T66" fmla="*/ 1094 w 5739"/>
                  <a:gd name="T67" fmla="*/ 1223 h 5735"/>
                  <a:gd name="T68" fmla="*/ 666 w 5739"/>
                  <a:gd name="T69" fmla="*/ 1141 h 5735"/>
                  <a:gd name="T70" fmla="*/ 224 w 5739"/>
                  <a:gd name="T71" fmla="*/ 1098 h 5735"/>
                  <a:gd name="T72" fmla="*/ 0 w 5739"/>
                  <a:gd name="T73" fmla="*/ 0 h 5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9" h="5735">
                    <a:moveTo>
                      <a:pt x="0" y="0"/>
                    </a:moveTo>
                    <a:lnTo>
                      <a:pt x="255" y="7"/>
                    </a:lnTo>
                    <a:lnTo>
                      <a:pt x="507" y="22"/>
                    </a:lnTo>
                    <a:lnTo>
                      <a:pt x="756" y="50"/>
                    </a:lnTo>
                    <a:lnTo>
                      <a:pt x="1003" y="89"/>
                    </a:lnTo>
                    <a:lnTo>
                      <a:pt x="1246" y="136"/>
                    </a:lnTo>
                    <a:lnTo>
                      <a:pt x="1483" y="195"/>
                    </a:lnTo>
                    <a:lnTo>
                      <a:pt x="1719" y="263"/>
                    </a:lnTo>
                    <a:lnTo>
                      <a:pt x="1950" y="342"/>
                    </a:lnTo>
                    <a:lnTo>
                      <a:pt x="2175" y="429"/>
                    </a:lnTo>
                    <a:lnTo>
                      <a:pt x="2397" y="525"/>
                    </a:lnTo>
                    <a:lnTo>
                      <a:pt x="2614" y="630"/>
                    </a:lnTo>
                    <a:lnTo>
                      <a:pt x="2825" y="745"/>
                    </a:lnTo>
                    <a:lnTo>
                      <a:pt x="3031" y="867"/>
                    </a:lnTo>
                    <a:lnTo>
                      <a:pt x="3230" y="998"/>
                    </a:lnTo>
                    <a:lnTo>
                      <a:pt x="3426" y="1136"/>
                    </a:lnTo>
                    <a:lnTo>
                      <a:pt x="3613" y="1283"/>
                    </a:lnTo>
                    <a:lnTo>
                      <a:pt x="3796" y="1438"/>
                    </a:lnTo>
                    <a:lnTo>
                      <a:pt x="3971" y="1599"/>
                    </a:lnTo>
                    <a:lnTo>
                      <a:pt x="4139" y="1768"/>
                    </a:lnTo>
                    <a:lnTo>
                      <a:pt x="4301" y="1942"/>
                    </a:lnTo>
                    <a:lnTo>
                      <a:pt x="4455" y="2124"/>
                    </a:lnTo>
                    <a:lnTo>
                      <a:pt x="4602" y="2312"/>
                    </a:lnTo>
                    <a:lnTo>
                      <a:pt x="4740" y="2506"/>
                    </a:lnTo>
                    <a:lnTo>
                      <a:pt x="4871" y="2707"/>
                    </a:lnTo>
                    <a:lnTo>
                      <a:pt x="4995" y="2913"/>
                    </a:lnTo>
                    <a:lnTo>
                      <a:pt x="5109" y="3124"/>
                    </a:lnTo>
                    <a:lnTo>
                      <a:pt x="5213" y="3339"/>
                    </a:lnTo>
                    <a:lnTo>
                      <a:pt x="5311" y="3560"/>
                    </a:lnTo>
                    <a:lnTo>
                      <a:pt x="5399" y="3787"/>
                    </a:lnTo>
                    <a:lnTo>
                      <a:pt x="5475" y="4018"/>
                    </a:lnTo>
                    <a:lnTo>
                      <a:pt x="5544" y="4252"/>
                    </a:lnTo>
                    <a:lnTo>
                      <a:pt x="5603" y="4491"/>
                    </a:lnTo>
                    <a:lnTo>
                      <a:pt x="5652" y="4733"/>
                    </a:lnTo>
                    <a:lnTo>
                      <a:pt x="5689" y="4978"/>
                    </a:lnTo>
                    <a:lnTo>
                      <a:pt x="5717" y="5227"/>
                    </a:lnTo>
                    <a:lnTo>
                      <a:pt x="5734" y="5480"/>
                    </a:lnTo>
                    <a:lnTo>
                      <a:pt x="5739" y="5735"/>
                    </a:lnTo>
                    <a:lnTo>
                      <a:pt x="4646" y="5735"/>
                    </a:lnTo>
                    <a:lnTo>
                      <a:pt x="4640" y="5510"/>
                    </a:lnTo>
                    <a:lnTo>
                      <a:pt x="4625" y="5288"/>
                    </a:lnTo>
                    <a:lnTo>
                      <a:pt x="4598" y="5070"/>
                    </a:lnTo>
                    <a:lnTo>
                      <a:pt x="4562" y="4854"/>
                    </a:lnTo>
                    <a:lnTo>
                      <a:pt x="4516" y="4641"/>
                    </a:lnTo>
                    <a:lnTo>
                      <a:pt x="4460" y="4433"/>
                    </a:lnTo>
                    <a:lnTo>
                      <a:pt x="4396" y="4229"/>
                    </a:lnTo>
                    <a:lnTo>
                      <a:pt x="4321" y="4028"/>
                    </a:lnTo>
                    <a:lnTo>
                      <a:pt x="4238" y="3833"/>
                    </a:lnTo>
                    <a:lnTo>
                      <a:pt x="4146" y="3641"/>
                    </a:lnTo>
                    <a:lnTo>
                      <a:pt x="4046" y="3454"/>
                    </a:lnTo>
                    <a:lnTo>
                      <a:pt x="3938" y="3274"/>
                    </a:lnTo>
                    <a:lnTo>
                      <a:pt x="3821" y="3098"/>
                    </a:lnTo>
                    <a:lnTo>
                      <a:pt x="3699" y="2929"/>
                    </a:lnTo>
                    <a:lnTo>
                      <a:pt x="3568" y="2763"/>
                    </a:lnTo>
                    <a:lnTo>
                      <a:pt x="3430" y="2606"/>
                    </a:lnTo>
                    <a:lnTo>
                      <a:pt x="3283" y="2454"/>
                    </a:lnTo>
                    <a:lnTo>
                      <a:pt x="3133" y="2309"/>
                    </a:lnTo>
                    <a:lnTo>
                      <a:pt x="2974" y="2171"/>
                    </a:lnTo>
                    <a:lnTo>
                      <a:pt x="2809" y="2040"/>
                    </a:lnTo>
                    <a:lnTo>
                      <a:pt x="2640" y="1916"/>
                    </a:lnTo>
                    <a:lnTo>
                      <a:pt x="2463" y="1801"/>
                    </a:lnTo>
                    <a:lnTo>
                      <a:pt x="2282" y="1693"/>
                    </a:lnTo>
                    <a:lnTo>
                      <a:pt x="2095" y="1593"/>
                    </a:lnTo>
                    <a:lnTo>
                      <a:pt x="1904" y="1501"/>
                    </a:lnTo>
                    <a:lnTo>
                      <a:pt x="1707" y="1417"/>
                    </a:lnTo>
                    <a:lnTo>
                      <a:pt x="1508" y="1344"/>
                    </a:lnTo>
                    <a:lnTo>
                      <a:pt x="1302" y="1279"/>
                    </a:lnTo>
                    <a:lnTo>
                      <a:pt x="1094" y="1223"/>
                    </a:lnTo>
                    <a:lnTo>
                      <a:pt x="881" y="1176"/>
                    </a:lnTo>
                    <a:lnTo>
                      <a:pt x="666" y="1141"/>
                    </a:lnTo>
                    <a:lnTo>
                      <a:pt x="446" y="1115"/>
                    </a:lnTo>
                    <a:lnTo>
                      <a:pt x="224" y="1098"/>
                    </a:lnTo>
                    <a:lnTo>
                      <a:pt x="0" y="10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39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77" y="-2849"/>
            <a:ext cx="12157120" cy="6851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098" y="4647565"/>
            <a:ext cx="2831697" cy="60785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6131" y="4033271"/>
            <a:ext cx="1839398" cy="74082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177" y="3362453"/>
            <a:ext cx="4144473" cy="3375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2738" y="716158"/>
            <a:ext cx="4312174" cy="356859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76" tIns="45588" rIns="91176" bIns="455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456" y="5338442"/>
            <a:ext cx="2541904" cy="30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0126" y="4847593"/>
            <a:ext cx="4708276" cy="90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53" marR="0" lvl="0" indent="-169353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353" marR="0" lvl="0" indent="-169353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353" marR="0" lvl="0" indent="-169353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130" y="4466310"/>
            <a:ext cx="5899883" cy="36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" y="6116307"/>
            <a:ext cx="12157120" cy="67398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37" y="1845634"/>
            <a:ext cx="5575152" cy="136501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16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44" y="768947"/>
            <a:ext cx="2783858" cy="5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038" y="2007883"/>
            <a:ext cx="3614763" cy="8286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6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16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9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9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009" y="1377050"/>
            <a:ext cx="5014814" cy="3376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6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0634" y="881461"/>
            <a:ext cx="3946664" cy="230695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7404" y="2749862"/>
            <a:ext cx="526750" cy="460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6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4481" y="2308383"/>
            <a:ext cx="269290" cy="36950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4E8408-BCC5-4F7A-BD50-F7ABF4625AC4}"/>
              </a:ext>
            </a:extLst>
          </p:cNvPr>
          <p:cNvGrpSpPr/>
          <p:nvPr/>
        </p:nvGrpSpPr>
        <p:grpSpPr>
          <a:xfrm>
            <a:off x="2088998" y="1032441"/>
            <a:ext cx="1888011" cy="2037169"/>
            <a:chOff x="-5567363" y="4137025"/>
            <a:chExt cx="3835401" cy="3856038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7396C969-5587-44B2-ACAC-D077F84A6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67363" y="4525963"/>
              <a:ext cx="3465513" cy="3467100"/>
            </a:xfrm>
            <a:custGeom>
              <a:avLst/>
              <a:gdLst>
                <a:gd name="T0" fmla="*/ 2449 w 4365"/>
                <a:gd name="T1" fmla="*/ 16 h 4367"/>
                <a:gd name="T2" fmla="*/ 2831 w 4365"/>
                <a:gd name="T3" fmla="*/ 98 h 4367"/>
                <a:gd name="T4" fmla="*/ 3184 w 4365"/>
                <a:gd name="T5" fmla="*/ 243 h 4367"/>
                <a:gd name="T6" fmla="*/ 3208 w 4365"/>
                <a:gd name="T7" fmla="*/ 638 h 4367"/>
                <a:gd name="T8" fmla="*/ 2835 w 4365"/>
                <a:gd name="T9" fmla="*/ 716 h 4367"/>
                <a:gd name="T10" fmla="*/ 2521 w 4365"/>
                <a:gd name="T11" fmla="*/ 615 h 4367"/>
                <a:gd name="T12" fmla="*/ 2182 w 4365"/>
                <a:gd name="T13" fmla="*/ 578 h 4367"/>
                <a:gd name="T14" fmla="*/ 1831 w 4365"/>
                <a:gd name="T15" fmla="*/ 616 h 4367"/>
                <a:gd name="T16" fmla="*/ 1507 w 4365"/>
                <a:gd name="T17" fmla="*/ 727 h 4367"/>
                <a:gd name="T18" fmla="*/ 1217 w 4365"/>
                <a:gd name="T19" fmla="*/ 901 h 4367"/>
                <a:gd name="T20" fmla="*/ 972 w 4365"/>
                <a:gd name="T21" fmla="*/ 1129 h 4367"/>
                <a:gd name="T22" fmla="*/ 779 w 4365"/>
                <a:gd name="T23" fmla="*/ 1405 h 4367"/>
                <a:gd name="T24" fmla="*/ 646 w 4365"/>
                <a:gd name="T25" fmla="*/ 1719 h 4367"/>
                <a:gd name="T26" fmla="*/ 583 w 4365"/>
                <a:gd name="T27" fmla="*/ 2063 h 4367"/>
                <a:gd name="T28" fmla="*/ 596 w 4365"/>
                <a:gd name="T29" fmla="*/ 2420 h 4367"/>
                <a:gd name="T30" fmla="*/ 683 w 4365"/>
                <a:gd name="T31" fmla="*/ 2755 h 4367"/>
                <a:gd name="T32" fmla="*/ 838 w 4365"/>
                <a:gd name="T33" fmla="*/ 3057 h 4367"/>
                <a:gd name="T34" fmla="*/ 1049 w 4365"/>
                <a:gd name="T35" fmla="*/ 3318 h 4367"/>
                <a:gd name="T36" fmla="*/ 1309 w 4365"/>
                <a:gd name="T37" fmla="*/ 3529 h 4367"/>
                <a:gd name="T38" fmla="*/ 1612 w 4365"/>
                <a:gd name="T39" fmla="*/ 3683 h 4367"/>
                <a:gd name="T40" fmla="*/ 1946 w 4365"/>
                <a:gd name="T41" fmla="*/ 3771 h 4367"/>
                <a:gd name="T42" fmla="*/ 2303 w 4365"/>
                <a:gd name="T43" fmla="*/ 3784 h 4367"/>
                <a:gd name="T44" fmla="*/ 2646 w 4365"/>
                <a:gd name="T45" fmla="*/ 3720 h 4367"/>
                <a:gd name="T46" fmla="*/ 2960 w 4365"/>
                <a:gd name="T47" fmla="*/ 3588 h 4367"/>
                <a:gd name="T48" fmla="*/ 3235 w 4365"/>
                <a:gd name="T49" fmla="*/ 3395 h 4367"/>
                <a:gd name="T50" fmla="*/ 3465 w 4365"/>
                <a:gd name="T51" fmla="*/ 3149 h 4367"/>
                <a:gd name="T52" fmla="*/ 3639 w 4365"/>
                <a:gd name="T53" fmla="*/ 2860 h 4367"/>
                <a:gd name="T54" fmla="*/ 3748 w 4365"/>
                <a:gd name="T55" fmla="*/ 2535 h 4367"/>
                <a:gd name="T56" fmla="*/ 3787 w 4365"/>
                <a:gd name="T57" fmla="*/ 2183 h 4367"/>
                <a:gd name="T58" fmla="*/ 3751 w 4365"/>
                <a:gd name="T59" fmla="*/ 1845 h 4367"/>
                <a:gd name="T60" fmla="*/ 3649 w 4365"/>
                <a:gd name="T61" fmla="*/ 1531 h 4367"/>
                <a:gd name="T62" fmla="*/ 3746 w 4365"/>
                <a:gd name="T63" fmla="*/ 1138 h 4367"/>
                <a:gd name="T64" fmla="*/ 4082 w 4365"/>
                <a:gd name="T65" fmla="*/ 1160 h 4367"/>
                <a:gd name="T66" fmla="*/ 4218 w 4365"/>
                <a:gd name="T67" fmla="*/ 1395 h 4367"/>
                <a:gd name="T68" fmla="*/ 4327 w 4365"/>
                <a:gd name="T69" fmla="*/ 1776 h 4367"/>
                <a:gd name="T70" fmla="*/ 4365 w 4365"/>
                <a:gd name="T71" fmla="*/ 2183 h 4367"/>
                <a:gd name="T72" fmla="*/ 4324 w 4365"/>
                <a:gd name="T73" fmla="*/ 2606 h 4367"/>
                <a:gd name="T74" fmla="*/ 4206 w 4365"/>
                <a:gd name="T75" fmla="*/ 3001 h 4367"/>
                <a:gd name="T76" fmla="*/ 4020 w 4365"/>
                <a:gd name="T77" fmla="*/ 3361 h 4367"/>
                <a:gd name="T78" fmla="*/ 3773 w 4365"/>
                <a:gd name="T79" fmla="*/ 3678 h 4367"/>
                <a:gd name="T80" fmla="*/ 3470 w 4365"/>
                <a:gd name="T81" fmla="*/ 3945 h 4367"/>
                <a:gd name="T82" fmla="*/ 3124 w 4365"/>
                <a:gd name="T83" fmla="*/ 4153 h 4367"/>
                <a:gd name="T84" fmla="*/ 2741 w 4365"/>
                <a:gd name="T85" fmla="*/ 4295 h 4367"/>
                <a:gd name="T86" fmla="*/ 2327 w 4365"/>
                <a:gd name="T87" fmla="*/ 4363 h 4367"/>
                <a:gd name="T88" fmla="*/ 1898 w 4365"/>
                <a:gd name="T89" fmla="*/ 4348 h 4367"/>
                <a:gd name="T90" fmla="*/ 1492 w 4365"/>
                <a:gd name="T91" fmla="*/ 4255 h 4367"/>
                <a:gd name="T92" fmla="*/ 1121 w 4365"/>
                <a:gd name="T93" fmla="*/ 4091 h 4367"/>
                <a:gd name="T94" fmla="*/ 788 w 4365"/>
                <a:gd name="T95" fmla="*/ 3863 h 4367"/>
                <a:gd name="T96" fmla="*/ 505 w 4365"/>
                <a:gd name="T97" fmla="*/ 3578 h 4367"/>
                <a:gd name="T98" fmla="*/ 276 w 4365"/>
                <a:gd name="T99" fmla="*/ 3246 h 4367"/>
                <a:gd name="T100" fmla="*/ 111 w 4365"/>
                <a:gd name="T101" fmla="*/ 2873 h 4367"/>
                <a:gd name="T102" fmla="*/ 18 w 4365"/>
                <a:gd name="T103" fmla="*/ 2467 h 4367"/>
                <a:gd name="T104" fmla="*/ 5 w 4365"/>
                <a:gd name="T105" fmla="*/ 2040 h 4367"/>
                <a:gd name="T106" fmla="*/ 73 w 4365"/>
                <a:gd name="T107" fmla="*/ 1625 h 4367"/>
                <a:gd name="T108" fmla="*/ 214 w 4365"/>
                <a:gd name="T109" fmla="*/ 1240 h 4367"/>
                <a:gd name="T110" fmla="*/ 421 w 4365"/>
                <a:gd name="T111" fmla="*/ 893 h 4367"/>
                <a:gd name="T112" fmla="*/ 687 w 4365"/>
                <a:gd name="T113" fmla="*/ 593 h 4367"/>
                <a:gd name="T114" fmla="*/ 1004 w 4365"/>
                <a:gd name="T115" fmla="*/ 345 h 4367"/>
                <a:gd name="T116" fmla="*/ 1364 w 4365"/>
                <a:gd name="T117" fmla="*/ 159 h 4367"/>
                <a:gd name="T118" fmla="*/ 1759 w 4365"/>
                <a:gd name="T119" fmla="*/ 41 h 4367"/>
                <a:gd name="T120" fmla="*/ 2182 w 4365"/>
                <a:gd name="T121" fmla="*/ 0 h 4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65" h="4367">
                  <a:moveTo>
                    <a:pt x="2182" y="0"/>
                  </a:moveTo>
                  <a:lnTo>
                    <a:pt x="2316" y="4"/>
                  </a:lnTo>
                  <a:lnTo>
                    <a:pt x="2449" y="16"/>
                  </a:lnTo>
                  <a:lnTo>
                    <a:pt x="2579" y="35"/>
                  </a:lnTo>
                  <a:lnTo>
                    <a:pt x="2707" y="63"/>
                  </a:lnTo>
                  <a:lnTo>
                    <a:pt x="2831" y="98"/>
                  </a:lnTo>
                  <a:lnTo>
                    <a:pt x="2952" y="140"/>
                  </a:lnTo>
                  <a:lnTo>
                    <a:pt x="3070" y="188"/>
                  </a:lnTo>
                  <a:lnTo>
                    <a:pt x="3184" y="243"/>
                  </a:lnTo>
                  <a:lnTo>
                    <a:pt x="3182" y="281"/>
                  </a:lnTo>
                  <a:lnTo>
                    <a:pt x="3183" y="320"/>
                  </a:lnTo>
                  <a:lnTo>
                    <a:pt x="3208" y="638"/>
                  </a:lnTo>
                  <a:lnTo>
                    <a:pt x="3027" y="818"/>
                  </a:lnTo>
                  <a:lnTo>
                    <a:pt x="2932" y="765"/>
                  </a:lnTo>
                  <a:lnTo>
                    <a:pt x="2835" y="716"/>
                  </a:lnTo>
                  <a:lnTo>
                    <a:pt x="2733" y="675"/>
                  </a:lnTo>
                  <a:lnTo>
                    <a:pt x="2629" y="641"/>
                  </a:lnTo>
                  <a:lnTo>
                    <a:pt x="2521" y="615"/>
                  </a:lnTo>
                  <a:lnTo>
                    <a:pt x="2411" y="594"/>
                  </a:lnTo>
                  <a:lnTo>
                    <a:pt x="2297" y="582"/>
                  </a:lnTo>
                  <a:lnTo>
                    <a:pt x="2182" y="578"/>
                  </a:lnTo>
                  <a:lnTo>
                    <a:pt x="2063" y="582"/>
                  </a:lnTo>
                  <a:lnTo>
                    <a:pt x="1945" y="596"/>
                  </a:lnTo>
                  <a:lnTo>
                    <a:pt x="1831" y="616"/>
                  </a:lnTo>
                  <a:lnTo>
                    <a:pt x="1719" y="646"/>
                  </a:lnTo>
                  <a:lnTo>
                    <a:pt x="1612" y="683"/>
                  </a:lnTo>
                  <a:lnTo>
                    <a:pt x="1507" y="727"/>
                  </a:lnTo>
                  <a:lnTo>
                    <a:pt x="1405" y="778"/>
                  </a:lnTo>
                  <a:lnTo>
                    <a:pt x="1309" y="837"/>
                  </a:lnTo>
                  <a:lnTo>
                    <a:pt x="1217" y="901"/>
                  </a:lnTo>
                  <a:lnTo>
                    <a:pt x="1130" y="972"/>
                  </a:lnTo>
                  <a:lnTo>
                    <a:pt x="1049" y="1048"/>
                  </a:lnTo>
                  <a:lnTo>
                    <a:pt x="972" y="1129"/>
                  </a:lnTo>
                  <a:lnTo>
                    <a:pt x="901" y="1218"/>
                  </a:lnTo>
                  <a:lnTo>
                    <a:pt x="836" y="1309"/>
                  </a:lnTo>
                  <a:lnTo>
                    <a:pt x="779" y="1405"/>
                  </a:lnTo>
                  <a:lnTo>
                    <a:pt x="727" y="1507"/>
                  </a:lnTo>
                  <a:lnTo>
                    <a:pt x="683" y="1612"/>
                  </a:lnTo>
                  <a:lnTo>
                    <a:pt x="646" y="1719"/>
                  </a:lnTo>
                  <a:lnTo>
                    <a:pt x="617" y="1832"/>
                  </a:lnTo>
                  <a:lnTo>
                    <a:pt x="596" y="1947"/>
                  </a:lnTo>
                  <a:lnTo>
                    <a:pt x="583" y="2063"/>
                  </a:lnTo>
                  <a:lnTo>
                    <a:pt x="578" y="2183"/>
                  </a:lnTo>
                  <a:lnTo>
                    <a:pt x="583" y="2304"/>
                  </a:lnTo>
                  <a:lnTo>
                    <a:pt x="596" y="2420"/>
                  </a:lnTo>
                  <a:lnTo>
                    <a:pt x="617" y="2535"/>
                  </a:lnTo>
                  <a:lnTo>
                    <a:pt x="646" y="2647"/>
                  </a:lnTo>
                  <a:lnTo>
                    <a:pt x="683" y="2755"/>
                  </a:lnTo>
                  <a:lnTo>
                    <a:pt x="727" y="2860"/>
                  </a:lnTo>
                  <a:lnTo>
                    <a:pt x="779" y="2960"/>
                  </a:lnTo>
                  <a:lnTo>
                    <a:pt x="838" y="3057"/>
                  </a:lnTo>
                  <a:lnTo>
                    <a:pt x="901" y="3149"/>
                  </a:lnTo>
                  <a:lnTo>
                    <a:pt x="972" y="3236"/>
                  </a:lnTo>
                  <a:lnTo>
                    <a:pt x="1049" y="3318"/>
                  </a:lnTo>
                  <a:lnTo>
                    <a:pt x="1131" y="3395"/>
                  </a:lnTo>
                  <a:lnTo>
                    <a:pt x="1218" y="3464"/>
                  </a:lnTo>
                  <a:lnTo>
                    <a:pt x="1309" y="3529"/>
                  </a:lnTo>
                  <a:lnTo>
                    <a:pt x="1405" y="3588"/>
                  </a:lnTo>
                  <a:lnTo>
                    <a:pt x="1507" y="3638"/>
                  </a:lnTo>
                  <a:lnTo>
                    <a:pt x="1612" y="3683"/>
                  </a:lnTo>
                  <a:lnTo>
                    <a:pt x="1719" y="3720"/>
                  </a:lnTo>
                  <a:lnTo>
                    <a:pt x="1831" y="3749"/>
                  </a:lnTo>
                  <a:lnTo>
                    <a:pt x="1946" y="3771"/>
                  </a:lnTo>
                  <a:lnTo>
                    <a:pt x="2063" y="3784"/>
                  </a:lnTo>
                  <a:lnTo>
                    <a:pt x="2184" y="3787"/>
                  </a:lnTo>
                  <a:lnTo>
                    <a:pt x="2303" y="3784"/>
                  </a:lnTo>
                  <a:lnTo>
                    <a:pt x="2419" y="3771"/>
                  </a:lnTo>
                  <a:lnTo>
                    <a:pt x="2534" y="3749"/>
                  </a:lnTo>
                  <a:lnTo>
                    <a:pt x="2646" y="3720"/>
                  </a:lnTo>
                  <a:lnTo>
                    <a:pt x="2754" y="3683"/>
                  </a:lnTo>
                  <a:lnTo>
                    <a:pt x="2859" y="3638"/>
                  </a:lnTo>
                  <a:lnTo>
                    <a:pt x="2960" y="3588"/>
                  </a:lnTo>
                  <a:lnTo>
                    <a:pt x="3056" y="3529"/>
                  </a:lnTo>
                  <a:lnTo>
                    <a:pt x="3148" y="3464"/>
                  </a:lnTo>
                  <a:lnTo>
                    <a:pt x="3235" y="3395"/>
                  </a:lnTo>
                  <a:lnTo>
                    <a:pt x="3317" y="3318"/>
                  </a:lnTo>
                  <a:lnTo>
                    <a:pt x="3394" y="3236"/>
                  </a:lnTo>
                  <a:lnTo>
                    <a:pt x="3465" y="3149"/>
                  </a:lnTo>
                  <a:lnTo>
                    <a:pt x="3528" y="3057"/>
                  </a:lnTo>
                  <a:lnTo>
                    <a:pt x="3587" y="2960"/>
                  </a:lnTo>
                  <a:lnTo>
                    <a:pt x="3639" y="2860"/>
                  </a:lnTo>
                  <a:lnTo>
                    <a:pt x="3683" y="2755"/>
                  </a:lnTo>
                  <a:lnTo>
                    <a:pt x="3720" y="2647"/>
                  </a:lnTo>
                  <a:lnTo>
                    <a:pt x="3748" y="2535"/>
                  </a:lnTo>
                  <a:lnTo>
                    <a:pt x="3770" y="2420"/>
                  </a:lnTo>
                  <a:lnTo>
                    <a:pt x="3783" y="2304"/>
                  </a:lnTo>
                  <a:lnTo>
                    <a:pt x="3787" y="2183"/>
                  </a:lnTo>
                  <a:lnTo>
                    <a:pt x="3783" y="2068"/>
                  </a:lnTo>
                  <a:lnTo>
                    <a:pt x="3771" y="1955"/>
                  </a:lnTo>
                  <a:lnTo>
                    <a:pt x="3751" y="1845"/>
                  </a:lnTo>
                  <a:lnTo>
                    <a:pt x="3724" y="1737"/>
                  </a:lnTo>
                  <a:lnTo>
                    <a:pt x="3690" y="1631"/>
                  </a:lnTo>
                  <a:lnTo>
                    <a:pt x="3649" y="1531"/>
                  </a:lnTo>
                  <a:lnTo>
                    <a:pt x="3600" y="1432"/>
                  </a:lnTo>
                  <a:lnTo>
                    <a:pt x="3547" y="1337"/>
                  </a:lnTo>
                  <a:lnTo>
                    <a:pt x="3746" y="1138"/>
                  </a:lnTo>
                  <a:lnTo>
                    <a:pt x="4023" y="1159"/>
                  </a:lnTo>
                  <a:lnTo>
                    <a:pt x="4056" y="1160"/>
                  </a:lnTo>
                  <a:lnTo>
                    <a:pt x="4082" y="1160"/>
                  </a:lnTo>
                  <a:lnTo>
                    <a:pt x="4109" y="1158"/>
                  </a:lnTo>
                  <a:lnTo>
                    <a:pt x="4168" y="1274"/>
                  </a:lnTo>
                  <a:lnTo>
                    <a:pt x="4218" y="1395"/>
                  </a:lnTo>
                  <a:lnTo>
                    <a:pt x="4262" y="1519"/>
                  </a:lnTo>
                  <a:lnTo>
                    <a:pt x="4297" y="1646"/>
                  </a:lnTo>
                  <a:lnTo>
                    <a:pt x="4327" y="1776"/>
                  </a:lnTo>
                  <a:lnTo>
                    <a:pt x="4348" y="1910"/>
                  </a:lnTo>
                  <a:lnTo>
                    <a:pt x="4361" y="2045"/>
                  </a:lnTo>
                  <a:lnTo>
                    <a:pt x="4365" y="2183"/>
                  </a:lnTo>
                  <a:lnTo>
                    <a:pt x="4359" y="2327"/>
                  </a:lnTo>
                  <a:lnTo>
                    <a:pt x="4346" y="2467"/>
                  </a:lnTo>
                  <a:lnTo>
                    <a:pt x="4324" y="2606"/>
                  </a:lnTo>
                  <a:lnTo>
                    <a:pt x="4293" y="2742"/>
                  </a:lnTo>
                  <a:lnTo>
                    <a:pt x="4253" y="2873"/>
                  </a:lnTo>
                  <a:lnTo>
                    <a:pt x="4206" y="3001"/>
                  </a:lnTo>
                  <a:lnTo>
                    <a:pt x="4151" y="3127"/>
                  </a:lnTo>
                  <a:lnTo>
                    <a:pt x="4090" y="3246"/>
                  </a:lnTo>
                  <a:lnTo>
                    <a:pt x="4020" y="3361"/>
                  </a:lnTo>
                  <a:lnTo>
                    <a:pt x="3944" y="3473"/>
                  </a:lnTo>
                  <a:lnTo>
                    <a:pt x="3861" y="3578"/>
                  </a:lnTo>
                  <a:lnTo>
                    <a:pt x="3773" y="3678"/>
                  </a:lnTo>
                  <a:lnTo>
                    <a:pt x="3677" y="3774"/>
                  </a:lnTo>
                  <a:lnTo>
                    <a:pt x="3577" y="3863"/>
                  </a:lnTo>
                  <a:lnTo>
                    <a:pt x="3470" y="3945"/>
                  </a:lnTo>
                  <a:lnTo>
                    <a:pt x="3360" y="4022"/>
                  </a:lnTo>
                  <a:lnTo>
                    <a:pt x="3245" y="4091"/>
                  </a:lnTo>
                  <a:lnTo>
                    <a:pt x="3124" y="4153"/>
                  </a:lnTo>
                  <a:lnTo>
                    <a:pt x="3000" y="4208"/>
                  </a:lnTo>
                  <a:lnTo>
                    <a:pt x="2872" y="4255"/>
                  </a:lnTo>
                  <a:lnTo>
                    <a:pt x="2741" y="4295"/>
                  </a:lnTo>
                  <a:lnTo>
                    <a:pt x="2605" y="4326"/>
                  </a:lnTo>
                  <a:lnTo>
                    <a:pt x="2467" y="4348"/>
                  </a:lnTo>
                  <a:lnTo>
                    <a:pt x="2327" y="4363"/>
                  </a:lnTo>
                  <a:lnTo>
                    <a:pt x="2182" y="4367"/>
                  </a:lnTo>
                  <a:lnTo>
                    <a:pt x="2039" y="4363"/>
                  </a:lnTo>
                  <a:lnTo>
                    <a:pt x="1898" y="4348"/>
                  </a:lnTo>
                  <a:lnTo>
                    <a:pt x="1759" y="4326"/>
                  </a:lnTo>
                  <a:lnTo>
                    <a:pt x="1625" y="4295"/>
                  </a:lnTo>
                  <a:lnTo>
                    <a:pt x="1492" y="4255"/>
                  </a:lnTo>
                  <a:lnTo>
                    <a:pt x="1364" y="4208"/>
                  </a:lnTo>
                  <a:lnTo>
                    <a:pt x="1240" y="4153"/>
                  </a:lnTo>
                  <a:lnTo>
                    <a:pt x="1121" y="4091"/>
                  </a:lnTo>
                  <a:lnTo>
                    <a:pt x="1004" y="4022"/>
                  </a:lnTo>
                  <a:lnTo>
                    <a:pt x="894" y="3945"/>
                  </a:lnTo>
                  <a:lnTo>
                    <a:pt x="788" y="3863"/>
                  </a:lnTo>
                  <a:lnTo>
                    <a:pt x="687" y="3774"/>
                  </a:lnTo>
                  <a:lnTo>
                    <a:pt x="593" y="3678"/>
                  </a:lnTo>
                  <a:lnTo>
                    <a:pt x="505" y="3578"/>
                  </a:lnTo>
                  <a:lnTo>
                    <a:pt x="421" y="3473"/>
                  </a:lnTo>
                  <a:lnTo>
                    <a:pt x="345" y="3361"/>
                  </a:lnTo>
                  <a:lnTo>
                    <a:pt x="276" y="3246"/>
                  </a:lnTo>
                  <a:lnTo>
                    <a:pt x="214" y="3127"/>
                  </a:lnTo>
                  <a:lnTo>
                    <a:pt x="158" y="3001"/>
                  </a:lnTo>
                  <a:lnTo>
                    <a:pt x="111" y="2873"/>
                  </a:lnTo>
                  <a:lnTo>
                    <a:pt x="73" y="2742"/>
                  </a:lnTo>
                  <a:lnTo>
                    <a:pt x="42" y="2606"/>
                  </a:lnTo>
                  <a:lnTo>
                    <a:pt x="18" y="2467"/>
                  </a:lnTo>
                  <a:lnTo>
                    <a:pt x="5" y="2327"/>
                  </a:lnTo>
                  <a:lnTo>
                    <a:pt x="0" y="2183"/>
                  </a:lnTo>
                  <a:lnTo>
                    <a:pt x="5" y="2040"/>
                  </a:lnTo>
                  <a:lnTo>
                    <a:pt x="18" y="1898"/>
                  </a:lnTo>
                  <a:lnTo>
                    <a:pt x="42" y="1761"/>
                  </a:lnTo>
                  <a:lnTo>
                    <a:pt x="73" y="1625"/>
                  </a:lnTo>
                  <a:lnTo>
                    <a:pt x="111" y="1492"/>
                  </a:lnTo>
                  <a:lnTo>
                    <a:pt x="158" y="1364"/>
                  </a:lnTo>
                  <a:lnTo>
                    <a:pt x="214" y="1240"/>
                  </a:lnTo>
                  <a:lnTo>
                    <a:pt x="276" y="1121"/>
                  </a:lnTo>
                  <a:lnTo>
                    <a:pt x="345" y="1004"/>
                  </a:lnTo>
                  <a:lnTo>
                    <a:pt x="421" y="893"/>
                  </a:lnTo>
                  <a:lnTo>
                    <a:pt x="505" y="787"/>
                  </a:lnTo>
                  <a:lnTo>
                    <a:pt x="593" y="687"/>
                  </a:lnTo>
                  <a:lnTo>
                    <a:pt x="687" y="593"/>
                  </a:lnTo>
                  <a:lnTo>
                    <a:pt x="788" y="504"/>
                  </a:lnTo>
                  <a:lnTo>
                    <a:pt x="894" y="421"/>
                  </a:lnTo>
                  <a:lnTo>
                    <a:pt x="1004" y="345"/>
                  </a:lnTo>
                  <a:lnTo>
                    <a:pt x="1119" y="275"/>
                  </a:lnTo>
                  <a:lnTo>
                    <a:pt x="1240" y="214"/>
                  </a:lnTo>
                  <a:lnTo>
                    <a:pt x="1364" y="159"/>
                  </a:lnTo>
                  <a:lnTo>
                    <a:pt x="1492" y="110"/>
                  </a:lnTo>
                  <a:lnTo>
                    <a:pt x="1625" y="72"/>
                  </a:lnTo>
                  <a:lnTo>
                    <a:pt x="1759" y="41"/>
                  </a:lnTo>
                  <a:lnTo>
                    <a:pt x="1898" y="17"/>
                  </a:lnTo>
                  <a:lnTo>
                    <a:pt x="2039" y="4"/>
                  </a:lnTo>
                  <a:lnTo>
                    <a:pt x="2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58E3D4C9-74DF-4BE0-B121-69541BEB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87888" y="5405438"/>
              <a:ext cx="1704975" cy="1706562"/>
            </a:xfrm>
            <a:custGeom>
              <a:avLst/>
              <a:gdLst>
                <a:gd name="T0" fmla="*/ 1172 w 2150"/>
                <a:gd name="T1" fmla="*/ 5 h 2151"/>
                <a:gd name="T2" fmla="*/ 1357 w 2150"/>
                <a:gd name="T3" fmla="*/ 39 h 2151"/>
                <a:gd name="T4" fmla="*/ 1529 w 2150"/>
                <a:gd name="T5" fmla="*/ 102 h 2151"/>
                <a:gd name="T6" fmla="*/ 1075 w 2150"/>
                <a:gd name="T7" fmla="*/ 512 h 2151"/>
                <a:gd name="T8" fmla="*/ 937 w 2150"/>
                <a:gd name="T9" fmla="*/ 530 h 2151"/>
                <a:gd name="T10" fmla="*/ 810 w 2150"/>
                <a:gd name="T11" fmla="*/ 579 h 2151"/>
                <a:gd name="T12" fmla="*/ 701 w 2150"/>
                <a:gd name="T13" fmla="*/ 654 h 2151"/>
                <a:gd name="T14" fmla="*/ 612 w 2150"/>
                <a:gd name="T15" fmla="*/ 754 h 2151"/>
                <a:gd name="T16" fmla="*/ 549 w 2150"/>
                <a:gd name="T17" fmla="*/ 872 h 2151"/>
                <a:gd name="T18" fmla="*/ 516 w 2150"/>
                <a:gd name="T19" fmla="*/ 1005 h 2151"/>
                <a:gd name="T20" fmla="*/ 516 w 2150"/>
                <a:gd name="T21" fmla="*/ 1146 h 2151"/>
                <a:gd name="T22" fmla="*/ 549 w 2150"/>
                <a:gd name="T23" fmla="*/ 1281 h 2151"/>
                <a:gd name="T24" fmla="*/ 612 w 2150"/>
                <a:gd name="T25" fmla="*/ 1399 h 2151"/>
                <a:gd name="T26" fmla="*/ 701 w 2150"/>
                <a:gd name="T27" fmla="*/ 1497 h 2151"/>
                <a:gd name="T28" fmla="*/ 810 w 2150"/>
                <a:gd name="T29" fmla="*/ 1574 h 2151"/>
                <a:gd name="T30" fmla="*/ 937 w 2150"/>
                <a:gd name="T31" fmla="*/ 1623 h 2151"/>
                <a:gd name="T32" fmla="*/ 1075 w 2150"/>
                <a:gd name="T33" fmla="*/ 1641 h 2151"/>
                <a:gd name="T34" fmla="*/ 1214 w 2150"/>
                <a:gd name="T35" fmla="*/ 1623 h 2151"/>
                <a:gd name="T36" fmla="*/ 1340 w 2150"/>
                <a:gd name="T37" fmla="*/ 1574 h 2151"/>
                <a:gd name="T38" fmla="*/ 1450 w 2150"/>
                <a:gd name="T39" fmla="*/ 1497 h 2151"/>
                <a:gd name="T40" fmla="*/ 1538 w 2150"/>
                <a:gd name="T41" fmla="*/ 1399 h 2151"/>
                <a:gd name="T42" fmla="*/ 1601 w 2150"/>
                <a:gd name="T43" fmla="*/ 1281 h 2151"/>
                <a:gd name="T44" fmla="*/ 1634 w 2150"/>
                <a:gd name="T45" fmla="*/ 1146 h 2151"/>
                <a:gd name="T46" fmla="*/ 1637 w 2150"/>
                <a:gd name="T47" fmla="*/ 1033 h 2151"/>
                <a:gd name="T48" fmla="*/ 2085 w 2150"/>
                <a:gd name="T49" fmla="*/ 707 h 2151"/>
                <a:gd name="T50" fmla="*/ 2133 w 2150"/>
                <a:gd name="T51" fmla="*/ 885 h 2151"/>
                <a:gd name="T52" fmla="*/ 2150 w 2150"/>
                <a:gd name="T53" fmla="*/ 1076 h 2151"/>
                <a:gd name="T54" fmla="*/ 2132 w 2150"/>
                <a:gd name="T55" fmla="*/ 1269 h 2151"/>
                <a:gd name="T56" fmla="*/ 2082 w 2150"/>
                <a:gd name="T57" fmla="*/ 1452 h 2151"/>
                <a:gd name="T58" fmla="*/ 2004 w 2150"/>
                <a:gd name="T59" fmla="*/ 1618 h 2151"/>
                <a:gd name="T60" fmla="*/ 1898 w 2150"/>
                <a:gd name="T61" fmla="*/ 1769 h 2151"/>
                <a:gd name="T62" fmla="*/ 1768 w 2150"/>
                <a:gd name="T63" fmla="*/ 1899 h 2151"/>
                <a:gd name="T64" fmla="*/ 1618 w 2150"/>
                <a:gd name="T65" fmla="*/ 2005 h 2151"/>
                <a:gd name="T66" fmla="*/ 1451 w 2150"/>
                <a:gd name="T67" fmla="*/ 2085 h 2151"/>
                <a:gd name="T68" fmla="*/ 1268 w 2150"/>
                <a:gd name="T69" fmla="*/ 2133 h 2151"/>
                <a:gd name="T70" fmla="*/ 1075 w 2150"/>
                <a:gd name="T71" fmla="*/ 2151 h 2151"/>
                <a:gd name="T72" fmla="*/ 882 w 2150"/>
                <a:gd name="T73" fmla="*/ 2133 h 2151"/>
                <a:gd name="T74" fmla="*/ 701 w 2150"/>
                <a:gd name="T75" fmla="*/ 2083 h 2151"/>
                <a:gd name="T76" fmla="*/ 533 w 2150"/>
                <a:gd name="T77" fmla="*/ 2005 h 2151"/>
                <a:gd name="T78" fmla="*/ 384 w 2150"/>
                <a:gd name="T79" fmla="*/ 1899 h 2151"/>
                <a:gd name="T80" fmla="*/ 254 w 2150"/>
                <a:gd name="T81" fmla="*/ 1769 h 2151"/>
                <a:gd name="T82" fmla="*/ 148 w 2150"/>
                <a:gd name="T83" fmla="*/ 1618 h 2151"/>
                <a:gd name="T84" fmla="*/ 68 w 2150"/>
                <a:gd name="T85" fmla="*/ 1450 h 2151"/>
                <a:gd name="T86" fmla="*/ 18 w 2150"/>
                <a:gd name="T87" fmla="*/ 1269 h 2151"/>
                <a:gd name="T88" fmla="*/ 0 w 2150"/>
                <a:gd name="T89" fmla="*/ 1076 h 2151"/>
                <a:gd name="T90" fmla="*/ 18 w 2150"/>
                <a:gd name="T91" fmla="*/ 882 h 2151"/>
                <a:gd name="T92" fmla="*/ 68 w 2150"/>
                <a:gd name="T93" fmla="*/ 701 h 2151"/>
                <a:gd name="T94" fmla="*/ 148 w 2150"/>
                <a:gd name="T95" fmla="*/ 533 h 2151"/>
                <a:gd name="T96" fmla="*/ 254 w 2150"/>
                <a:gd name="T97" fmla="*/ 382 h 2151"/>
                <a:gd name="T98" fmla="*/ 384 w 2150"/>
                <a:gd name="T99" fmla="*/ 254 h 2151"/>
                <a:gd name="T100" fmla="*/ 533 w 2150"/>
                <a:gd name="T101" fmla="*/ 148 h 2151"/>
                <a:gd name="T102" fmla="*/ 701 w 2150"/>
                <a:gd name="T103" fmla="*/ 68 h 2151"/>
                <a:gd name="T104" fmla="*/ 882 w 2150"/>
                <a:gd name="T105" fmla="*/ 18 h 2151"/>
                <a:gd name="T106" fmla="*/ 1075 w 2150"/>
                <a:gd name="T107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50" h="2151">
                  <a:moveTo>
                    <a:pt x="1075" y="0"/>
                  </a:moveTo>
                  <a:lnTo>
                    <a:pt x="1172" y="5"/>
                  </a:lnTo>
                  <a:lnTo>
                    <a:pt x="1265" y="18"/>
                  </a:lnTo>
                  <a:lnTo>
                    <a:pt x="1357" y="39"/>
                  </a:lnTo>
                  <a:lnTo>
                    <a:pt x="1445" y="67"/>
                  </a:lnTo>
                  <a:lnTo>
                    <a:pt x="1529" y="102"/>
                  </a:lnTo>
                  <a:lnTo>
                    <a:pt x="1118" y="514"/>
                  </a:lnTo>
                  <a:lnTo>
                    <a:pt x="1075" y="512"/>
                  </a:lnTo>
                  <a:lnTo>
                    <a:pt x="1004" y="517"/>
                  </a:lnTo>
                  <a:lnTo>
                    <a:pt x="937" y="530"/>
                  </a:lnTo>
                  <a:lnTo>
                    <a:pt x="872" y="551"/>
                  </a:lnTo>
                  <a:lnTo>
                    <a:pt x="810" y="579"/>
                  </a:lnTo>
                  <a:lnTo>
                    <a:pt x="754" y="612"/>
                  </a:lnTo>
                  <a:lnTo>
                    <a:pt x="701" y="654"/>
                  </a:lnTo>
                  <a:lnTo>
                    <a:pt x="653" y="701"/>
                  </a:lnTo>
                  <a:lnTo>
                    <a:pt x="612" y="754"/>
                  </a:lnTo>
                  <a:lnTo>
                    <a:pt x="578" y="812"/>
                  </a:lnTo>
                  <a:lnTo>
                    <a:pt x="549" y="872"/>
                  </a:lnTo>
                  <a:lnTo>
                    <a:pt x="528" y="937"/>
                  </a:lnTo>
                  <a:lnTo>
                    <a:pt x="516" y="1005"/>
                  </a:lnTo>
                  <a:lnTo>
                    <a:pt x="512" y="1076"/>
                  </a:lnTo>
                  <a:lnTo>
                    <a:pt x="516" y="1146"/>
                  </a:lnTo>
                  <a:lnTo>
                    <a:pt x="528" y="1214"/>
                  </a:lnTo>
                  <a:lnTo>
                    <a:pt x="549" y="1281"/>
                  </a:lnTo>
                  <a:lnTo>
                    <a:pt x="577" y="1341"/>
                  </a:lnTo>
                  <a:lnTo>
                    <a:pt x="612" y="1399"/>
                  </a:lnTo>
                  <a:lnTo>
                    <a:pt x="653" y="1450"/>
                  </a:lnTo>
                  <a:lnTo>
                    <a:pt x="701" y="1497"/>
                  </a:lnTo>
                  <a:lnTo>
                    <a:pt x="752" y="1539"/>
                  </a:lnTo>
                  <a:lnTo>
                    <a:pt x="810" y="1574"/>
                  </a:lnTo>
                  <a:lnTo>
                    <a:pt x="872" y="1602"/>
                  </a:lnTo>
                  <a:lnTo>
                    <a:pt x="937" y="1623"/>
                  </a:lnTo>
                  <a:lnTo>
                    <a:pt x="1004" y="1636"/>
                  </a:lnTo>
                  <a:lnTo>
                    <a:pt x="1075" y="1641"/>
                  </a:lnTo>
                  <a:lnTo>
                    <a:pt x="1146" y="1636"/>
                  </a:lnTo>
                  <a:lnTo>
                    <a:pt x="1214" y="1623"/>
                  </a:lnTo>
                  <a:lnTo>
                    <a:pt x="1279" y="1602"/>
                  </a:lnTo>
                  <a:lnTo>
                    <a:pt x="1340" y="1574"/>
                  </a:lnTo>
                  <a:lnTo>
                    <a:pt x="1398" y="1539"/>
                  </a:lnTo>
                  <a:lnTo>
                    <a:pt x="1450" y="1497"/>
                  </a:lnTo>
                  <a:lnTo>
                    <a:pt x="1497" y="1450"/>
                  </a:lnTo>
                  <a:lnTo>
                    <a:pt x="1538" y="1399"/>
                  </a:lnTo>
                  <a:lnTo>
                    <a:pt x="1573" y="1341"/>
                  </a:lnTo>
                  <a:lnTo>
                    <a:pt x="1601" y="1281"/>
                  </a:lnTo>
                  <a:lnTo>
                    <a:pt x="1622" y="1214"/>
                  </a:lnTo>
                  <a:lnTo>
                    <a:pt x="1634" y="1146"/>
                  </a:lnTo>
                  <a:lnTo>
                    <a:pt x="1638" y="1076"/>
                  </a:lnTo>
                  <a:lnTo>
                    <a:pt x="1637" y="1033"/>
                  </a:lnTo>
                  <a:lnTo>
                    <a:pt x="2049" y="621"/>
                  </a:lnTo>
                  <a:lnTo>
                    <a:pt x="2085" y="707"/>
                  </a:lnTo>
                  <a:lnTo>
                    <a:pt x="2113" y="794"/>
                  </a:lnTo>
                  <a:lnTo>
                    <a:pt x="2133" y="885"/>
                  </a:lnTo>
                  <a:lnTo>
                    <a:pt x="2145" y="980"/>
                  </a:lnTo>
                  <a:lnTo>
                    <a:pt x="2150" y="1076"/>
                  </a:lnTo>
                  <a:lnTo>
                    <a:pt x="2145" y="1174"/>
                  </a:lnTo>
                  <a:lnTo>
                    <a:pt x="2132" y="1269"/>
                  </a:lnTo>
                  <a:lnTo>
                    <a:pt x="2111" y="1362"/>
                  </a:lnTo>
                  <a:lnTo>
                    <a:pt x="2082" y="1452"/>
                  </a:lnTo>
                  <a:lnTo>
                    <a:pt x="2047" y="1537"/>
                  </a:lnTo>
                  <a:lnTo>
                    <a:pt x="2004" y="1618"/>
                  </a:lnTo>
                  <a:lnTo>
                    <a:pt x="1954" y="1697"/>
                  </a:lnTo>
                  <a:lnTo>
                    <a:pt x="1898" y="1769"/>
                  </a:lnTo>
                  <a:lnTo>
                    <a:pt x="1836" y="1837"/>
                  </a:lnTo>
                  <a:lnTo>
                    <a:pt x="1768" y="1899"/>
                  </a:lnTo>
                  <a:lnTo>
                    <a:pt x="1696" y="1955"/>
                  </a:lnTo>
                  <a:lnTo>
                    <a:pt x="1618" y="2005"/>
                  </a:lnTo>
                  <a:lnTo>
                    <a:pt x="1536" y="2048"/>
                  </a:lnTo>
                  <a:lnTo>
                    <a:pt x="1451" y="2085"/>
                  </a:lnTo>
                  <a:lnTo>
                    <a:pt x="1361" y="2113"/>
                  </a:lnTo>
                  <a:lnTo>
                    <a:pt x="1268" y="2133"/>
                  </a:lnTo>
                  <a:lnTo>
                    <a:pt x="1174" y="2146"/>
                  </a:lnTo>
                  <a:lnTo>
                    <a:pt x="1075" y="2151"/>
                  </a:lnTo>
                  <a:lnTo>
                    <a:pt x="978" y="2146"/>
                  </a:lnTo>
                  <a:lnTo>
                    <a:pt x="882" y="2133"/>
                  </a:lnTo>
                  <a:lnTo>
                    <a:pt x="789" y="2113"/>
                  </a:lnTo>
                  <a:lnTo>
                    <a:pt x="701" y="2083"/>
                  </a:lnTo>
                  <a:lnTo>
                    <a:pt x="615" y="2048"/>
                  </a:lnTo>
                  <a:lnTo>
                    <a:pt x="533" y="2005"/>
                  </a:lnTo>
                  <a:lnTo>
                    <a:pt x="456" y="1955"/>
                  </a:lnTo>
                  <a:lnTo>
                    <a:pt x="384" y="1899"/>
                  </a:lnTo>
                  <a:lnTo>
                    <a:pt x="316" y="1837"/>
                  </a:lnTo>
                  <a:lnTo>
                    <a:pt x="254" y="1769"/>
                  </a:lnTo>
                  <a:lnTo>
                    <a:pt x="198" y="1695"/>
                  </a:lnTo>
                  <a:lnTo>
                    <a:pt x="148" y="1618"/>
                  </a:lnTo>
                  <a:lnTo>
                    <a:pt x="105" y="1537"/>
                  </a:lnTo>
                  <a:lnTo>
                    <a:pt x="68" y="1450"/>
                  </a:lnTo>
                  <a:lnTo>
                    <a:pt x="39" y="1362"/>
                  </a:lnTo>
                  <a:lnTo>
                    <a:pt x="18" y="1269"/>
                  </a:lnTo>
                  <a:lnTo>
                    <a:pt x="5" y="1173"/>
                  </a:lnTo>
                  <a:lnTo>
                    <a:pt x="0" y="1076"/>
                  </a:lnTo>
                  <a:lnTo>
                    <a:pt x="5" y="978"/>
                  </a:lnTo>
                  <a:lnTo>
                    <a:pt x="18" y="882"/>
                  </a:lnTo>
                  <a:lnTo>
                    <a:pt x="39" y="789"/>
                  </a:lnTo>
                  <a:lnTo>
                    <a:pt x="68" y="701"/>
                  </a:lnTo>
                  <a:lnTo>
                    <a:pt x="105" y="615"/>
                  </a:lnTo>
                  <a:lnTo>
                    <a:pt x="148" y="533"/>
                  </a:lnTo>
                  <a:lnTo>
                    <a:pt x="198" y="456"/>
                  </a:lnTo>
                  <a:lnTo>
                    <a:pt x="254" y="382"/>
                  </a:lnTo>
                  <a:lnTo>
                    <a:pt x="316" y="316"/>
                  </a:lnTo>
                  <a:lnTo>
                    <a:pt x="384" y="254"/>
                  </a:lnTo>
                  <a:lnTo>
                    <a:pt x="456" y="198"/>
                  </a:lnTo>
                  <a:lnTo>
                    <a:pt x="533" y="148"/>
                  </a:lnTo>
                  <a:lnTo>
                    <a:pt x="615" y="104"/>
                  </a:lnTo>
                  <a:lnTo>
                    <a:pt x="701" y="68"/>
                  </a:lnTo>
                  <a:lnTo>
                    <a:pt x="789" y="39"/>
                  </a:lnTo>
                  <a:lnTo>
                    <a:pt x="882" y="18"/>
                  </a:lnTo>
                  <a:lnTo>
                    <a:pt x="978" y="5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F64D241D-687F-4C07-AB8E-E8729A42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29050" y="4137025"/>
              <a:ext cx="2097088" cy="2112962"/>
            </a:xfrm>
            <a:custGeom>
              <a:avLst/>
              <a:gdLst>
                <a:gd name="T0" fmla="*/ 1853 w 2644"/>
                <a:gd name="T1" fmla="*/ 1 h 2661"/>
                <a:gd name="T2" fmla="*/ 1878 w 2644"/>
                <a:gd name="T3" fmla="*/ 18 h 2661"/>
                <a:gd name="T4" fmla="*/ 1890 w 2644"/>
                <a:gd name="T5" fmla="*/ 46 h 2661"/>
                <a:gd name="T6" fmla="*/ 2069 w 2644"/>
                <a:gd name="T7" fmla="*/ 293 h 2661"/>
                <a:gd name="T8" fmla="*/ 2119 w 2644"/>
                <a:gd name="T9" fmla="*/ 260 h 2661"/>
                <a:gd name="T10" fmla="*/ 2176 w 2644"/>
                <a:gd name="T11" fmla="*/ 249 h 2661"/>
                <a:gd name="T12" fmla="*/ 2232 w 2644"/>
                <a:gd name="T13" fmla="*/ 260 h 2661"/>
                <a:gd name="T14" fmla="*/ 2282 w 2644"/>
                <a:gd name="T15" fmla="*/ 293 h 2661"/>
                <a:gd name="T16" fmla="*/ 2393 w 2644"/>
                <a:gd name="T17" fmla="*/ 410 h 2661"/>
                <a:gd name="T18" fmla="*/ 2415 w 2644"/>
                <a:gd name="T19" fmla="*/ 473 h 2661"/>
                <a:gd name="T20" fmla="*/ 2408 w 2644"/>
                <a:gd name="T21" fmla="*/ 538 h 2661"/>
                <a:gd name="T22" fmla="*/ 2372 w 2644"/>
                <a:gd name="T23" fmla="*/ 597 h 2661"/>
                <a:gd name="T24" fmla="*/ 2596 w 2644"/>
                <a:gd name="T25" fmla="*/ 754 h 2661"/>
                <a:gd name="T26" fmla="*/ 2627 w 2644"/>
                <a:gd name="T27" fmla="*/ 767 h 2661"/>
                <a:gd name="T28" fmla="*/ 2642 w 2644"/>
                <a:gd name="T29" fmla="*/ 795 h 2661"/>
                <a:gd name="T30" fmla="*/ 2639 w 2644"/>
                <a:gd name="T31" fmla="*/ 826 h 2661"/>
                <a:gd name="T32" fmla="*/ 2045 w 2644"/>
                <a:gd name="T33" fmla="*/ 1423 h 2661"/>
                <a:gd name="T34" fmla="*/ 1980 w 2644"/>
                <a:gd name="T35" fmla="*/ 1471 h 2661"/>
                <a:gd name="T36" fmla="*/ 1905 w 2644"/>
                <a:gd name="T37" fmla="*/ 1494 h 2661"/>
                <a:gd name="T38" fmla="*/ 1856 w 2644"/>
                <a:gd name="T39" fmla="*/ 1497 h 2661"/>
                <a:gd name="T40" fmla="*/ 1831 w 2644"/>
                <a:gd name="T41" fmla="*/ 1496 h 2661"/>
                <a:gd name="T42" fmla="*/ 1268 w 2644"/>
                <a:gd name="T43" fmla="*/ 1701 h 2661"/>
                <a:gd name="T44" fmla="*/ 881 w 2644"/>
                <a:gd name="T45" fmla="*/ 2089 h 2661"/>
                <a:gd name="T46" fmla="*/ 328 w 2644"/>
                <a:gd name="T47" fmla="*/ 2637 h 2661"/>
                <a:gd name="T48" fmla="*/ 269 w 2644"/>
                <a:gd name="T49" fmla="*/ 2655 h 2661"/>
                <a:gd name="T50" fmla="*/ 127 w 2644"/>
                <a:gd name="T51" fmla="*/ 2661 h 2661"/>
                <a:gd name="T52" fmla="*/ 68 w 2644"/>
                <a:gd name="T53" fmla="*/ 2648 h 2661"/>
                <a:gd name="T54" fmla="*/ 24 w 2644"/>
                <a:gd name="T55" fmla="*/ 2609 h 2661"/>
                <a:gd name="T56" fmla="*/ 2 w 2644"/>
                <a:gd name="T57" fmla="*/ 2555 h 2661"/>
                <a:gd name="T58" fmla="*/ 11 w 2644"/>
                <a:gd name="T59" fmla="*/ 2395 h 2661"/>
                <a:gd name="T60" fmla="*/ 28 w 2644"/>
                <a:gd name="T61" fmla="*/ 2339 h 2661"/>
                <a:gd name="T62" fmla="*/ 586 w 2644"/>
                <a:gd name="T63" fmla="*/ 1777 h 2661"/>
                <a:gd name="T64" fmla="*/ 1177 w 2644"/>
                <a:gd name="T65" fmla="*/ 1186 h 2661"/>
                <a:gd name="T66" fmla="*/ 1147 w 2644"/>
                <a:gd name="T67" fmla="*/ 798 h 2661"/>
                <a:gd name="T68" fmla="*/ 1155 w 2644"/>
                <a:gd name="T69" fmla="*/ 711 h 2661"/>
                <a:gd name="T70" fmla="*/ 1192 w 2644"/>
                <a:gd name="T71" fmla="*/ 631 h 2661"/>
                <a:gd name="T72" fmla="*/ 1803 w 2644"/>
                <a:gd name="T73" fmla="*/ 15 h 2661"/>
                <a:gd name="T74" fmla="*/ 1827 w 2644"/>
                <a:gd name="T75" fmla="*/ 1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4" h="2661">
                  <a:moveTo>
                    <a:pt x="1839" y="0"/>
                  </a:moveTo>
                  <a:lnTo>
                    <a:pt x="1853" y="1"/>
                  </a:lnTo>
                  <a:lnTo>
                    <a:pt x="1868" y="7"/>
                  </a:lnTo>
                  <a:lnTo>
                    <a:pt x="1878" y="18"/>
                  </a:lnTo>
                  <a:lnTo>
                    <a:pt x="1887" y="31"/>
                  </a:lnTo>
                  <a:lnTo>
                    <a:pt x="1890" y="46"/>
                  </a:lnTo>
                  <a:lnTo>
                    <a:pt x="1921" y="441"/>
                  </a:lnTo>
                  <a:lnTo>
                    <a:pt x="2069" y="293"/>
                  </a:lnTo>
                  <a:lnTo>
                    <a:pt x="2092" y="273"/>
                  </a:lnTo>
                  <a:lnTo>
                    <a:pt x="2119" y="260"/>
                  </a:lnTo>
                  <a:lnTo>
                    <a:pt x="2147" y="251"/>
                  </a:lnTo>
                  <a:lnTo>
                    <a:pt x="2176" y="249"/>
                  </a:lnTo>
                  <a:lnTo>
                    <a:pt x="2204" y="251"/>
                  </a:lnTo>
                  <a:lnTo>
                    <a:pt x="2232" y="260"/>
                  </a:lnTo>
                  <a:lnTo>
                    <a:pt x="2259" y="273"/>
                  </a:lnTo>
                  <a:lnTo>
                    <a:pt x="2282" y="293"/>
                  </a:lnTo>
                  <a:lnTo>
                    <a:pt x="2372" y="383"/>
                  </a:lnTo>
                  <a:lnTo>
                    <a:pt x="2393" y="410"/>
                  </a:lnTo>
                  <a:lnTo>
                    <a:pt x="2408" y="441"/>
                  </a:lnTo>
                  <a:lnTo>
                    <a:pt x="2415" y="473"/>
                  </a:lnTo>
                  <a:lnTo>
                    <a:pt x="2415" y="506"/>
                  </a:lnTo>
                  <a:lnTo>
                    <a:pt x="2408" y="538"/>
                  </a:lnTo>
                  <a:lnTo>
                    <a:pt x="2393" y="569"/>
                  </a:lnTo>
                  <a:lnTo>
                    <a:pt x="2372" y="597"/>
                  </a:lnTo>
                  <a:lnTo>
                    <a:pt x="2243" y="726"/>
                  </a:lnTo>
                  <a:lnTo>
                    <a:pt x="2596" y="754"/>
                  </a:lnTo>
                  <a:lnTo>
                    <a:pt x="2614" y="758"/>
                  </a:lnTo>
                  <a:lnTo>
                    <a:pt x="2627" y="767"/>
                  </a:lnTo>
                  <a:lnTo>
                    <a:pt x="2636" y="779"/>
                  </a:lnTo>
                  <a:lnTo>
                    <a:pt x="2642" y="795"/>
                  </a:lnTo>
                  <a:lnTo>
                    <a:pt x="2644" y="810"/>
                  </a:lnTo>
                  <a:lnTo>
                    <a:pt x="2639" y="826"/>
                  </a:lnTo>
                  <a:lnTo>
                    <a:pt x="2629" y="841"/>
                  </a:lnTo>
                  <a:lnTo>
                    <a:pt x="2045" y="1423"/>
                  </a:lnTo>
                  <a:lnTo>
                    <a:pt x="2014" y="1450"/>
                  </a:lnTo>
                  <a:lnTo>
                    <a:pt x="1980" y="1471"/>
                  </a:lnTo>
                  <a:lnTo>
                    <a:pt x="1943" y="1485"/>
                  </a:lnTo>
                  <a:lnTo>
                    <a:pt x="1905" y="1494"/>
                  </a:lnTo>
                  <a:lnTo>
                    <a:pt x="1865" y="1499"/>
                  </a:lnTo>
                  <a:lnTo>
                    <a:pt x="1856" y="1497"/>
                  </a:lnTo>
                  <a:lnTo>
                    <a:pt x="1846" y="1497"/>
                  </a:lnTo>
                  <a:lnTo>
                    <a:pt x="1831" y="1496"/>
                  </a:lnTo>
                  <a:lnTo>
                    <a:pt x="1498" y="1471"/>
                  </a:lnTo>
                  <a:lnTo>
                    <a:pt x="1268" y="1701"/>
                  </a:lnTo>
                  <a:lnTo>
                    <a:pt x="889" y="2080"/>
                  </a:lnTo>
                  <a:lnTo>
                    <a:pt x="881" y="2089"/>
                  </a:lnTo>
                  <a:lnTo>
                    <a:pt x="351" y="2618"/>
                  </a:lnTo>
                  <a:lnTo>
                    <a:pt x="328" y="2637"/>
                  </a:lnTo>
                  <a:lnTo>
                    <a:pt x="300" y="2649"/>
                  </a:lnTo>
                  <a:lnTo>
                    <a:pt x="269" y="2655"/>
                  </a:lnTo>
                  <a:lnTo>
                    <a:pt x="133" y="2661"/>
                  </a:lnTo>
                  <a:lnTo>
                    <a:pt x="127" y="2661"/>
                  </a:lnTo>
                  <a:lnTo>
                    <a:pt x="96" y="2658"/>
                  </a:lnTo>
                  <a:lnTo>
                    <a:pt x="68" y="2648"/>
                  </a:lnTo>
                  <a:lnTo>
                    <a:pt x="45" y="2631"/>
                  </a:lnTo>
                  <a:lnTo>
                    <a:pt x="24" y="2609"/>
                  </a:lnTo>
                  <a:lnTo>
                    <a:pt x="9" y="2584"/>
                  </a:lnTo>
                  <a:lnTo>
                    <a:pt x="2" y="2555"/>
                  </a:lnTo>
                  <a:lnTo>
                    <a:pt x="0" y="2524"/>
                  </a:lnTo>
                  <a:lnTo>
                    <a:pt x="11" y="2395"/>
                  </a:lnTo>
                  <a:lnTo>
                    <a:pt x="15" y="2366"/>
                  </a:lnTo>
                  <a:lnTo>
                    <a:pt x="28" y="2339"/>
                  </a:lnTo>
                  <a:lnTo>
                    <a:pt x="48" y="2316"/>
                  </a:lnTo>
                  <a:lnTo>
                    <a:pt x="586" y="1777"/>
                  </a:lnTo>
                  <a:lnTo>
                    <a:pt x="966" y="1397"/>
                  </a:lnTo>
                  <a:lnTo>
                    <a:pt x="1177" y="1186"/>
                  </a:lnTo>
                  <a:lnTo>
                    <a:pt x="1149" y="820"/>
                  </a:lnTo>
                  <a:lnTo>
                    <a:pt x="1147" y="798"/>
                  </a:lnTo>
                  <a:lnTo>
                    <a:pt x="1147" y="754"/>
                  </a:lnTo>
                  <a:lnTo>
                    <a:pt x="1155" y="711"/>
                  </a:lnTo>
                  <a:lnTo>
                    <a:pt x="1171" y="670"/>
                  </a:lnTo>
                  <a:lnTo>
                    <a:pt x="1192" y="631"/>
                  </a:lnTo>
                  <a:lnTo>
                    <a:pt x="1221" y="597"/>
                  </a:lnTo>
                  <a:lnTo>
                    <a:pt x="1803" y="15"/>
                  </a:lnTo>
                  <a:lnTo>
                    <a:pt x="1815" y="6"/>
                  </a:lnTo>
                  <a:lnTo>
                    <a:pt x="1827" y="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ECB4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</TotalTime>
  <Words>184</Words>
  <Application>Microsoft Office PowerPoint</Application>
  <PresentationFormat>Custom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Source Sans Pro</vt:lpstr>
      <vt:lpstr>Office Theme</vt:lpstr>
      <vt:lpstr>1_Office Theme</vt:lpstr>
      <vt:lpstr>PowerPoint Presentation</vt:lpstr>
      <vt:lpstr>PowerPoint Presentation</vt:lpstr>
      <vt:lpstr>Mobile Application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125</cp:revision>
  <dcterms:created xsi:type="dcterms:W3CDTF">2013-09-12T13:05:01Z</dcterms:created>
  <dcterms:modified xsi:type="dcterms:W3CDTF">2018-04-20T18:10:46Z</dcterms:modified>
</cp:coreProperties>
</file>