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notesMasterIdLst>
    <p:notesMasterId r:id="rId6"/>
  </p:notesMasterIdLst>
  <p:sldIdLst>
    <p:sldId id="276" r:id="rId3"/>
    <p:sldId id="279" r:id="rId4"/>
    <p:sldId id="268" r:id="rId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24"/>
  </p:normalViewPr>
  <p:slideViewPr>
    <p:cSldViewPr>
      <p:cViewPr varScale="1">
        <p:scale>
          <a:sx n="64" d="100"/>
          <a:sy n="64" d="100"/>
        </p:scale>
        <p:origin x="786" y="7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5/25/2018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9488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7" y="1122363"/>
            <a:ext cx="9141619" cy="2387600"/>
          </a:xfrm>
        </p:spPr>
        <p:txBody>
          <a:bodyPr anchor="b"/>
          <a:lstStyle>
            <a:lvl1pPr algn="ctr">
              <a:defRPr sz="599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7" y="3602038"/>
            <a:ext cx="9141619" cy="1655762"/>
          </a:xfrm>
        </p:spPr>
        <p:txBody>
          <a:bodyPr/>
          <a:lstStyle>
            <a:lvl1pPr marL="0" indent="0" algn="ctr">
              <a:buNone/>
              <a:defRPr sz="2395"/>
            </a:lvl1pPr>
            <a:lvl2pPr marL="456515" indent="0" algn="ctr">
              <a:buNone/>
              <a:defRPr sz="1995"/>
            </a:lvl2pPr>
            <a:lvl3pPr marL="913030" indent="0" algn="ctr">
              <a:buNone/>
              <a:defRPr sz="1795"/>
            </a:lvl3pPr>
            <a:lvl4pPr marL="1369545" indent="0" algn="ctr">
              <a:buNone/>
              <a:defRPr sz="1600"/>
            </a:lvl4pPr>
            <a:lvl5pPr marL="1826059" indent="0" algn="ctr">
              <a:buNone/>
              <a:defRPr sz="1600"/>
            </a:lvl5pPr>
            <a:lvl6pPr marL="2282573" indent="0" algn="ctr">
              <a:buNone/>
              <a:defRPr sz="1600"/>
            </a:lvl6pPr>
            <a:lvl7pPr marL="2739088" indent="0" algn="ctr">
              <a:buNone/>
              <a:defRPr sz="1600"/>
            </a:lvl7pPr>
            <a:lvl8pPr marL="3195602" indent="0" algn="ctr">
              <a:buNone/>
              <a:defRPr sz="1600"/>
            </a:lvl8pPr>
            <a:lvl9pPr marL="3652117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002F-F9B5-4A5E-A203-D8A540F0CB5B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283-E25D-4BF9-A410-AB9FF98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306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002F-F9B5-4A5E-A203-D8A540F0CB5B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283-E25D-4BF9-A410-AB9FF98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843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47"/>
            <a:ext cx="10512862" cy="2852737"/>
          </a:xfrm>
        </p:spPr>
        <p:txBody>
          <a:bodyPr anchor="b"/>
          <a:lstStyle>
            <a:lvl1pPr>
              <a:defRPr sz="599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72"/>
            <a:ext cx="10512862" cy="1500187"/>
          </a:xfrm>
        </p:spPr>
        <p:txBody>
          <a:bodyPr/>
          <a:lstStyle>
            <a:lvl1pPr marL="0" indent="0">
              <a:buNone/>
              <a:defRPr sz="2395">
                <a:solidFill>
                  <a:schemeClr val="tx1">
                    <a:tint val="75000"/>
                  </a:schemeClr>
                </a:solidFill>
              </a:defRPr>
            </a:lvl1pPr>
            <a:lvl2pPr marL="456515" indent="0">
              <a:buNone/>
              <a:defRPr sz="1995">
                <a:solidFill>
                  <a:schemeClr val="tx1">
                    <a:tint val="75000"/>
                  </a:schemeClr>
                </a:solidFill>
              </a:defRPr>
            </a:lvl2pPr>
            <a:lvl3pPr marL="913030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3pPr>
            <a:lvl4pPr marL="136954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605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25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90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560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21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002F-F9B5-4A5E-A203-D8A540F0CB5B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283-E25D-4BF9-A410-AB9FF98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682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6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002F-F9B5-4A5E-A203-D8A540F0CB5B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283-E25D-4BF9-A410-AB9FF98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460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9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4" y="1681163"/>
            <a:ext cx="5156444" cy="823912"/>
          </a:xfrm>
        </p:spPr>
        <p:txBody>
          <a:bodyPr anchor="b"/>
          <a:lstStyle>
            <a:lvl1pPr marL="0" indent="0">
              <a:buNone/>
              <a:defRPr sz="2395" b="1"/>
            </a:lvl1pPr>
            <a:lvl2pPr marL="456515" indent="0">
              <a:buNone/>
              <a:defRPr sz="1995" b="1"/>
            </a:lvl2pPr>
            <a:lvl3pPr marL="913030" indent="0">
              <a:buNone/>
              <a:defRPr sz="1795" b="1"/>
            </a:lvl3pPr>
            <a:lvl4pPr marL="1369545" indent="0">
              <a:buNone/>
              <a:defRPr sz="1600" b="1"/>
            </a:lvl4pPr>
            <a:lvl5pPr marL="1826059" indent="0">
              <a:buNone/>
              <a:defRPr sz="1600" b="1"/>
            </a:lvl5pPr>
            <a:lvl6pPr marL="2282573" indent="0">
              <a:buNone/>
              <a:defRPr sz="1600" b="1"/>
            </a:lvl6pPr>
            <a:lvl7pPr marL="2739088" indent="0">
              <a:buNone/>
              <a:defRPr sz="1600" b="1"/>
            </a:lvl7pPr>
            <a:lvl8pPr marL="3195602" indent="0">
              <a:buNone/>
              <a:defRPr sz="1600" b="1"/>
            </a:lvl8pPr>
            <a:lvl9pPr marL="365211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4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5" b="1"/>
            </a:lvl1pPr>
            <a:lvl2pPr marL="456515" indent="0">
              <a:buNone/>
              <a:defRPr sz="1995" b="1"/>
            </a:lvl2pPr>
            <a:lvl3pPr marL="913030" indent="0">
              <a:buNone/>
              <a:defRPr sz="1795" b="1"/>
            </a:lvl3pPr>
            <a:lvl4pPr marL="1369545" indent="0">
              <a:buNone/>
              <a:defRPr sz="1600" b="1"/>
            </a:lvl4pPr>
            <a:lvl5pPr marL="1826059" indent="0">
              <a:buNone/>
              <a:defRPr sz="1600" b="1"/>
            </a:lvl5pPr>
            <a:lvl6pPr marL="2282573" indent="0">
              <a:buNone/>
              <a:defRPr sz="1600" b="1"/>
            </a:lvl6pPr>
            <a:lvl7pPr marL="2739088" indent="0">
              <a:buNone/>
              <a:defRPr sz="1600" b="1"/>
            </a:lvl7pPr>
            <a:lvl8pPr marL="3195602" indent="0">
              <a:buNone/>
              <a:defRPr sz="1600" b="1"/>
            </a:lvl8pPr>
            <a:lvl9pPr marL="365211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002F-F9B5-4A5E-A203-D8A540F0CB5B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283-E25D-4BF9-A410-AB9FF98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803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002F-F9B5-4A5E-A203-D8A540F0CB5B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283-E25D-4BF9-A410-AB9FF98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223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002F-F9B5-4A5E-A203-D8A540F0CB5B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283-E25D-4BF9-A410-AB9FF98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5336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4" y="457200"/>
            <a:ext cx="3931213" cy="1600200"/>
          </a:xfrm>
        </p:spPr>
        <p:txBody>
          <a:bodyPr anchor="b"/>
          <a:lstStyle>
            <a:lvl1pPr>
              <a:defRPr sz="319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34"/>
            <a:ext cx="6170593" cy="4873625"/>
          </a:xfrm>
        </p:spPr>
        <p:txBody>
          <a:bodyPr/>
          <a:lstStyle>
            <a:lvl1pPr>
              <a:defRPr sz="3195"/>
            </a:lvl1pPr>
            <a:lvl2pPr>
              <a:defRPr sz="2795"/>
            </a:lvl2pPr>
            <a:lvl3pPr>
              <a:defRPr sz="2395"/>
            </a:lvl3pPr>
            <a:lvl4pPr>
              <a:defRPr sz="1995"/>
            </a:lvl4pPr>
            <a:lvl5pPr>
              <a:defRPr sz="1995"/>
            </a:lvl5pPr>
            <a:lvl6pPr>
              <a:defRPr sz="1995"/>
            </a:lvl6pPr>
            <a:lvl7pPr>
              <a:defRPr sz="1995"/>
            </a:lvl7pPr>
            <a:lvl8pPr>
              <a:defRPr sz="1995"/>
            </a:lvl8pPr>
            <a:lvl9pPr>
              <a:defRPr sz="19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4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6515" indent="0">
              <a:buNone/>
              <a:defRPr sz="1400"/>
            </a:lvl2pPr>
            <a:lvl3pPr marL="913030" indent="0">
              <a:buNone/>
              <a:defRPr sz="1200"/>
            </a:lvl3pPr>
            <a:lvl4pPr marL="1369545" indent="0">
              <a:buNone/>
              <a:defRPr sz="1000"/>
            </a:lvl4pPr>
            <a:lvl5pPr marL="1826059" indent="0">
              <a:buNone/>
              <a:defRPr sz="1000"/>
            </a:lvl5pPr>
            <a:lvl6pPr marL="2282573" indent="0">
              <a:buNone/>
              <a:defRPr sz="1000"/>
            </a:lvl6pPr>
            <a:lvl7pPr marL="2739088" indent="0">
              <a:buNone/>
              <a:defRPr sz="1000"/>
            </a:lvl7pPr>
            <a:lvl8pPr marL="3195602" indent="0">
              <a:buNone/>
              <a:defRPr sz="1000"/>
            </a:lvl8pPr>
            <a:lvl9pPr marL="3652117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002F-F9B5-4A5E-A203-D8A540F0CB5B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283-E25D-4BF9-A410-AB9FF98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4697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4" y="457200"/>
            <a:ext cx="3931213" cy="1600200"/>
          </a:xfrm>
        </p:spPr>
        <p:txBody>
          <a:bodyPr anchor="b"/>
          <a:lstStyle>
            <a:lvl1pPr>
              <a:defRPr sz="319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838" y="987434"/>
            <a:ext cx="6170593" cy="4873625"/>
          </a:xfrm>
        </p:spPr>
        <p:txBody>
          <a:bodyPr/>
          <a:lstStyle>
            <a:lvl1pPr marL="0" indent="0">
              <a:buNone/>
              <a:defRPr sz="3195"/>
            </a:lvl1pPr>
            <a:lvl2pPr marL="456515" indent="0">
              <a:buNone/>
              <a:defRPr sz="2795"/>
            </a:lvl2pPr>
            <a:lvl3pPr marL="913030" indent="0">
              <a:buNone/>
              <a:defRPr sz="2395"/>
            </a:lvl3pPr>
            <a:lvl4pPr marL="1369545" indent="0">
              <a:buNone/>
              <a:defRPr sz="1995"/>
            </a:lvl4pPr>
            <a:lvl5pPr marL="1826059" indent="0">
              <a:buNone/>
              <a:defRPr sz="1995"/>
            </a:lvl5pPr>
            <a:lvl6pPr marL="2282573" indent="0">
              <a:buNone/>
              <a:defRPr sz="1995"/>
            </a:lvl6pPr>
            <a:lvl7pPr marL="2739088" indent="0">
              <a:buNone/>
              <a:defRPr sz="1995"/>
            </a:lvl7pPr>
            <a:lvl8pPr marL="3195602" indent="0">
              <a:buNone/>
              <a:defRPr sz="1995"/>
            </a:lvl8pPr>
            <a:lvl9pPr marL="3652117" indent="0">
              <a:buNone/>
              <a:defRPr sz="199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4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6515" indent="0">
              <a:buNone/>
              <a:defRPr sz="1400"/>
            </a:lvl2pPr>
            <a:lvl3pPr marL="913030" indent="0">
              <a:buNone/>
              <a:defRPr sz="1200"/>
            </a:lvl3pPr>
            <a:lvl4pPr marL="1369545" indent="0">
              <a:buNone/>
              <a:defRPr sz="1000"/>
            </a:lvl4pPr>
            <a:lvl5pPr marL="1826059" indent="0">
              <a:buNone/>
              <a:defRPr sz="1000"/>
            </a:lvl5pPr>
            <a:lvl6pPr marL="2282573" indent="0">
              <a:buNone/>
              <a:defRPr sz="1000"/>
            </a:lvl6pPr>
            <a:lvl7pPr marL="2739088" indent="0">
              <a:buNone/>
              <a:defRPr sz="1000"/>
            </a:lvl7pPr>
            <a:lvl8pPr marL="3195602" indent="0">
              <a:buNone/>
              <a:defRPr sz="1000"/>
            </a:lvl8pPr>
            <a:lvl9pPr marL="3652117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002F-F9B5-4A5E-A203-D8A540F0CB5B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283-E25D-4BF9-A410-AB9FF98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4473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002F-F9B5-4A5E-A203-D8A540F0CB5B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283-E25D-4BF9-A410-AB9FF98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7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002F-F9B5-4A5E-A203-D8A540F0CB5B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283-E25D-4BF9-A410-AB9FF98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451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43"/>
            <a:ext cx="5930678" cy="711081"/>
          </a:xfrm>
        </p:spPr>
        <p:txBody>
          <a:bodyPr>
            <a:normAutofit/>
          </a:bodyPr>
          <a:lstStyle>
            <a:lvl1pPr algn="ctr">
              <a:defRPr sz="3595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71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62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9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9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7002F-F9B5-4A5E-A203-D8A540F0CB5B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9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9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68283-E25D-4BF9-A410-AB9FF98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00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xStyles>
    <p:titleStyle>
      <a:lvl1pPr algn="l" defTabSz="913030" rtl="0" eaLnBrk="1" latinLnBrk="0" hangingPunct="1">
        <a:lnSpc>
          <a:spcPct val="90000"/>
        </a:lnSpc>
        <a:spcBef>
          <a:spcPct val="0"/>
        </a:spcBef>
        <a:buNone/>
        <a:defRPr sz="43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256" indent="-228256" algn="l" defTabSz="91303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5" kern="1200">
          <a:solidFill>
            <a:schemeClr val="tx1"/>
          </a:solidFill>
          <a:latin typeface="+mn-lt"/>
          <a:ea typeface="+mn-ea"/>
          <a:cs typeface="+mn-cs"/>
        </a:defRPr>
      </a:lvl1pPr>
      <a:lvl2pPr marL="684771" indent="-228256" algn="l" defTabSz="91303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5" kern="1200">
          <a:solidFill>
            <a:schemeClr val="tx1"/>
          </a:solidFill>
          <a:latin typeface="+mn-lt"/>
          <a:ea typeface="+mn-ea"/>
          <a:cs typeface="+mn-cs"/>
        </a:defRPr>
      </a:lvl2pPr>
      <a:lvl3pPr marL="1141286" indent="-228256" algn="l" defTabSz="91303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3pPr>
      <a:lvl4pPr marL="1597801" indent="-228256" algn="l" defTabSz="91303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2054316" indent="-228256" algn="l" defTabSz="91303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510831" indent="-228256" algn="l" defTabSz="91303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967345" indent="-228256" algn="l" defTabSz="91303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423860" indent="-228256" algn="l" defTabSz="91303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880374" indent="-228256" algn="l" defTabSz="91303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030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56515" algn="l" defTabSz="913030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913030" algn="l" defTabSz="913030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369545" algn="l" defTabSz="913030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1826059" algn="l" defTabSz="913030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282573" algn="l" defTabSz="913030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739088" algn="l" defTabSz="913030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195602" algn="l" defTabSz="913030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652117" algn="l" defTabSz="913030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2">
                <a:lumMod val="0"/>
                <a:lumOff val="100000"/>
              </a:schemeClr>
            </a:gs>
            <a:gs pos="55000">
              <a:schemeClr val="accent2">
                <a:lumMod val="0"/>
                <a:lumOff val="100000"/>
              </a:schemeClr>
            </a:gs>
            <a:gs pos="0">
              <a:schemeClr val="accent2">
                <a:lumMod val="10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349302"/>
            <a:ext cx="12188825" cy="35086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DD25F40-5EEB-4D0D-BC78-CE5C6A41F483}"/>
              </a:ext>
            </a:extLst>
          </p:cNvPr>
          <p:cNvSpPr/>
          <p:nvPr/>
        </p:nvSpPr>
        <p:spPr>
          <a:xfrm>
            <a:off x="3550458" y="1807548"/>
            <a:ext cx="5282006" cy="579258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ysClr val="window" lastClr="FFFFFF">
                  <a:alpha val="0"/>
                  <a:lumMod val="100000"/>
                </a:sys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chemeClr val="bg1"/>
                </a:solidFill>
              </a:rPr>
              <a:t>Free Iceberg Diagram</a:t>
            </a:r>
            <a:endParaRPr lang="en-IN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580137" y="739179"/>
            <a:ext cx="9709091" cy="1688284"/>
            <a:chOff x="903658" y="987277"/>
            <a:chExt cx="9709091" cy="1688284"/>
          </a:xfrm>
        </p:grpSpPr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9184700" y="1864578"/>
              <a:ext cx="1428049" cy="810983"/>
            </a:xfrm>
            <a:custGeom>
              <a:avLst/>
              <a:gdLst>
                <a:gd name="T0" fmla="*/ 3173 w 7158"/>
                <a:gd name="T1" fmla="*/ 0 h 4065"/>
                <a:gd name="T2" fmla="*/ 3539 w 7158"/>
                <a:gd name="T3" fmla="*/ 34 h 4065"/>
                <a:gd name="T4" fmla="*/ 3883 w 7158"/>
                <a:gd name="T5" fmla="*/ 103 h 4065"/>
                <a:gd name="T6" fmla="*/ 4204 w 7158"/>
                <a:gd name="T7" fmla="*/ 229 h 4065"/>
                <a:gd name="T8" fmla="*/ 4501 w 7158"/>
                <a:gd name="T9" fmla="*/ 400 h 4065"/>
                <a:gd name="T10" fmla="*/ 4776 w 7158"/>
                <a:gd name="T11" fmla="*/ 618 h 4065"/>
                <a:gd name="T12" fmla="*/ 5005 w 7158"/>
                <a:gd name="T13" fmla="*/ 859 h 4065"/>
                <a:gd name="T14" fmla="*/ 5211 w 7158"/>
                <a:gd name="T15" fmla="*/ 1145 h 4065"/>
                <a:gd name="T16" fmla="*/ 5337 w 7158"/>
                <a:gd name="T17" fmla="*/ 1133 h 4065"/>
                <a:gd name="T18" fmla="*/ 5658 w 7158"/>
                <a:gd name="T19" fmla="*/ 1168 h 4065"/>
                <a:gd name="T20" fmla="*/ 5967 w 7158"/>
                <a:gd name="T21" fmla="*/ 1248 h 4065"/>
                <a:gd name="T22" fmla="*/ 6254 w 7158"/>
                <a:gd name="T23" fmla="*/ 1385 h 4065"/>
                <a:gd name="T24" fmla="*/ 6506 w 7158"/>
                <a:gd name="T25" fmla="*/ 1569 h 4065"/>
                <a:gd name="T26" fmla="*/ 6723 w 7158"/>
                <a:gd name="T27" fmla="*/ 1786 h 4065"/>
                <a:gd name="T28" fmla="*/ 6906 w 7158"/>
                <a:gd name="T29" fmla="*/ 2038 h 4065"/>
                <a:gd name="T30" fmla="*/ 7044 w 7158"/>
                <a:gd name="T31" fmla="*/ 2324 h 4065"/>
                <a:gd name="T32" fmla="*/ 7124 w 7158"/>
                <a:gd name="T33" fmla="*/ 2634 h 4065"/>
                <a:gd name="T34" fmla="*/ 7158 w 7158"/>
                <a:gd name="T35" fmla="*/ 2954 h 4065"/>
                <a:gd name="T36" fmla="*/ 7136 w 7158"/>
                <a:gd name="T37" fmla="*/ 3264 h 4065"/>
                <a:gd name="T38" fmla="*/ 7055 w 7158"/>
                <a:gd name="T39" fmla="*/ 3550 h 4065"/>
                <a:gd name="T40" fmla="*/ 6941 w 7158"/>
                <a:gd name="T41" fmla="*/ 3813 h 4065"/>
                <a:gd name="T42" fmla="*/ 6781 w 7158"/>
                <a:gd name="T43" fmla="*/ 4065 h 4065"/>
                <a:gd name="T44" fmla="*/ 115 w 7158"/>
                <a:gd name="T45" fmla="*/ 4065 h 4065"/>
                <a:gd name="T46" fmla="*/ 35 w 7158"/>
                <a:gd name="T47" fmla="*/ 3813 h 4065"/>
                <a:gd name="T48" fmla="*/ 0 w 7158"/>
                <a:gd name="T49" fmla="*/ 3550 h 4065"/>
                <a:gd name="T50" fmla="*/ 35 w 7158"/>
                <a:gd name="T51" fmla="*/ 3298 h 4065"/>
                <a:gd name="T52" fmla="*/ 103 w 7158"/>
                <a:gd name="T53" fmla="*/ 3069 h 4065"/>
                <a:gd name="T54" fmla="*/ 218 w 7158"/>
                <a:gd name="T55" fmla="*/ 2851 h 4065"/>
                <a:gd name="T56" fmla="*/ 378 w 7158"/>
                <a:gd name="T57" fmla="*/ 2668 h 4065"/>
                <a:gd name="T58" fmla="*/ 573 w 7158"/>
                <a:gd name="T59" fmla="*/ 2519 h 4065"/>
                <a:gd name="T60" fmla="*/ 779 w 7158"/>
                <a:gd name="T61" fmla="*/ 2416 h 4065"/>
                <a:gd name="T62" fmla="*/ 779 w 7158"/>
                <a:gd name="T63" fmla="*/ 2393 h 4065"/>
                <a:gd name="T64" fmla="*/ 814 w 7158"/>
                <a:gd name="T65" fmla="*/ 2004 h 4065"/>
                <a:gd name="T66" fmla="*/ 905 w 7158"/>
                <a:gd name="T67" fmla="*/ 1637 h 4065"/>
                <a:gd name="T68" fmla="*/ 1054 w 7158"/>
                <a:gd name="T69" fmla="*/ 1294 h 4065"/>
                <a:gd name="T70" fmla="*/ 1249 w 7158"/>
                <a:gd name="T71" fmla="*/ 984 h 4065"/>
                <a:gd name="T72" fmla="*/ 1489 w 7158"/>
                <a:gd name="T73" fmla="*/ 698 h 4065"/>
                <a:gd name="T74" fmla="*/ 1764 w 7158"/>
                <a:gd name="T75" fmla="*/ 458 h 4065"/>
                <a:gd name="T76" fmla="*/ 2073 w 7158"/>
                <a:gd name="T77" fmla="*/ 263 h 4065"/>
                <a:gd name="T78" fmla="*/ 2417 w 7158"/>
                <a:gd name="T79" fmla="*/ 126 h 4065"/>
                <a:gd name="T80" fmla="*/ 2783 w 7158"/>
                <a:gd name="T81" fmla="*/ 34 h 4065"/>
                <a:gd name="T82" fmla="*/ 3173 w 7158"/>
                <a:gd name="T83" fmla="*/ 0 h 4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158" h="4065">
                  <a:moveTo>
                    <a:pt x="3173" y="0"/>
                  </a:moveTo>
                  <a:lnTo>
                    <a:pt x="3539" y="34"/>
                  </a:lnTo>
                  <a:lnTo>
                    <a:pt x="3883" y="103"/>
                  </a:lnTo>
                  <a:lnTo>
                    <a:pt x="4204" y="229"/>
                  </a:lnTo>
                  <a:lnTo>
                    <a:pt x="4501" y="400"/>
                  </a:lnTo>
                  <a:lnTo>
                    <a:pt x="4776" y="618"/>
                  </a:lnTo>
                  <a:lnTo>
                    <a:pt x="5005" y="859"/>
                  </a:lnTo>
                  <a:lnTo>
                    <a:pt x="5211" y="1145"/>
                  </a:lnTo>
                  <a:lnTo>
                    <a:pt x="5337" y="1133"/>
                  </a:lnTo>
                  <a:lnTo>
                    <a:pt x="5658" y="1168"/>
                  </a:lnTo>
                  <a:lnTo>
                    <a:pt x="5967" y="1248"/>
                  </a:lnTo>
                  <a:lnTo>
                    <a:pt x="6254" y="1385"/>
                  </a:lnTo>
                  <a:lnTo>
                    <a:pt x="6506" y="1569"/>
                  </a:lnTo>
                  <a:lnTo>
                    <a:pt x="6723" y="1786"/>
                  </a:lnTo>
                  <a:lnTo>
                    <a:pt x="6906" y="2038"/>
                  </a:lnTo>
                  <a:lnTo>
                    <a:pt x="7044" y="2324"/>
                  </a:lnTo>
                  <a:lnTo>
                    <a:pt x="7124" y="2634"/>
                  </a:lnTo>
                  <a:lnTo>
                    <a:pt x="7158" y="2954"/>
                  </a:lnTo>
                  <a:lnTo>
                    <a:pt x="7136" y="3264"/>
                  </a:lnTo>
                  <a:lnTo>
                    <a:pt x="7055" y="3550"/>
                  </a:lnTo>
                  <a:lnTo>
                    <a:pt x="6941" y="3813"/>
                  </a:lnTo>
                  <a:lnTo>
                    <a:pt x="6781" y="4065"/>
                  </a:lnTo>
                  <a:lnTo>
                    <a:pt x="115" y="4065"/>
                  </a:lnTo>
                  <a:lnTo>
                    <a:pt x="35" y="3813"/>
                  </a:lnTo>
                  <a:lnTo>
                    <a:pt x="0" y="3550"/>
                  </a:lnTo>
                  <a:lnTo>
                    <a:pt x="35" y="3298"/>
                  </a:lnTo>
                  <a:lnTo>
                    <a:pt x="103" y="3069"/>
                  </a:lnTo>
                  <a:lnTo>
                    <a:pt x="218" y="2851"/>
                  </a:lnTo>
                  <a:lnTo>
                    <a:pt x="378" y="2668"/>
                  </a:lnTo>
                  <a:lnTo>
                    <a:pt x="573" y="2519"/>
                  </a:lnTo>
                  <a:lnTo>
                    <a:pt x="779" y="2416"/>
                  </a:lnTo>
                  <a:lnTo>
                    <a:pt x="779" y="2393"/>
                  </a:lnTo>
                  <a:lnTo>
                    <a:pt x="814" y="2004"/>
                  </a:lnTo>
                  <a:lnTo>
                    <a:pt x="905" y="1637"/>
                  </a:lnTo>
                  <a:lnTo>
                    <a:pt x="1054" y="1294"/>
                  </a:lnTo>
                  <a:lnTo>
                    <a:pt x="1249" y="984"/>
                  </a:lnTo>
                  <a:lnTo>
                    <a:pt x="1489" y="698"/>
                  </a:lnTo>
                  <a:lnTo>
                    <a:pt x="1764" y="458"/>
                  </a:lnTo>
                  <a:lnTo>
                    <a:pt x="2073" y="263"/>
                  </a:lnTo>
                  <a:lnTo>
                    <a:pt x="2417" y="126"/>
                  </a:lnTo>
                  <a:lnTo>
                    <a:pt x="2783" y="34"/>
                  </a:lnTo>
                  <a:lnTo>
                    <a:pt x="3173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5822482" y="987277"/>
              <a:ext cx="566791" cy="322199"/>
            </a:xfrm>
            <a:custGeom>
              <a:avLst/>
              <a:gdLst>
                <a:gd name="T0" fmla="*/ 1581 w 2841"/>
                <a:gd name="T1" fmla="*/ 0 h 1615"/>
                <a:gd name="T2" fmla="*/ 1833 w 2841"/>
                <a:gd name="T3" fmla="*/ 34 h 1615"/>
                <a:gd name="T4" fmla="*/ 2062 w 2841"/>
                <a:gd name="T5" fmla="*/ 126 h 1615"/>
                <a:gd name="T6" fmla="*/ 2257 w 2841"/>
                <a:gd name="T7" fmla="*/ 275 h 1615"/>
                <a:gd name="T8" fmla="*/ 2394 w 2841"/>
                <a:gd name="T9" fmla="*/ 470 h 1615"/>
                <a:gd name="T10" fmla="*/ 2497 w 2841"/>
                <a:gd name="T11" fmla="*/ 699 h 1615"/>
                <a:gd name="T12" fmla="*/ 2531 w 2841"/>
                <a:gd name="T13" fmla="*/ 951 h 1615"/>
                <a:gd name="T14" fmla="*/ 2531 w 2841"/>
                <a:gd name="T15" fmla="*/ 962 h 1615"/>
                <a:gd name="T16" fmla="*/ 2657 w 2841"/>
                <a:gd name="T17" fmla="*/ 1031 h 1615"/>
                <a:gd name="T18" fmla="*/ 2749 w 2841"/>
                <a:gd name="T19" fmla="*/ 1134 h 1615"/>
                <a:gd name="T20" fmla="*/ 2818 w 2841"/>
                <a:gd name="T21" fmla="*/ 1260 h 1615"/>
                <a:gd name="T22" fmla="*/ 2841 w 2841"/>
                <a:gd name="T23" fmla="*/ 1409 h 1615"/>
                <a:gd name="T24" fmla="*/ 2829 w 2841"/>
                <a:gd name="T25" fmla="*/ 1512 h 1615"/>
                <a:gd name="T26" fmla="*/ 2795 w 2841"/>
                <a:gd name="T27" fmla="*/ 1615 h 1615"/>
                <a:gd name="T28" fmla="*/ 149 w 2841"/>
                <a:gd name="T29" fmla="*/ 1615 h 1615"/>
                <a:gd name="T30" fmla="*/ 69 w 2841"/>
                <a:gd name="T31" fmla="*/ 1477 h 1615"/>
                <a:gd name="T32" fmla="*/ 12 w 2841"/>
                <a:gd name="T33" fmla="*/ 1328 h 1615"/>
                <a:gd name="T34" fmla="*/ 0 w 2841"/>
                <a:gd name="T35" fmla="*/ 1168 h 1615"/>
                <a:gd name="T36" fmla="*/ 23 w 2841"/>
                <a:gd name="T37" fmla="*/ 985 h 1615"/>
                <a:gd name="T38" fmla="*/ 92 w 2841"/>
                <a:gd name="T39" fmla="*/ 813 h 1615"/>
                <a:gd name="T40" fmla="*/ 207 w 2841"/>
                <a:gd name="T41" fmla="*/ 664 h 1615"/>
                <a:gd name="T42" fmla="*/ 355 w 2841"/>
                <a:gd name="T43" fmla="*/ 550 h 1615"/>
                <a:gd name="T44" fmla="*/ 527 w 2841"/>
                <a:gd name="T45" fmla="*/ 481 h 1615"/>
                <a:gd name="T46" fmla="*/ 722 w 2841"/>
                <a:gd name="T47" fmla="*/ 447 h 1615"/>
                <a:gd name="T48" fmla="*/ 768 w 2841"/>
                <a:gd name="T49" fmla="*/ 447 h 1615"/>
                <a:gd name="T50" fmla="*/ 917 w 2841"/>
                <a:gd name="T51" fmla="*/ 263 h 1615"/>
                <a:gd name="T52" fmla="*/ 1111 w 2841"/>
                <a:gd name="T53" fmla="*/ 126 h 1615"/>
                <a:gd name="T54" fmla="*/ 1329 w 2841"/>
                <a:gd name="T55" fmla="*/ 34 h 1615"/>
                <a:gd name="T56" fmla="*/ 1581 w 2841"/>
                <a:gd name="T57" fmla="*/ 0 h 1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41" h="1615">
                  <a:moveTo>
                    <a:pt x="1581" y="0"/>
                  </a:moveTo>
                  <a:lnTo>
                    <a:pt x="1833" y="34"/>
                  </a:lnTo>
                  <a:lnTo>
                    <a:pt x="2062" y="126"/>
                  </a:lnTo>
                  <a:lnTo>
                    <a:pt x="2257" y="275"/>
                  </a:lnTo>
                  <a:lnTo>
                    <a:pt x="2394" y="470"/>
                  </a:lnTo>
                  <a:lnTo>
                    <a:pt x="2497" y="699"/>
                  </a:lnTo>
                  <a:lnTo>
                    <a:pt x="2531" y="951"/>
                  </a:lnTo>
                  <a:lnTo>
                    <a:pt x="2531" y="962"/>
                  </a:lnTo>
                  <a:lnTo>
                    <a:pt x="2657" y="1031"/>
                  </a:lnTo>
                  <a:lnTo>
                    <a:pt x="2749" y="1134"/>
                  </a:lnTo>
                  <a:lnTo>
                    <a:pt x="2818" y="1260"/>
                  </a:lnTo>
                  <a:lnTo>
                    <a:pt x="2841" y="1409"/>
                  </a:lnTo>
                  <a:lnTo>
                    <a:pt x="2829" y="1512"/>
                  </a:lnTo>
                  <a:lnTo>
                    <a:pt x="2795" y="1615"/>
                  </a:lnTo>
                  <a:lnTo>
                    <a:pt x="149" y="1615"/>
                  </a:lnTo>
                  <a:lnTo>
                    <a:pt x="69" y="1477"/>
                  </a:lnTo>
                  <a:lnTo>
                    <a:pt x="12" y="1328"/>
                  </a:lnTo>
                  <a:lnTo>
                    <a:pt x="0" y="1168"/>
                  </a:lnTo>
                  <a:lnTo>
                    <a:pt x="23" y="985"/>
                  </a:lnTo>
                  <a:lnTo>
                    <a:pt x="92" y="813"/>
                  </a:lnTo>
                  <a:lnTo>
                    <a:pt x="207" y="664"/>
                  </a:lnTo>
                  <a:lnTo>
                    <a:pt x="355" y="550"/>
                  </a:lnTo>
                  <a:lnTo>
                    <a:pt x="527" y="481"/>
                  </a:lnTo>
                  <a:lnTo>
                    <a:pt x="722" y="447"/>
                  </a:lnTo>
                  <a:lnTo>
                    <a:pt x="768" y="447"/>
                  </a:lnTo>
                  <a:lnTo>
                    <a:pt x="917" y="263"/>
                  </a:lnTo>
                  <a:lnTo>
                    <a:pt x="1111" y="126"/>
                  </a:lnTo>
                  <a:lnTo>
                    <a:pt x="1329" y="34"/>
                  </a:lnTo>
                  <a:lnTo>
                    <a:pt x="158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903658" y="1884217"/>
              <a:ext cx="1499191" cy="550759"/>
            </a:xfrm>
            <a:custGeom>
              <a:avLst/>
              <a:gdLst>
                <a:gd name="T0" fmla="*/ 6895 w 10880"/>
                <a:gd name="T1" fmla="*/ 0 h 3997"/>
                <a:gd name="T2" fmla="*/ 7261 w 10880"/>
                <a:gd name="T3" fmla="*/ 35 h 3997"/>
                <a:gd name="T4" fmla="*/ 7605 w 10880"/>
                <a:gd name="T5" fmla="*/ 115 h 3997"/>
                <a:gd name="T6" fmla="*/ 7925 w 10880"/>
                <a:gd name="T7" fmla="*/ 241 h 3997"/>
                <a:gd name="T8" fmla="*/ 8223 w 10880"/>
                <a:gd name="T9" fmla="*/ 413 h 3997"/>
                <a:gd name="T10" fmla="*/ 8498 w 10880"/>
                <a:gd name="T11" fmla="*/ 619 h 3997"/>
                <a:gd name="T12" fmla="*/ 8727 w 10880"/>
                <a:gd name="T13" fmla="*/ 871 h 3997"/>
                <a:gd name="T14" fmla="*/ 8933 w 10880"/>
                <a:gd name="T15" fmla="*/ 1146 h 3997"/>
                <a:gd name="T16" fmla="*/ 9048 w 10880"/>
                <a:gd name="T17" fmla="*/ 1134 h 3997"/>
                <a:gd name="T18" fmla="*/ 9380 w 10880"/>
                <a:gd name="T19" fmla="*/ 1168 h 3997"/>
                <a:gd name="T20" fmla="*/ 9689 w 10880"/>
                <a:gd name="T21" fmla="*/ 1249 h 3997"/>
                <a:gd name="T22" fmla="*/ 9975 w 10880"/>
                <a:gd name="T23" fmla="*/ 1386 h 3997"/>
                <a:gd name="T24" fmla="*/ 10227 w 10880"/>
                <a:gd name="T25" fmla="*/ 1569 h 3997"/>
                <a:gd name="T26" fmla="*/ 10445 w 10880"/>
                <a:gd name="T27" fmla="*/ 1787 h 3997"/>
                <a:gd name="T28" fmla="*/ 10628 w 10880"/>
                <a:gd name="T29" fmla="*/ 2039 h 3997"/>
                <a:gd name="T30" fmla="*/ 10766 w 10880"/>
                <a:gd name="T31" fmla="*/ 2325 h 3997"/>
                <a:gd name="T32" fmla="*/ 10846 w 10880"/>
                <a:gd name="T33" fmla="*/ 2634 h 3997"/>
                <a:gd name="T34" fmla="*/ 10880 w 10880"/>
                <a:gd name="T35" fmla="*/ 2967 h 3997"/>
                <a:gd name="T36" fmla="*/ 10857 w 10880"/>
                <a:gd name="T37" fmla="*/ 3241 h 3997"/>
                <a:gd name="T38" fmla="*/ 10789 w 10880"/>
                <a:gd name="T39" fmla="*/ 3516 h 3997"/>
                <a:gd name="T40" fmla="*/ 10686 w 10880"/>
                <a:gd name="T41" fmla="*/ 3768 h 3997"/>
                <a:gd name="T42" fmla="*/ 10548 w 10880"/>
                <a:gd name="T43" fmla="*/ 3997 h 3997"/>
                <a:gd name="T44" fmla="*/ 0 w 10880"/>
                <a:gd name="T45" fmla="*/ 3997 h 3997"/>
                <a:gd name="T46" fmla="*/ 34 w 10880"/>
                <a:gd name="T47" fmla="*/ 3574 h 3997"/>
                <a:gd name="T48" fmla="*/ 126 w 10880"/>
                <a:gd name="T49" fmla="*/ 3173 h 3997"/>
                <a:gd name="T50" fmla="*/ 286 w 10880"/>
                <a:gd name="T51" fmla="*/ 2783 h 3997"/>
                <a:gd name="T52" fmla="*/ 481 w 10880"/>
                <a:gd name="T53" fmla="*/ 2428 h 3997"/>
                <a:gd name="T54" fmla="*/ 722 w 10880"/>
                <a:gd name="T55" fmla="*/ 2108 h 3997"/>
                <a:gd name="T56" fmla="*/ 1008 w 10880"/>
                <a:gd name="T57" fmla="*/ 1833 h 3997"/>
                <a:gd name="T58" fmla="*/ 1340 w 10880"/>
                <a:gd name="T59" fmla="*/ 1581 h 3997"/>
                <a:gd name="T60" fmla="*/ 1695 w 10880"/>
                <a:gd name="T61" fmla="*/ 1386 h 3997"/>
                <a:gd name="T62" fmla="*/ 2073 w 10880"/>
                <a:gd name="T63" fmla="*/ 1249 h 3997"/>
                <a:gd name="T64" fmla="*/ 2485 w 10880"/>
                <a:gd name="T65" fmla="*/ 1157 h 3997"/>
                <a:gd name="T66" fmla="*/ 2909 w 10880"/>
                <a:gd name="T67" fmla="*/ 1123 h 3997"/>
                <a:gd name="T68" fmla="*/ 3287 w 10880"/>
                <a:gd name="T69" fmla="*/ 1146 h 3997"/>
                <a:gd name="T70" fmla="*/ 3653 w 10880"/>
                <a:gd name="T71" fmla="*/ 1214 h 3997"/>
                <a:gd name="T72" fmla="*/ 3997 w 10880"/>
                <a:gd name="T73" fmla="*/ 1329 h 3997"/>
                <a:gd name="T74" fmla="*/ 4318 w 10880"/>
                <a:gd name="T75" fmla="*/ 1478 h 3997"/>
                <a:gd name="T76" fmla="*/ 4616 w 10880"/>
                <a:gd name="T77" fmla="*/ 1672 h 3997"/>
                <a:gd name="T78" fmla="*/ 4753 w 10880"/>
                <a:gd name="T79" fmla="*/ 1329 h 3997"/>
                <a:gd name="T80" fmla="*/ 4948 w 10880"/>
                <a:gd name="T81" fmla="*/ 1008 h 3997"/>
                <a:gd name="T82" fmla="*/ 5188 w 10880"/>
                <a:gd name="T83" fmla="*/ 722 h 3997"/>
                <a:gd name="T84" fmla="*/ 5474 w 10880"/>
                <a:gd name="T85" fmla="*/ 481 h 3997"/>
                <a:gd name="T86" fmla="*/ 5784 w 10880"/>
                <a:gd name="T87" fmla="*/ 275 h 3997"/>
                <a:gd name="T88" fmla="*/ 6127 w 10880"/>
                <a:gd name="T89" fmla="*/ 126 h 3997"/>
                <a:gd name="T90" fmla="*/ 6505 w 10880"/>
                <a:gd name="T91" fmla="*/ 35 h 3997"/>
                <a:gd name="T92" fmla="*/ 6895 w 10880"/>
                <a:gd name="T93" fmla="*/ 0 h 39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880" h="3997">
                  <a:moveTo>
                    <a:pt x="6895" y="0"/>
                  </a:moveTo>
                  <a:lnTo>
                    <a:pt x="7261" y="35"/>
                  </a:lnTo>
                  <a:lnTo>
                    <a:pt x="7605" y="115"/>
                  </a:lnTo>
                  <a:lnTo>
                    <a:pt x="7925" y="241"/>
                  </a:lnTo>
                  <a:lnTo>
                    <a:pt x="8223" y="413"/>
                  </a:lnTo>
                  <a:lnTo>
                    <a:pt x="8498" y="619"/>
                  </a:lnTo>
                  <a:lnTo>
                    <a:pt x="8727" y="871"/>
                  </a:lnTo>
                  <a:lnTo>
                    <a:pt x="8933" y="1146"/>
                  </a:lnTo>
                  <a:lnTo>
                    <a:pt x="9048" y="1134"/>
                  </a:lnTo>
                  <a:lnTo>
                    <a:pt x="9380" y="1168"/>
                  </a:lnTo>
                  <a:lnTo>
                    <a:pt x="9689" y="1249"/>
                  </a:lnTo>
                  <a:lnTo>
                    <a:pt x="9975" y="1386"/>
                  </a:lnTo>
                  <a:lnTo>
                    <a:pt x="10227" y="1569"/>
                  </a:lnTo>
                  <a:lnTo>
                    <a:pt x="10445" y="1787"/>
                  </a:lnTo>
                  <a:lnTo>
                    <a:pt x="10628" y="2039"/>
                  </a:lnTo>
                  <a:lnTo>
                    <a:pt x="10766" y="2325"/>
                  </a:lnTo>
                  <a:lnTo>
                    <a:pt x="10846" y="2634"/>
                  </a:lnTo>
                  <a:lnTo>
                    <a:pt x="10880" y="2967"/>
                  </a:lnTo>
                  <a:lnTo>
                    <a:pt x="10857" y="3241"/>
                  </a:lnTo>
                  <a:lnTo>
                    <a:pt x="10789" y="3516"/>
                  </a:lnTo>
                  <a:lnTo>
                    <a:pt x="10686" y="3768"/>
                  </a:lnTo>
                  <a:lnTo>
                    <a:pt x="10548" y="3997"/>
                  </a:lnTo>
                  <a:lnTo>
                    <a:pt x="0" y="3997"/>
                  </a:lnTo>
                  <a:lnTo>
                    <a:pt x="34" y="3574"/>
                  </a:lnTo>
                  <a:lnTo>
                    <a:pt x="126" y="3173"/>
                  </a:lnTo>
                  <a:lnTo>
                    <a:pt x="286" y="2783"/>
                  </a:lnTo>
                  <a:lnTo>
                    <a:pt x="481" y="2428"/>
                  </a:lnTo>
                  <a:lnTo>
                    <a:pt x="722" y="2108"/>
                  </a:lnTo>
                  <a:lnTo>
                    <a:pt x="1008" y="1833"/>
                  </a:lnTo>
                  <a:lnTo>
                    <a:pt x="1340" y="1581"/>
                  </a:lnTo>
                  <a:lnTo>
                    <a:pt x="1695" y="1386"/>
                  </a:lnTo>
                  <a:lnTo>
                    <a:pt x="2073" y="1249"/>
                  </a:lnTo>
                  <a:lnTo>
                    <a:pt x="2485" y="1157"/>
                  </a:lnTo>
                  <a:lnTo>
                    <a:pt x="2909" y="1123"/>
                  </a:lnTo>
                  <a:lnTo>
                    <a:pt x="3287" y="1146"/>
                  </a:lnTo>
                  <a:lnTo>
                    <a:pt x="3653" y="1214"/>
                  </a:lnTo>
                  <a:lnTo>
                    <a:pt x="3997" y="1329"/>
                  </a:lnTo>
                  <a:lnTo>
                    <a:pt x="4318" y="1478"/>
                  </a:lnTo>
                  <a:lnTo>
                    <a:pt x="4616" y="1672"/>
                  </a:lnTo>
                  <a:lnTo>
                    <a:pt x="4753" y="1329"/>
                  </a:lnTo>
                  <a:lnTo>
                    <a:pt x="4948" y="1008"/>
                  </a:lnTo>
                  <a:lnTo>
                    <a:pt x="5188" y="722"/>
                  </a:lnTo>
                  <a:lnTo>
                    <a:pt x="5474" y="481"/>
                  </a:lnTo>
                  <a:lnTo>
                    <a:pt x="5784" y="275"/>
                  </a:lnTo>
                  <a:lnTo>
                    <a:pt x="6127" y="126"/>
                  </a:lnTo>
                  <a:lnTo>
                    <a:pt x="6505" y="35"/>
                  </a:lnTo>
                  <a:lnTo>
                    <a:pt x="689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137355" y="936616"/>
            <a:ext cx="3914116" cy="5745146"/>
            <a:chOff x="4934884" y="1603385"/>
            <a:chExt cx="3440087" cy="5049366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4934884" y="1603385"/>
              <a:ext cx="3440087" cy="5025012"/>
            </a:xfrm>
            <a:custGeom>
              <a:avLst/>
              <a:gdLst>
                <a:gd name="T0" fmla="*/ 6918 w 15187"/>
                <a:gd name="T1" fmla="*/ 0 h 22184"/>
                <a:gd name="T2" fmla="*/ 8235 w 15187"/>
                <a:gd name="T3" fmla="*/ 1214 h 22184"/>
                <a:gd name="T4" fmla="*/ 9174 w 15187"/>
                <a:gd name="T5" fmla="*/ 2989 h 22184"/>
                <a:gd name="T6" fmla="*/ 10399 w 15187"/>
                <a:gd name="T7" fmla="*/ 4547 h 22184"/>
                <a:gd name="T8" fmla="*/ 12152 w 15187"/>
                <a:gd name="T9" fmla="*/ 4696 h 22184"/>
                <a:gd name="T10" fmla="*/ 14110 w 15187"/>
                <a:gd name="T11" fmla="*/ 5978 h 22184"/>
                <a:gd name="T12" fmla="*/ 15187 w 15187"/>
                <a:gd name="T13" fmla="*/ 9013 h 22184"/>
                <a:gd name="T14" fmla="*/ 12598 w 15187"/>
                <a:gd name="T15" fmla="*/ 12232 h 22184"/>
                <a:gd name="T16" fmla="*/ 12633 w 15187"/>
                <a:gd name="T17" fmla="*/ 15736 h 22184"/>
                <a:gd name="T18" fmla="*/ 10548 w 15187"/>
                <a:gd name="T19" fmla="*/ 17443 h 22184"/>
                <a:gd name="T20" fmla="*/ 7845 w 15187"/>
                <a:gd name="T21" fmla="*/ 22184 h 22184"/>
                <a:gd name="T22" fmla="*/ 4226 w 15187"/>
                <a:gd name="T23" fmla="*/ 18130 h 22184"/>
                <a:gd name="T24" fmla="*/ 3814 w 15187"/>
                <a:gd name="T25" fmla="*/ 15461 h 22184"/>
                <a:gd name="T26" fmla="*/ 1168 w 15187"/>
                <a:gd name="T27" fmla="*/ 11991 h 22184"/>
                <a:gd name="T28" fmla="*/ 0 w 15187"/>
                <a:gd name="T29" fmla="*/ 9185 h 22184"/>
                <a:gd name="T30" fmla="*/ 2646 w 15187"/>
                <a:gd name="T31" fmla="*/ 3745 h 22184"/>
                <a:gd name="T32" fmla="*/ 3516 w 15187"/>
                <a:gd name="T33" fmla="*/ 4787 h 22184"/>
                <a:gd name="T34" fmla="*/ 6918 w 15187"/>
                <a:gd name="T35" fmla="*/ 0 h 22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187" h="22184">
                  <a:moveTo>
                    <a:pt x="6918" y="0"/>
                  </a:moveTo>
                  <a:lnTo>
                    <a:pt x="8235" y="1214"/>
                  </a:lnTo>
                  <a:lnTo>
                    <a:pt x="9174" y="2989"/>
                  </a:lnTo>
                  <a:lnTo>
                    <a:pt x="10399" y="4547"/>
                  </a:lnTo>
                  <a:lnTo>
                    <a:pt x="12152" y="4696"/>
                  </a:lnTo>
                  <a:lnTo>
                    <a:pt x="14110" y="5978"/>
                  </a:lnTo>
                  <a:lnTo>
                    <a:pt x="15187" y="9013"/>
                  </a:lnTo>
                  <a:lnTo>
                    <a:pt x="12598" y="12232"/>
                  </a:lnTo>
                  <a:lnTo>
                    <a:pt x="12633" y="15736"/>
                  </a:lnTo>
                  <a:lnTo>
                    <a:pt x="10548" y="17443"/>
                  </a:lnTo>
                  <a:lnTo>
                    <a:pt x="7845" y="22184"/>
                  </a:lnTo>
                  <a:lnTo>
                    <a:pt x="4226" y="18130"/>
                  </a:lnTo>
                  <a:lnTo>
                    <a:pt x="3814" y="15461"/>
                  </a:lnTo>
                  <a:lnTo>
                    <a:pt x="1168" y="11991"/>
                  </a:lnTo>
                  <a:lnTo>
                    <a:pt x="0" y="9185"/>
                  </a:lnTo>
                  <a:lnTo>
                    <a:pt x="2646" y="3745"/>
                  </a:lnTo>
                  <a:lnTo>
                    <a:pt x="3516" y="4787"/>
                  </a:lnTo>
                  <a:lnTo>
                    <a:pt x="6918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7661448" y="2667100"/>
              <a:ext cx="713523" cy="1320357"/>
            </a:xfrm>
            <a:custGeom>
              <a:avLst/>
              <a:gdLst>
                <a:gd name="T0" fmla="*/ 115 w 3150"/>
                <a:gd name="T1" fmla="*/ 0 h 5829"/>
                <a:gd name="T2" fmla="*/ 2073 w 3150"/>
                <a:gd name="T3" fmla="*/ 1282 h 5829"/>
                <a:gd name="T4" fmla="*/ 3150 w 3150"/>
                <a:gd name="T5" fmla="*/ 4317 h 5829"/>
                <a:gd name="T6" fmla="*/ 0 w 3150"/>
                <a:gd name="T7" fmla="*/ 5829 h 5829"/>
                <a:gd name="T8" fmla="*/ 115 w 3150"/>
                <a:gd name="T9" fmla="*/ 0 h 5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50" h="5829">
                  <a:moveTo>
                    <a:pt x="115" y="0"/>
                  </a:moveTo>
                  <a:lnTo>
                    <a:pt x="2073" y="1282"/>
                  </a:lnTo>
                  <a:lnTo>
                    <a:pt x="3150" y="4317"/>
                  </a:lnTo>
                  <a:lnTo>
                    <a:pt x="0" y="5829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6665234" y="2451684"/>
              <a:ext cx="625182" cy="313950"/>
            </a:xfrm>
            <a:custGeom>
              <a:avLst/>
              <a:gdLst>
                <a:gd name="T0" fmla="*/ 1123 w 2760"/>
                <a:gd name="T1" fmla="*/ 0 h 1386"/>
                <a:gd name="T2" fmla="*/ 2760 w 2760"/>
                <a:gd name="T3" fmla="*/ 802 h 1386"/>
                <a:gd name="T4" fmla="*/ 0 w 2760"/>
                <a:gd name="T5" fmla="*/ 1386 h 1386"/>
                <a:gd name="T6" fmla="*/ 1123 w 2760"/>
                <a:gd name="T7" fmla="*/ 0 h 1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60" h="1386">
                  <a:moveTo>
                    <a:pt x="1123" y="0"/>
                  </a:moveTo>
                  <a:lnTo>
                    <a:pt x="2760" y="802"/>
                  </a:lnTo>
                  <a:lnTo>
                    <a:pt x="0" y="1386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208805" y="2018361"/>
              <a:ext cx="710805" cy="651231"/>
            </a:xfrm>
            <a:custGeom>
              <a:avLst/>
              <a:gdLst>
                <a:gd name="T0" fmla="*/ 1546 w 3138"/>
                <a:gd name="T1" fmla="*/ 0 h 2875"/>
                <a:gd name="T2" fmla="*/ 3138 w 3138"/>
                <a:gd name="T3" fmla="*/ 1913 h 2875"/>
                <a:gd name="T4" fmla="*/ 0 w 3138"/>
                <a:gd name="T5" fmla="*/ 2875 h 2875"/>
                <a:gd name="T6" fmla="*/ 1546 w 3138"/>
                <a:gd name="T7" fmla="*/ 0 h 2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38" h="2875">
                  <a:moveTo>
                    <a:pt x="1546" y="0"/>
                  </a:moveTo>
                  <a:lnTo>
                    <a:pt x="3138" y="1913"/>
                  </a:lnTo>
                  <a:lnTo>
                    <a:pt x="0" y="2875"/>
                  </a:lnTo>
                  <a:lnTo>
                    <a:pt x="1546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6501916" y="1603385"/>
              <a:ext cx="788500" cy="1029964"/>
            </a:xfrm>
            <a:custGeom>
              <a:avLst/>
              <a:gdLst>
                <a:gd name="T0" fmla="*/ 0 w 3481"/>
                <a:gd name="T1" fmla="*/ 0 h 4547"/>
                <a:gd name="T2" fmla="*/ 1317 w 3481"/>
                <a:gd name="T3" fmla="*/ 1214 h 4547"/>
                <a:gd name="T4" fmla="*/ 2256 w 3481"/>
                <a:gd name="T5" fmla="*/ 2989 h 4547"/>
                <a:gd name="T6" fmla="*/ 3481 w 3481"/>
                <a:gd name="T7" fmla="*/ 4547 h 4547"/>
                <a:gd name="T8" fmla="*/ 1844 w 3481"/>
                <a:gd name="T9" fmla="*/ 3745 h 4547"/>
                <a:gd name="T10" fmla="*/ 252 w 3481"/>
                <a:gd name="T11" fmla="*/ 1832 h 4547"/>
                <a:gd name="T12" fmla="*/ 0 w 3481"/>
                <a:gd name="T13" fmla="*/ 0 h 4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81" h="4547">
                  <a:moveTo>
                    <a:pt x="0" y="0"/>
                  </a:moveTo>
                  <a:lnTo>
                    <a:pt x="1317" y="1214"/>
                  </a:lnTo>
                  <a:lnTo>
                    <a:pt x="2256" y="2989"/>
                  </a:lnTo>
                  <a:lnTo>
                    <a:pt x="3481" y="4547"/>
                  </a:lnTo>
                  <a:lnTo>
                    <a:pt x="1844" y="3745"/>
                  </a:lnTo>
                  <a:lnTo>
                    <a:pt x="252" y="1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5534243" y="2451684"/>
              <a:ext cx="197068" cy="306022"/>
            </a:xfrm>
            <a:custGeom>
              <a:avLst/>
              <a:gdLst>
                <a:gd name="T0" fmla="*/ 0 w 870"/>
                <a:gd name="T1" fmla="*/ 0 h 1351"/>
                <a:gd name="T2" fmla="*/ 870 w 870"/>
                <a:gd name="T3" fmla="*/ 1042 h 1351"/>
                <a:gd name="T4" fmla="*/ 802 w 870"/>
                <a:gd name="T5" fmla="*/ 1351 h 1351"/>
                <a:gd name="T6" fmla="*/ 0 w 870"/>
                <a:gd name="T7" fmla="*/ 0 h 1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70" h="1351">
                  <a:moveTo>
                    <a:pt x="0" y="0"/>
                  </a:moveTo>
                  <a:lnTo>
                    <a:pt x="870" y="1042"/>
                  </a:lnTo>
                  <a:lnTo>
                    <a:pt x="802" y="13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6719824" y="3644966"/>
              <a:ext cx="1655147" cy="793936"/>
            </a:xfrm>
            <a:custGeom>
              <a:avLst/>
              <a:gdLst>
                <a:gd name="T0" fmla="*/ 7307 w 7307"/>
                <a:gd name="T1" fmla="*/ 0 h 3505"/>
                <a:gd name="T2" fmla="*/ 4718 w 7307"/>
                <a:gd name="T3" fmla="*/ 3219 h 3505"/>
                <a:gd name="T4" fmla="*/ 0 w 7307"/>
                <a:gd name="T5" fmla="*/ 3505 h 3505"/>
                <a:gd name="T6" fmla="*/ 7307 w 7307"/>
                <a:gd name="T7" fmla="*/ 0 h 3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07" h="3505">
                  <a:moveTo>
                    <a:pt x="7307" y="0"/>
                  </a:moveTo>
                  <a:lnTo>
                    <a:pt x="4718" y="3219"/>
                  </a:lnTo>
                  <a:lnTo>
                    <a:pt x="0" y="3505"/>
                  </a:lnTo>
                  <a:lnTo>
                    <a:pt x="7307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4934884" y="3683927"/>
              <a:ext cx="1784940" cy="1421609"/>
            </a:xfrm>
            <a:custGeom>
              <a:avLst/>
              <a:gdLst>
                <a:gd name="T0" fmla="*/ 0 w 7880"/>
                <a:gd name="T1" fmla="*/ 0 h 6276"/>
                <a:gd name="T2" fmla="*/ 7880 w 7880"/>
                <a:gd name="T3" fmla="*/ 3333 h 6276"/>
                <a:gd name="T4" fmla="*/ 3814 w 7880"/>
                <a:gd name="T5" fmla="*/ 6276 h 6276"/>
                <a:gd name="T6" fmla="*/ 1168 w 7880"/>
                <a:gd name="T7" fmla="*/ 2806 h 6276"/>
                <a:gd name="T8" fmla="*/ 0 w 7880"/>
                <a:gd name="T9" fmla="*/ 0 h 6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80" h="6276">
                  <a:moveTo>
                    <a:pt x="0" y="0"/>
                  </a:moveTo>
                  <a:lnTo>
                    <a:pt x="7880" y="3333"/>
                  </a:lnTo>
                  <a:lnTo>
                    <a:pt x="3814" y="6276"/>
                  </a:lnTo>
                  <a:lnTo>
                    <a:pt x="1168" y="2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5892137" y="5710105"/>
              <a:ext cx="819759" cy="918292"/>
            </a:xfrm>
            <a:custGeom>
              <a:avLst/>
              <a:gdLst>
                <a:gd name="T0" fmla="*/ 0 w 3619"/>
                <a:gd name="T1" fmla="*/ 0 h 4054"/>
                <a:gd name="T2" fmla="*/ 3287 w 3619"/>
                <a:gd name="T3" fmla="*/ 824 h 4054"/>
                <a:gd name="T4" fmla="*/ 3619 w 3619"/>
                <a:gd name="T5" fmla="*/ 4054 h 4054"/>
                <a:gd name="T6" fmla="*/ 0 w 3619"/>
                <a:gd name="T7" fmla="*/ 0 h 4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19" h="4054">
                  <a:moveTo>
                    <a:pt x="0" y="0"/>
                  </a:moveTo>
                  <a:lnTo>
                    <a:pt x="3287" y="824"/>
                  </a:lnTo>
                  <a:lnTo>
                    <a:pt x="3619" y="40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6665234" y="4438902"/>
              <a:ext cx="658933" cy="1115587"/>
            </a:xfrm>
            <a:custGeom>
              <a:avLst/>
              <a:gdLst>
                <a:gd name="T0" fmla="*/ 241 w 2909"/>
                <a:gd name="T1" fmla="*/ 0 h 4925"/>
                <a:gd name="T2" fmla="*/ 2909 w 2909"/>
                <a:gd name="T3" fmla="*/ 4925 h 4925"/>
                <a:gd name="T4" fmla="*/ 0 w 2909"/>
                <a:gd name="T5" fmla="*/ 3230 h 4925"/>
                <a:gd name="T6" fmla="*/ 241 w 2909"/>
                <a:gd name="T7" fmla="*/ 0 h 49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09" h="4925">
                  <a:moveTo>
                    <a:pt x="241" y="0"/>
                  </a:moveTo>
                  <a:lnTo>
                    <a:pt x="2909" y="4925"/>
                  </a:lnTo>
                  <a:lnTo>
                    <a:pt x="0" y="3230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6636693" y="5570915"/>
              <a:ext cx="687474" cy="1081836"/>
            </a:xfrm>
            <a:custGeom>
              <a:avLst/>
              <a:gdLst>
                <a:gd name="T0" fmla="*/ 1054 w 3035"/>
                <a:gd name="T1" fmla="*/ 0 h 4776"/>
                <a:gd name="T2" fmla="*/ 3035 w 3035"/>
                <a:gd name="T3" fmla="*/ 35 h 4776"/>
                <a:gd name="T4" fmla="*/ 332 w 3035"/>
                <a:gd name="T5" fmla="*/ 4776 h 4776"/>
                <a:gd name="T6" fmla="*/ 0 w 3035"/>
                <a:gd name="T7" fmla="*/ 1546 h 4776"/>
                <a:gd name="T8" fmla="*/ 1054 w 3035"/>
                <a:gd name="T9" fmla="*/ 0 h 4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5" h="4776">
                  <a:moveTo>
                    <a:pt x="1054" y="0"/>
                  </a:moveTo>
                  <a:lnTo>
                    <a:pt x="3035" y="35"/>
                  </a:lnTo>
                  <a:lnTo>
                    <a:pt x="332" y="4776"/>
                  </a:lnTo>
                  <a:lnTo>
                    <a:pt x="0" y="1546"/>
                  </a:lnTo>
                  <a:lnTo>
                    <a:pt x="1054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4934884" y="2451684"/>
              <a:ext cx="1784940" cy="1987217"/>
            </a:xfrm>
            <a:custGeom>
              <a:avLst/>
              <a:gdLst>
                <a:gd name="T0" fmla="*/ 2646 w 7880"/>
                <a:gd name="T1" fmla="*/ 0 h 8773"/>
                <a:gd name="T2" fmla="*/ 7880 w 7880"/>
                <a:gd name="T3" fmla="*/ 8773 h 8773"/>
                <a:gd name="T4" fmla="*/ 0 w 7880"/>
                <a:gd name="T5" fmla="*/ 5440 h 8773"/>
                <a:gd name="T6" fmla="*/ 2646 w 7880"/>
                <a:gd name="T7" fmla="*/ 0 h 8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80" h="8773">
                  <a:moveTo>
                    <a:pt x="2646" y="0"/>
                  </a:moveTo>
                  <a:lnTo>
                    <a:pt x="7880" y="8773"/>
                  </a:lnTo>
                  <a:lnTo>
                    <a:pt x="0" y="5440"/>
                  </a:lnTo>
                  <a:lnTo>
                    <a:pt x="2646" y="0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6719824" y="4374118"/>
              <a:ext cx="1076627" cy="1180370"/>
            </a:xfrm>
            <a:custGeom>
              <a:avLst/>
              <a:gdLst>
                <a:gd name="T0" fmla="*/ 4718 w 4753"/>
                <a:gd name="T1" fmla="*/ 0 h 5211"/>
                <a:gd name="T2" fmla="*/ 4753 w 4753"/>
                <a:gd name="T3" fmla="*/ 3504 h 5211"/>
                <a:gd name="T4" fmla="*/ 2668 w 4753"/>
                <a:gd name="T5" fmla="*/ 5211 h 5211"/>
                <a:gd name="T6" fmla="*/ 0 w 4753"/>
                <a:gd name="T7" fmla="*/ 286 h 5211"/>
                <a:gd name="T8" fmla="*/ 4718 w 4753"/>
                <a:gd name="T9" fmla="*/ 0 h 5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53" h="5211">
                  <a:moveTo>
                    <a:pt x="4718" y="0"/>
                  </a:moveTo>
                  <a:lnTo>
                    <a:pt x="4753" y="3504"/>
                  </a:lnTo>
                  <a:lnTo>
                    <a:pt x="2668" y="5211"/>
                  </a:lnTo>
                  <a:lnTo>
                    <a:pt x="0" y="286"/>
                  </a:lnTo>
                  <a:lnTo>
                    <a:pt x="4718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5715908" y="2669592"/>
              <a:ext cx="1003915" cy="1769310"/>
            </a:xfrm>
            <a:custGeom>
              <a:avLst/>
              <a:gdLst>
                <a:gd name="T0" fmla="*/ 2176 w 4432"/>
                <a:gd name="T1" fmla="*/ 0 h 7811"/>
                <a:gd name="T2" fmla="*/ 4432 w 4432"/>
                <a:gd name="T3" fmla="*/ 7811 h 7811"/>
                <a:gd name="T4" fmla="*/ 0 w 4432"/>
                <a:gd name="T5" fmla="*/ 389 h 7811"/>
                <a:gd name="T6" fmla="*/ 2176 w 4432"/>
                <a:gd name="T7" fmla="*/ 0 h 7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32" h="7811">
                  <a:moveTo>
                    <a:pt x="2176" y="0"/>
                  </a:moveTo>
                  <a:lnTo>
                    <a:pt x="4432" y="7811"/>
                  </a:lnTo>
                  <a:lnTo>
                    <a:pt x="0" y="389"/>
                  </a:lnTo>
                  <a:lnTo>
                    <a:pt x="2176" y="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6719824" y="2667100"/>
              <a:ext cx="967673" cy="1771801"/>
            </a:xfrm>
            <a:custGeom>
              <a:avLst/>
              <a:gdLst>
                <a:gd name="T0" fmla="*/ 4272 w 4272"/>
                <a:gd name="T1" fmla="*/ 0 h 7822"/>
                <a:gd name="T2" fmla="*/ 4157 w 4272"/>
                <a:gd name="T3" fmla="*/ 5829 h 7822"/>
                <a:gd name="T4" fmla="*/ 0 w 4272"/>
                <a:gd name="T5" fmla="*/ 7822 h 7822"/>
                <a:gd name="T6" fmla="*/ 4272 w 4272"/>
                <a:gd name="T7" fmla="*/ 0 h 7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72" h="7822">
                  <a:moveTo>
                    <a:pt x="4272" y="0"/>
                  </a:moveTo>
                  <a:lnTo>
                    <a:pt x="4157" y="5829"/>
                  </a:lnTo>
                  <a:lnTo>
                    <a:pt x="0" y="7822"/>
                  </a:lnTo>
                  <a:lnTo>
                    <a:pt x="4272" y="0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5892137" y="5170546"/>
              <a:ext cx="983303" cy="726208"/>
            </a:xfrm>
            <a:custGeom>
              <a:avLst/>
              <a:gdLst>
                <a:gd name="T0" fmla="*/ 3413 w 4341"/>
                <a:gd name="T1" fmla="*/ 0 h 3206"/>
                <a:gd name="T2" fmla="*/ 4341 w 4341"/>
                <a:gd name="T3" fmla="*/ 1660 h 3206"/>
                <a:gd name="T4" fmla="*/ 3287 w 4341"/>
                <a:gd name="T5" fmla="*/ 3206 h 3206"/>
                <a:gd name="T6" fmla="*/ 0 w 4341"/>
                <a:gd name="T7" fmla="*/ 2382 h 3206"/>
                <a:gd name="T8" fmla="*/ 3413 w 4341"/>
                <a:gd name="T9" fmla="*/ 0 h 3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41" h="3206">
                  <a:moveTo>
                    <a:pt x="3413" y="0"/>
                  </a:moveTo>
                  <a:lnTo>
                    <a:pt x="4341" y="1660"/>
                  </a:lnTo>
                  <a:lnTo>
                    <a:pt x="3287" y="3206"/>
                  </a:lnTo>
                  <a:lnTo>
                    <a:pt x="0" y="2382"/>
                  </a:lnTo>
                  <a:lnTo>
                    <a:pt x="3413" y="0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5798813" y="4438902"/>
              <a:ext cx="921011" cy="1271203"/>
            </a:xfrm>
            <a:custGeom>
              <a:avLst/>
              <a:gdLst>
                <a:gd name="T0" fmla="*/ 4066 w 4066"/>
                <a:gd name="T1" fmla="*/ 0 h 5612"/>
                <a:gd name="T2" fmla="*/ 3825 w 4066"/>
                <a:gd name="T3" fmla="*/ 3230 h 5612"/>
                <a:gd name="T4" fmla="*/ 412 w 4066"/>
                <a:gd name="T5" fmla="*/ 5612 h 5612"/>
                <a:gd name="T6" fmla="*/ 0 w 4066"/>
                <a:gd name="T7" fmla="*/ 2943 h 5612"/>
                <a:gd name="T8" fmla="*/ 4066 w 4066"/>
                <a:gd name="T9" fmla="*/ 0 h 5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66" h="5612">
                  <a:moveTo>
                    <a:pt x="4066" y="0"/>
                  </a:moveTo>
                  <a:lnTo>
                    <a:pt x="3825" y="3230"/>
                  </a:lnTo>
                  <a:lnTo>
                    <a:pt x="412" y="5612"/>
                  </a:lnTo>
                  <a:lnTo>
                    <a:pt x="0" y="2943"/>
                  </a:lnTo>
                  <a:lnTo>
                    <a:pt x="4066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6F95AA70-BF59-48A0-862B-AA0BAA6D8A7C}"/>
              </a:ext>
            </a:extLst>
          </p:cNvPr>
          <p:cNvSpPr/>
          <p:nvPr/>
        </p:nvSpPr>
        <p:spPr>
          <a:xfrm>
            <a:off x="11727" y="3371630"/>
            <a:ext cx="12188825" cy="3508698"/>
          </a:xfrm>
          <a:prstGeom prst="rect">
            <a:avLst/>
          </a:prstGeom>
          <a:solidFill>
            <a:schemeClr val="accent2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5" name="TextBox 144"/>
          <p:cNvSpPr txBox="1"/>
          <p:nvPr/>
        </p:nvSpPr>
        <p:spPr>
          <a:xfrm>
            <a:off x="7379700" y="1238448"/>
            <a:ext cx="2747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Edit text here</a:t>
            </a:r>
            <a:endParaRPr lang="en-US" sz="1800" kern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6" name="Straight Connector 145"/>
          <p:cNvCxnSpPr/>
          <p:nvPr/>
        </p:nvCxnSpPr>
        <p:spPr>
          <a:xfrm flipH="1">
            <a:off x="6701095" y="1419526"/>
            <a:ext cx="546054" cy="0"/>
          </a:xfrm>
          <a:prstGeom prst="line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7113288" y="5375725"/>
            <a:ext cx="19428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</a:p>
        </p:txBody>
      </p:sp>
      <p:cxnSp>
        <p:nvCxnSpPr>
          <p:cNvPr id="150" name="Straight Connector 149"/>
          <p:cNvCxnSpPr/>
          <p:nvPr/>
        </p:nvCxnSpPr>
        <p:spPr>
          <a:xfrm flipH="1">
            <a:off x="6434683" y="5745057"/>
            <a:ext cx="546054" cy="0"/>
          </a:xfrm>
          <a:prstGeom prst="line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1204857" y="4011158"/>
            <a:ext cx="19428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</a:p>
        </p:txBody>
      </p:sp>
      <p:cxnSp>
        <p:nvCxnSpPr>
          <p:cNvPr id="152" name="Straight Connector 151"/>
          <p:cNvCxnSpPr/>
          <p:nvPr/>
        </p:nvCxnSpPr>
        <p:spPr>
          <a:xfrm flipH="1">
            <a:off x="3269452" y="4360913"/>
            <a:ext cx="546054" cy="0"/>
          </a:xfrm>
          <a:prstGeom prst="line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2288069" y="5108438"/>
            <a:ext cx="19428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</a:p>
        </p:txBody>
      </p:sp>
      <p:cxnSp>
        <p:nvCxnSpPr>
          <p:cNvPr id="154" name="Straight Connector 153"/>
          <p:cNvCxnSpPr/>
          <p:nvPr/>
        </p:nvCxnSpPr>
        <p:spPr>
          <a:xfrm flipH="1">
            <a:off x="4352664" y="5243268"/>
            <a:ext cx="546054" cy="0"/>
          </a:xfrm>
          <a:prstGeom prst="line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96E1F34-8E28-49D8-8881-D7CCCB553324}"/>
              </a:ext>
            </a:extLst>
          </p:cNvPr>
          <p:cNvSpPr txBox="1"/>
          <p:nvPr/>
        </p:nvSpPr>
        <p:spPr>
          <a:xfrm>
            <a:off x="10553077" y="504982"/>
            <a:ext cx="15039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N" sz="28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Surface</a:t>
            </a:r>
            <a:endParaRPr lang="en-IN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F41B869-8DA7-446E-A64B-F3552DC845B0}"/>
              </a:ext>
            </a:extLst>
          </p:cNvPr>
          <p:cNvSpPr txBox="1"/>
          <p:nvPr/>
        </p:nvSpPr>
        <p:spPr>
          <a:xfrm>
            <a:off x="10171561" y="6146140"/>
            <a:ext cx="1885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N" sz="28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Deepness</a:t>
            </a:r>
            <a:endParaRPr lang="en-IN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B1C426F-ECF6-4AA9-B992-7322AE64D07B}"/>
              </a:ext>
            </a:extLst>
          </p:cNvPr>
          <p:cNvSpPr txBox="1"/>
          <p:nvPr/>
        </p:nvSpPr>
        <p:spPr>
          <a:xfrm>
            <a:off x="8332160" y="4226147"/>
            <a:ext cx="19428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155F978-5132-4A4D-8D87-F2AD69BB2448}"/>
              </a:ext>
            </a:extLst>
          </p:cNvPr>
          <p:cNvCxnSpPr/>
          <p:nvPr/>
        </p:nvCxnSpPr>
        <p:spPr>
          <a:xfrm flipH="1">
            <a:off x="7653555" y="4595479"/>
            <a:ext cx="546054" cy="0"/>
          </a:xfrm>
          <a:prstGeom prst="line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7443" y="-1061"/>
            <a:ext cx="12150789" cy="68483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1387">
              <a:defRPr/>
            </a:pPr>
            <a:endParaRPr lang="es-UY" sz="2387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1387" y="4646933"/>
            <a:ext cx="2830223" cy="607539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1387">
              <a:defRPr/>
            </a:pPr>
            <a:r>
              <a:rPr lang="en-US" sz="2387" b="1" dirty="0">
                <a:solidFill>
                  <a:prstClr val="white"/>
                </a:solidFill>
                <a:latin typeface="Calibri" panose="020F0502020204030204"/>
              </a:rPr>
              <a:t>SUBSCRIBE NOW</a:t>
            </a:r>
            <a:endParaRPr lang="es-UY" sz="2387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63856" y="4032958"/>
            <a:ext cx="1838440" cy="740441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128" tIns="45564" rIns="91128" bIns="45564" numCol="1" anchor="t" anchorCtr="0" compatLnSpc="1">
            <a:prstTxWarp prst="textNoShape">
              <a:avLst/>
            </a:prstTxWarp>
          </a:bodyPr>
          <a:lstStyle/>
          <a:p>
            <a:pPr defTabSz="911387">
              <a:defRPr/>
            </a:pPr>
            <a:endParaRPr lang="en-US" sz="2387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4766" y="3362487"/>
            <a:ext cx="4142315" cy="3374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1387">
              <a:defRPr/>
            </a:pPr>
            <a:r>
              <a:rPr lang="en-US" sz="1600" dirty="0">
                <a:solidFill>
                  <a:prstClr val="white"/>
                </a:solidFill>
              </a:rPr>
              <a:t>Apply this coupon code during sign up</a:t>
            </a:r>
            <a:endParaRPr lang="es-UY" sz="1600" dirty="0">
              <a:solidFill>
                <a:prstClr val="white"/>
              </a:solidFill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45475" y="717572"/>
            <a:ext cx="4309928" cy="3566739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128" tIns="45564" rIns="91128" bIns="45564" numCol="1" anchor="t" anchorCtr="0" compatLnSpc="1">
              <a:prstTxWarp prst="textNoShape">
                <a:avLst/>
              </a:prstTxWarp>
            </a:bodyPr>
            <a:lstStyle/>
            <a:p>
              <a:pPr algn="ctr" defTabSz="911387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128" tIns="45564" rIns="91128" bIns="45564" numCol="1" anchor="t" anchorCtr="0" compatLnSpc="1">
              <a:prstTxWarp prst="textNoShape">
                <a:avLst/>
              </a:prstTxWarp>
            </a:bodyPr>
            <a:lstStyle/>
            <a:p>
              <a:pPr algn="ctr" defTabSz="911387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128" tIns="45564" rIns="91128" bIns="45564" numCol="1" anchor="t" anchorCtr="0" compatLnSpc="1">
              <a:prstTxWarp prst="textNoShape">
                <a:avLst/>
              </a:prstTxWarp>
            </a:bodyPr>
            <a:lstStyle/>
            <a:p>
              <a:pPr algn="ctr" defTabSz="911387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128" tIns="45564" rIns="91128" bIns="45564" numCol="1" anchor="t" anchorCtr="0" compatLnSpc="1">
              <a:prstTxWarp prst="textNoShape">
                <a:avLst/>
              </a:prstTxWarp>
            </a:bodyPr>
            <a:lstStyle/>
            <a:p>
              <a:pPr algn="ctr" defTabSz="911387">
                <a:defRPr/>
              </a:pPr>
              <a:endPara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128" tIns="45564" rIns="91128" bIns="45564" numCol="1" anchor="t" anchorCtr="0" compatLnSpc="1">
              <a:prstTxWarp prst="textNoShape">
                <a:avLst/>
              </a:prstTxWarp>
            </a:bodyPr>
            <a:lstStyle/>
            <a:p>
              <a:pPr algn="ctr" defTabSz="911387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128" tIns="45564" rIns="91128" bIns="45564" numCol="1" anchor="t" anchorCtr="0" compatLnSpc="1">
              <a:prstTxWarp prst="textNoShape">
                <a:avLst/>
              </a:prstTxWarp>
            </a:bodyPr>
            <a:lstStyle/>
            <a:p>
              <a:pPr algn="ctr" defTabSz="911387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128" tIns="45564" rIns="91128" bIns="45564" numCol="1" anchor="t" anchorCtr="0" compatLnSpc="1">
              <a:prstTxWarp prst="textNoShape">
                <a:avLst/>
              </a:prstTxWarp>
            </a:bodyPr>
            <a:lstStyle/>
            <a:p>
              <a:pPr algn="ctr" defTabSz="911387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3664" y="5337449"/>
            <a:ext cx="2540580" cy="3030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1387">
              <a:defRPr/>
            </a:pPr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53014" y="4846857"/>
            <a:ext cx="4705824" cy="905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251" indent="-169251" defTabSz="911387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Easy to use</a:t>
            </a:r>
          </a:p>
          <a:p>
            <a:pPr marL="169251" indent="-169251" defTabSz="911387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Fully customizable</a:t>
            </a:r>
          </a:p>
          <a:p>
            <a:pPr marL="169251" indent="-169251" defTabSz="911387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53020" y="4465770"/>
            <a:ext cx="5896811" cy="368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1387">
              <a:defRPr/>
            </a:pPr>
            <a:r>
              <a:rPr lang="en-US" sz="1788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4" y="6114911"/>
            <a:ext cx="12150789" cy="673638"/>
          </a:xfrm>
          <a:prstGeom prst="rect">
            <a:avLst/>
          </a:prstGeom>
        </p:spPr>
      </p:pic>
      <p:sp>
        <p:nvSpPr>
          <p:cNvPr id="39" name="Up Ribbon 38"/>
          <p:cNvSpPr/>
          <p:nvPr/>
        </p:nvSpPr>
        <p:spPr>
          <a:xfrm>
            <a:off x="6169797" y="1846460"/>
            <a:ext cx="5572249" cy="1364309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1114">
              <a:defRPr/>
            </a:pPr>
            <a:endParaRPr lang="es-UY" sz="2387" kern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0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292" y="770334"/>
            <a:ext cx="2782408" cy="526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149489" y="2008627"/>
            <a:ext cx="3612881" cy="82818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1114">
              <a:defRPr/>
            </a:pPr>
            <a:r>
              <a:rPr lang="en-US" sz="1600" kern="0" dirty="0">
                <a:solidFill>
                  <a:prstClr val="white"/>
                </a:solidFill>
              </a:rPr>
              <a:t>Coupon Code:</a:t>
            </a:r>
          </a:p>
          <a:p>
            <a:pPr defTabSz="911114">
              <a:defRPr/>
            </a:pPr>
            <a:r>
              <a:rPr lang="en-US" sz="3187" b="1" kern="0" dirty="0">
                <a:solidFill>
                  <a:prstClr val="white"/>
                </a:solidFill>
              </a:rPr>
              <a:t>FREEBUNDLE15</a:t>
            </a:r>
            <a:endParaRPr lang="es-UY" sz="2387" b="1" kern="0" dirty="0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49824" y="1378118"/>
            <a:ext cx="5012202" cy="3374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911114">
              <a:defRPr/>
            </a:pPr>
            <a:r>
              <a:rPr lang="en-US" sz="1600" kern="0" dirty="0">
                <a:solidFill>
                  <a:prstClr val="white"/>
                </a:solidFill>
              </a:rPr>
              <a:t>Get </a:t>
            </a:r>
            <a:r>
              <a:rPr lang="en-US" sz="1600" b="1" kern="0" dirty="0">
                <a:solidFill>
                  <a:prstClr val="white"/>
                </a:solidFill>
              </a:rPr>
              <a:t>15% discount</a:t>
            </a:r>
            <a:r>
              <a:rPr lang="en-US" sz="1600" kern="0" dirty="0">
                <a:solidFill>
                  <a:prstClr val="white"/>
                </a:solidFill>
              </a:rPr>
              <a:t> from regular price</a:t>
            </a:r>
            <a:endParaRPr lang="es-UY" sz="1600" kern="0" dirty="0">
              <a:solidFill>
                <a:prstClr val="white"/>
              </a:solidFill>
            </a:endParaRPr>
          </a:p>
        </p:txBody>
      </p:sp>
      <p:sp>
        <p:nvSpPr>
          <p:cNvPr id="158" name="Freeform 7"/>
          <p:cNvSpPr>
            <a:spLocks/>
          </p:cNvSpPr>
          <p:nvPr/>
        </p:nvSpPr>
        <p:spPr bwMode="auto">
          <a:xfrm>
            <a:off x="1033272" y="882789"/>
            <a:ext cx="3944608" cy="2305757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xtLst/>
        </p:spPr>
        <p:txBody>
          <a:bodyPr vert="horz" wrap="square" lIns="91152" tIns="45576" rIns="91152" bIns="45576" numCol="1" anchor="t" anchorCtr="0" compatLnSpc="1">
            <a:prstTxWarp prst="textNoShape">
              <a:avLst/>
            </a:prstTxWarp>
          </a:bodyPr>
          <a:lstStyle/>
          <a:p>
            <a:pPr defTabSz="911387">
              <a:defRPr/>
            </a:pPr>
            <a:endParaRPr lang="en-US" sz="11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B631C39F-0C3B-4018-A0F4-91E316074AF5}"/>
              </a:ext>
            </a:extLst>
          </p:cNvPr>
          <p:cNvSpPr txBox="1"/>
          <p:nvPr/>
        </p:nvSpPr>
        <p:spPr>
          <a:xfrm>
            <a:off x="2669190" y="2750218"/>
            <a:ext cx="526476" cy="460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5700">
              <a:defRPr/>
            </a:pPr>
            <a:r>
              <a:rPr lang="en-GB" sz="2391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en-IN" sz="2391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6" name="Freeform 49">
            <a:extLst>
              <a:ext uri="{FF2B5EF4-FFF2-40B4-BE49-F238E27FC236}">
                <a16:creationId xmlns:a16="http://schemas.microsoft.com/office/drawing/2014/main" id="{4DEB1D6B-AE3A-41D7-B789-9FDB664A240B}"/>
              </a:ext>
            </a:extLst>
          </p:cNvPr>
          <p:cNvSpPr>
            <a:spLocks noEditPoints="1"/>
          </p:cNvSpPr>
          <p:nvPr/>
        </p:nvSpPr>
        <p:spPr bwMode="auto">
          <a:xfrm>
            <a:off x="2026601" y="2308967"/>
            <a:ext cx="269150" cy="369310"/>
          </a:xfrm>
          <a:custGeom>
            <a:avLst/>
            <a:gdLst>
              <a:gd name="T0" fmla="*/ 2306 w 3073"/>
              <a:gd name="T1" fmla="*/ 2317 h 3260"/>
              <a:gd name="T2" fmla="*/ 2111 w 3073"/>
              <a:gd name="T3" fmla="*/ 2516 h 3260"/>
              <a:gd name="T4" fmla="*/ 2079 w 3073"/>
              <a:gd name="T5" fmla="*/ 2807 h 3260"/>
              <a:gd name="T6" fmla="*/ 2234 w 3073"/>
              <a:gd name="T7" fmla="*/ 3052 h 3260"/>
              <a:gd name="T8" fmla="*/ 2491 w 3073"/>
              <a:gd name="T9" fmla="*/ 3150 h 3260"/>
              <a:gd name="T10" fmla="*/ 2755 w 3073"/>
              <a:gd name="T11" fmla="*/ 3080 h 3260"/>
              <a:gd name="T12" fmla="*/ 2936 w 3073"/>
              <a:gd name="T13" fmla="*/ 2854 h 3260"/>
              <a:gd name="T14" fmla="*/ 2936 w 3073"/>
              <a:gd name="T15" fmla="*/ 2562 h 3260"/>
              <a:gd name="T16" fmla="*/ 2760 w 3073"/>
              <a:gd name="T17" fmla="*/ 2338 h 3260"/>
              <a:gd name="T18" fmla="*/ 2514 w 3073"/>
              <a:gd name="T19" fmla="*/ 2266 h 3260"/>
              <a:gd name="T20" fmla="*/ 319 w 3073"/>
              <a:gd name="T21" fmla="*/ 1255 h 3260"/>
              <a:gd name="T22" fmla="*/ 138 w 3073"/>
              <a:gd name="T23" fmla="*/ 1479 h 3260"/>
              <a:gd name="T24" fmla="*/ 138 w 3073"/>
              <a:gd name="T25" fmla="*/ 1776 h 3260"/>
              <a:gd name="T26" fmla="*/ 319 w 3073"/>
              <a:gd name="T27" fmla="*/ 2001 h 3260"/>
              <a:gd name="T28" fmla="*/ 611 w 3073"/>
              <a:gd name="T29" fmla="*/ 2067 h 3260"/>
              <a:gd name="T30" fmla="*/ 875 w 3073"/>
              <a:gd name="T31" fmla="*/ 1941 h 3260"/>
              <a:gd name="T32" fmla="*/ 1003 w 3073"/>
              <a:gd name="T33" fmla="*/ 1679 h 3260"/>
              <a:gd name="T34" fmla="*/ 936 w 3073"/>
              <a:gd name="T35" fmla="*/ 1391 h 3260"/>
              <a:gd name="T36" fmla="*/ 709 w 3073"/>
              <a:gd name="T37" fmla="*/ 1211 h 3260"/>
              <a:gd name="T38" fmla="*/ 2412 w 3073"/>
              <a:gd name="T39" fmla="*/ 122 h 3260"/>
              <a:gd name="T40" fmla="*/ 2166 w 3073"/>
              <a:gd name="T41" fmla="*/ 277 h 3260"/>
              <a:gd name="T42" fmla="*/ 2067 w 3073"/>
              <a:gd name="T43" fmla="*/ 553 h 3260"/>
              <a:gd name="T44" fmla="*/ 2166 w 3073"/>
              <a:gd name="T45" fmla="*/ 829 h 3260"/>
              <a:gd name="T46" fmla="*/ 2412 w 3073"/>
              <a:gd name="T47" fmla="*/ 983 h 3260"/>
              <a:gd name="T48" fmla="*/ 2710 w 3073"/>
              <a:gd name="T49" fmla="*/ 950 h 3260"/>
              <a:gd name="T50" fmla="*/ 2915 w 3073"/>
              <a:gd name="T51" fmla="*/ 747 h 3260"/>
              <a:gd name="T52" fmla="*/ 2950 w 3073"/>
              <a:gd name="T53" fmla="*/ 452 h 3260"/>
              <a:gd name="T54" fmla="*/ 2793 w 3073"/>
              <a:gd name="T55" fmla="*/ 209 h 3260"/>
              <a:gd name="T56" fmla="*/ 2514 w 3073"/>
              <a:gd name="T57" fmla="*/ 111 h 3260"/>
              <a:gd name="T58" fmla="*/ 2796 w 3073"/>
              <a:gd name="T59" fmla="*/ 76 h 3260"/>
              <a:gd name="T60" fmla="*/ 3023 w 3073"/>
              <a:gd name="T61" fmla="*/ 325 h 3260"/>
              <a:gd name="T62" fmla="*/ 3060 w 3073"/>
              <a:gd name="T63" fmla="*/ 671 h 3260"/>
              <a:gd name="T64" fmla="*/ 2888 w 3073"/>
              <a:gd name="T65" fmla="*/ 963 h 3260"/>
              <a:gd name="T66" fmla="*/ 2574 w 3073"/>
              <a:gd name="T67" fmla="*/ 1103 h 3260"/>
              <a:gd name="T68" fmla="*/ 2241 w 3073"/>
              <a:gd name="T69" fmla="*/ 1035 h 3260"/>
              <a:gd name="T70" fmla="*/ 1078 w 3073"/>
              <a:gd name="T71" fmla="*/ 1424 h 3260"/>
              <a:gd name="T72" fmla="*/ 1107 w 3073"/>
              <a:gd name="T73" fmla="*/ 1733 h 3260"/>
              <a:gd name="T74" fmla="*/ 2119 w 3073"/>
              <a:gd name="T75" fmla="*/ 2317 h 3260"/>
              <a:gd name="T76" fmla="*/ 2389 w 3073"/>
              <a:gd name="T77" fmla="*/ 2169 h 3260"/>
              <a:gd name="T78" fmla="*/ 2688 w 3073"/>
              <a:gd name="T79" fmla="*/ 2183 h 3260"/>
              <a:gd name="T80" fmla="*/ 2947 w 3073"/>
              <a:gd name="T81" fmla="*/ 2358 h 3260"/>
              <a:gd name="T82" fmla="*/ 3070 w 3073"/>
              <a:gd name="T83" fmla="*/ 2653 h 3260"/>
              <a:gd name="T84" fmla="*/ 3007 w 3073"/>
              <a:gd name="T85" fmla="*/ 2968 h 3260"/>
              <a:gd name="T86" fmla="*/ 2790 w 3073"/>
              <a:gd name="T87" fmla="*/ 3189 h 3260"/>
              <a:gd name="T88" fmla="*/ 2514 w 3073"/>
              <a:gd name="T89" fmla="*/ 3260 h 3260"/>
              <a:gd name="T90" fmla="*/ 2238 w 3073"/>
              <a:gd name="T91" fmla="*/ 3189 h 3260"/>
              <a:gd name="T92" fmla="*/ 2021 w 3073"/>
              <a:gd name="T93" fmla="*/ 2968 h 3260"/>
              <a:gd name="T94" fmla="*/ 1957 w 3073"/>
              <a:gd name="T95" fmla="*/ 2656 h 3260"/>
              <a:gd name="T96" fmla="*/ 958 w 3073"/>
              <a:gd name="T97" fmla="*/ 2014 h 3260"/>
              <a:gd name="T98" fmla="*/ 673 w 3073"/>
              <a:gd name="T99" fmla="*/ 2169 h 3260"/>
              <a:gd name="T100" fmla="*/ 329 w 3073"/>
              <a:gd name="T101" fmla="*/ 2131 h 3260"/>
              <a:gd name="T102" fmla="*/ 77 w 3073"/>
              <a:gd name="T103" fmla="*/ 1907 h 3260"/>
              <a:gd name="T104" fmla="*/ 4 w 3073"/>
              <a:gd name="T105" fmla="*/ 1568 h 3260"/>
              <a:gd name="T106" fmla="*/ 144 w 3073"/>
              <a:gd name="T107" fmla="*/ 1258 h 3260"/>
              <a:gd name="T108" fmla="*/ 440 w 3073"/>
              <a:gd name="T109" fmla="*/ 1088 h 3260"/>
              <a:gd name="T110" fmla="*/ 779 w 3073"/>
              <a:gd name="T111" fmla="*/ 1120 h 3260"/>
              <a:gd name="T112" fmla="*/ 1026 w 3073"/>
              <a:gd name="T113" fmla="*/ 1325 h 3260"/>
              <a:gd name="T114" fmla="*/ 1958 w 3073"/>
              <a:gd name="T115" fmla="*/ 493 h 3260"/>
              <a:gd name="T116" fmla="*/ 2099 w 3073"/>
              <a:gd name="T117" fmla="*/ 183 h 3260"/>
              <a:gd name="T118" fmla="*/ 2394 w 3073"/>
              <a:gd name="T119" fmla="*/ 14 h 3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073" h="3260">
                <a:moveTo>
                  <a:pt x="2514" y="2266"/>
                </a:moveTo>
                <a:lnTo>
                  <a:pt x="2472" y="2268"/>
                </a:lnTo>
                <a:lnTo>
                  <a:pt x="2429" y="2274"/>
                </a:lnTo>
                <a:lnTo>
                  <a:pt x="2387" y="2284"/>
                </a:lnTo>
                <a:lnTo>
                  <a:pt x="2346" y="2298"/>
                </a:lnTo>
                <a:lnTo>
                  <a:pt x="2306" y="2317"/>
                </a:lnTo>
                <a:lnTo>
                  <a:pt x="2268" y="2338"/>
                </a:lnTo>
                <a:lnTo>
                  <a:pt x="2232" y="2365"/>
                </a:lnTo>
                <a:lnTo>
                  <a:pt x="2198" y="2395"/>
                </a:lnTo>
                <a:lnTo>
                  <a:pt x="2165" y="2433"/>
                </a:lnTo>
                <a:lnTo>
                  <a:pt x="2136" y="2473"/>
                </a:lnTo>
                <a:lnTo>
                  <a:pt x="2111" y="2516"/>
                </a:lnTo>
                <a:lnTo>
                  <a:pt x="2092" y="2562"/>
                </a:lnTo>
                <a:lnTo>
                  <a:pt x="2079" y="2609"/>
                </a:lnTo>
                <a:lnTo>
                  <a:pt x="2070" y="2657"/>
                </a:lnTo>
                <a:lnTo>
                  <a:pt x="2067" y="2708"/>
                </a:lnTo>
                <a:lnTo>
                  <a:pt x="2070" y="2758"/>
                </a:lnTo>
                <a:lnTo>
                  <a:pt x="2079" y="2807"/>
                </a:lnTo>
                <a:lnTo>
                  <a:pt x="2092" y="2854"/>
                </a:lnTo>
                <a:lnTo>
                  <a:pt x="2111" y="2899"/>
                </a:lnTo>
                <a:lnTo>
                  <a:pt x="2136" y="2942"/>
                </a:lnTo>
                <a:lnTo>
                  <a:pt x="2165" y="2983"/>
                </a:lnTo>
                <a:lnTo>
                  <a:pt x="2198" y="3020"/>
                </a:lnTo>
                <a:lnTo>
                  <a:pt x="2234" y="3052"/>
                </a:lnTo>
                <a:lnTo>
                  <a:pt x="2274" y="3080"/>
                </a:lnTo>
                <a:lnTo>
                  <a:pt x="2314" y="3103"/>
                </a:lnTo>
                <a:lnTo>
                  <a:pt x="2357" y="3122"/>
                </a:lnTo>
                <a:lnTo>
                  <a:pt x="2400" y="3135"/>
                </a:lnTo>
                <a:lnTo>
                  <a:pt x="2446" y="3144"/>
                </a:lnTo>
                <a:lnTo>
                  <a:pt x="2491" y="3150"/>
                </a:lnTo>
                <a:lnTo>
                  <a:pt x="2537" y="3150"/>
                </a:lnTo>
                <a:lnTo>
                  <a:pt x="2583" y="3144"/>
                </a:lnTo>
                <a:lnTo>
                  <a:pt x="2627" y="3135"/>
                </a:lnTo>
                <a:lnTo>
                  <a:pt x="2672" y="3122"/>
                </a:lnTo>
                <a:lnTo>
                  <a:pt x="2714" y="3103"/>
                </a:lnTo>
                <a:lnTo>
                  <a:pt x="2755" y="3080"/>
                </a:lnTo>
                <a:lnTo>
                  <a:pt x="2794" y="3052"/>
                </a:lnTo>
                <a:lnTo>
                  <a:pt x="2830" y="3020"/>
                </a:lnTo>
                <a:lnTo>
                  <a:pt x="2864" y="2983"/>
                </a:lnTo>
                <a:lnTo>
                  <a:pt x="2893" y="2942"/>
                </a:lnTo>
                <a:lnTo>
                  <a:pt x="2917" y="2899"/>
                </a:lnTo>
                <a:lnTo>
                  <a:pt x="2936" y="2854"/>
                </a:lnTo>
                <a:lnTo>
                  <a:pt x="2950" y="2807"/>
                </a:lnTo>
                <a:lnTo>
                  <a:pt x="2958" y="2758"/>
                </a:lnTo>
                <a:lnTo>
                  <a:pt x="2961" y="2708"/>
                </a:lnTo>
                <a:lnTo>
                  <a:pt x="2958" y="2657"/>
                </a:lnTo>
                <a:lnTo>
                  <a:pt x="2950" y="2609"/>
                </a:lnTo>
                <a:lnTo>
                  <a:pt x="2936" y="2562"/>
                </a:lnTo>
                <a:lnTo>
                  <a:pt x="2917" y="2516"/>
                </a:lnTo>
                <a:lnTo>
                  <a:pt x="2893" y="2473"/>
                </a:lnTo>
                <a:lnTo>
                  <a:pt x="2864" y="2433"/>
                </a:lnTo>
                <a:lnTo>
                  <a:pt x="2830" y="2395"/>
                </a:lnTo>
                <a:lnTo>
                  <a:pt x="2796" y="2365"/>
                </a:lnTo>
                <a:lnTo>
                  <a:pt x="2760" y="2338"/>
                </a:lnTo>
                <a:lnTo>
                  <a:pt x="2722" y="2317"/>
                </a:lnTo>
                <a:lnTo>
                  <a:pt x="2682" y="2298"/>
                </a:lnTo>
                <a:lnTo>
                  <a:pt x="2642" y="2284"/>
                </a:lnTo>
                <a:lnTo>
                  <a:pt x="2599" y="2274"/>
                </a:lnTo>
                <a:lnTo>
                  <a:pt x="2557" y="2268"/>
                </a:lnTo>
                <a:lnTo>
                  <a:pt x="2514" y="2266"/>
                </a:lnTo>
                <a:close/>
                <a:moveTo>
                  <a:pt x="559" y="1186"/>
                </a:moveTo>
                <a:lnTo>
                  <a:pt x="507" y="1189"/>
                </a:lnTo>
                <a:lnTo>
                  <a:pt x="456" y="1197"/>
                </a:lnTo>
                <a:lnTo>
                  <a:pt x="408" y="1211"/>
                </a:lnTo>
                <a:lnTo>
                  <a:pt x="363" y="1231"/>
                </a:lnTo>
                <a:lnTo>
                  <a:pt x="319" y="1255"/>
                </a:lnTo>
                <a:lnTo>
                  <a:pt x="280" y="1283"/>
                </a:lnTo>
                <a:lnTo>
                  <a:pt x="244" y="1315"/>
                </a:lnTo>
                <a:lnTo>
                  <a:pt x="210" y="1352"/>
                </a:lnTo>
                <a:lnTo>
                  <a:pt x="181" y="1391"/>
                </a:lnTo>
                <a:lnTo>
                  <a:pt x="158" y="1434"/>
                </a:lnTo>
                <a:lnTo>
                  <a:pt x="138" y="1479"/>
                </a:lnTo>
                <a:lnTo>
                  <a:pt x="124" y="1526"/>
                </a:lnTo>
                <a:lnTo>
                  <a:pt x="115" y="1576"/>
                </a:lnTo>
                <a:lnTo>
                  <a:pt x="112" y="1628"/>
                </a:lnTo>
                <a:lnTo>
                  <a:pt x="115" y="1679"/>
                </a:lnTo>
                <a:lnTo>
                  <a:pt x="124" y="1729"/>
                </a:lnTo>
                <a:lnTo>
                  <a:pt x="138" y="1776"/>
                </a:lnTo>
                <a:lnTo>
                  <a:pt x="158" y="1823"/>
                </a:lnTo>
                <a:lnTo>
                  <a:pt x="181" y="1865"/>
                </a:lnTo>
                <a:lnTo>
                  <a:pt x="210" y="1905"/>
                </a:lnTo>
                <a:lnTo>
                  <a:pt x="244" y="1941"/>
                </a:lnTo>
                <a:lnTo>
                  <a:pt x="280" y="1972"/>
                </a:lnTo>
                <a:lnTo>
                  <a:pt x="319" y="2001"/>
                </a:lnTo>
                <a:lnTo>
                  <a:pt x="363" y="2025"/>
                </a:lnTo>
                <a:lnTo>
                  <a:pt x="408" y="2044"/>
                </a:lnTo>
                <a:lnTo>
                  <a:pt x="456" y="2058"/>
                </a:lnTo>
                <a:lnTo>
                  <a:pt x="507" y="2067"/>
                </a:lnTo>
                <a:lnTo>
                  <a:pt x="559" y="2070"/>
                </a:lnTo>
                <a:lnTo>
                  <a:pt x="611" y="2067"/>
                </a:lnTo>
                <a:lnTo>
                  <a:pt x="661" y="2058"/>
                </a:lnTo>
                <a:lnTo>
                  <a:pt x="709" y="2044"/>
                </a:lnTo>
                <a:lnTo>
                  <a:pt x="756" y="2025"/>
                </a:lnTo>
                <a:lnTo>
                  <a:pt x="798" y="2001"/>
                </a:lnTo>
                <a:lnTo>
                  <a:pt x="839" y="1972"/>
                </a:lnTo>
                <a:lnTo>
                  <a:pt x="875" y="1941"/>
                </a:lnTo>
                <a:lnTo>
                  <a:pt x="907" y="1905"/>
                </a:lnTo>
                <a:lnTo>
                  <a:pt x="936" y="1865"/>
                </a:lnTo>
                <a:lnTo>
                  <a:pt x="960" y="1823"/>
                </a:lnTo>
                <a:lnTo>
                  <a:pt x="980" y="1776"/>
                </a:lnTo>
                <a:lnTo>
                  <a:pt x="994" y="1729"/>
                </a:lnTo>
                <a:lnTo>
                  <a:pt x="1003" y="1679"/>
                </a:lnTo>
                <a:lnTo>
                  <a:pt x="1006" y="1628"/>
                </a:lnTo>
                <a:lnTo>
                  <a:pt x="1003" y="1576"/>
                </a:lnTo>
                <a:lnTo>
                  <a:pt x="994" y="1526"/>
                </a:lnTo>
                <a:lnTo>
                  <a:pt x="980" y="1479"/>
                </a:lnTo>
                <a:lnTo>
                  <a:pt x="960" y="1434"/>
                </a:lnTo>
                <a:lnTo>
                  <a:pt x="936" y="1391"/>
                </a:lnTo>
                <a:lnTo>
                  <a:pt x="907" y="1352"/>
                </a:lnTo>
                <a:lnTo>
                  <a:pt x="875" y="1315"/>
                </a:lnTo>
                <a:lnTo>
                  <a:pt x="839" y="1283"/>
                </a:lnTo>
                <a:lnTo>
                  <a:pt x="798" y="1255"/>
                </a:lnTo>
                <a:lnTo>
                  <a:pt x="756" y="1231"/>
                </a:lnTo>
                <a:lnTo>
                  <a:pt x="709" y="1211"/>
                </a:lnTo>
                <a:lnTo>
                  <a:pt x="661" y="1197"/>
                </a:lnTo>
                <a:lnTo>
                  <a:pt x="611" y="1189"/>
                </a:lnTo>
                <a:lnTo>
                  <a:pt x="559" y="1186"/>
                </a:lnTo>
                <a:close/>
                <a:moveTo>
                  <a:pt x="2514" y="111"/>
                </a:moveTo>
                <a:lnTo>
                  <a:pt x="2462" y="114"/>
                </a:lnTo>
                <a:lnTo>
                  <a:pt x="2412" y="122"/>
                </a:lnTo>
                <a:lnTo>
                  <a:pt x="2364" y="137"/>
                </a:lnTo>
                <a:lnTo>
                  <a:pt x="2318" y="156"/>
                </a:lnTo>
                <a:lnTo>
                  <a:pt x="2275" y="180"/>
                </a:lnTo>
                <a:lnTo>
                  <a:pt x="2235" y="209"/>
                </a:lnTo>
                <a:lnTo>
                  <a:pt x="2198" y="240"/>
                </a:lnTo>
                <a:lnTo>
                  <a:pt x="2166" y="277"/>
                </a:lnTo>
                <a:lnTo>
                  <a:pt x="2137" y="316"/>
                </a:lnTo>
                <a:lnTo>
                  <a:pt x="2113" y="359"/>
                </a:lnTo>
                <a:lnTo>
                  <a:pt x="2093" y="404"/>
                </a:lnTo>
                <a:lnTo>
                  <a:pt x="2079" y="452"/>
                </a:lnTo>
                <a:lnTo>
                  <a:pt x="2070" y="502"/>
                </a:lnTo>
                <a:lnTo>
                  <a:pt x="2067" y="553"/>
                </a:lnTo>
                <a:lnTo>
                  <a:pt x="2070" y="604"/>
                </a:lnTo>
                <a:lnTo>
                  <a:pt x="2079" y="655"/>
                </a:lnTo>
                <a:lnTo>
                  <a:pt x="2093" y="702"/>
                </a:lnTo>
                <a:lnTo>
                  <a:pt x="2113" y="747"/>
                </a:lnTo>
                <a:lnTo>
                  <a:pt x="2137" y="790"/>
                </a:lnTo>
                <a:lnTo>
                  <a:pt x="2166" y="829"/>
                </a:lnTo>
                <a:lnTo>
                  <a:pt x="2198" y="865"/>
                </a:lnTo>
                <a:lnTo>
                  <a:pt x="2235" y="898"/>
                </a:lnTo>
                <a:lnTo>
                  <a:pt x="2275" y="926"/>
                </a:lnTo>
                <a:lnTo>
                  <a:pt x="2318" y="950"/>
                </a:lnTo>
                <a:lnTo>
                  <a:pt x="2364" y="969"/>
                </a:lnTo>
                <a:lnTo>
                  <a:pt x="2412" y="983"/>
                </a:lnTo>
                <a:lnTo>
                  <a:pt x="2462" y="992"/>
                </a:lnTo>
                <a:lnTo>
                  <a:pt x="2514" y="995"/>
                </a:lnTo>
                <a:lnTo>
                  <a:pt x="2566" y="992"/>
                </a:lnTo>
                <a:lnTo>
                  <a:pt x="2617" y="983"/>
                </a:lnTo>
                <a:lnTo>
                  <a:pt x="2665" y="969"/>
                </a:lnTo>
                <a:lnTo>
                  <a:pt x="2710" y="950"/>
                </a:lnTo>
                <a:lnTo>
                  <a:pt x="2754" y="926"/>
                </a:lnTo>
                <a:lnTo>
                  <a:pt x="2793" y="898"/>
                </a:lnTo>
                <a:lnTo>
                  <a:pt x="2830" y="865"/>
                </a:lnTo>
                <a:lnTo>
                  <a:pt x="2863" y="829"/>
                </a:lnTo>
                <a:lnTo>
                  <a:pt x="2892" y="790"/>
                </a:lnTo>
                <a:lnTo>
                  <a:pt x="2915" y="747"/>
                </a:lnTo>
                <a:lnTo>
                  <a:pt x="2935" y="702"/>
                </a:lnTo>
                <a:lnTo>
                  <a:pt x="2950" y="655"/>
                </a:lnTo>
                <a:lnTo>
                  <a:pt x="2958" y="604"/>
                </a:lnTo>
                <a:lnTo>
                  <a:pt x="2961" y="553"/>
                </a:lnTo>
                <a:lnTo>
                  <a:pt x="2958" y="502"/>
                </a:lnTo>
                <a:lnTo>
                  <a:pt x="2950" y="452"/>
                </a:lnTo>
                <a:lnTo>
                  <a:pt x="2935" y="404"/>
                </a:lnTo>
                <a:lnTo>
                  <a:pt x="2915" y="359"/>
                </a:lnTo>
                <a:lnTo>
                  <a:pt x="2892" y="316"/>
                </a:lnTo>
                <a:lnTo>
                  <a:pt x="2863" y="277"/>
                </a:lnTo>
                <a:lnTo>
                  <a:pt x="2830" y="240"/>
                </a:lnTo>
                <a:lnTo>
                  <a:pt x="2793" y="209"/>
                </a:lnTo>
                <a:lnTo>
                  <a:pt x="2754" y="180"/>
                </a:lnTo>
                <a:lnTo>
                  <a:pt x="2710" y="156"/>
                </a:lnTo>
                <a:lnTo>
                  <a:pt x="2665" y="137"/>
                </a:lnTo>
                <a:lnTo>
                  <a:pt x="2617" y="122"/>
                </a:lnTo>
                <a:lnTo>
                  <a:pt x="2566" y="114"/>
                </a:lnTo>
                <a:lnTo>
                  <a:pt x="2514" y="111"/>
                </a:lnTo>
                <a:close/>
                <a:moveTo>
                  <a:pt x="2514" y="0"/>
                </a:moveTo>
                <a:lnTo>
                  <a:pt x="2574" y="3"/>
                </a:lnTo>
                <a:lnTo>
                  <a:pt x="2633" y="14"/>
                </a:lnTo>
                <a:lnTo>
                  <a:pt x="2690" y="29"/>
                </a:lnTo>
                <a:lnTo>
                  <a:pt x="2744" y="50"/>
                </a:lnTo>
                <a:lnTo>
                  <a:pt x="2796" y="76"/>
                </a:lnTo>
                <a:lnTo>
                  <a:pt x="2844" y="107"/>
                </a:lnTo>
                <a:lnTo>
                  <a:pt x="2888" y="143"/>
                </a:lnTo>
                <a:lnTo>
                  <a:pt x="2929" y="183"/>
                </a:lnTo>
                <a:lnTo>
                  <a:pt x="2965" y="227"/>
                </a:lnTo>
                <a:lnTo>
                  <a:pt x="2996" y="274"/>
                </a:lnTo>
                <a:lnTo>
                  <a:pt x="3023" y="325"/>
                </a:lnTo>
                <a:lnTo>
                  <a:pt x="3044" y="379"/>
                </a:lnTo>
                <a:lnTo>
                  <a:pt x="3060" y="435"/>
                </a:lnTo>
                <a:lnTo>
                  <a:pt x="3069" y="493"/>
                </a:lnTo>
                <a:lnTo>
                  <a:pt x="3073" y="553"/>
                </a:lnTo>
                <a:lnTo>
                  <a:pt x="3069" y="614"/>
                </a:lnTo>
                <a:lnTo>
                  <a:pt x="3060" y="671"/>
                </a:lnTo>
                <a:lnTo>
                  <a:pt x="3044" y="727"/>
                </a:lnTo>
                <a:lnTo>
                  <a:pt x="3023" y="781"/>
                </a:lnTo>
                <a:lnTo>
                  <a:pt x="2996" y="832"/>
                </a:lnTo>
                <a:lnTo>
                  <a:pt x="2965" y="879"/>
                </a:lnTo>
                <a:lnTo>
                  <a:pt x="2929" y="923"/>
                </a:lnTo>
                <a:lnTo>
                  <a:pt x="2888" y="963"/>
                </a:lnTo>
                <a:lnTo>
                  <a:pt x="2844" y="999"/>
                </a:lnTo>
                <a:lnTo>
                  <a:pt x="2796" y="1030"/>
                </a:lnTo>
                <a:lnTo>
                  <a:pt x="2744" y="1057"/>
                </a:lnTo>
                <a:lnTo>
                  <a:pt x="2690" y="1077"/>
                </a:lnTo>
                <a:lnTo>
                  <a:pt x="2633" y="1092"/>
                </a:lnTo>
                <a:lnTo>
                  <a:pt x="2574" y="1103"/>
                </a:lnTo>
                <a:lnTo>
                  <a:pt x="2514" y="1106"/>
                </a:lnTo>
                <a:lnTo>
                  <a:pt x="2455" y="1103"/>
                </a:lnTo>
                <a:lnTo>
                  <a:pt x="2398" y="1094"/>
                </a:lnTo>
                <a:lnTo>
                  <a:pt x="2344" y="1079"/>
                </a:lnTo>
                <a:lnTo>
                  <a:pt x="2291" y="1060"/>
                </a:lnTo>
                <a:lnTo>
                  <a:pt x="2241" y="1035"/>
                </a:lnTo>
                <a:lnTo>
                  <a:pt x="2195" y="1005"/>
                </a:lnTo>
                <a:lnTo>
                  <a:pt x="2151" y="973"/>
                </a:lnTo>
                <a:lnTo>
                  <a:pt x="2111" y="935"/>
                </a:lnTo>
                <a:lnTo>
                  <a:pt x="2076" y="894"/>
                </a:lnTo>
                <a:lnTo>
                  <a:pt x="2043" y="848"/>
                </a:lnTo>
                <a:lnTo>
                  <a:pt x="1078" y="1424"/>
                </a:lnTo>
                <a:lnTo>
                  <a:pt x="1095" y="1472"/>
                </a:lnTo>
                <a:lnTo>
                  <a:pt x="1107" y="1522"/>
                </a:lnTo>
                <a:lnTo>
                  <a:pt x="1115" y="1574"/>
                </a:lnTo>
                <a:lnTo>
                  <a:pt x="1118" y="1628"/>
                </a:lnTo>
                <a:lnTo>
                  <a:pt x="1115" y="1681"/>
                </a:lnTo>
                <a:lnTo>
                  <a:pt x="1107" y="1733"/>
                </a:lnTo>
                <a:lnTo>
                  <a:pt x="1095" y="1784"/>
                </a:lnTo>
                <a:lnTo>
                  <a:pt x="1078" y="1832"/>
                </a:lnTo>
                <a:lnTo>
                  <a:pt x="2043" y="2411"/>
                </a:lnTo>
                <a:lnTo>
                  <a:pt x="2066" y="2378"/>
                </a:lnTo>
                <a:lnTo>
                  <a:pt x="2091" y="2347"/>
                </a:lnTo>
                <a:lnTo>
                  <a:pt x="2119" y="2317"/>
                </a:lnTo>
                <a:lnTo>
                  <a:pt x="2159" y="2281"/>
                </a:lnTo>
                <a:lnTo>
                  <a:pt x="2201" y="2250"/>
                </a:lnTo>
                <a:lnTo>
                  <a:pt x="2246" y="2224"/>
                </a:lnTo>
                <a:lnTo>
                  <a:pt x="2292" y="2201"/>
                </a:lnTo>
                <a:lnTo>
                  <a:pt x="2340" y="2183"/>
                </a:lnTo>
                <a:lnTo>
                  <a:pt x="2389" y="2169"/>
                </a:lnTo>
                <a:lnTo>
                  <a:pt x="2438" y="2160"/>
                </a:lnTo>
                <a:lnTo>
                  <a:pt x="2489" y="2156"/>
                </a:lnTo>
                <a:lnTo>
                  <a:pt x="2539" y="2156"/>
                </a:lnTo>
                <a:lnTo>
                  <a:pt x="2590" y="2160"/>
                </a:lnTo>
                <a:lnTo>
                  <a:pt x="2640" y="2169"/>
                </a:lnTo>
                <a:lnTo>
                  <a:pt x="2688" y="2183"/>
                </a:lnTo>
                <a:lnTo>
                  <a:pt x="2736" y="2201"/>
                </a:lnTo>
                <a:lnTo>
                  <a:pt x="2783" y="2224"/>
                </a:lnTo>
                <a:lnTo>
                  <a:pt x="2827" y="2250"/>
                </a:lnTo>
                <a:lnTo>
                  <a:pt x="2869" y="2281"/>
                </a:lnTo>
                <a:lnTo>
                  <a:pt x="2909" y="2317"/>
                </a:lnTo>
                <a:lnTo>
                  <a:pt x="2947" y="2358"/>
                </a:lnTo>
                <a:lnTo>
                  <a:pt x="2979" y="2401"/>
                </a:lnTo>
                <a:lnTo>
                  <a:pt x="3007" y="2448"/>
                </a:lnTo>
                <a:lnTo>
                  <a:pt x="3030" y="2496"/>
                </a:lnTo>
                <a:lnTo>
                  <a:pt x="3049" y="2547"/>
                </a:lnTo>
                <a:lnTo>
                  <a:pt x="3062" y="2599"/>
                </a:lnTo>
                <a:lnTo>
                  <a:pt x="3070" y="2653"/>
                </a:lnTo>
                <a:lnTo>
                  <a:pt x="3073" y="2708"/>
                </a:lnTo>
                <a:lnTo>
                  <a:pt x="3070" y="2763"/>
                </a:lnTo>
                <a:lnTo>
                  <a:pt x="3062" y="2816"/>
                </a:lnTo>
                <a:lnTo>
                  <a:pt x="3049" y="2869"/>
                </a:lnTo>
                <a:lnTo>
                  <a:pt x="3030" y="2919"/>
                </a:lnTo>
                <a:lnTo>
                  <a:pt x="3007" y="2968"/>
                </a:lnTo>
                <a:lnTo>
                  <a:pt x="2979" y="3014"/>
                </a:lnTo>
                <a:lnTo>
                  <a:pt x="2947" y="3057"/>
                </a:lnTo>
                <a:lnTo>
                  <a:pt x="2909" y="3098"/>
                </a:lnTo>
                <a:lnTo>
                  <a:pt x="2872" y="3132"/>
                </a:lnTo>
                <a:lnTo>
                  <a:pt x="2831" y="3162"/>
                </a:lnTo>
                <a:lnTo>
                  <a:pt x="2790" y="3189"/>
                </a:lnTo>
                <a:lnTo>
                  <a:pt x="2746" y="3210"/>
                </a:lnTo>
                <a:lnTo>
                  <a:pt x="2702" y="3227"/>
                </a:lnTo>
                <a:lnTo>
                  <a:pt x="2656" y="3242"/>
                </a:lnTo>
                <a:lnTo>
                  <a:pt x="2609" y="3252"/>
                </a:lnTo>
                <a:lnTo>
                  <a:pt x="2562" y="3258"/>
                </a:lnTo>
                <a:lnTo>
                  <a:pt x="2514" y="3260"/>
                </a:lnTo>
                <a:lnTo>
                  <a:pt x="2466" y="3258"/>
                </a:lnTo>
                <a:lnTo>
                  <a:pt x="2419" y="3252"/>
                </a:lnTo>
                <a:lnTo>
                  <a:pt x="2372" y="3242"/>
                </a:lnTo>
                <a:lnTo>
                  <a:pt x="2327" y="3227"/>
                </a:lnTo>
                <a:lnTo>
                  <a:pt x="2282" y="3210"/>
                </a:lnTo>
                <a:lnTo>
                  <a:pt x="2238" y="3189"/>
                </a:lnTo>
                <a:lnTo>
                  <a:pt x="2196" y="3162"/>
                </a:lnTo>
                <a:lnTo>
                  <a:pt x="2156" y="3132"/>
                </a:lnTo>
                <a:lnTo>
                  <a:pt x="2119" y="3098"/>
                </a:lnTo>
                <a:lnTo>
                  <a:pt x="2082" y="3057"/>
                </a:lnTo>
                <a:lnTo>
                  <a:pt x="2049" y="3014"/>
                </a:lnTo>
                <a:lnTo>
                  <a:pt x="2021" y="2968"/>
                </a:lnTo>
                <a:lnTo>
                  <a:pt x="1998" y="2919"/>
                </a:lnTo>
                <a:lnTo>
                  <a:pt x="1979" y="2869"/>
                </a:lnTo>
                <a:lnTo>
                  <a:pt x="1966" y="2816"/>
                </a:lnTo>
                <a:lnTo>
                  <a:pt x="1958" y="2763"/>
                </a:lnTo>
                <a:lnTo>
                  <a:pt x="1955" y="2708"/>
                </a:lnTo>
                <a:lnTo>
                  <a:pt x="1957" y="2656"/>
                </a:lnTo>
                <a:lnTo>
                  <a:pt x="1965" y="2607"/>
                </a:lnTo>
                <a:lnTo>
                  <a:pt x="1977" y="2558"/>
                </a:lnTo>
                <a:lnTo>
                  <a:pt x="1993" y="2511"/>
                </a:lnTo>
                <a:lnTo>
                  <a:pt x="1026" y="1930"/>
                </a:lnTo>
                <a:lnTo>
                  <a:pt x="994" y="1973"/>
                </a:lnTo>
                <a:lnTo>
                  <a:pt x="958" y="2014"/>
                </a:lnTo>
                <a:lnTo>
                  <a:pt x="918" y="2050"/>
                </a:lnTo>
                <a:lnTo>
                  <a:pt x="875" y="2083"/>
                </a:lnTo>
                <a:lnTo>
                  <a:pt x="828" y="2112"/>
                </a:lnTo>
                <a:lnTo>
                  <a:pt x="779" y="2135"/>
                </a:lnTo>
                <a:lnTo>
                  <a:pt x="727" y="2155"/>
                </a:lnTo>
                <a:lnTo>
                  <a:pt x="673" y="2169"/>
                </a:lnTo>
                <a:lnTo>
                  <a:pt x="617" y="2177"/>
                </a:lnTo>
                <a:lnTo>
                  <a:pt x="559" y="2180"/>
                </a:lnTo>
                <a:lnTo>
                  <a:pt x="499" y="2177"/>
                </a:lnTo>
                <a:lnTo>
                  <a:pt x="440" y="2168"/>
                </a:lnTo>
                <a:lnTo>
                  <a:pt x="383" y="2153"/>
                </a:lnTo>
                <a:lnTo>
                  <a:pt x="329" y="2131"/>
                </a:lnTo>
                <a:lnTo>
                  <a:pt x="277" y="2105"/>
                </a:lnTo>
                <a:lnTo>
                  <a:pt x="229" y="2074"/>
                </a:lnTo>
                <a:lnTo>
                  <a:pt x="185" y="2038"/>
                </a:lnTo>
                <a:lnTo>
                  <a:pt x="144" y="1998"/>
                </a:lnTo>
                <a:lnTo>
                  <a:pt x="108" y="1954"/>
                </a:lnTo>
                <a:lnTo>
                  <a:pt x="77" y="1907"/>
                </a:lnTo>
                <a:lnTo>
                  <a:pt x="50" y="1856"/>
                </a:lnTo>
                <a:lnTo>
                  <a:pt x="29" y="1802"/>
                </a:lnTo>
                <a:lnTo>
                  <a:pt x="13" y="1747"/>
                </a:lnTo>
                <a:lnTo>
                  <a:pt x="4" y="1688"/>
                </a:lnTo>
                <a:lnTo>
                  <a:pt x="0" y="1628"/>
                </a:lnTo>
                <a:lnTo>
                  <a:pt x="4" y="1568"/>
                </a:lnTo>
                <a:lnTo>
                  <a:pt x="13" y="1510"/>
                </a:lnTo>
                <a:lnTo>
                  <a:pt x="29" y="1453"/>
                </a:lnTo>
                <a:lnTo>
                  <a:pt x="50" y="1400"/>
                </a:lnTo>
                <a:lnTo>
                  <a:pt x="77" y="1349"/>
                </a:lnTo>
                <a:lnTo>
                  <a:pt x="108" y="1302"/>
                </a:lnTo>
                <a:lnTo>
                  <a:pt x="144" y="1258"/>
                </a:lnTo>
                <a:lnTo>
                  <a:pt x="185" y="1218"/>
                </a:lnTo>
                <a:lnTo>
                  <a:pt x="229" y="1183"/>
                </a:lnTo>
                <a:lnTo>
                  <a:pt x="277" y="1151"/>
                </a:lnTo>
                <a:lnTo>
                  <a:pt x="329" y="1124"/>
                </a:lnTo>
                <a:lnTo>
                  <a:pt x="383" y="1104"/>
                </a:lnTo>
                <a:lnTo>
                  <a:pt x="440" y="1088"/>
                </a:lnTo>
                <a:lnTo>
                  <a:pt x="499" y="1079"/>
                </a:lnTo>
                <a:lnTo>
                  <a:pt x="559" y="1075"/>
                </a:lnTo>
                <a:lnTo>
                  <a:pt x="617" y="1078"/>
                </a:lnTo>
                <a:lnTo>
                  <a:pt x="673" y="1087"/>
                </a:lnTo>
                <a:lnTo>
                  <a:pt x="727" y="1101"/>
                </a:lnTo>
                <a:lnTo>
                  <a:pt x="779" y="1120"/>
                </a:lnTo>
                <a:lnTo>
                  <a:pt x="828" y="1144"/>
                </a:lnTo>
                <a:lnTo>
                  <a:pt x="875" y="1172"/>
                </a:lnTo>
                <a:lnTo>
                  <a:pt x="918" y="1205"/>
                </a:lnTo>
                <a:lnTo>
                  <a:pt x="958" y="1242"/>
                </a:lnTo>
                <a:lnTo>
                  <a:pt x="994" y="1282"/>
                </a:lnTo>
                <a:lnTo>
                  <a:pt x="1026" y="1325"/>
                </a:lnTo>
                <a:lnTo>
                  <a:pt x="1993" y="750"/>
                </a:lnTo>
                <a:lnTo>
                  <a:pt x="1977" y="703"/>
                </a:lnTo>
                <a:lnTo>
                  <a:pt x="1966" y="655"/>
                </a:lnTo>
                <a:lnTo>
                  <a:pt x="1957" y="604"/>
                </a:lnTo>
                <a:lnTo>
                  <a:pt x="1955" y="553"/>
                </a:lnTo>
                <a:lnTo>
                  <a:pt x="1958" y="493"/>
                </a:lnTo>
                <a:lnTo>
                  <a:pt x="1969" y="435"/>
                </a:lnTo>
                <a:lnTo>
                  <a:pt x="1984" y="379"/>
                </a:lnTo>
                <a:lnTo>
                  <a:pt x="2005" y="325"/>
                </a:lnTo>
                <a:lnTo>
                  <a:pt x="2032" y="274"/>
                </a:lnTo>
                <a:lnTo>
                  <a:pt x="2063" y="227"/>
                </a:lnTo>
                <a:lnTo>
                  <a:pt x="2099" y="183"/>
                </a:lnTo>
                <a:lnTo>
                  <a:pt x="2140" y="143"/>
                </a:lnTo>
                <a:lnTo>
                  <a:pt x="2184" y="107"/>
                </a:lnTo>
                <a:lnTo>
                  <a:pt x="2232" y="76"/>
                </a:lnTo>
                <a:lnTo>
                  <a:pt x="2284" y="50"/>
                </a:lnTo>
                <a:lnTo>
                  <a:pt x="2338" y="29"/>
                </a:lnTo>
                <a:lnTo>
                  <a:pt x="2394" y="14"/>
                </a:lnTo>
                <a:lnTo>
                  <a:pt x="2453" y="3"/>
                </a:lnTo>
                <a:lnTo>
                  <a:pt x="251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272" tIns="45636" rIns="91272" bIns="45636" numCol="1" anchor="t" anchorCtr="0" compatLnSpc="1">
            <a:prstTxWarp prst="textNoShape">
              <a:avLst/>
            </a:prstTxWarp>
          </a:bodyPr>
          <a:lstStyle/>
          <a:p>
            <a:pPr defTabSz="1216430">
              <a:defRPr/>
            </a:pPr>
            <a:endParaRPr lang="en-IN" sz="2393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00D0BA65-D0AF-4E41-8DEB-13325682AE6A}"/>
              </a:ext>
            </a:extLst>
          </p:cNvPr>
          <p:cNvGrpSpPr/>
          <p:nvPr/>
        </p:nvGrpSpPr>
        <p:grpSpPr>
          <a:xfrm>
            <a:off x="2188952" y="918475"/>
            <a:ext cx="1601646" cy="2248193"/>
            <a:chOff x="4934884" y="1603385"/>
            <a:chExt cx="3440087" cy="5049366"/>
          </a:xfrm>
        </p:grpSpPr>
        <p:sp>
          <p:nvSpPr>
            <p:cNvPr id="98" name="Freeform 6">
              <a:extLst>
                <a:ext uri="{FF2B5EF4-FFF2-40B4-BE49-F238E27FC236}">
                  <a16:creationId xmlns:a16="http://schemas.microsoft.com/office/drawing/2014/main" id="{16C0B48B-0411-4E70-82A9-88BE958A8A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4884" y="1603385"/>
              <a:ext cx="3440087" cy="5025012"/>
            </a:xfrm>
            <a:custGeom>
              <a:avLst/>
              <a:gdLst>
                <a:gd name="T0" fmla="*/ 6918 w 15187"/>
                <a:gd name="T1" fmla="*/ 0 h 22184"/>
                <a:gd name="T2" fmla="*/ 8235 w 15187"/>
                <a:gd name="T3" fmla="*/ 1214 h 22184"/>
                <a:gd name="T4" fmla="*/ 9174 w 15187"/>
                <a:gd name="T5" fmla="*/ 2989 h 22184"/>
                <a:gd name="T6" fmla="*/ 10399 w 15187"/>
                <a:gd name="T7" fmla="*/ 4547 h 22184"/>
                <a:gd name="T8" fmla="*/ 12152 w 15187"/>
                <a:gd name="T9" fmla="*/ 4696 h 22184"/>
                <a:gd name="T10" fmla="*/ 14110 w 15187"/>
                <a:gd name="T11" fmla="*/ 5978 h 22184"/>
                <a:gd name="T12" fmla="*/ 15187 w 15187"/>
                <a:gd name="T13" fmla="*/ 9013 h 22184"/>
                <a:gd name="T14" fmla="*/ 12598 w 15187"/>
                <a:gd name="T15" fmla="*/ 12232 h 22184"/>
                <a:gd name="T16" fmla="*/ 12633 w 15187"/>
                <a:gd name="T17" fmla="*/ 15736 h 22184"/>
                <a:gd name="T18" fmla="*/ 10548 w 15187"/>
                <a:gd name="T19" fmla="*/ 17443 h 22184"/>
                <a:gd name="T20" fmla="*/ 7845 w 15187"/>
                <a:gd name="T21" fmla="*/ 22184 h 22184"/>
                <a:gd name="T22" fmla="*/ 4226 w 15187"/>
                <a:gd name="T23" fmla="*/ 18130 h 22184"/>
                <a:gd name="T24" fmla="*/ 3814 w 15187"/>
                <a:gd name="T25" fmla="*/ 15461 h 22184"/>
                <a:gd name="T26" fmla="*/ 1168 w 15187"/>
                <a:gd name="T27" fmla="*/ 11991 h 22184"/>
                <a:gd name="T28" fmla="*/ 0 w 15187"/>
                <a:gd name="T29" fmla="*/ 9185 h 22184"/>
                <a:gd name="T30" fmla="*/ 2646 w 15187"/>
                <a:gd name="T31" fmla="*/ 3745 h 22184"/>
                <a:gd name="T32" fmla="*/ 3516 w 15187"/>
                <a:gd name="T33" fmla="*/ 4787 h 22184"/>
                <a:gd name="T34" fmla="*/ 6918 w 15187"/>
                <a:gd name="T35" fmla="*/ 0 h 22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187" h="22184">
                  <a:moveTo>
                    <a:pt x="6918" y="0"/>
                  </a:moveTo>
                  <a:lnTo>
                    <a:pt x="8235" y="1214"/>
                  </a:lnTo>
                  <a:lnTo>
                    <a:pt x="9174" y="2989"/>
                  </a:lnTo>
                  <a:lnTo>
                    <a:pt x="10399" y="4547"/>
                  </a:lnTo>
                  <a:lnTo>
                    <a:pt x="12152" y="4696"/>
                  </a:lnTo>
                  <a:lnTo>
                    <a:pt x="14110" y="5978"/>
                  </a:lnTo>
                  <a:lnTo>
                    <a:pt x="15187" y="9013"/>
                  </a:lnTo>
                  <a:lnTo>
                    <a:pt x="12598" y="12232"/>
                  </a:lnTo>
                  <a:lnTo>
                    <a:pt x="12633" y="15736"/>
                  </a:lnTo>
                  <a:lnTo>
                    <a:pt x="10548" y="17443"/>
                  </a:lnTo>
                  <a:lnTo>
                    <a:pt x="7845" y="22184"/>
                  </a:lnTo>
                  <a:lnTo>
                    <a:pt x="4226" y="18130"/>
                  </a:lnTo>
                  <a:lnTo>
                    <a:pt x="3814" y="15461"/>
                  </a:lnTo>
                  <a:lnTo>
                    <a:pt x="1168" y="11991"/>
                  </a:lnTo>
                  <a:lnTo>
                    <a:pt x="0" y="9185"/>
                  </a:lnTo>
                  <a:lnTo>
                    <a:pt x="2646" y="3745"/>
                  </a:lnTo>
                  <a:lnTo>
                    <a:pt x="3516" y="4787"/>
                  </a:lnTo>
                  <a:lnTo>
                    <a:pt x="6918" y="0"/>
                  </a:lnTo>
                  <a:close/>
                </a:path>
              </a:pathLst>
            </a:custGeom>
            <a:solidFill>
              <a:srgbClr val="9CC5E5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9" name="Freeform 7">
              <a:extLst>
                <a:ext uri="{FF2B5EF4-FFF2-40B4-BE49-F238E27FC236}">
                  <a16:creationId xmlns:a16="http://schemas.microsoft.com/office/drawing/2014/main" id="{D0152D34-EDA2-4504-9961-1805AC7A6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1448" y="2667100"/>
              <a:ext cx="713523" cy="1320357"/>
            </a:xfrm>
            <a:custGeom>
              <a:avLst/>
              <a:gdLst>
                <a:gd name="T0" fmla="*/ 115 w 3150"/>
                <a:gd name="T1" fmla="*/ 0 h 5829"/>
                <a:gd name="T2" fmla="*/ 2073 w 3150"/>
                <a:gd name="T3" fmla="*/ 1282 h 5829"/>
                <a:gd name="T4" fmla="*/ 3150 w 3150"/>
                <a:gd name="T5" fmla="*/ 4317 h 5829"/>
                <a:gd name="T6" fmla="*/ 0 w 3150"/>
                <a:gd name="T7" fmla="*/ 5829 h 5829"/>
                <a:gd name="T8" fmla="*/ 115 w 3150"/>
                <a:gd name="T9" fmla="*/ 0 h 5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50" h="5829">
                  <a:moveTo>
                    <a:pt x="115" y="0"/>
                  </a:moveTo>
                  <a:lnTo>
                    <a:pt x="2073" y="1282"/>
                  </a:lnTo>
                  <a:lnTo>
                    <a:pt x="3150" y="4317"/>
                  </a:lnTo>
                  <a:lnTo>
                    <a:pt x="0" y="5829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9CC5E5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Freeform 8">
              <a:extLst>
                <a:ext uri="{FF2B5EF4-FFF2-40B4-BE49-F238E27FC236}">
                  <a16:creationId xmlns:a16="http://schemas.microsoft.com/office/drawing/2014/main" id="{7088579F-5E9D-4105-9EF3-279F2D0DD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5234" y="2451684"/>
              <a:ext cx="625182" cy="313950"/>
            </a:xfrm>
            <a:custGeom>
              <a:avLst/>
              <a:gdLst>
                <a:gd name="T0" fmla="*/ 1123 w 2760"/>
                <a:gd name="T1" fmla="*/ 0 h 1386"/>
                <a:gd name="T2" fmla="*/ 2760 w 2760"/>
                <a:gd name="T3" fmla="*/ 802 h 1386"/>
                <a:gd name="T4" fmla="*/ 0 w 2760"/>
                <a:gd name="T5" fmla="*/ 1386 h 1386"/>
                <a:gd name="T6" fmla="*/ 1123 w 2760"/>
                <a:gd name="T7" fmla="*/ 0 h 1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60" h="1386">
                  <a:moveTo>
                    <a:pt x="1123" y="0"/>
                  </a:moveTo>
                  <a:lnTo>
                    <a:pt x="2760" y="802"/>
                  </a:lnTo>
                  <a:lnTo>
                    <a:pt x="0" y="1386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9CC5E5">
                <a:lumMod val="40000"/>
                <a:lumOff val="6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Freeform 9">
              <a:extLst>
                <a:ext uri="{FF2B5EF4-FFF2-40B4-BE49-F238E27FC236}">
                  <a16:creationId xmlns:a16="http://schemas.microsoft.com/office/drawing/2014/main" id="{2DB5A03F-D547-47EE-86C4-CF1369D37F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8805" y="2018361"/>
              <a:ext cx="710805" cy="651231"/>
            </a:xfrm>
            <a:custGeom>
              <a:avLst/>
              <a:gdLst>
                <a:gd name="T0" fmla="*/ 1546 w 3138"/>
                <a:gd name="T1" fmla="*/ 0 h 2875"/>
                <a:gd name="T2" fmla="*/ 3138 w 3138"/>
                <a:gd name="T3" fmla="*/ 1913 h 2875"/>
                <a:gd name="T4" fmla="*/ 0 w 3138"/>
                <a:gd name="T5" fmla="*/ 2875 h 2875"/>
                <a:gd name="T6" fmla="*/ 1546 w 3138"/>
                <a:gd name="T7" fmla="*/ 0 h 2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38" h="2875">
                  <a:moveTo>
                    <a:pt x="1546" y="0"/>
                  </a:moveTo>
                  <a:lnTo>
                    <a:pt x="3138" y="1913"/>
                  </a:lnTo>
                  <a:lnTo>
                    <a:pt x="0" y="2875"/>
                  </a:lnTo>
                  <a:lnTo>
                    <a:pt x="1546" y="0"/>
                  </a:lnTo>
                  <a:close/>
                </a:path>
              </a:pathLst>
            </a:custGeom>
            <a:solidFill>
              <a:srgbClr val="9CC5E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Freeform 10">
              <a:extLst>
                <a:ext uri="{FF2B5EF4-FFF2-40B4-BE49-F238E27FC236}">
                  <a16:creationId xmlns:a16="http://schemas.microsoft.com/office/drawing/2014/main" id="{4EF7C3A0-AE33-4CD8-AA45-F9F686A67A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1916" y="1603385"/>
              <a:ext cx="788500" cy="1029964"/>
            </a:xfrm>
            <a:custGeom>
              <a:avLst/>
              <a:gdLst>
                <a:gd name="T0" fmla="*/ 0 w 3481"/>
                <a:gd name="T1" fmla="*/ 0 h 4547"/>
                <a:gd name="T2" fmla="*/ 1317 w 3481"/>
                <a:gd name="T3" fmla="*/ 1214 h 4547"/>
                <a:gd name="T4" fmla="*/ 2256 w 3481"/>
                <a:gd name="T5" fmla="*/ 2989 h 4547"/>
                <a:gd name="T6" fmla="*/ 3481 w 3481"/>
                <a:gd name="T7" fmla="*/ 4547 h 4547"/>
                <a:gd name="T8" fmla="*/ 1844 w 3481"/>
                <a:gd name="T9" fmla="*/ 3745 h 4547"/>
                <a:gd name="T10" fmla="*/ 252 w 3481"/>
                <a:gd name="T11" fmla="*/ 1832 h 4547"/>
                <a:gd name="T12" fmla="*/ 0 w 3481"/>
                <a:gd name="T13" fmla="*/ 0 h 4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81" h="4547">
                  <a:moveTo>
                    <a:pt x="0" y="0"/>
                  </a:moveTo>
                  <a:lnTo>
                    <a:pt x="1317" y="1214"/>
                  </a:lnTo>
                  <a:lnTo>
                    <a:pt x="2256" y="2989"/>
                  </a:lnTo>
                  <a:lnTo>
                    <a:pt x="3481" y="4547"/>
                  </a:lnTo>
                  <a:lnTo>
                    <a:pt x="1844" y="3745"/>
                  </a:lnTo>
                  <a:lnTo>
                    <a:pt x="252" y="1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C5E5">
                <a:lumMod val="20000"/>
                <a:lumOff val="8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Freeform 11">
              <a:extLst>
                <a:ext uri="{FF2B5EF4-FFF2-40B4-BE49-F238E27FC236}">
                  <a16:creationId xmlns:a16="http://schemas.microsoft.com/office/drawing/2014/main" id="{22651E8F-558B-4E48-9984-2A2F35BFAE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4243" y="2451684"/>
              <a:ext cx="197068" cy="306022"/>
            </a:xfrm>
            <a:custGeom>
              <a:avLst/>
              <a:gdLst>
                <a:gd name="T0" fmla="*/ 0 w 870"/>
                <a:gd name="T1" fmla="*/ 0 h 1351"/>
                <a:gd name="T2" fmla="*/ 870 w 870"/>
                <a:gd name="T3" fmla="*/ 1042 h 1351"/>
                <a:gd name="T4" fmla="*/ 802 w 870"/>
                <a:gd name="T5" fmla="*/ 1351 h 1351"/>
                <a:gd name="T6" fmla="*/ 0 w 870"/>
                <a:gd name="T7" fmla="*/ 0 h 1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70" h="1351">
                  <a:moveTo>
                    <a:pt x="0" y="0"/>
                  </a:moveTo>
                  <a:lnTo>
                    <a:pt x="870" y="1042"/>
                  </a:lnTo>
                  <a:lnTo>
                    <a:pt x="802" y="13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C5E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Freeform 12">
              <a:extLst>
                <a:ext uri="{FF2B5EF4-FFF2-40B4-BE49-F238E27FC236}">
                  <a16:creationId xmlns:a16="http://schemas.microsoft.com/office/drawing/2014/main" id="{5111BB15-5B00-4ECF-880A-AF93BF86A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9824" y="3644966"/>
              <a:ext cx="1655147" cy="793936"/>
            </a:xfrm>
            <a:custGeom>
              <a:avLst/>
              <a:gdLst>
                <a:gd name="T0" fmla="*/ 7307 w 7307"/>
                <a:gd name="T1" fmla="*/ 0 h 3505"/>
                <a:gd name="T2" fmla="*/ 4718 w 7307"/>
                <a:gd name="T3" fmla="*/ 3219 h 3505"/>
                <a:gd name="T4" fmla="*/ 0 w 7307"/>
                <a:gd name="T5" fmla="*/ 3505 h 3505"/>
                <a:gd name="T6" fmla="*/ 7307 w 7307"/>
                <a:gd name="T7" fmla="*/ 0 h 3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07" h="3505">
                  <a:moveTo>
                    <a:pt x="7307" y="0"/>
                  </a:moveTo>
                  <a:lnTo>
                    <a:pt x="4718" y="3219"/>
                  </a:lnTo>
                  <a:lnTo>
                    <a:pt x="0" y="3505"/>
                  </a:lnTo>
                  <a:lnTo>
                    <a:pt x="7307" y="0"/>
                  </a:lnTo>
                  <a:close/>
                </a:path>
              </a:pathLst>
            </a:custGeom>
            <a:solidFill>
              <a:srgbClr val="9CC5E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Freeform 13">
              <a:extLst>
                <a:ext uri="{FF2B5EF4-FFF2-40B4-BE49-F238E27FC236}">
                  <a16:creationId xmlns:a16="http://schemas.microsoft.com/office/drawing/2014/main" id="{3DE374BB-44F9-49AA-84A1-ADD9B1519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4884" y="3683927"/>
              <a:ext cx="1784940" cy="1421609"/>
            </a:xfrm>
            <a:custGeom>
              <a:avLst/>
              <a:gdLst>
                <a:gd name="T0" fmla="*/ 0 w 7880"/>
                <a:gd name="T1" fmla="*/ 0 h 6276"/>
                <a:gd name="T2" fmla="*/ 7880 w 7880"/>
                <a:gd name="T3" fmla="*/ 3333 h 6276"/>
                <a:gd name="T4" fmla="*/ 3814 w 7880"/>
                <a:gd name="T5" fmla="*/ 6276 h 6276"/>
                <a:gd name="T6" fmla="*/ 1168 w 7880"/>
                <a:gd name="T7" fmla="*/ 2806 h 6276"/>
                <a:gd name="T8" fmla="*/ 0 w 7880"/>
                <a:gd name="T9" fmla="*/ 0 h 6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80" h="6276">
                  <a:moveTo>
                    <a:pt x="0" y="0"/>
                  </a:moveTo>
                  <a:lnTo>
                    <a:pt x="7880" y="3333"/>
                  </a:lnTo>
                  <a:lnTo>
                    <a:pt x="3814" y="6276"/>
                  </a:lnTo>
                  <a:lnTo>
                    <a:pt x="1168" y="2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C5E5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Freeform 14">
              <a:extLst>
                <a:ext uri="{FF2B5EF4-FFF2-40B4-BE49-F238E27FC236}">
                  <a16:creationId xmlns:a16="http://schemas.microsoft.com/office/drawing/2014/main" id="{2E7DD985-0C5A-4787-8EB7-C95108575E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2137" y="5710105"/>
              <a:ext cx="819759" cy="918292"/>
            </a:xfrm>
            <a:custGeom>
              <a:avLst/>
              <a:gdLst>
                <a:gd name="T0" fmla="*/ 0 w 3619"/>
                <a:gd name="T1" fmla="*/ 0 h 4054"/>
                <a:gd name="T2" fmla="*/ 3287 w 3619"/>
                <a:gd name="T3" fmla="*/ 824 h 4054"/>
                <a:gd name="T4" fmla="*/ 3619 w 3619"/>
                <a:gd name="T5" fmla="*/ 4054 h 4054"/>
                <a:gd name="T6" fmla="*/ 0 w 3619"/>
                <a:gd name="T7" fmla="*/ 0 h 4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19" h="4054">
                  <a:moveTo>
                    <a:pt x="0" y="0"/>
                  </a:moveTo>
                  <a:lnTo>
                    <a:pt x="3287" y="824"/>
                  </a:lnTo>
                  <a:lnTo>
                    <a:pt x="3619" y="40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C5E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Freeform 15">
              <a:extLst>
                <a:ext uri="{FF2B5EF4-FFF2-40B4-BE49-F238E27FC236}">
                  <a16:creationId xmlns:a16="http://schemas.microsoft.com/office/drawing/2014/main" id="{11FE2604-E7BB-4E2E-B65D-5D0E2B2283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5234" y="4438902"/>
              <a:ext cx="658933" cy="1115587"/>
            </a:xfrm>
            <a:custGeom>
              <a:avLst/>
              <a:gdLst>
                <a:gd name="T0" fmla="*/ 241 w 2909"/>
                <a:gd name="T1" fmla="*/ 0 h 4925"/>
                <a:gd name="T2" fmla="*/ 2909 w 2909"/>
                <a:gd name="T3" fmla="*/ 4925 h 4925"/>
                <a:gd name="T4" fmla="*/ 0 w 2909"/>
                <a:gd name="T5" fmla="*/ 3230 h 4925"/>
                <a:gd name="T6" fmla="*/ 241 w 2909"/>
                <a:gd name="T7" fmla="*/ 0 h 49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09" h="4925">
                  <a:moveTo>
                    <a:pt x="241" y="0"/>
                  </a:moveTo>
                  <a:lnTo>
                    <a:pt x="2909" y="4925"/>
                  </a:lnTo>
                  <a:lnTo>
                    <a:pt x="0" y="3230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rgbClr val="9CC5E5">
                <a:lumMod val="40000"/>
                <a:lumOff val="6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Freeform 16">
              <a:extLst>
                <a:ext uri="{FF2B5EF4-FFF2-40B4-BE49-F238E27FC236}">
                  <a16:creationId xmlns:a16="http://schemas.microsoft.com/office/drawing/2014/main" id="{F7ED6AFB-36BC-4194-BEB3-278CB02BC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6693" y="5570915"/>
              <a:ext cx="687474" cy="1081836"/>
            </a:xfrm>
            <a:custGeom>
              <a:avLst/>
              <a:gdLst>
                <a:gd name="T0" fmla="*/ 1054 w 3035"/>
                <a:gd name="T1" fmla="*/ 0 h 4776"/>
                <a:gd name="T2" fmla="*/ 3035 w 3035"/>
                <a:gd name="T3" fmla="*/ 35 h 4776"/>
                <a:gd name="T4" fmla="*/ 332 w 3035"/>
                <a:gd name="T5" fmla="*/ 4776 h 4776"/>
                <a:gd name="T6" fmla="*/ 0 w 3035"/>
                <a:gd name="T7" fmla="*/ 1546 h 4776"/>
                <a:gd name="T8" fmla="*/ 1054 w 3035"/>
                <a:gd name="T9" fmla="*/ 0 h 4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5" h="4776">
                  <a:moveTo>
                    <a:pt x="1054" y="0"/>
                  </a:moveTo>
                  <a:lnTo>
                    <a:pt x="3035" y="35"/>
                  </a:lnTo>
                  <a:lnTo>
                    <a:pt x="332" y="4776"/>
                  </a:lnTo>
                  <a:lnTo>
                    <a:pt x="0" y="1546"/>
                  </a:lnTo>
                  <a:lnTo>
                    <a:pt x="1054" y="0"/>
                  </a:lnTo>
                  <a:close/>
                </a:path>
              </a:pathLst>
            </a:custGeom>
            <a:solidFill>
              <a:srgbClr val="9CC5E5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Freeform 17">
              <a:extLst>
                <a:ext uri="{FF2B5EF4-FFF2-40B4-BE49-F238E27FC236}">
                  <a16:creationId xmlns:a16="http://schemas.microsoft.com/office/drawing/2014/main" id="{5D6ACC5B-4E48-4213-8ADD-6B6675391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4884" y="2451684"/>
              <a:ext cx="1784940" cy="1987217"/>
            </a:xfrm>
            <a:custGeom>
              <a:avLst/>
              <a:gdLst>
                <a:gd name="T0" fmla="*/ 2646 w 7880"/>
                <a:gd name="T1" fmla="*/ 0 h 8773"/>
                <a:gd name="T2" fmla="*/ 7880 w 7880"/>
                <a:gd name="T3" fmla="*/ 8773 h 8773"/>
                <a:gd name="T4" fmla="*/ 0 w 7880"/>
                <a:gd name="T5" fmla="*/ 5440 h 8773"/>
                <a:gd name="T6" fmla="*/ 2646 w 7880"/>
                <a:gd name="T7" fmla="*/ 0 h 8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80" h="8773">
                  <a:moveTo>
                    <a:pt x="2646" y="0"/>
                  </a:moveTo>
                  <a:lnTo>
                    <a:pt x="7880" y="8773"/>
                  </a:lnTo>
                  <a:lnTo>
                    <a:pt x="0" y="5440"/>
                  </a:lnTo>
                  <a:lnTo>
                    <a:pt x="2646" y="0"/>
                  </a:lnTo>
                  <a:close/>
                </a:path>
              </a:pathLst>
            </a:custGeom>
            <a:solidFill>
              <a:srgbClr val="9CC5E5">
                <a:lumMod val="40000"/>
                <a:lumOff val="6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0" name="Freeform 18">
              <a:extLst>
                <a:ext uri="{FF2B5EF4-FFF2-40B4-BE49-F238E27FC236}">
                  <a16:creationId xmlns:a16="http://schemas.microsoft.com/office/drawing/2014/main" id="{D89AAF2E-55F0-418A-A358-200D11FE71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9824" y="4374118"/>
              <a:ext cx="1076627" cy="1180370"/>
            </a:xfrm>
            <a:custGeom>
              <a:avLst/>
              <a:gdLst>
                <a:gd name="T0" fmla="*/ 4718 w 4753"/>
                <a:gd name="T1" fmla="*/ 0 h 5211"/>
                <a:gd name="T2" fmla="*/ 4753 w 4753"/>
                <a:gd name="T3" fmla="*/ 3504 h 5211"/>
                <a:gd name="T4" fmla="*/ 2668 w 4753"/>
                <a:gd name="T5" fmla="*/ 5211 h 5211"/>
                <a:gd name="T6" fmla="*/ 0 w 4753"/>
                <a:gd name="T7" fmla="*/ 286 h 5211"/>
                <a:gd name="T8" fmla="*/ 4718 w 4753"/>
                <a:gd name="T9" fmla="*/ 0 h 5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53" h="5211">
                  <a:moveTo>
                    <a:pt x="4718" y="0"/>
                  </a:moveTo>
                  <a:lnTo>
                    <a:pt x="4753" y="3504"/>
                  </a:lnTo>
                  <a:lnTo>
                    <a:pt x="2668" y="5211"/>
                  </a:lnTo>
                  <a:lnTo>
                    <a:pt x="0" y="286"/>
                  </a:lnTo>
                  <a:lnTo>
                    <a:pt x="4718" y="0"/>
                  </a:lnTo>
                  <a:close/>
                </a:path>
              </a:pathLst>
            </a:custGeom>
            <a:solidFill>
              <a:srgbClr val="9CC5E5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1" name="Freeform 19">
              <a:extLst>
                <a:ext uri="{FF2B5EF4-FFF2-40B4-BE49-F238E27FC236}">
                  <a16:creationId xmlns:a16="http://schemas.microsoft.com/office/drawing/2014/main" id="{F15419D9-FD00-4C58-9C0A-777D6EA4A4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5908" y="2669592"/>
              <a:ext cx="1003915" cy="1769310"/>
            </a:xfrm>
            <a:custGeom>
              <a:avLst/>
              <a:gdLst>
                <a:gd name="T0" fmla="*/ 2176 w 4432"/>
                <a:gd name="T1" fmla="*/ 0 h 7811"/>
                <a:gd name="T2" fmla="*/ 4432 w 4432"/>
                <a:gd name="T3" fmla="*/ 7811 h 7811"/>
                <a:gd name="T4" fmla="*/ 0 w 4432"/>
                <a:gd name="T5" fmla="*/ 389 h 7811"/>
                <a:gd name="T6" fmla="*/ 2176 w 4432"/>
                <a:gd name="T7" fmla="*/ 0 h 7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32" h="7811">
                  <a:moveTo>
                    <a:pt x="2176" y="0"/>
                  </a:moveTo>
                  <a:lnTo>
                    <a:pt x="4432" y="7811"/>
                  </a:lnTo>
                  <a:lnTo>
                    <a:pt x="0" y="389"/>
                  </a:lnTo>
                  <a:lnTo>
                    <a:pt x="2176" y="0"/>
                  </a:lnTo>
                  <a:close/>
                </a:path>
              </a:pathLst>
            </a:custGeom>
            <a:solidFill>
              <a:srgbClr val="9CC5E5">
                <a:lumMod val="20000"/>
                <a:lumOff val="8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2" name="Freeform 20">
              <a:extLst>
                <a:ext uri="{FF2B5EF4-FFF2-40B4-BE49-F238E27FC236}">
                  <a16:creationId xmlns:a16="http://schemas.microsoft.com/office/drawing/2014/main" id="{CDA4391C-4BF2-4613-8FBB-FB285C23CB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9824" y="2667100"/>
              <a:ext cx="967673" cy="1771801"/>
            </a:xfrm>
            <a:custGeom>
              <a:avLst/>
              <a:gdLst>
                <a:gd name="T0" fmla="*/ 4272 w 4272"/>
                <a:gd name="T1" fmla="*/ 0 h 7822"/>
                <a:gd name="T2" fmla="*/ 4157 w 4272"/>
                <a:gd name="T3" fmla="*/ 5829 h 7822"/>
                <a:gd name="T4" fmla="*/ 0 w 4272"/>
                <a:gd name="T5" fmla="*/ 7822 h 7822"/>
                <a:gd name="T6" fmla="*/ 4272 w 4272"/>
                <a:gd name="T7" fmla="*/ 0 h 7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72" h="7822">
                  <a:moveTo>
                    <a:pt x="4272" y="0"/>
                  </a:moveTo>
                  <a:lnTo>
                    <a:pt x="4157" y="5829"/>
                  </a:lnTo>
                  <a:lnTo>
                    <a:pt x="0" y="7822"/>
                  </a:lnTo>
                  <a:lnTo>
                    <a:pt x="4272" y="0"/>
                  </a:lnTo>
                  <a:close/>
                </a:path>
              </a:pathLst>
            </a:custGeom>
            <a:solidFill>
              <a:srgbClr val="9CC5E5">
                <a:lumMod val="40000"/>
                <a:lumOff val="6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3" name="Freeform 21">
              <a:extLst>
                <a:ext uri="{FF2B5EF4-FFF2-40B4-BE49-F238E27FC236}">
                  <a16:creationId xmlns:a16="http://schemas.microsoft.com/office/drawing/2014/main" id="{6E95A609-B5AE-4B89-84EF-B70D66855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2137" y="5170546"/>
              <a:ext cx="983303" cy="726208"/>
            </a:xfrm>
            <a:custGeom>
              <a:avLst/>
              <a:gdLst>
                <a:gd name="T0" fmla="*/ 3413 w 4341"/>
                <a:gd name="T1" fmla="*/ 0 h 3206"/>
                <a:gd name="T2" fmla="*/ 4341 w 4341"/>
                <a:gd name="T3" fmla="*/ 1660 h 3206"/>
                <a:gd name="T4" fmla="*/ 3287 w 4341"/>
                <a:gd name="T5" fmla="*/ 3206 h 3206"/>
                <a:gd name="T6" fmla="*/ 0 w 4341"/>
                <a:gd name="T7" fmla="*/ 2382 h 3206"/>
                <a:gd name="T8" fmla="*/ 3413 w 4341"/>
                <a:gd name="T9" fmla="*/ 0 h 3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41" h="3206">
                  <a:moveTo>
                    <a:pt x="3413" y="0"/>
                  </a:moveTo>
                  <a:lnTo>
                    <a:pt x="4341" y="1660"/>
                  </a:lnTo>
                  <a:lnTo>
                    <a:pt x="3287" y="3206"/>
                  </a:lnTo>
                  <a:lnTo>
                    <a:pt x="0" y="2382"/>
                  </a:lnTo>
                  <a:lnTo>
                    <a:pt x="3413" y="0"/>
                  </a:lnTo>
                  <a:close/>
                </a:path>
              </a:pathLst>
            </a:custGeom>
            <a:solidFill>
              <a:srgbClr val="9CC5E5">
                <a:lumMod val="40000"/>
                <a:lumOff val="6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4" name="Freeform 22">
              <a:extLst>
                <a:ext uri="{FF2B5EF4-FFF2-40B4-BE49-F238E27FC236}">
                  <a16:creationId xmlns:a16="http://schemas.microsoft.com/office/drawing/2014/main" id="{4BA2010C-B789-43B3-8C42-AD613C2D7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8813" y="4438902"/>
              <a:ext cx="921011" cy="1271203"/>
            </a:xfrm>
            <a:custGeom>
              <a:avLst/>
              <a:gdLst>
                <a:gd name="T0" fmla="*/ 4066 w 4066"/>
                <a:gd name="T1" fmla="*/ 0 h 5612"/>
                <a:gd name="T2" fmla="*/ 3825 w 4066"/>
                <a:gd name="T3" fmla="*/ 3230 h 5612"/>
                <a:gd name="T4" fmla="*/ 412 w 4066"/>
                <a:gd name="T5" fmla="*/ 5612 h 5612"/>
                <a:gd name="T6" fmla="*/ 0 w 4066"/>
                <a:gd name="T7" fmla="*/ 2943 h 5612"/>
                <a:gd name="T8" fmla="*/ 4066 w 4066"/>
                <a:gd name="T9" fmla="*/ 0 h 5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66" h="5612">
                  <a:moveTo>
                    <a:pt x="4066" y="0"/>
                  </a:moveTo>
                  <a:lnTo>
                    <a:pt x="3825" y="3230"/>
                  </a:lnTo>
                  <a:lnTo>
                    <a:pt x="412" y="5612"/>
                  </a:lnTo>
                  <a:lnTo>
                    <a:pt x="0" y="2943"/>
                  </a:lnTo>
                  <a:lnTo>
                    <a:pt x="4066" y="0"/>
                  </a:lnTo>
                  <a:close/>
                </a:path>
              </a:pathLst>
            </a:custGeom>
            <a:solidFill>
              <a:srgbClr val="9CC5E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BFDDE537-BB79-4C5C-B812-6A725C5D555C}"/>
              </a:ext>
            </a:extLst>
          </p:cNvPr>
          <p:cNvGrpSpPr/>
          <p:nvPr/>
        </p:nvGrpSpPr>
        <p:grpSpPr>
          <a:xfrm>
            <a:off x="1345268" y="1028039"/>
            <a:ext cx="3340540" cy="581900"/>
            <a:chOff x="903658" y="987277"/>
            <a:chExt cx="9709091" cy="1688284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16" name="Freeform 23">
              <a:extLst>
                <a:ext uri="{FF2B5EF4-FFF2-40B4-BE49-F238E27FC236}">
                  <a16:creationId xmlns:a16="http://schemas.microsoft.com/office/drawing/2014/main" id="{676E2ED3-A466-4B98-A904-D49D0AF6EB5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4700" y="1864578"/>
              <a:ext cx="1428049" cy="810983"/>
            </a:xfrm>
            <a:custGeom>
              <a:avLst/>
              <a:gdLst>
                <a:gd name="T0" fmla="*/ 3173 w 7158"/>
                <a:gd name="T1" fmla="*/ 0 h 4065"/>
                <a:gd name="T2" fmla="*/ 3539 w 7158"/>
                <a:gd name="T3" fmla="*/ 34 h 4065"/>
                <a:gd name="T4" fmla="*/ 3883 w 7158"/>
                <a:gd name="T5" fmla="*/ 103 h 4065"/>
                <a:gd name="T6" fmla="*/ 4204 w 7158"/>
                <a:gd name="T7" fmla="*/ 229 h 4065"/>
                <a:gd name="T8" fmla="*/ 4501 w 7158"/>
                <a:gd name="T9" fmla="*/ 400 h 4065"/>
                <a:gd name="T10" fmla="*/ 4776 w 7158"/>
                <a:gd name="T11" fmla="*/ 618 h 4065"/>
                <a:gd name="T12" fmla="*/ 5005 w 7158"/>
                <a:gd name="T13" fmla="*/ 859 h 4065"/>
                <a:gd name="T14" fmla="*/ 5211 w 7158"/>
                <a:gd name="T15" fmla="*/ 1145 h 4065"/>
                <a:gd name="T16" fmla="*/ 5337 w 7158"/>
                <a:gd name="T17" fmla="*/ 1133 h 4065"/>
                <a:gd name="T18" fmla="*/ 5658 w 7158"/>
                <a:gd name="T19" fmla="*/ 1168 h 4065"/>
                <a:gd name="T20" fmla="*/ 5967 w 7158"/>
                <a:gd name="T21" fmla="*/ 1248 h 4065"/>
                <a:gd name="T22" fmla="*/ 6254 w 7158"/>
                <a:gd name="T23" fmla="*/ 1385 h 4065"/>
                <a:gd name="T24" fmla="*/ 6506 w 7158"/>
                <a:gd name="T25" fmla="*/ 1569 h 4065"/>
                <a:gd name="T26" fmla="*/ 6723 w 7158"/>
                <a:gd name="T27" fmla="*/ 1786 h 4065"/>
                <a:gd name="T28" fmla="*/ 6906 w 7158"/>
                <a:gd name="T29" fmla="*/ 2038 h 4065"/>
                <a:gd name="T30" fmla="*/ 7044 w 7158"/>
                <a:gd name="T31" fmla="*/ 2324 h 4065"/>
                <a:gd name="T32" fmla="*/ 7124 w 7158"/>
                <a:gd name="T33" fmla="*/ 2634 h 4065"/>
                <a:gd name="T34" fmla="*/ 7158 w 7158"/>
                <a:gd name="T35" fmla="*/ 2954 h 4065"/>
                <a:gd name="T36" fmla="*/ 7136 w 7158"/>
                <a:gd name="T37" fmla="*/ 3264 h 4065"/>
                <a:gd name="T38" fmla="*/ 7055 w 7158"/>
                <a:gd name="T39" fmla="*/ 3550 h 4065"/>
                <a:gd name="T40" fmla="*/ 6941 w 7158"/>
                <a:gd name="T41" fmla="*/ 3813 h 4065"/>
                <a:gd name="T42" fmla="*/ 6781 w 7158"/>
                <a:gd name="T43" fmla="*/ 4065 h 4065"/>
                <a:gd name="T44" fmla="*/ 115 w 7158"/>
                <a:gd name="T45" fmla="*/ 4065 h 4065"/>
                <a:gd name="T46" fmla="*/ 35 w 7158"/>
                <a:gd name="T47" fmla="*/ 3813 h 4065"/>
                <a:gd name="T48" fmla="*/ 0 w 7158"/>
                <a:gd name="T49" fmla="*/ 3550 h 4065"/>
                <a:gd name="T50" fmla="*/ 35 w 7158"/>
                <a:gd name="T51" fmla="*/ 3298 h 4065"/>
                <a:gd name="T52" fmla="*/ 103 w 7158"/>
                <a:gd name="T53" fmla="*/ 3069 h 4065"/>
                <a:gd name="T54" fmla="*/ 218 w 7158"/>
                <a:gd name="T55" fmla="*/ 2851 h 4065"/>
                <a:gd name="T56" fmla="*/ 378 w 7158"/>
                <a:gd name="T57" fmla="*/ 2668 h 4065"/>
                <a:gd name="T58" fmla="*/ 573 w 7158"/>
                <a:gd name="T59" fmla="*/ 2519 h 4065"/>
                <a:gd name="T60" fmla="*/ 779 w 7158"/>
                <a:gd name="T61" fmla="*/ 2416 h 4065"/>
                <a:gd name="T62" fmla="*/ 779 w 7158"/>
                <a:gd name="T63" fmla="*/ 2393 h 4065"/>
                <a:gd name="T64" fmla="*/ 814 w 7158"/>
                <a:gd name="T65" fmla="*/ 2004 h 4065"/>
                <a:gd name="T66" fmla="*/ 905 w 7158"/>
                <a:gd name="T67" fmla="*/ 1637 h 4065"/>
                <a:gd name="T68" fmla="*/ 1054 w 7158"/>
                <a:gd name="T69" fmla="*/ 1294 h 4065"/>
                <a:gd name="T70" fmla="*/ 1249 w 7158"/>
                <a:gd name="T71" fmla="*/ 984 h 4065"/>
                <a:gd name="T72" fmla="*/ 1489 w 7158"/>
                <a:gd name="T73" fmla="*/ 698 h 4065"/>
                <a:gd name="T74" fmla="*/ 1764 w 7158"/>
                <a:gd name="T75" fmla="*/ 458 h 4065"/>
                <a:gd name="T76" fmla="*/ 2073 w 7158"/>
                <a:gd name="T77" fmla="*/ 263 h 4065"/>
                <a:gd name="T78" fmla="*/ 2417 w 7158"/>
                <a:gd name="T79" fmla="*/ 126 h 4065"/>
                <a:gd name="T80" fmla="*/ 2783 w 7158"/>
                <a:gd name="T81" fmla="*/ 34 h 4065"/>
                <a:gd name="T82" fmla="*/ 3173 w 7158"/>
                <a:gd name="T83" fmla="*/ 0 h 4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158" h="4065">
                  <a:moveTo>
                    <a:pt x="3173" y="0"/>
                  </a:moveTo>
                  <a:lnTo>
                    <a:pt x="3539" y="34"/>
                  </a:lnTo>
                  <a:lnTo>
                    <a:pt x="3883" y="103"/>
                  </a:lnTo>
                  <a:lnTo>
                    <a:pt x="4204" y="229"/>
                  </a:lnTo>
                  <a:lnTo>
                    <a:pt x="4501" y="400"/>
                  </a:lnTo>
                  <a:lnTo>
                    <a:pt x="4776" y="618"/>
                  </a:lnTo>
                  <a:lnTo>
                    <a:pt x="5005" y="859"/>
                  </a:lnTo>
                  <a:lnTo>
                    <a:pt x="5211" y="1145"/>
                  </a:lnTo>
                  <a:lnTo>
                    <a:pt x="5337" y="1133"/>
                  </a:lnTo>
                  <a:lnTo>
                    <a:pt x="5658" y="1168"/>
                  </a:lnTo>
                  <a:lnTo>
                    <a:pt x="5967" y="1248"/>
                  </a:lnTo>
                  <a:lnTo>
                    <a:pt x="6254" y="1385"/>
                  </a:lnTo>
                  <a:lnTo>
                    <a:pt x="6506" y="1569"/>
                  </a:lnTo>
                  <a:lnTo>
                    <a:pt x="6723" y="1786"/>
                  </a:lnTo>
                  <a:lnTo>
                    <a:pt x="6906" y="2038"/>
                  </a:lnTo>
                  <a:lnTo>
                    <a:pt x="7044" y="2324"/>
                  </a:lnTo>
                  <a:lnTo>
                    <a:pt x="7124" y="2634"/>
                  </a:lnTo>
                  <a:lnTo>
                    <a:pt x="7158" y="2954"/>
                  </a:lnTo>
                  <a:lnTo>
                    <a:pt x="7136" y="3264"/>
                  </a:lnTo>
                  <a:lnTo>
                    <a:pt x="7055" y="3550"/>
                  </a:lnTo>
                  <a:lnTo>
                    <a:pt x="6941" y="3813"/>
                  </a:lnTo>
                  <a:lnTo>
                    <a:pt x="6781" y="4065"/>
                  </a:lnTo>
                  <a:lnTo>
                    <a:pt x="115" y="4065"/>
                  </a:lnTo>
                  <a:lnTo>
                    <a:pt x="35" y="3813"/>
                  </a:lnTo>
                  <a:lnTo>
                    <a:pt x="0" y="3550"/>
                  </a:lnTo>
                  <a:lnTo>
                    <a:pt x="35" y="3298"/>
                  </a:lnTo>
                  <a:lnTo>
                    <a:pt x="103" y="3069"/>
                  </a:lnTo>
                  <a:lnTo>
                    <a:pt x="218" y="2851"/>
                  </a:lnTo>
                  <a:lnTo>
                    <a:pt x="378" y="2668"/>
                  </a:lnTo>
                  <a:lnTo>
                    <a:pt x="573" y="2519"/>
                  </a:lnTo>
                  <a:lnTo>
                    <a:pt x="779" y="2416"/>
                  </a:lnTo>
                  <a:lnTo>
                    <a:pt x="779" y="2393"/>
                  </a:lnTo>
                  <a:lnTo>
                    <a:pt x="814" y="2004"/>
                  </a:lnTo>
                  <a:lnTo>
                    <a:pt x="905" y="1637"/>
                  </a:lnTo>
                  <a:lnTo>
                    <a:pt x="1054" y="1294"/>
                  </a:lnTo>
                  <a:lnTo>
                    <a:pt x="1249" y="984"/>
                  </a:lnTo>
                  <a:lnTo>
                    <a:pt x="1489" y="698"/>
                  </a:lnTo>
                  <a:lnTo>
                    <a:pt x="1764" y="458"/>
                  </a:lnTo>
                  <a:lnTo>
                    <a:pt x="2073" y="263"/>
                  </a:lnTo>
                  <a:lnTo>
                    <a:pt x="2417" y="126"/>
                  </a:lnTo>
                  <a:lnTo>
                    <a:pt x="2783" y="34"/>
                  </a:lnTo>
                  <a:lnTo>
                    <a:pt x="3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7" name="Freeform 24">
              <a:extLst>
                <a:ext uri="{FF2B5EF4-FFF2-40B4-BE49-F238E27FC236}">
                  <a16:creationId xmlns:a16="http://schemas.microsoft.com/office/drawing/2014/main" id="{A2B420A4-12DB-4BEA-9219-5947EF42BC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2482" y="987277"/>
              <a:ext cx="566791" cy="322199"/>
            </a:xfrm>
            <a:custGeom>
              <a:avLst/>
              <a:gdLst>
                <a:gd name="T0" fmla="*/ 1581 w 2841"/>
                <a:gd name="T1" fmla="*/ 0 h 1615"/>
                <a:gd name="T2" fmla="*/ 1833 w 2841"/>
                <a:gd name="T3" fmla="*/ 34 h 1615"/>
                <a:gd name="T4" fmla="*/ 2062 w 2841"/>
                <a:gd name="T5" fmla="*/ 126 h 1615"/>
                <a:gd name="T6" fmla="*/ 2257 w 2841"/>
                <a:gd name="T7" fmla="*/ 275 h 1615"/>
                <a:gd name="T8" fmla="*/ 2394 w 2841"/>
                <a:gd name="T9" fmla="*/ 470 h 1615"/>
                <a:gd name="T10" fmla="*/ 2497 w 2841"/>
                <a:gd name="T11" fmla="*/ 699 h 1615"/>
                <a:gd name="T12" fmla="*/ 2531 w 2841"/>
                <a:gd name="T13" fmla="*/ 951 h 1615"/>
                <a:gd name="T14" fmla="*/ 2531 w 2841"/>
                <a:gd name="T15" fmla="*/ 962 h 1615"/>
                <a:gd name="T16" fmla="*/ 2657 w 2841"/>
                <a:gd name="T17" fmla="*/ 1031 h 1615"/>
                <a:gd name="T18" fmla="*/ 2749 w 2841"/>
                <a:gd name="T19" fmla="*/ 1134 h 1615"/>
                <a:gd name="T20" fmla="*/ 2818 w 2841"/>
                <a:gd name="T21" fmla="*/ 1260 h 1615"/>
                <a:gd name="T22" fmla="*/ 2841 w 2841"/>
                <a:gd name="T23" fmla="*/ 1409 h 1615"/>
                <a:gd name="T24" fmla="*/ 2829 w 2841"/>
                <a:gd name="T25" fmla="*/ 1512 h 1615"/>
                <a:gd name="T26" fmla="*/ 2795 w 2841"/>
                <a:gd name="T27" fmla="*/ 1615 h 1615"/>
                <a:gd name="T28" fmla="*/ 149 w 2841"/>
                <a:gd name="T29" fmla="*/ 1615 h 1615"/>
                <a:gd name="T30" fmla="*/ 69 w 2841"/>
                <a:gd name="T31" fmla="*/ 1477 h 1615"/>
                <a:gd name="T32" fmla="*/ 12 w 2841"/>
                <a:gd name="T33" fmla="*/ 1328 h 1615"/>
                <a:gd name="T34" fmla="*/ 0 w 2841"/>
                <a:gd name="T35" fmla="*/ 1168 h 1615"/>
                <a:gd name="T36" fmla="*/ 23 w 2841"/>
                <a:gd name="T37" fmla="*/ 985 h 1615"/>
                <a:gd name="T38" fmla="*/ 92 w 2841"/>
                <a:gd name="T39" fmla="*/ 813 h 1615"/>
                <a:gd name="T40" fmla="*/ 207 w 2841"/>
                <a:gd name="T41" fmla="*/ 664 h 1615"/>
                <a:gd name="T42" fmla="*/ 355 w 2841"/>
                <a:gd name="T43" fmla="*/ 550 h 1615"/>
                <a:gd name="T44" fmla="*/ 527 w 2841"/>
                <a:gd name="T45" fmla="*/ 481 h 1615"/>
                <a:gd name="T46" fmla="*/ 722 w 2841"/>
                <a:gd name="T47" fmla="*/ 447 h 1615"/>
                <a:gd name="T48" fmla="*/ 768 w 2841"/>
                <a:gd name="T49" fmla="*/ 447 h 1615"/>
                <a:gd name="T50" fmla="*/ 917 w 2841"/>
                <a:gd name="T51" fmla="*/ 263 h 1615"/>
                <a:gd name="T52" fmla="*/ 1111 w 2841"/>
                <a:gd name="T53" fmla="*/ 126 h 1615"/>
                <a:gd name="T54" fmla="*/ 1329 w 2841"/>
                <a:gd name="T55" fmla="*/ 34 h 1615"/>
                <a:gd name="T56" fmla="*/ 1581 w 2841"/>
                <a:gd name="T57" fmla="*/ 0 h 1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41" h="1615">
                  <a:moveTo>
                    <a:pt x="1581" y="0"/>
                  </a:moveTo>
                  <a:lnTo>
                    <a:pt x="1833" y="34"/>
                  </a:lnTo>
                  <a:lnTo>
                    <a:pt x="2062" y="126"/>
                  </a:lnTo>
                  <a:lnTo>
                    <a:pt x="2257" y="275"/>
                  </a:lnTo>
                  <a:lnTo>
                    <a:pt x="2394" y="470"/>
                  </a:lnTo>
                  <a:lnTo>
                    <a:pt x="2497" y="699"/>
                  </a:lnTo>
                  <a:lnTo>
                    <a:pt x="2531" y="951"/>
                  </a:lnTo>
                  <a:lnTo>
                    <a:pt x="2531" y="962"/>
                  </a:lnTo>
                  <a:lnTo>
                    <a:pt x="2657" y="1031"/>
                  </a:lnTo>
                  <a:lnTo>
                    <a:pt x="2749" y="1134"/>
                  </a:lnTo>
                  <a:lnTo>
                    <a:pt x="2818" y="1260"/>
                  </a:lnTo>
                  <a:lnTo>
                    <a:pt x="2841" y="1409"/>
                  </a:lnTo>
                  <a:lnTo>
                    <a:pt x="2829" y="1512"/>
                  </a:lnTo>
                  <a:lnTo>
                    <a:pt x="2795" y="1615"/>
                  </a:lnTo>
                  <a:lnTo>
                    <a:pt x="149" y="1615"/>
                  </a:lnTo>
                  <a:lnTo>
                    <a:pt x="69" y="1477"/>
                  </a:lnTo>
                  <a:lnTo>
                    <a:pt x="12" y="1328"/>
                  </a:lnTo>
                  <a:lnTo>
                    <a:pt x="0" y="1168"/>
                  </a:lnTo>
                  <a:lnTo>
                    <a:pt x="23" y="985"/>
                  </a:lnTo>
                  <a:lnTo>
                    <a:pt x="92" y="813"/>
                  </a:lnTo>
                  <a:lnTo>
                    <a:pt x="207" y="664"/>
                  </a:lnTo>
                  <a:lnTo>
                    <a:pt x="355" y="550"/>
                  </a:lnTo>
                  <a:lnTo>
                    <a:pt x="527" y="481"/>
                  </a:lnTo>
                  <a:lnTo>
                    <a:pt x="722" y="447"/>
                  </a:lnTo>
                  <a:lnTo>
                    <a:pt x="768" y="447"/>
                  </a:lnTo>
                  <a:lnTo>
                    <a:pt x="917" y="263"/>
                  </a:lnTo>
                  <a:lnTo>
                    <a:pt x="1111" y="126"/>
                  </a:lnTo>
                  <a:lnTo>
                    <a:pt x="1329" y="34"/>
                  </a:lnTo>
                  <a:lnTo>
                    <a:pt x="158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8" name="Freeform 25">
              <a:extLst>
                <a:ext uri="{FF2B5EF4-FFF2-40B4-BE49-F238E27FC236}">
                  <a16:creationId xmlns:a16="http://schemas.microsoft.com/office/drawing/2014/main" id="{5642C5E6-1205-4201-9B04-14F1C8BFB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658" y="1884217"/>
              <a:ext cx="1499191" cy="550759"/>
            </a:xfrm>
            <a:custGeom>
              <a:avLst/>
              <a:gdLst>
                <a:gd name="T0" fmla="*/ 6895 w 10880"/>
                <a:gd name="T1" fmla="*/ 0 h 3997"/>
                <a:gd name="T2" fmla="*/ 7261 w 10880"/>
                <a:gd name="T3" fmla="*/ 35 h 3997"/>
                <a:gd name="T4" fmla="*/ 7605 w 10880"/>
                <a:gd name="T5" fmla="*/ 115 h 3997"/>
                <a:gd name="T6" fmla="*/ 7925 w 10880"/>
                <a:gd name="T7" fmla="*/ 241 h 3997"/>
                <a:gd name="T8" fmla="*/ 8223 w 10880"/>
                <a:gd name="T9" fmla="*/ 413 h 3997"/>
                <a:gd name="T10" fmla="*/ 8498 w 10880"/>
                <a:gd name="T11" fmla="*/ 619 h 3997"/>
                <a:gd name="T12" fmla="*/ 8727 w 10880"/>
                <a:gd name="T13" fmla="*/ 871 h 3997"/>
                <a:gd name="T14" fmla="*/ 8933 w 10880"/>
                <a:gd name="T15" fmla="*/ 1146 h 3997"/>
                <a:gd name="T16" fmla="*/ 9048 w 10880"/>
                <a:gd name="T17" fmla="*/ 1134 h 3997"/>
                <a:gd name="T18" fmla="*/ 9380 w 10880"/>
                <a:gd name="T19" fmla="*/ 1168 h 3997"/>
                <a:gd name="T20" fmla="*/ 9689 w 10880"/>
                <a:gd name="T21" fmla="*/ 1249 h 3997"/>
                <a:gd name="T22" fmla="*/ 9975 w 10880"/>
                <a:gd name="T23" fmla="*/ 1386 h 3997"/>
                <a:gd name="T24" fmla="*/ 10227 w 10880"/>
                <a:gd name="T25" fmla="*/ 1569 h 3997"/>
                <a:gd name="T26" fmla="*/ 10445 w 10880"/>
                <a:gd name="T27" fmla="*/ 1787 h 3997"/>
                <a:gd name="T28" fmla="*/ 10628 w 10880"/>
                <a:gd name="T29" fmla="*/ 2039 h 3997"/>
                <a:gd name="T30" fmla="*/ 10766 w 10880"/>
                <a:gd name="T31" fmla="*/ 2325 h 3997"/>
                <a:gd name="T32" fmla="*/ 10846 w 10880"/>
                <a:gd name="T33" fmla="*/ 2634 h 3997"/>
                <a:gd name="T34" fmla="*/ 10880 w 10880"/>
                <a:gd name="T35" fmla="*/ 2967 h 3997"/>
                <a:gd name="T36" fmla="*/ 10857 w 10880"/>
                <a:gd name="T37" fmla="*/ 3241 h 3997"/>
                <a:gd name="T38" fmla="*/ 10789 w 10880"/>
                <a:gd name="T39" fmla="*/ 3516 h 3997"/>
                <a:gd name="T40" fmla="*/ 10686 w 10880"/>
                <a:gd name="T41" fmla="*/ 3768 h 3997"/>
                <a:gd name="T42" fmla="*/ 10548 w 10880"/>
                <a:gd name="T43" fmla="*/ 3997 h 3997"/>
                <a:gd name="T44" fmla="*/ 0 w 10880"/>
                <a:gd name="T45" fmla="*/ 3997 h 3997"/>
                <a:gd name="T46" fmla="*/ 34 w 10880"/>
                <a:gd name="T47" fmla="*/ 3574 h 3997"/>
                <a:gd name="T48" fmla="*/ 126 w 10880"/>
                <a:gd name="T49" fmla="*/ 3173 h 3997"/>
                <a:gd name="T50" fmla="*/ 286 w 10880"/>
                <a:gd name="T51" fmla="*/ 2783 h 3997"/>
                <a:gd name="T52" fmla="*/ 481 w 10880"/>
                <a:gd name="T53" fmla="*/ 2428 h 3997"/>
                <a:gd name="T54" fmla="*/ 722 w 10880"/>
                <a:gd name="T55" fmla="*/ 2108 h 3997"/>
                <a:gd name="T56" fmla="*/ 1008 w 10880"/>
                <a:gd name="T57" fmla="*/ 1833 h 3997"/>
                <a:gd name="T58" fmla="*/ 1340 w 10880"/>
                <a:gd name="T59" fmla="*/ 1581 h 3997"/>
                <a:gd name="T60" fmla="*/ 1695 w 10880"/>
                <a:gd name="T61" fmla="*/ 1386 h 3997"/>
                <a:gd name="T62" fmla="*/ 2073 w 10880"/>
                <a:gd name="T63" fmla="*/ 1249 h 3997"/>
                <a:gd name="T64" fmla="*/ 2485 w 10880"/>
                <a:gd name="T65" fmla="*/ 1157 h 3997"/>
                <a:gd name="T66" fmla="*/ 2909 w 10880"/>
                <a:gd name="T67" fmla="*/ 1123 h 3997"/>
                <a:gd name="T68" fmla="*/ 3287 w 10880"/>
                <a:gd name="T69" fmla="*/ 1146 h 3997"/>
                <a:gd name="T70" fmla="*/ 3653 w 10880"/>
                <a:gd name="T71" fmla="*/ 1214 h 3997"/>
                <a:gd name="T72" fmla="*/ 3997 w 10880"/>
                <a:gd name="T73" fmla="*/ 1329 h 3997"/>
                <a:gd name="T74" fmla="*/ 4318 w 10880"/>
                <a:gd name="T75" fmla="*/ 1478 h 3997"/>
                <a:gd name="T76" fmla="*/ 4616 w 10880"/>
                <a:gd name="T77" fmla="*/ 1672 h 3997"/>
                <a:gd name="T78" fmla="*/ 4753 w 10880"/>
                <a:gd name="T79" fmla="*/ 1329 h 3997"/>
                <a:gd name="T80" fmla="*/ 4948 w 10880"/>
                <a:gd name="T81" fmla="*/ 1008 h 3997"/>
                <a:gd name="T82" fmla="*/ 5188 w 10880"/>
                <a:gd name="T83" fmla="*/ 722 h 3997"/>
                <a:gd name="T84" fmla="*/ 5474 w 10880"/>
                <a:gd name="T85" fmla="*/ 481 h 3997"/>
                <a:gd name="T86" fmla="*/ 5784 w 10880"/>
                <a:gd name="T87" fmla="*/ 275 h 3997"/>
                <a:gd name="T88" fmla="*/ 6127 w 10880"/>
                <a:gd name="T89" fmla="*/ 126 h 3997"/>
                <a:gd name="T90" fmla="*/ 6505 w 10880"/>
                <a:gd name="T91" fmla="*/ 35 h 3997"/>
                <a:gd name="T92" fmla="*/ 6895 w 10880"/>
                <a:gd name="T93" fmla="*/ 0 h 39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880" h="3997">
                  <a:moveTo>
                    <a:pt x="6895" y="0"/>
                  </a:moveTo>
                  <a:lnTo>
                    <a:pt x="7261" y="35"/>
                  </a:lnTo>
                  <a:lnTo>
                    <a:pt x="7605" y="115"/>
                  </a:lnTo>
                  <a:lnTo>
                    <a:pt x="7925" y="241"/>
                  </a:lnTo>
                  <a:lnTo>
                    <a:pt x="8223" y="413"/>
                  </a:lnTo>
                  <a:lnTo>
                    <a:pt x="8498" y="619"/>
                  </a:lnTo>
                  <a:lnTo>
                    <a:pt x="8727" y="871"/>
                  </a:lnTo>
                  <a:lnTo>
                    <a:pt x="8933" y="1146"/>
                  </a:lnTo>
                  <a:lnTo>
                    <a:pt x="9048" y="1134"/>
                  </a:lnTo>
                  <a:lnTo>
                    <a:pt x="9380" y="1168"/>
                  </a:lnTo>
                  <a:lnTo>
                    <a:pt x="9689" y="1249"/>
                  </a:lnTo>
                  <a:lnTo>
                    <a:pt x="9975" y="1386"/>
                  </a:lnTo>
                  <a:lnTo>
                    <a:pt x="10227" y="1569"/>
                  </a:lnTo>
                  <a:lnTo>
                    <a:pt x="10445" y="1787"/>
                  </a:lnTo>
                  <a:lnTo>
                    <a:pt x="10628" y="2039"/>
                  </a:lnTo>
                  <a:lnTo>
                    <a:pt x="10766" y="2325"/>
                  </a:lnTo>
                  <a:lnTo>
                    <a:pt x="10846" y="2634"/>
                  </a:lnTo>
                  <a:lnTo>
                    <a:pt x="10880" y="2967"/>
                  </a:lnTo>
                  <a:lnTo>
                    <a:pt x="10857" y="3241"/>
                  </a:lnTo>
                  <a:lnTo>
                    <a:pt x="10789" y="3516"/>
                  </a:lnTo>
                  <a:lnTo>
                    <a:pt x="10686" y="3768"/>
                  </a:lnTo>
                  <a:lnTo>
                    <a:pt x="10548" y="3997"/>
                  </a:lnTo>
                  <a:lnTo>
                    <a:pt x="0" y="3997"/>
                  </a:lnTo>
                  <a:lnTo>
                    <a:pt x="34" y="3574"/>
                  </a:lnTo>
                  <a:lnTo>
                    <a:pt x="126" y="3173"/>
                  </a:lnTo>
                  <a:lnTo>
                    <a:pt x="286" y="2783"/>
                  </a:lnTo>
                  <a:lnTo>
                    <a:pt x="481" y="2428"/>
                  </a:lnTo>
                  <a:lnTo>
                    <a:pt x="722" y="2108"/>
                  </a:lnTo>
                  <a:lnTo>
                    <a:pt x="1008" y="1833"/>
                  </a:lnTo>
                  <a:lnTo>
                    <a:pt x="1340" y="1581"/>
                  </a:lnTo>
                  <a:lnTo>
                    <a:pt x="1695" y="1386"/>
                  </a:lnTo>
                  <a:lnTo>
                    <a:pt x="2073" y="1249"/>
                  </a:lnTo>
                  <a:lnTo>
                    <a:pt x="2485" y="1157"/>
                  </a:lnTo>
                  <a:lnTo>
                    <a:pt x="2909" y="1123"/>
                  </a:lnTo>
                  <a:lnTo>
                    <a:pt x="3287" y="1146"/>
                  </a:lnTo>
                  <a:lnTo>
                    <a:pt x="3653" y="1214"/>
                  </a:lnTo>
                  <a:lnTo>
                    <a:pt x="3997" y="1329"/>
                  </a:lnTo>
                  <a:lnTo>
                    <a:pt x="4318" y="1478"/>
                  </a:lnTo>
                  <a:lnTo>
                    <a:pt x="4616" y="1672"/>
                  </a:lnTo>
                  <a:lnTo>
                    <a:pt x="4753" y="1329"/>
                  </a:lnTo>
                  <a:lnTo>
                    <a:pt x="4948" y="1008"/>
                  </a:lnTo>
                  <a:lnTo>
                    <a:pt x="5188" y="722"/>
                  </a:lnTo>
                  <a:lnTo>
                    <a:pt x="5474" y="481"/>
                  </a:lnTo>
                  <a:lnTo>
                    <a:pt x="5784" y="275"/>
                  </a:lnTo>
                  <a:lnTo>
                    <a:pt x="6127" y="126"/>
                  </a:lnTo>
                  <a:lnTo>
                    <a:pt x="6505" y="35"/>
                  </a:lnTo>
                  <a:lnTo>
                    <a:pt x="689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473144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ceberg PowerPoint Diagram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B325E"/>
      </a:accent1>
      <a:accent2>
        <a:srgbClr val="257DC4"/>
      </a:accent2>
      <a:accent3>
        <a:srgbClr val="9CC5E5"/>
      </a:accent3>
      <a:accent4>
        <a:srgbClr val="F26C4F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Android Flat">
      <a:dk1>
        <a:sysClr val="windowText" lastClr="000000"/>
      </a:dk1>
      <a:lt1>
        <a:sysClr val="window" lastClr="FFFFFF"/>
      </a:lt1>
      <a:dk2>
        <a:srgbClr val="44546A"/>
      </a:dk2>
      <a:lt2>
        <a:srgbClr val="EFEFEF"/>
      </a:lt2>
      <a:accent1>
        <a:srgbClr val="41A55F"/>
      </a:accent1>
      <a:accent2>
        <a:srgbClr val="00A885"/>
      </a:accent2>
      <a:accent3>
        <a:srgbClr val="2969B0"/>
      </a:accent3>
      <a:accent4>
        <a:srgbClr val="553982"/>
      </a:accent4>
      <a:accent5>
        <a:srgbClr val="FAC51C"/>
      </a:accent5>
      <a:accent6>
        <a:srgbClr val="B8312F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5577</TotalTime>
  <Words>169</Words>
  <Application>Microsoft Office PowerPoint</Application>
  <PresentationFormat>Custom</PresentationFormat>
  <Paragraphs>23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Open Sans</vt:lpstr>
      <vt:lpstr>Segoe UI</vt:lpstr>
      <vt:lpstr>Office Theme</vt:lpstr>
      <vt:lpstr>1_Office Theme</vt:lpstr>
      <vt:lpstr>Free Iceberg Diagram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CAPM Efficient Frontier Curve for PowerPoint</dc:title>
  <dc:creator>Julian</dc:creator>
  <cp:lastModifiedBy>FTM</cp:lastModifiedBy>
  <cp:revision>112</cp:revision>
  <dcterms:created xsi:type="dcterms:W3CDTF">2013-09-12T13:05:01Z</dcterms:created>
  <dcterms:modified xsi:type="dcterms:W3CDTF">2018-05-25T20:08:03Z</dcterms:modified>
</cp:coreProperties>
</file>