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257" r:id="rId4"/>
    <p:sldId id="27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3EE"/>
    <a:srgbClr val="FCFD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268E8-160F-4ACB-B234-37D1D1139B35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34A5A-1151-4F50-ADD5-F7334E187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6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2604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304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183-B317-4F76-A5F4-E9947921C31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7FA9-44F7-4286-B951-FC19F2DAF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5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183-B317-4F76-A5F4-E9947921C31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7FA9-44F7-4286-B951-FC19F2DAF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6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183-B317-4F76-A5F4-E9947921C31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7FA9-44F7-4286-B951-FC19F2DAF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46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37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5" y="1122363"/>
            <a:ext cx="9144000" cy="2387600"/>
          </a:xfrm>
        </p:spPr>
        <p:txBody>
          <a:bodyPr anchor="b"/>
          <a:lstStyle>
            <a:lvl1pPr algn="ctr">
              <a:defRPr sz="59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5" y="3602038"/>
            <a:ext cx="9144000" cy="1655762"/>
          </a:xfrm>
        </p:spPr>
        <p:txBody>
          <a:bodyPr/>
          <a:lstStyle>
            <a:lvl1pPr marL="0" indent="0" algn="ctr">
              <a:buNone/>
              <a:defRPr sz="2395"/>
            </a:lvl1pPr>
            <a:lvl2pPr marL="456515" indent="0" algn="ctr">
              <a:buNone/>
              <a:defRPr sz="1995"/>
            </a:lvl2pPr>
            <a:lvl3pPr marL="913030" indent="0" algn="ctr">
              <a:buNone/>
              <a:defRPr sz="1795"/>
            </a:lvl3pPr>
            <a:lvl4pPr marL="1369545" indent="0" algn="ctr">
              <a:buNone/>
              <a:defRPr sz="1600"/>
            </a:lvl4pPr>
            <a:lvl5pPr marL="1826059" indent="0" algn="ctr">
              <a:buNone/>
              <a:defRPr sz="1600"/>
            </a:lvl5pPr>
            <a:lvl6pPr marL="2282573" indent="0" algn="ctr">
              <a:buNone/>
              <a:defRPr sz="1600"/>
            </a:lvl6pPr>
            <a:lvl7pPr marL="2739088" indent="0" algn="ctr">
              <a:buNone/>
              <a:defRPr sz="1600"/>
            </a:lvl7pPr>
            <a:lvl8pPr marL="3195602" indent="0" algn="ctr">
              <a:buNone/>
              <a:defRPr sz="1600"/>
            </a:lvl8pPr>
            <a:lvl9pPr marL="365211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92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12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8"/>
            <a:ext cx="10515600" cy="2852737"/>
          </a:xfrm>
        </p:spPr>
        <p:txBody>
          <a:bodyPr anchor="b"/>
          <a:lstStyle>
            <a:lvl1pPr>
              <a:defRPr sz="59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73"/>
            <a:ext cx="10515600" cy="1500187"/>
          </a:xfrm>
        </p:spPr>
        <p:txBody>
          <a:bodyPr/>
          <a:lstStyle>
            <a:lvl1pPr marL="0" indent="0">
              <a:buNone/>
              <a:defRPr sz="2395">
                <a:solidFill>
                  <a:schemeClr val="tx1">
                    <a:tint val="75000"/>
                  </a:schemeClr>
                </a:solidFill>
              </a:defRPr>
            </a:lvl1pPr>
            <a:lvl2pPr marL="456515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3030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9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60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25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90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56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21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08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5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95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3" y="1681163"/>
            <a:ext cx="5157787" cy="823912"/>
          </a:xfrm>
        </p:spPr>
        <p:txBody>
          <a:bodyPr anchor="b"/>
          <a:lstStyle>
            <a:lvl1pPr marL="0" indent="0">
              <a:buNone/>
              <a:defRPr sz="2395" b="1"/>
            </a:lvl1pPr>
            <a:lvl2pPr marL="456515" indent="0">
              <a:buNone/>
              <a:defRPr sz="1995" b="1"/>
            </a:lvl2pPr>
            <a:lvl3pPr marL="913030" indent="0">
              <a:buNone/>
              <a:defRPr sz="1795" b="1"/>
            </a:lvl3pPr>
            <a:lvl4pPr marL="1369545" indent="0">
              <a:buNone/>
              <a:defRPr sz="1600" b="1"/>
            </a:lvl4pPr>
            <a:lvl5pPr marL="1826059" indent="0">
              <a:buNone/>
              <a:defRPr sz="1600" b="1"/>
            </a:lvl5pPr>
            <a:lvl6pPr marL="2282573" indent="0">
              <a:buNone/>
              <a:defRPr sz="1600" b="1"/>
            </a:lvl6pPr>
            <a:lvl7pPr marL="2739088" indent="0">
              <a:buNone/>
              <a:defRPr sz="1600" b="1"/>
            </a:lvl7pPr>
            <a:lvl8pPr marL="3195602" indent="0">
              <a:buNone/>
              <a:defRPr sz="1600" b="1"/>
            </a:lvl8pPr>
            <a:lvl9pPr marL="36521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3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395" b="1"/>
            </a:lvl1pPr>
            <a:lvl2pPr marL="456515" indent="0">
              <a:buNone/>
              <a:defRPr sz="1995" b="1"/>
            </a:lvl2pPr>
            <a:lvl3pPr marL="913030" indent="0">
              <a:buNone/>
              <a:defRPr sz="1795" b="1"/>
            </a:lvl3pPr>
            <a:lvl4pPr marL="1369545" indent="0">
              <a:buNone/>
              <a:defRPr sz="1600" b="1"/>
            </a:lvl4pPr>
            <a:lvl5pPr marL="1826059" indent="0">
              <a:buNone/>
              <a:defRPr sz="1600" b="1"/>
            </a:lvl5pPr>
            <a:lvl6pPr marL="2282573" indent="0">
              <a:buNone/>
              <a:defRPr sz="1600" b="1"/>
            </a:lvl6pPr>
            <a:lvl7pPr marL="2739088" indent="0">
              <a:buNone/>
              <a:defRPr sz="1600" b="1"/>
            </a:lvl7pPr>
            <a:lvl8pPr marL="3195602" indent="0">
              <a:buNone/>
              <a:defRPr sz="1600" b="1"/>
            </a:lvl8pPr>
            <a:lvl9pPr marL="36521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69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51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2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183-B317-4F76-A5F4-E9947921C31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7FA9-44F7-4286-B951-FC19F2DAF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8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3" y="457200"/>
            <a:ext cx="3932237" cy="1600200"/>
          </a:xfrm>
        </p:spPr>
        <p:txBody>
          <a:bodyPr anchor="b"/>
          <a:lstStyle>
            <a:lvl1pPr>
              <a:defRPr sz="319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5"/>
            <a:ext cx="6172200" cy="4873625"/>
          </a:xfrm>
        </p:spPr>
        <p:txBody>
          <a:bodyPr/>
          <a:lstStyle>
            <a:lvl1pPr>
              <a:defRPr sz="3195"/>
            </a:lvl1pPr>
            <a:lvl2pPr>
              <a:defRPr sz="2795"/>
            </a:lvl2pPr>
            <a:lvl3pPr>
              <a:defRPr sz="2395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3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515" indent="0">
              <a:buNone/>
              <a:defRPr sz="1400"/>
            </a:lvl2pPr>
            <a:lvl3pPr marL="913030" indent="0">
              <a:buNone/>
              <a:defRPr sz="1200"/>
            </a:lvl3pPr>
            <a:lvl4pPr marL="1369545" indent="0">
              <a:buNone/>
              <a:defRPr sz="1000"/>
            </a:lvl4pPr>
            <a:lvl5pPr marL="1826059" indent="0">
              <a:buNone/>
              <a:defRPr sz="1000"/>
            </a:lvl5pPr>
            <a:lvl6pPr marL="2282573" indent="0">
              <a:buNone/>
              <a:defRPr sz="1000"/>
            </a:lvl6pPr>
            <a:lvl7pPr marL="2739088" indent="0">
              <a:buNone/>
              <a:defRPr sz="1000"/>
            </a:lvl7pPr>
            <a:lvl8pPr marL="3195602" indent="0">
              <a:buNone/>
              <a:defRPr sz="1000"/>
            </a:lvl8pPr>
            <a:lvl9pPr marL="365211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59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3" y="457200"/>
            <a:ext cx="3932237" cy="1600200"/>
          </a:xfrm>
        </p:spPr>
        <p:txBody>
          <a:bodyPr anchor="b"/>
          <a:lstStyle>
            <a:lvl1pPr>
              <a:defRPr sz="319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5"/>
            <a:ext cx="6172200" cy="4873625"/>
          </a:xfrm>
        </p:spPr>
        <p:txBody>
          <a:bodyPr/>
          <a:lstStyle>
            <a:lvl1pPr marL="0" indent="0">
              <a:buNone/>
              <a:defRPr sz="3195"/>
            </a:lvl1pPr>
            <a:lvl2pPr marL="456515" indent="0">
              <a:buNone/>
              <a:defRPr sz="2795"/>
            </a:lvl2pPr>
            <a:lvl3pPr marL="913030" indent="0">
              <a:buNone/>
              <a:defRPr sz="2395"/>
            </a:lvl3pPr>
            <a:lvl4pPr marL="1369545" indent="0">
              <a:buNone/>
              <a:defRPr sz="1995"/>
            </a:lvl4pPr>
            <a:lvl5pPr marL="1826059" indent="0">
              <a:buNone/>
              <a:defRPr sz="1995"/>
            </a:lvl5pPr>
            <a:lvl6pPr marL="2282573" indent="0">
              <a:buNone/>
              <a:defRPr sz="1995"/>
            </a:lvl6pPr>
            <a:lvl7pPr marL="2739088" indent="0">
              <a:buNone/>
              <a:defRPr sz="1995"/>
            </a:lvl7pPr>
            <a:lvl8pPr marL="3195602" indent="0">
              <a:buNone/>
              <a:defRPr sz="1995"/>
            </a:lvl8pPr>
            <a:lvl9pPr marL="3652117" indent="0">
              <a:buNone/>
              <a:defRPr sz="199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3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515" indent="0">
              <a:buNone/>
              <a:defRPr sz="1400"/>
            </a:lvl2pPr>
            <a:lvl3pPr marL="913030" indent="0">
              <a:buNone/>
              <a:defRPr sz="1200"/>
            </a:lvl3pPr>
            <a:lvl4pPr marL="1369545" indent="0">
              <a:buNone/>
              <a:defRPr sz="1000"/>
            </a:lvl4pPr>
            <a:lvl5pPr marL="1826059" indent="0">
              <a:buNone/>
              <a:defRPr sz="1000"/>
            </a:lvl5pPr>
            <a:lvl6pPr marL="2282573" indent="0">
              <a:buNone/>
              <a:defRPr sz="1000"/>
            </a:lvl6pPr>
            <a:lvl7pPr marL="2739088" indent="0">
              <a:buNone/>
              <a:defRPr sz="1000"/>
            </a:lvl7pPr>
            <a:lvl8pPr marL="3195602" indent="0">
              <a:buNone/>
              <a:defRPr sz="1000"/>
            </a:lvl8pPr>
            <a:lvl9pPr marL="365211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867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357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002F-F9B5-4A5E-A203-D8A540F0CB5B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036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44"/>
            <a:ext cx="5932223" cy="711081"/>
          </a:xfrm>
        </p:spPr>
        <p:txBody>
          <a:bodyPr>
            <a:normAutofit/>
          </a:bodyPr>
          <a:lstStyle>
            <a:lvl1pPr algn="ctr">
              <a:defRPr sz="3595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8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183-B317-4F76-A5F4-E9947921C31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7FA9-44F7-4286-B951-FC19F2DAF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2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183-B317-4F76-A5F4-E9947921C31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7FA9-44F7-4286-B951-FC19F2DAF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8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183-B317-4F76-A5F4-E9947921C31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7FA9-44F7-4286-B951-FC19F2DAF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7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183-B317-4F76-A5F4-E9947921C31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7FA9-44F7-4286-B951-FC19F2DAF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7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183-B317-4F76-A5F4-E9947921C31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7FA9-44F7-4286-B951-FC19F2DAF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4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183-B317-4F76-A5F4-E9947921C31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7FA9-44F7-4286-B951-FC19F2DAF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9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7183-B317-4F76-A5F4-E9947921C31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87FA9-44F7-4286-B951-FC19F2DAF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6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D7183-B317-4F76-A5F4-E9947921C319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87FA9-44F7-4286-B951-FC19F2DAF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4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7002F-F9B5-4A5E-A203-D8A540F0CB5B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6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68283-E25D-4BF9-A410-AB9FF98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3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3030" rtl="0" eaLnBrk="1" latinLnBrk="0" hangingPunct="1">
        <a:lnSpc>
          <a:spcPct val="90000"/>
        </a:lnSpc>
        <a:spcBef>
          <a:spcPct val="0"/>
        </a:spcBef>
        <a:buNone/>
        <a:defRPr sz="4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256" indent="-228256" algn="l" defTabSz="91303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5" kern="1200">
          <a:solidFill>
            <a:schemeClr val="tx1"/>
          </a:solidFill>
          <a:latin typeface="+mn-lt"/>
          <a:ea typeface="+mn-ea"/>
          <a:cs typeface="+mn-cs"/>
        </a:defRPr>
      </a:lvl1pPr>
      <a:lvl2pPr marL="684771" indent="-228256" algn="l" defTabSz="9130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5" kern="1200">
          <a:solidFill>
            <a:schemeClr val="tx1"/>
          </a:solidFill>
          <a:latin typeface="+mn-lt"/>
          <a:ea typeface="+mn-ea"/>
          <a:cs typeface="+mn-cs"/>
        </a:defRPr>
      </a:lvl2pPr>
      <a:lvl3pPr marL="1141286" indent="-228256" algn="l" defTabSz="9130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7801" indent="-228256" algn="l" defTabSz="9130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4316" indent="-228256" algn="l" defTabSz="9130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10831" indent="-228256" algn="l" defTabSz="9130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7345" indent="-228256" algn="l" defTabSz="9130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3860" indent="-228256" algn="l" defTabSz="9130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80374" indent="-228256" algn="l" defTabSz="9130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030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515" algn="l" defTabSz="913030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3030" algn="l" defTabSz="913030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9545" algn="l" defTabSz="913030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6059" algn="l" defTabSz="913030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2573" algn="l" defTabSz="913030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9088" algn="l" defTabSz="913030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5602" algn="l" defTabSz="913030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52117" algn="l" defTabSz="913030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25"/>
          <p:cNvSpPr>
            <a:spLocks noEditPoints="1"/>
          </p:cNvSpPr>
          <p:nvPr/>
        </p:nvSpPr>
        <p:spPr bwMode="auto">
          <a:xfrm>
            <a:off x="8982634" y="4066656"/>
            <a:ext cx="334832" cy="326418"/>
          </a:xfrm>
          <a:custGeom>
            <a:avLst/>
            <a:gdLst>
              <a:gd name="T0" fmla="*/ 1186 w 3616"/>
              <a:gd name="T1" fmla="*/ 1498 h 3158"/>
              <a:gd name="T2" fmla="*/ 786 w 3616"/>
              <a:gd name="T3" fmla="*/ 1647 h 3158"/>
              <a:gd name="T4" fmla="*/ 915 w 3616"/>
              <a:gd name="T5" fmla="*/ 2235 h 3158"/>
              <a:gd name="T6" fmla="*/ 1216 w 3616"/>
              <a:gd name="T7" fmla="*/ 2625 h 3158"/>
              <a:gd name="T8" fmla="*/ 1553 w 3616"/>
              <a:gd name="T9" fmla="*/ 2852 h 3158"/>
              <a:gd name="T10" fmla="*/ 1792 w 3616"/>
              <a:gd name="T11" fmla="*/ 2952 h 3158"/>
              <a:gd name="T12" fmla="*/ 2057 w 3616"/>
              <a:gd name="T13" fmla="*/ 2858 h 3158"/>
              <a:gd name="T14" fmla="*/ 2479 w 3616"/>
              <a:gd name="T15" fmla="*/ 2554 h 3158"/>
              <a:gd name="T16" fmla="*/ 1829 w 3616"/>
              <a:gd name="T17" fmla="*/ 2672 h 3158"/>
              <a:gd name="T18" fmla="*/ 1657 w 3616"/>
              <a:gd name="T19" fmla="*/ 2529 h 3158"/>
              <a:gd name="T20" fmla="*/ 1768 w 3616"/>
              <a:gd name="T21" fmla="*/ 2334 h 3158"/>
              <a:gd name="T22" fmla="*/ 1982 w 3616"/>
              <a:gd name="T23" fmla="*/ 2413 h 3158"/>
              <a:gd name="T24" fmla="*/ 2796 w 3616"/>
              <a:gd name="T25" fmla="*/ 1968 h 3158"/>
              <a:gd name="T26" fmla="*/ 2427 w 3616"/>
              <a:gd name="T27" fmla="*/ 1787 h 3158"/>
              <a:gd name="T28" fmla="*/ 2129 w 3616"/>
              <a:gd name="T29" fmla="*/ 1655 h 3158"/>
              <a:gd name="T30" fmla="*/ 2014 w 3616"/>
              <a:gd name="T31" fmla="*/ 1498 h 3158"/>
              <a:gd name="T32" fmla="*/ 1995 w 3616"/>
              <a:gd name="T33" fmla="*/ 1423 h 3158"/>
              <a:gd name="T34" fmla="*/ 1745 w 3616"/>
              <a:gd name="T35" fmla="*/ 1578 h 3158"/>
              <a:gd name="T36" fmla="*/ 1434 w 3616"/>
              <a:gd name="T37" fmla="*/ 1660 h 3158"/>
              <a:gd name="T38" fmla="*/ 1421 w 3616"/>
              <a:gd name="T39" fmla="*/ 1607 h 3158"/>
              <a:gd name="T40" fmla="*/ 1471 w 3616"/>
              <a:gd name="T41" fmla="*/ 1398 h 3158"/>
              <a:gd name="T42" fmla="*/ 1985 w 3616"/>
              <a:gd name="T43" fmla="*/ 513 h 3158"/>
              <a:gd name="T44" fmla="*/ 2601 w 3616"/>
              <a:gd name="T45" fmla="*/ 778 h 3158"/>
              <a:gd name="T46" fmla="*/ 2970 w 3616"/>
              <a:gd name="T47" fmla="*/ 1305 h 3158"/>
              <a:gd name="T48" fmla="*/ 3240 w 3616"/>
              <a:gd name="T49" fmla="*/ 1432 h 3158"/>
              <a:gd name="T50" fmla="*/ 3222 w 3616"/>
              <a:gd name="T51" fmla="*/ 1949 h 3158"/>
              <a:gd name="T52" fmla="*/ 2954 w 3616"/>
              <a:gd name="T53" fmla="*/ 2127 h 3158"/>
              <a:gd name="T54" fmla="*/ 2649 w 3616"/>
              <a:gd name="T55" fmla="*/ 2653 h 3158"/>
              <a:gd name="T56" fmla="*/ 2251 w 3616"/>
              <a:gd name="T57" fmla="*/ 2970 h 3158"/>
              <a:gd name="T58" fmla="*/ 1927 w 3616"/>
              <a:gd name="T59" fmla="*/ 3123 h 3158"/>
              <a:gd name="T60" fmla="*/ 1783 w 3616"/>
              <a:gd name="T61" fmla="*/ 3152 h 3158"/>
              <a:gd name="T62" fmla="*/ 1614 w 3616"/>
              <a:gd name="T63" fmla="*/ 3092 h 3158"/>
              <a:gd name="T64" fmla="*/ 1239 w 3616"/>
              <a:gd name="T65" fmla="*/ 2886 h 3158"/>
              <a:gd name="T66" fmla="*/ 842 w 3616"/>
              <a:gd name="T67" fmla="*/ 2491 h 3158"/>
              <a:gd name="T68" fmla="*/ 545 w 3616"/>
              <a:gd name="T69" fmla="*/ 2042 h 3158"/>
              <a:gd name="T70" fmla="*/ 352 w 3616"/>
              <a:gd name="T71" fmla="*/ 1849 h 3158"/>
              <a:gd name="T72" fmla="*/ 445 w 3616"/>
              <a:gd name="T73" fmla="*/ 1350 h 3158"/>
              <a:gd name="T74" fmla="*/ 747 w 3616"/>
              <a:gd name="T75" fmla="*/ 1083 h 3158"/>
              <a:gd name="T76" fmla="*/ 1223 w 3616"/>
              <a:gd name="T77" fmla="*/ 642 h 3158"/>
              <a:gd name="T78" fmla="*/ 1808 w 3616"/>
              <a:gd name="T79" fmla="*/ 0 h 3158"/>
              <a:gd name="T80" fmla="*/ 2629 w 3616"/>
              <a:gd name="T81" fmla="*/ 176 h 3158"/>
              <a:gd name="T82" fmla="*/ 3222 w 3616"/>
              <a:gd name="T83" fmla="*/ 653 h 3158"/>
              <a:gd name="T84" fmla="*/ 3494 w 3616"/>
              <a:gd name="T85" fmla="*/ 1349 h 3158"/>
              <a:gd name="T86" fmla="*/ 3616 w 3616"/>
              <a:gd name="T87" fmla="*/ 1613 h 3158"/>
              <a:gd name="T88" fmla="*/ 3476 w 3616"/>
              <a:gd name="T89" fmla="*/ 1913 h 3158"/>
              <a:gd name="T90" fmla="*/ 3248 w 3616"/>
              <a:gd name="T91" fmla="*/ 1124 h 3158"/>
              <a:gd name="T92" fmla="*/ 2866 w 3616"/>
              <a:gd name="T93" fmla="*/ 560 h 3158"/>
              <a:gd name="T94" fmla="*/ 2209 w 3616"/>
              <a:gd name="T95" fmla="*/ 239 h 3158"/>
              <a:gd name="T96" fmla="*/ 1406 w 3616"/>
              <a:gd name="T97" fmla="*/ 239 h 3158"/>
              <a:gd name="T98" fmla="*/ 750 w 3616"/>
              <a:gd name="T99" fmla="*/ 560 h 3158"/>
              <a:gd name="T100" fmla="*/ 369 w 3616"/>
              <a:gd name="T101" fmla="*/ 1123 h 3158"/>
              <a:gd name="T102" fmla="*/ 139 w 3616"/>
              <a:gd name="T103" fmla="*/ 1913 h 3158"/>
              <a:gd name="T104" fmla="*/ 0 w 3616"/>
              <a:gd name="T105" fmla="*/ 1614 h 3158"/>
              <a:gd name="T106" fmla="*/ 120 w 3616"/>
              <a:gd name="T107" fmla="*/ 1349 h 3158"/>
              <a:gd name="T108" fmla="*/ 394 w 3616"/>
              <a:gd name="T109" fmla="*/ 653 h 3158"/>
              <a:gd name="T110" fmla="*/ 987 w 3616"/>
              <a:gd name="T111" fmla="*/ 176 h 3158"/>
              <a:gd name="T112" fmla="*/ 1808 w 3616"/>
              <a:gd name="T113" fmla="*/ 0 h 3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616" h="3158">
                <a:moveTo>
                  <a:pt x="1466" y="1339"/>
                </a:moveTo>
                <a:lnTo>
                  <a:pt x="1440" y="1367"/>
                </a:lnTo>
                <a:lnTo>
                  <a:pt x="1409" y="1391"/>
                </a:lnTo>
                <a:lnTo>
                  <a:pt x="1373" y="1415"/>
                </a:lnTo>
                <a:lnTo>
                  <a:pt x="1331" y="1438"/>
                </a:lnTo>
                <a:lnTo>
                  <a:pt x="1287" y="1459"/>
                </a:lnTo>
                <a:lnTo>
                  <a:pt x="1237" y="1479"/>
                </a:lnTo>
                <a:lnTo>
                  <a:pt x="1186" y="1498"/>
                </a:lnTo>
                <a:lnTo>
                  <a:pt x="1132" y="1517"/>
                </a:lnTo>
                <a:lnTo>
                  <a:pt x="1076" y="1533"/>
                </a:lnTo>
                <a:lnTo>
                  <a:pt x="1019" y="1549"/>
                </a:lnTo>
                <a:lnTo>
                  <a:pt x="960" y="1563"/>
                </a:lnTo>
                <a:lnTo>
                  <a:pt x="902" y="1576"/>
                </a:lnTo>
                <a:lnTo>
                  <a:pt x="844" y="1588"/>
                </a:lnTo>
                <a:lnTo>
                  <a:pt x="787" y="1599"/>
                </a:lnTo>
                <a:lnTo>
                  <a:pt x="786" y="1647"/>
                </a:lnTo>
                <a:lnTo>
                  <a:pt x="788" y="1732"/>
                </a:lnTo>
                <a:lnTo>
                  <a:pt x="795" y="1813"/>
                </a:lnTo>
                <a:lnTo>
                  <a:pt x="806" y="1892"/>
                </a:lnTo>
                <a:lnTo>
                  <a:pt x="821" y="1967"/>
                </a:lnTo>
                <a:lnTo>
                  <a:pt x="840" y="2038"/>
                </a:lnTo>
                <a:lnTo>
                  <a:pt x="862" y="2107"/>
                </a:lnTo>
                <a:lnTo>
                  <a:pt x="887" y="2172"/>
                </a:lnTo>
                <a:lnTo>
                  <a:pt x="915" y="2235"/>
                </a:lnTo>
                <a:lnTo>
                  <a:pt x="946" y="2293"/>
                </a:lnTo>
                <a:lnTo>
                  <a:pt x="980" y="2349"/>
                </a:lnTo>
                <a:lnTo>
                  <a:pt x="1015" y="2402"/>
                </a:lnTo>
                <a:lnTo>
                  <a:pt x="1053" y="2452"/>
                </a:lnTo>
                <a:lnTo>
                  <a:pt x="1091" y="2499"/>
                </a:lnTo>
                <a:lnTo>
                  <a:pt x="1132" y="2544"/>
                </a:lnTo>
                <a:lnTo>
                  <a:pt x="1173" y="2586"/>
                </a:lnTo>
                <a:lnTo>
                  <a:pt x="1216" y="2625"/>
                </a:lnTo>
                <a:lnTo>
                  <a:pt x="1258" y="2662"/>
                </a:lnTo>
                <a:lnTo>
                  <a:pt x="1302" y="2696"/>
                </a:lnTo>
                <a:lnTo>
                  <a:pt x="1345" y="2728"/>
                </a:lnTo>
                <a:lnTo>
                  <a:pt x="1388" y="2756"/>
                </a:lnTo>
                <a:lnTo>
                  <a:pt x="1430" y="2784"/>
                </a:lnTo>
                <a:lnTo>
                  <a:pt x="1472" y="2808"/>
                </a:lnTo>
                <a:lnTo>
                  <a:pt x="1513" y="2831"/>
                </a:lnTo>
                <a:lnTo>
                  <a:pt x="1553" y="2852"/>
                </a:lnTo>
                <a:lnTo>
                  <a:pt x="1590" y="2871"/>
                </a:lnTo>
                <a:lnTo>
                  <a:pt x="1627" y="2888"/>
                </a:lnTo>
                <a:lnTo>
                  <a:pt x="1661" y="2903"/>
                </a:lnTo>
                <a:lnTo>
                  <a:pt x="1693" y="2915"/>
                </a:lnTo>
                <a:lnTo>
                  <a:pt x="1723" y="2927"/>
                </a:lnTo>
                <a:lnTo>
                  <a:pt x="1749" y="2936"/>
                </a:lnTo>
                <a:lnTo>
                  <a:pt x="1772" y="2945"/>
                </a:lnTo>
                <a:lnTo>
                  <a:pt x="1792" y="2952"/>
                </a:lnTo>
                <a:lnTo>
                  <a:pt x="1809" y="2956"/>
                </a:lnTo>
                <a:lnTo>
                  <a:pt x="1830" y="2950"/>
                </a:lnTo>
                <a:lnTo>
                  <a:pt x="1856" y="2942"/>
                </a:lnTo>
                <a:lnTo>
                  <a:pt x="1888" y="2930"/>
                </a:lnTo>
                <a:lnTo>
                  <a:pt x="1925" y="2916"/>
                </a:lnTo>
                <a:lnTo>
                  <a:pt x="1966" y="2900"/>
                </a:lnTo>
                <a:lnTo>
                  <a:pt x="2010" y="2881"/>
                </a:lnTo>
                <a:lnTo>
                  <a:pt x="2057" y="2858"/>
                </a:lnTo>
                <a:lnTo>
                  <a:pt x="2106" y="2833"/>
                </a:lnTo>
                <a:lnTo>
                  <a:pt x="2158" y="2804"/>
                </a:lnTo>
                <a:lnTo>
                  <a:pt x="2211" y="2772"/>
                </a:lnTo>
                <a:lnTo>
                  <a:pt x="2265" y="2736"/>
                </a:lnTo>
                <a:lnTo>
                  <a:pt x="2319" y="2696"/>
                </a:lnTo>
                <a:lnTo>
                  <a:pt x="2373" y="2653"/>
                </a:lnTo>
                <a:lnTo>
                  <a:pt x="2427" y="2605"/>
                </a:lnTo>
                <a:lnTo>
                  <a:pt x="2479" y="2554"/>
                </a:lnTo>
                <a:lnTo>
                  <a:pt x="1994" y="2554"/>
                </a:lnTo>
                <a:lnTo>
                  <a:pt x="1981" y="2581"/>
                </a:lnTo>
                <a:lnTo>
                  <a:pt x="1964" y="2606"/>
                </a:lnTo>
                <a:lnTo>
                  <a:pt x="1944" y="2629"/>
                </a:lnTo>
                <a:lnTo>
                  <a:pt x="1918" y="2647"/>
                </a:lnTo>
                <a:lnTo>
                  <a:pt x="1891" y="2661"/>
                </a:lnTo>
                <a:lnTo>
                  <a:pt x="1861" y="2669"/>
                </a:lnTo>
                <a:lnTo>
                  <a:pt x="1829" y="2672"/>
                </a:lnTo>
                <a:lnTo>
                  <a:pt x="1797" y="2669"/>
                </a:lnTo>
                <a:lnTo>
                  <a:pt x="1768" y="2661"/>
                </a:lnTo>
                <a:lnTo>
                  <a:pt x="1740" y="2648"/>
                </a:lnTo>
                <a:lnTo>
                  <a:pt x="1716" y="2631"/>
                </a:lnTo>
                <a:lnTo>
                  <a:pt x="1695" y="2610"/>
                </a:lnTo>
                <a:lnTo>
                  <a:pt x="1678" y="2586"/>
                </a:lnTo>
                <a:lnTo>
                  <a:pt x="1665" y="2559"/>
                </a:lnTo>
                <a:lnTo>
                  <a:pt x="1657" y="2529"/>
                </a:lnTo>
                <a:lnTo>
                  <a:pt x="1654" y="2498"/>
                </a:lnTo>
                <a:lnTo>
                  <a:pt x="1657" y="2466"/>
                </a:lnTo>
                <a:lnTo>
                  <a:pt x="1665" y="2437"/>
                </a:lnTo>
                <a:lnTo>
                  <a:pt x="1678" y="2410"/>
                </a:lnTo>
                <a:lnTo>
                  <a:pt x="1695" y="2386"/>
                </a:lnTo>
                <a:lnTo>
                  <a:pt x="1716" y="2364"/>
                </a:lnTo>
                <a:lnTo>
                  <a:pt x="1740" y="2347"/>
                </a:lnTo>
                <a:lnTo>
                  <a:pt x="1768" y="2334"/>
                </a:lnTo>
                <a:lnTo>
                  <a:pt x="1797" y="2326"/>
                </a:lnTo>
                <a:lnTo>
                  <a:pt x="1829" y="2323"/>
                </a:lnTo>
                <a:lnTo>
                  <a:pt x="1861" y="2326"/>
                </a:lnTo>
                <a:lnTo>
                  <a:pt x="1891" y="2335"/>
                </a:lnTo>
                <a:lnTo>
                  <a:pt x="1919" y="2348"/>
                </a:lnTo>
                <a:lnTo>
                  <a:pt x="1944" y="2366"/>
                </a:lnTo>
                <a:lnTo>
                  <a:pt x="1964" y="2388"/>
                </a:lnTo>
                <a:lnTo>
                  <a:pt x="1982" y="2413"/>
                </a:lnTo>
                <a:lnTo>
                  <a:pt x="2595" y="2413"/>
                </a:lnTo>
                <a:lnTo>
                  <a:pt x="2632" y="2360"/>
                </a:lnTo>
                <a:lnTo>
                  <a:pt x="2666" y="2303"/>
                </a:lnTo>
                <a:lnTo>
                  <a:pt x="2698" y="2242"/>
                </a:lnTo>
                <a:lnTo>
                  <a:pt x="2727" y="2180"/>
                </a:lnTo>
                <a:lnTo>
                  <a:pt x="2754" y="2112"/>
                </a:lnTo>
                <a:lnTo>
                  <a:pt x="2777" y="2043"/>
                </a:lnTo>
                <a:lnTo>
                  <a:pt x="2796" y="1968"/>
                </a:lnTo>
                <a:lnTo>
                  <a:pt x="2811" y="1891"/>
                </a:lnTo>
                <a:lnTo>
                  <a:pt x="2822" y="1809"/>
                </a:lnTo>
                <a:lnTo>
                  <a:pt x="2744" y="1812"/>
                </a:lnTo>
                <a:lnTo>
                  <a:pt x="2671" y="1812"/>
                </a:lnTo>
                <a:lnTo>
                  <a:pt x="2602" y="1810"/>
                </a:lnTo>
                <a:lnTo>
                  <a:pt x="2539" y="1805"/>
                </a:lnTo>
                <a:lnTo>
                  <a:pt x="2481" y="1797"/>
                </a:lnTo>
                <a:lnTo>
                  <a:pt x="2427" y="1787"/>
                </a:lnTo>
                <a:lnTo>
                  <a:pt x="2376" y="1776"/>
                </a:lnTo>
                <a:lnTo>
                  <a:pt x="2330" y="1762"/>
                </a:lnTo>
                <a:lnTo>
                  <a:pt x="2288" y="1747"/>
                </a:lnTo>
                <a:lnTo>
                  <a:pt x="2249" y="1731"/>
                </a:lnTo>
                <a:lnTo>
                  <a:pt x="2214" y="1713"/>
                </a:lnTo>
                <a:lnTo>
                  <a:pt x="2183" y="1694"/>
                </a:lnTo>
                <a:lnTo>
                  <a:pt x="2154" y="1674"/>
                </a:lnTo>
                <a:lnTo>
                  <a:pt x="2129" y="1655"/>
                </a:lnTo>
                <a:lnTo>
                  <a:pt x="2107" y="1634"/>
                </a:lnTo>
                <a:lnTo>
                  <a:pt x="2087" y="1614"/>
                </a:lnTo>
                <a:lnTo>
                  <a:pt x="2069" y="1593"/>
                </a:lnTo>
                <a:lnTo>
                  <a:pt x="2055" y="1573"/>
                </a:lnTo>
                <a:lnTo>
                  <a:pt x="2042" y="1553"/>
                </a:lnTo>
                <a:lnTo>
                  <a:pt x="2031" y="1534"/>
                </a:lnTo>
                <a:lnTo>
                  <a:pt x="2022" y="1516"/>
                </a:lnTo>
                <a:lnTo>
                  <a:pt x="2014" y="1498"/>
                </a:lnTo>
                <a:lnTo>
                  <a:pt x="2009" y="1482"/>
                </a:lnTo>
                <a:lnTo>
                  <a:pt x="2004" y="1468"/>
                </a:lnTo>
                <a:lnTo>
                  <a:pt x="2001" y="1455"/>
                </a:lnTo>
                <a:lnTo>
                  <a:pt x="1999" y="1444"/>
                </a:lnTo>
                <a:lnTo>
                  <a:pt x="1998" y="1435"/>
                </a:lnTo>
                <a:lnTo>
                  <a:pt x="1996" y="1428"/>
                </a:lnTo>
                <a:lnTo>
                  <a:pt x="1996" y="1425"/>
                </a:lnTo>
                <a:lnTo>
                  <a:pt x="1995" y="1423"/>
                </a:lnTo>
                <a:lnTo>
                  <a:pt x="1979" y="1446"/>
                </a:lnTo>
                <a:lnTo>
                  <a:pt x="1957" y="1469"/>
                </a:lnTo>
                <a:lnTo>
                  <a:pt x="1929" y="1490"/>
                </a:lnTo>
                <a:lnTo>
                  <a:pt x="1898" y="1510"/>
                </a:lnTo>
                <a:lnTo>
                  <a:pt x="1864" y="1529"/>
                </a:lnTo>
                <a:lnTo>
                  <a:pt x="1827" y="1546"/>
                </a:lnTo>
                <a:lnTo>
                  <a:pt x="1786" y="1563"/>
                </a:lnTo>
                <a:lnTo>
                  <a:pt x="1745" y="1578"/>
                </a:lnTo>
                <a:lnTo>
                  <a:pt x="1703" y="1592"/>
                </a:lnTo>
                <a:lnTo>
                  <a:pt x="1660" y="1605"/>
                </a:lnTo>
                <a:lnTo>
                  <a:pt x="1617" y="1617"/>
                </a:lnTo>
                <a:lnTo>
                  <a:pt x="1576" y="1628"/>
                </a:lnTo>
                <a:lnTo>
                  <a:pt x="1536" y="1638"/>
                </a:lnTo>
                <a:lnTo>
                  <a:pt x="1499" y="1646"/>
                </a:lnTo>
                <a:lnTo>
                  <a:pt x="1465" y="1653"/>
                </a:lnTo>
                <a:lnTo>
                  <a:pt x="1434" y="1660"/>
                </a:lnTo>
                <a:lnTo>
                  <a:pt x="1406" y="1664"/>
                </a:lnTo>
                <a:lnTo>
                  <a:pt x="1385" y="1669"/>
                </a:lnTo>
                <a:lnTo>
                  <a:pt x="1369" y="1672"/>
                </a:lnTo>
                <a:lnTo>
                  <a:pt x="1357" y="1673"/>
                </a:lnTo>
                <a:lnTo>
                  <a:pt x="1354" y="1674"/>
                </a:lnTo>
                <a:lnTo>
                  <a:pt x="1381" y="1655"/>
                </a:lnTo>
                <a:lnTo>
                  <a:pt x="1403" y="1631"/>
                </a:lnTo>
                <a:lnTo>
                  <a:pt x="1421" y="1607"/>
                </a:lnTo>
                <a:lnTo>
                  <a:pt x="1436" y="1581"/>
                </a:lnTo>
                <a:lnTo>
                  <a:pt x="1448" y="1553"/>
                </a:lnTo>
                <a:lnTo>
                  <a:pt x="1457" y="1525"/>
                </a:lnTo>
                <a:lnTo>
                  <a:pt x="1463" y="1498"/>
                </a:lnTo>
                <a:lnTo>
                  <a:pt x="1468" y="1470"/>
                </a:lnTo>
                <a:lnTo>
                  <a:pt x="1470" y="1444"/>
                </a:lnTo>
                <a:lnTo>
                  <a:pt x="1471" y="1420"/>
                </a:lnTo>
                <a:lnTo>
                  <a:pt x="1471" y="1398"/>
                </a:lnTo>
                <a:lnTo>
                  <a:pt x="1470" y="1378"/>
                </a:lnTo>
                <a:lnTo>
                  <a:pt x="1469" y="1362"/>
                </a:lnTo>
                <a:lnTo>
                  <a:pt x="1468" y="1350"/>
                </a:lnTo>
                <a:lnTo>
                  <a:pt x="1467" y="1342"/>
                </a:lnTo>
                <a:lnTo>
                  <a:pt x="1466" y="1339"/>
                </a:lnTo>
                <a:close/>
                <a:moveTo>
                  <a:pt x="1808" y="501"/>
                </a:moveTo>
                <a:lnTo>
                  <a:pt x="1897" y="504"/>
                </a:lnTo>
                <a:lnTo>
                  <a:pt x="1985" y="513"/>
                </a:lnTo>
                <a:lnTo>
                  <a:pt x="2073" y="528"/>
                </a:lnTo>
                <a:lnTo>
                  <a:pt x="2157" y="548"/>
                </a:lnTo>
                <a:lnTo>
                  <a:pt x="2238" y="575"/>
                </a:lnTo>
                <a:lnTo>
                  <a:pt x="2317" y="606"/>
                </a:lnTo>
                <a:lnTo>
                  <a:pt x="2393" y="642"/>
                </a:lnTo>
                <a:lnTo>
                  <a:pt x="2466" y="683"/>
                </a:lnTo>
                <a:lnTo>
                  <a:pt x="2535" y="728"/>
                </a:lnTo>
                <a:lnTo>
                  <a:pt x="2601" y="778"/>
                </a:lnTo>
                <a:lnTo>
                  <a:pt x="2663" y="832"/>
                </a:lnTo>
                <a:lnTo>
                  <a:pt x="2722" y="889"/>
                </a:lnTo>
                <a:lnTo>
                  <a:pt x="2775" y="951"/>
                </a:lnTo>
                <a:lnTo>
                  <a:pt x="2824" y="1016"/>
                </a:lnTo>
                <a:lnTo>
                  <a:pt x="2868" y="1083"/>
                </a:lnTo>
                <a:lnTo>
                  <a:pt x="2908" y="1155"/>
                </a:lnTo>
                <a:lnTo>
                  <a:pt x="2941" y="1229"/>
                </a:lnTo>
                <a:lnTo>
                  <a:pt x="2970" y="1305"/>
                </a:lnTo>
                <a:lnTo>
                  <a:pt x="3033" y="1305"/>
                </a:lnTo>
                <a:lnTo>
                  <a:pt x="3070" y="1308"/>
                </a:lnTo>
                <a:lnTo>
                  <a:pt x="3107" y="1317"/>
                </a:lnTo>
                <a:lnTo>
                  <a:pt x="3140" y="1331"/>
                </a:lnTo>
                <a:lnTo>
                  <a:pt x="3171" y="1350"/>
                </a:lnTo>
                <a:lnTo>
                  <a:pt x="3197" y="1373"/>
                </a:lnTo>
                <a:lnTo>
                  <a:pt x="3222" y="1401"/>
                </a:lnTo>
                <a:lnTo>
                  <a:pt x="3240" y="1432"/>
                </a:lnTo>
                <a:lnTo>
                  <a:pt x="3255" y="1465"/>
                </a:lnTo>
                <a:lnTo>
                  <a:pt x="3263" y="1501"/>
                </a:lnTo>
                <a:lnTo>
                  <a:pt x="3267" y="1539"/>
                </a:lnTo>
                <a:lnTo>
                  <a:pt x="3267" y="1811"/>
                </a:lnTo>
                <a:lnTo>
                  <a:pt x="3263" y="1849"/>
                </a:lnTo>
                <a:lnTo>
                  <a:pt x="3255" y="1885"/>
                </a:lnTo>
                <a:lnTo>
                  <a:pt x="3240" y="1918"/>
                </a:lnTo>
                <a:lnTo>
                  <a:pt x="3222" y="1949"/>
                </a:lnTo>
                <a:lnTo>
                  <a:pt x="3197" y="1976"/>
                </a:lnTo>
                <a:lnTo>
                  <a:pt x="3171" y="2000"/>
                </a:lnTo>
                <a:lnTo>
                  <a:pt x="3140" y="2019"/>
                </a:lnTo>
                <a:lnTo>
                  <a:pt x="3107" y="2033"/>
                </a:lnTo>
                <a:lnTo>
                  <a:pt x="3070" y="2042"/>
                </a:lnTo>
                <a:lnTo>
                  <a:pt x="3033" y="2045"/>
                </a:lnTo>
                <a:lnTo>
                  <a:pt x="2978" y="2045"/>
                </a:lnTo>
                <a:lnTo>
                  <a:pt x="2954" y="2127"/>
                </a:lnTo>
                <a:lnTo>
                  <a:pt x="2927" y="2206"/>
                </a:lnTo>
                <a:lnTo>
                  <a:pt x="2895" y="2280"/>
                </a:lnTo>
                <a:lnTo>
                  <a:pt x="2861" y="2352"/>
                </a:lnTo>
                <a:lnTo>
                  <a:pt x="2823" y="2419"/>
                </a:lnTo>
                <a:lnTo>
                  <a:pt x="2782" y="2483"/>
                </a:lnTo>
                <a:lnTo>
                  <a:pt x="2740" y="2542"/>
                </a:lnTo>
                <a:lnTo>
                  <a:pt x="2695" y="2600"/>
                </a:lnTo>
                <a:lnTo>
                  <a:pt x="2649" y="2653"/>
                </a:lnTo>
                <a:lnTo>
                  <a:pt x="2600" y="2704"/>
                </a:lnTo>
                <a:lnTo>
                  <a:pt x="2552" y="2750"/>
                </a:lnTo>
                <a:lnTo>
                  <a:pt x="2501" y="2794"/>
                </a:lnTo>
                <a:lnTo>
                  <a:pt x="2451" y="2835"/>
                </a:lnTo>
                <a:lnTo>
                  <a:pt x="2400" y="2873"/>
                </a:lnTo>
                <a:lnTo>
                  <a:pt x="2350" y="2909"/>
                </a:lnTo>
                <a:lnTo>
                  <a:pt x="2300" y="2941"/>
                </a:lnTo>
                <a:lnTo>
                  <a:pt x="2251" y="2970"/>
                </a:lnTo>
                <a:lnTo>
                  <a:pt x="2203" y="2998"/>
                </a:lnTo>
                <a:lnTo>
                  <a:pt x="2157" y="3022"/>
                </a:lnTo>
                <a:lnTo>
                  <a:pt x="2112" y="3044"/>
                </a:lnTo>
                <a:lnTo>
                  <a:pt x="2069" y="3064"/>
                </a:lnTo>
                <a:lnTo>
                  <a:pt x="2030" y="3082"/>
                </a:lnTo>
                <a:lnTo>
                  <a:pt x="1992" y="3097"/>
                </a:lnTo>
                <a:lnTo>
                  <a:pt x="1958" y="3112"/>
                </a:lnTo>
                <a:lnTo>
                  <a:pt x="1927" y="3123"/>
                </a:lnTo>
                <a:lnTo>
                  <a:pt x="1899" y="3132"/>
                </a:lnTo>
                <a:lnTo>
                  <a:pt x="1876" y="3139"/>
                </a:lnTo>
                <a:lnTo>
                  <a:pt x="1857" y="3146"/>
                </a:lnTo>
                <a:lnTo>
                  <a:pt x="1843" y="3149"/>
                </a:lnTo>
                <a:lnTo>
                  <a:pt x="1834" y="3152"/>
                </a:lnTo>
                <a:lnTo>
                  <a:pt x="1831" y="3152"/>
                </a:lnTo>
                <a:lnTo>
                  <a:pt x="1807" y="3158"/>
                </a:lnTo>
                <a:lnTo>
                  <a:pt x="1783" y="3152"/>
                </a:lnTo>
                <a:lnTo>
                  <a:pt x="1780" y="3151"/>
                </a:lnTo>
                <a:lnTo>
                  <a:pt x="1770" y="3148"/>
                </a:lnTo>
                <a:lnTo>
                  <a:pt x="1755" y="3144"/>
                </a:lnTo>
                <a:lnTo>
                  <a:pt x="1735" y="3138"/>
                </a:lnTo>
                <a:lnTo>
                  <a:pt x="1711" y="3129"/>
                </a:lnTo>
                <a:lnTo>
                  <a:pt x="1682" y="3119"/>
                </a:lnTo>
                <a:lnTo>
                  <a:pt x="1650" y="3106"/>
                </a:lnTo>
                <a:lnTo>
                  <a:pt x="1614" y="3092"/>
                </a:lnTo>
                <a:lnTo>
                  <a:pt x="1574" y="3075"/>
                </a:lnTo>
                <a:lnTo>
                  <a:pt x="1532" y="3055"/>
                </a:lnTo>
                <a:lnTo>
                  <a:pt x="1487" y="3033"/>
                </a:lnTo>
                <a:lnTo>
                  <a:pt x="1440" y="3009"/>
                </a:lnTo>
                <a:lnTo>
                  <a:pt x="1392" y="2983"/>
                </a:lnTo>
                <a:lnTo>
                  <a:pt x="1342" y="2953"/>
                </a:lnTo>
                <a:lnTo>
                  <a:pt x="1291" y="2921"/>
                </a:lnTo>
                <a:lnTo>
                  <a:pt x="1239" y="2886"/>
                </a:lnTo>
                <a:lnTo>
                  <a:pt x="1188" y="2847"/>
                </a:lnTo>
                <a:lnTo>
                  <a:pt x="1135" y="2806"/>
                </a:lnTo>
                <a:lnTo>
                  <a:pt x="1084" y="2762"/>
                </a:lnTo>
                <a:lnTo>
                  <a:pt x="1032" y="2715"/>
                </a:lnTo>
                <a:lnTo>
                  <a:pt x="982" y="2664"/>
                </a:lnTo>
                <a:lnTo>
                  <a:pt x="934" y="2610"/>
                </a:lnTo>
                <a:lnTo>
                  <a:pt x="887" y="2552"/>
                </a:lnTo>
                <a:lnTo>
                  <a:pt x="842" y="2491"/>
                </a:lnTo>
                <a:lnTo>
                  <a:pt x="800" y="2426"/>
                </a:lnTo>
                <a:lnTo>
                  <a:pt x="760" y="2357"/>
                </a:lnTo>
                <a:lnTo>
                  <a:pt x="724" y="2285"/>
                </a:lnTo>
                <a:lnTo>
                  <a:pt x="692" y="2209"/>
                </a:lnTo>
                <a:lnTo>
                  <a:pt x="663" y="2129"/>
                </a:lnTo>
                <a:lnTo>
                  <a:pt x="639" y="2045"/>
                </a:lnTo>
                <a:lnTo>
                  <a:pt x="583" y="2045"/>
                </a:lnTo>
                <a:lnTo>
                  <a:pt x="545" y="2042"/>
                </a:lnTo>
                <a:lnTo>
                  <a:pt x="510" y="2033"/>
                </a:lnTo>
                <a:lnTo>
                  <a:pt x="476" y="2019"/>
                </a:lnTo>
                <a:lnTo>
                  <a:pt x="445" y="2000"/>
                </a:lnTo>
                <a:lnTo>
                  <a:pt x="418" y="1977"/>
                </a:lnTo>
                <a:lnTo>
                  <a:pt x="395" y="1949"/>
                </a:lnTo>
                <a:lnTo>
                  <a:pt x="375" y="1918"/>
                </a:lnTo>
                <a:lnTo>
                  <a:pt x="361" y="1885"/>
                </a:lnTo>
                <a:lnTo>
                  <a:pt x="352" y="1849"/>
                </a:lnTo>
                <a:lnTo>
                  <a:pt x="350" y="1811"/>
                </a:lnTo>
                <a:lnTo>
                  <a:pt x="350" y="1539"/>
                </a:lnTo>
                <a:lnTo>
                  <a:pt x="352" y="1501"/>
                </a:lnTo>
                <a:lnTo>
                  <a:pt x="361" y="1465"/>
                </a:lnTo>
                <a:lnTo>
                  <a:pt x="375" y="1432"/>
                </a:lnTo>
                <a:lnTo>
                  <a:pt x="394" y="1401"/>
                </a:lnTo>
                <a:lnTo>
                  <a:pt x="418" y="1373"/>
                </a:lnTo>
                <a:lnTo>
                  <a:pt x="445" y="1350"/>
                </a:lnTo>
                <a:lnTo>
                  <a:pt x="476" y="1331"/>
                </a:lnTo>
                <a:lnTo>
                  <a:pt x="509" y="1317"/>
                </a:lnTo>
                <a:lnTo>
                  <a:pt x="545" y="1308"/>
                </a:lnTo>
                <a:lnTo>
                  <a:pt x="583" y="1305"/>
                </a:lnTo>
                <a:lnTo>
                  <a:pt x="646" y="1305"/>
                </a:lnTo>
                <a:lnTo>
                  <a:pt x="674" y="1229"/>
                </a:lnTo>
                <a:lnTo>
                  <a:pt x="709" y="1155"/>
                </a:lnTo>
                <a:lnTo>
                  <a:pt x="747" y="1083"/>
                </a:lnTo>
                <a:lnTo>
                  <a:pt x="791" y="1016"/>
                </a:lnTo>
                <a:lnTo>
                  <a:pt x="841" y="951"/>
                </a:lnTo>
                <a:lnTo>
                  <a:pt x="895" y="889"/>
                </a:lnTo>
                <a:lnTo>
                  <a:pt x="952" y="832"/>
                </a:lnTo>
                <a:lnTo>
                  <a:pt x="1014" y="778"/>
                </a:lnTo>
                <a:lnTo>
                  <a:pt x="1080" y="728"/>
                </a:lnTo>
                <a:lnTo>
                  <a:pt x="1150" y="683"/>
                </a:lnTo>
                <a:lnTo>
                  <a:pt x="1223" y="642"/>
                </a:lnTo>
                <a:lnTo>
                  <a:pt x="1299" y="606"/>
                </a:lnTo>
                <a:lnTo>
                  <a:pt x="1377" y="575"/>
                </a:lnTo>
                <a:lnTo>
                  <a:pt x="1459" y="548"/>
                </a:lnTo>
                <a:lnTo>
                  <a:pt x="1543" y="528"/>
                </a:lnTo>
                <a:lnTo>
                  <a:pt x="1629" y="513"/>
                </a:lnTo>
                <a:lnTo>
                  <a:pt x="1717" y="504"/>
                </a:lnTo>
                <a:lnTo>
                  <a:pt x="1808" y="501"/>
                </a:lnTo>
                <a:close/>
                <a:moveTo>
                  <a:pt x="1808" y="0"/>
                </a:moveTo>
                <a:lnTo>
                  <a:pt x="1919" y="3"/>
                </a:lnTo>
                <a:lnTo>
                  <a:pt x="2030" y="12"/>
                </a:lnTo>
                <a:lnTo>
                  <a:pt x="2137" y="26"/>
                </a:lnTo>
                <a:lnTo>
                  <a:pt x="2241" y="46"/>
                </a:lnTo>
                <a:lnTo>
                  <a:pt x="2343" y="72"/>
                </a:lnTo>
                <a:lnTo>
                  <a:pt x="2441" y="101"/>
                </a:lnTo>
                <a:lnTo>
                  <a:pt x="2537" y="137"/>
                </a:lnTo>
                <a:lnTo>
                  <a:pt x="2629" y="176"/>
                </a:lnTo>
                <a:lnTo>
                  <a:pt x="2717" y="222"/>
                </a:lnTo>
                <a:lnTo>
                  <a:pt x="2802" y="271"/>
                </a:lnTo>
                <a:lnTo>
                  <a:pt x="2883" y="324"/>
                </a:lnTo>
                <a:lnTo>
                  <a:pt x="2960" y="383"/>
                </a:lnTo>
                <a:lnTo>
                  <a:pt x="3032" y="444"/>
                </a:lnTo>
                <a:lnTo>
                  <a:pt x="3100" y="511"/>
                </a:lnTo>
                <a:lnTo>
                  <a:pt x="3163" y="580"/>
                </a:lnTo>
                <a:lnTo>
                  <a:pt x="3222" y="653"/>
                </a:lnTo>
                <a:lnTo>
                  <a:pt x="3274" y="729"/>
                </a:lnTo>
                <a:lnTo>
                  <a:pt x="3323" y="810"/>
                </a:lnTo>
                <a:lnTo>
                  <a:pt x="3366" y="892"/>
                </a:lnTo>
                <a:lnTo>
                  <a:pt x="3404" y="978"/>
                </a:lnTo>
                <a:lnTo>
                  <a:pt x="3436" y="1067"/>
                </a:lnTo>
                <a:lnTo>
                  <a:pt x="3461" y="1158"/>
                </a:lnTo>
                <a:lnTo>
                  <a:pt x="3481" y="1252"/>
                </a:lnTo>
                <a:lnTo>
                  <a:pt x="3494" y="1349"/>
                </a:lnTo>
                <a:lnTo>
                  <a:pt x="3502" y="1447"/>
                </a:lnTo>
                <a:lnTo>
                  <a:pt x="3529" y="1463"/>
                </a:lnTo>
                <a:lnTo>
                  <a:pt x="3554" y="1480"/>
                </a:lnTo>
                <a:lnTo>
                  <a:pt x="3576" y="1502"/>
                </a:lnTo>
                <a:lnTo>
                  <a:pt x="3592" y="1527"/>
                </a:lnTo>
                <a:lnTo>
                  <a:pt x="3604" y="1553"/>
                </a:lnTo>
                <a:lnTo>
                  <a:pt x="3613" y="1583"/>
                </a:lnTo>
                <a:lnTo>
                  <a:pt x="3616" y="1613"/>
                </a:lnTo>
                <a:lnTo>
                  <a:pt x="3616" y="1737"/>
                </a:lnTo>
                <a:lnTo>
                  <a:pt x="3612" y="1770"/>
                </a:lnTo>
                <a:lnTo>
                  <a:pt x="3602" y="1802"/>
                </a:lnTo>
                <a:lnTo>
                  <a:pt x="3587" y="1832"/>
                </a:lnTo>
                <a:lnTo>
                  <a:pt x="3566" y="1859"/>
                </a:lnTo>
                <a:lnTo>
                  <a:pt x="3539" y="1881"/>
                </a:lnTo>
                <a:lnTo>
                  <a:pt x="3510" y="1899"/>
                </a:lnTo>
                <a:lnTo>
                  <a:pt x="3476" y="1913"/>
                </a:lnTo>
                <a:lnTo>
                  <a:pt x="3440" y="1921"/>
                </a:lnTo>
                <a:lnTo>
                  <a:pt x="3400" y="1924"/>
                </a:lnTo>
                <a:lnTo>
                  <a:pt x="3308" y="1924"/>
                </a:lnTo>
                <a:lnTo>
                  <a:pt x="3308" y="1473"/>
                </a:lnTo>
                <a:lnTo>
                  <a:pt x="3302" y="1382"/>
                </a:lnTo>
                <a:lnTo>
                  <a:pt x="3290" y="1294"/>
                </a:lnTo>
                <a:lnTo>
                  <a:pt x="3271" y="1208"/>
                </a:lnTo>
                <a:lnTo>
                  <a:pt x="3248" y="1124"/>
                </a:lnTo>
                <a:lnTo>
                  <a:pt x="3218" y="1043"/>
                </a:lnTo>
                <a:lnTo>
                  <a:pt x="3183" y="965"/>
                </a:lnTo>
                <a:lnTo>
                  <a:pt x="3142" y="889"/>
                </a:lnTo>
                <a:lnTo>
                  <a:pt x="3097" y="816"/>
                </a:lnTo>
                <a:lnTo>
                  <a:pt x="3046" y="748"/>
                </a:lnTo>
                <a:lnTo>
                  <a:pt x="2991" y="682"/>
                </a:lnTo>
                <a:lnTo>
                  <a:pt x="2930" y="619"/>
                </a:lnTo>
                <a:lnTo>
                  <a:pt x="2866" y="560"/>
                </a:lnTo>
                <a:lnTo>
                  <a:pt x="2797" y="505"/>
                </a:lnTo>
                <a:lnTo>
                  <a:pt x="2724" y="454"/>
                </a:lnTo>
                <a:lnTo>
                  <a:pt x="2647" y="407"/>
                </a:lnTo>
                <a:lnTo>
                  <a:pt x="2566" y="364"/>
                </a:lnTo>
                <a:lnTo>
                  <a:pt x="2482" y="326"/>
                </a:lnTo>
                <a:lnTo>
                  <a:pt x="2394" y="292"/>
                </a:lnTo>
                <a:lnTo>
                  <a:pt x="2303" y="264"/>
                </a:lnTo>
                <a:lnTo>
                  <a:pt x="2209" y="239"/>
                </a:lnTo>
                <a:lnTo>
                  <a:pt x="2113" y="221"/>
                </a:lnTo>
                <a:lnTo>
                  <a:pt x="2013" y="207"/>
                </a:lnTo>
                <a:lnTo>
                  <a:pt x="1911" y="198"/>
                </a:lnTo>
                <a:lnTo>
                  <a:pt x="1808" y="195"/>
                </a:lnTo>
                <a:lnTo>
                  <a:pt x="1704" y="198"/>
                </a:lnTo>
                <a:lnTo>
                  <a:pt x="1601" y="207"/>
                </a:lnTo>
                <a:lnTo>
                  <a:pt x="1502" y="221"/>
                </a:lnTo>
                <a:lnTo>
                  <a:pt x="1406" y="239"/>
                </a:lnTo>
                <a:lnTo>
                  <a:pt x="1312" y="264"/>
                </a:lnTo>
                <a:lnTo>
                  <a:pt x="1222" y="292"/>
                </a:lnTo>
                <a:lnTo>
                  <a:pt x="1133" y="326"/>
                </a:lnTo>
                <a:lnTo>
                  <a:pt x="1050" y="364"/>
                </a:lnTo>
                <a:lnTo>
                  <a:pt x="969" y="407"/>
                </a:lnTo>
                <a:lnTo>
                  <a:pt x="892" y="453"/>
                </a:lnTo>
                <a:lnTo>
                  <a:pt x="819" y="505"/>
                </a:lnTo>
                <a:lnTo>
                  <a:pt x="750" y="560"/>
                </a:lnTo>
                <a:lnTo>
                  <a:pt x="685" y="619"/>
                </a:lnTo>
                <a:lnTo>
                  <a:pt x="626" y="681"/>
                </a:lnTo>
                <a:lnTo>
                  <a:pt x="571" y="747"/>
                </a:lnTo>
                <a:lnTo>
                  <a:pt x="520" y="816"/>
                </a:lnTo>
                <a:lnTo>
                  <a:pt x="473" y="889"/>
                </a:lnTo>
                <a:lnTo>
                  <a:pt x="434" y="964"/>
                </a:lnTo>
                <a:lnTo>
                  <a:pt x="398" y="1042"/>
                </a:lnTo>
                <a:lnTo>
                  <a:pt x="369" y="1123"/>
                </a:lnTo>
                <a:lnTo>
                  <a:pt x="344" y="1207"/>
                </a:lnTo>
                <a:lnTo>
                  <a:pt x="327" y="1293"/>
                </a:lnTo>
                <a:lnTo>
                  <a:pt x="315" y="1381"/>
                </a:lnTo>
                <a:lnTo>
                  <a:pt x="308" y="1471"/>
                </a:lnTo>
                <a:lnTo>
                  <a:pt x="308" y="1925"/>
                </a:lnTo>
                <a:lnTo>
                  <a:pt x="215" y="1925"/>
                </a:lnTo>
                <a:lnTo>
                  <a:pt x="175" y="1921"/>
                </a:lnTo>
                <a:lnTo>
                  <a:pt x="139" y="1913"/>
                </a:lnTo>
                <a:lnTo>
                  <a:pt x="106" y="1899"/>
                </a:lnTo>
                <a:lnTo>
                  <a:pt x="76" y="1881"/>
                </a:lnTo>
                <a:lnTo>
                  <a:pt x="50" y="1859"/>
                </a:lnTo>
                <a:lnTo>
                  <a:pt x="29" y="1832"/>
                </a:lnTo>
                <a:lnTo>
                  <a:pt x="13" y="1803"/>
                </a:lnTo>
                <a:lnTo>
                  <a:pt x="3" y="1771"/>
                </a:lnTo>
                <a:lnTo>
                  <a:pt x="0" y="1737"/>
                </a:lnTo>
                <a:lnTo>
                  <a:pt x="0" y="1614"/>
                </a:lnTo>
                <a:lnTo>
                  <a:pt x="2" y="1583"/>
                </a:lnTo>
                <a:lnTo>
                  <a:pt x="11" y="1554"/>
                </a:lnTo>
                <a:lnTo>
                  <a:pt x="23" y="1528"/>
                </a:lnTo>
                <a:lnTo>
                  <a:pt x="41" y="1503"/>
                </a:lnTo>
                <a:lnTo>
                  <a:pt x="62" y="1481"/>
                </a:lnTo>
                <a:lnTo>
                  <a:pt x="86" y="1463"/>
                </a:lnTo>
                <a:lnTo>
                  <a:pt x="114" y="1447"/>
                </a:lnTo>
                <a:lnTo>
                  <a:pt x="120" y="1349"/>
                </a:lnTo>
                <a:lnTo>
                  <a:pt x="135" y="1253"/>
                </a:lnTo>
                <a:lnTo>
                  <a:pt x="155" y="1159"/>
                </a:lnTo>
                <a:lnTo>
                  <a:pt x="180" y="1068"/>
                </a:lnTo>
                <a:lnTo>
                  <a:pt x="212" y="978"/>
                </a:lnTo>
                <a:lnTo>
                  <a:pt x="249" y="892"/>
                </a:lnTo>
                <a:lnTo>
                  <a:pt x="292" y="810"/>
                </a:lnTo>
                <a:lnTo>
                  <a:pt x="341" y="729"/>
                </a:lnTo>
                <a:lnTo>
                  <a:pt x="394" y="653"/>
                </a:lnTo>
                <a:lnTo>
                  <a:pt x="452" y="580"/>
                </a:lnTo>
                <a:lnTo>
                  <a:pt x="515" y="511"/>
                </a:lnTo>
                <a:lnTo>
                  <a:pt x="584" y="444"/>
                </a:lnTo>
                <a:lnTo>
                  <a:pt x="656" y="383"/>
                </a:lnTo>
                <a:lnTo>
                  <a:pt x="733" y="324"/>
                </a:lnTo>
                <a:lnTo>
                  <a:pt x="813" y="271"/>
                </a:lnTo>
                <a:lnTo>
                  <a:pt x="898" y="222"/>
                </a:lnTo>
                <a:lnTo>
                  <a:pt x="987" y="176"/>
                </a:lnTo>
                <a:lnTo>
                  <a:pt x="1078" y="137"/>
                </a:lnTo>
                <a:lnTo>
                  <a:pt x="1173" y="101"/>
                </a:lnTo>
                <a:lnTo>
                  <a:pt x="1272" y="72"/>
                </a:lnTo>
                <a:lnTo>
                  <a:pt x="1374" y="46"/>
                </a:lnTo>
                <a:lnTo>
                  <a:pt x="1479" y="26"/>
                </a:lnTo>
                <a:lnTo>
                  <a:pt x="1586" y="12"/>
                </a:lnTo>
                <a:lnTo>
                  <a:pt x="1695" y="3"/>
                </a:lnTo>
                <a:lnTo>
                  <a:pt x="180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794231" y="466413"/>
            <a:ext cx="10603538" cy="4779549"/>
            <a:chOff x="589546" y="1039226"/>
            <a:chExt cx="10603538" cy="4779549"/>
          </a:xfrm>
        </p:grpSpPr>
        <p:grpSp>
          <p:nvGrpSpPr>
            <p:cNvPr id="28" name="Group 27"/>
            <p:cNvGrpSpPr/>
            <p:nvPr/>
          </p:nvGrpSpPr>
          <p:grpSpPr>
            <a:xfrm>
              <a:off x="7110965" y="1503946"/>
              <a:ext cx="1600230" cy="3649107"/>
              <a:chOff x="7417031" y="1503946"/>
              <a:chExt cx="1321675" cy="3649107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23" name="Right Arrow 22"/>
              <p:cNvSpPr/>
              <p:nvPr/>
            </p:nvSpPr>
            <p:spPr>
              <a:xfrm>
                <a:off x="7417031" y="1503946"/>
                <a:ext cx="1321675" cy="673768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ight Arrow 23"/>
              <p:cNvSpPr/>
              <p:nvPr/>
            </p:nvSpPr>
            <p:spPr>
              <a:xfrm>
                <a:off x="7417031" y="2247781"/>
                <a:ext cx="1321675" cy="673768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ight Arrow 24"/>
              <p:cNvSpPr/>
              <p:nvPr/>
            </p:nvSpPr>
            <p:spPr>
              <a:xfrm>
                <a:off x="7417031" y="2991616"/>
                <a:ext cx="1321675" cy="673768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ight Arrow 25"/>
              <p:cNvSpPr/>
              <p:nvPr/>
            </p:nvSpPr>
            <p:spPr>
              <a:xfrm>
                <a:off x="7417031" y="3735451"/>
                <a:ext cx="1321675" cy="673768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ight Arrow 26"/>
              <p:cNvSpPr/>
              <p:nvPr/>
            </p:nvSpPr>
            <p:spPr>
              <a:xfrm>
                <a:off x="7417031" y="4479285"/>
                <a:ext cx="1321675" cy="673768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3"/>
            <p:cNvGrpSpPr>
              <a:grpSpLocks noChangeAspect="1"/>
            </p:cNvGrpSpPr>
            <p:nvPr/>
          </p:nvGrpSpPr>
          <p:grpSpPr bwMode="auto">
            <a:xfrm rot="724890">
              <a:off x="3740897" y="1039226"/>
              <a:ext cx="4710207" cy="4779549"/>
              <a:chOff x="2183" y="395"/>
              <a:chExt cx="3668" cy="3722"/>
            </a:xfrm>
          </p:grpSpPr>
          <p:sp>
            <p:nvSpPr>
              <p:cNvPr id="5" name="Freeform 34"/>
              <p:cNvSpPr>
                <a:spLocks/>
              </p:cNvSpPr>
              <p:nvPr/>
            </p:nvSpPr>
            <p:spPr bwMode="auto">
              <a:xfrm>
                <a:off x="3037" y="3399"/>
                <a:ext cx="491" cy="666"/>
              </a:xfrm>
              <a:custGeom>
                <a:avLst/>
                <a:gdLst>
                  <a:gd name="T0" fmla="*/ 0 w 217"/>
                  <a:gd name="T1" fmla="*/ 0 h 295"/>
                  <a:gd name="T2" fmla="*/ 80 w 217"/>
                  <a:gd name="T3" fmla="*/ 197 h 295"/>
                  <a:gd name="T4" fmla="*/ 129 w 217"/>
                  <a:gd name="T5" fmla="*/ 252 h 295"/>
                  <a:gd name="T6" fmla="*/ 158 w 217"/>
                  <a:gd name="T7" fmla="*/ 295 h 295"/>
                  <a:gd name="T8" fmla="*/ 208 w 217"/>
                  <a:gd name="T9" fmla="*/ 249 h 295"/>
                  <a:gd name="T10" fmla="*/ 193 w 217"/>
                  <a:gd name="T11" fmla="*/ 218 h 295"/>
                  <a:gd name="T12" fmla="*/ 129 w 217"/>
                  <a:gd name="T13" fmla="*/ 153 h 295"/>
                  <a:gd name="T14" fmla="*/ 66 w 217"/>
                  <a:gd name="T15" fmla="*/ 0 h 295"/>
                  <a:gd name="T16" fmla="*/ 0 w 217"/>
                  <a:gd name="T17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7" h="295">
                    <a:moveTo>
                      <a:pt x="0" y="0"/>
                    </a:moveTo>
                    <a:cubicBezTo>
                      <a:pt x="0" y="0"/>
                      <a:pt x="56" y="160"/>
                      <a:pt x="80" y="197"/>
                    </a:cubicBezTo>
                    <a:cubicBezTo>
                      <a:pt x="104" y="235"/>
                      <a:pt x="109" y="238"/>
                      <a:pt x="129" y="252"/>
                    </a:cubicBezTo>
                    <a:cubicBezTo>
                      <a:pt x="148" y="266"/>
                      <a:pt x="164" y="274"/>
                      <a:pt x="158" y="295"/>
                    </a:cubicBezTo>
                    <a:cubicBezTo>
                      <a:pt x="208" y="249"/>
                      <a:pt x="208" y="249"/>
                      <a:pt x="208" y="249"/>
                    </a:cubicBezTo>
                    <a:cubicBezTo>
                      <a:pt x="208" y="249"/>
                      <a:pt x="217" y="230"/>
                      <a:pt x="193" y="218"/>
                    </a:cubicBezTo>
                    <a:cubicBezTo>
                      <a:pt x="169" y="206"/>
                      <a:pt x="143" y="190"/>
                      <a:pt x="129" y="153"/>
                    </a:cubicBezTo>
                    <a:cubicBezTo>
                      <a:pt x="114" y="116"/>
                      <a:pt x="66" y="0"/>
                      <a:pt x="6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35"/>
              <p:cNvSpPr>
                <a:spLocks/>
              </p:cNvSpPr>
              <p:nvPr/>
            </p:nvSpPr>
            <p:spPr bwMode="auto">
              <a:xfrm>
                <a:off x="3067" y="3080"/>
                <a:ext cx="248" cy="305"/>
              </a:xfrm>
              <a:custGeom>
                <a:avLst/>
                <a:gdLst>
                  <a:gd name="T0" fmla="*/ 0 w 110"/>
                  <a:gd name="T1" fmla="*/ 15 h 135"/>
                  <a:gd name="T2" fmla="*/ 49 w 110"/>
                  <a:gd name="T3" fmla="*/ 92 h 135"/>
                  <a:gd name="T4" fmla="*/ 61 w 110"/>
                  <a:gd name="T5" fmla="*/ 135 h 135"/>
                  <a:gd name="T6" fmla="*/ 104 w 110"/>
                  <a:gd name="T7" fmla="*/ 96 h 135"/>
                  <a:gd name="T8" fmla="*/ 107 w 110"/>
                  <a:gd name="T9" fmla="*/ 78 h 135"/>
                  <a:gd name="T10" fmla="*/ 69 w 110"/>
                  <a:gd name="T11" fmla="*/ 0 h 135"/>
                  <a:gd name="T12" fmla="*/ 0 w 110"/>
                  <a:gd name="T13" fmla="*/ 1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0" h="135">
                    <a:moveTo>
                      <a:pt x="0" y="15"/>
                    </a:moveTo>
                    <a:cubicBezTo>
                      <a:pt x="3" y="15"/>
                      <a:pt x="49" y="92"/>
                      <a:pt x="49" y="92"/>
                    </a:cubicBezTo>
                    <a:cubicBezTo>
                      <a:pt x="49" y="92"/>
                      <a:pt x="65" y="121"/>
                      <a:pt x="61" y="135"/>
                    </a:cubicBezTo>
                    <a:cubicBezTo>
                      <a:pt x="104" y="96"/>
                      <a:pt x="104" y="96"/>
                      <a:pt x="104" y="96"/>
                    </a:cubicBezTo>
                    <a:cubicBezTo>
                      <a:pt x="104" y="96"/>
                      <a:pt x="110" y="86"/>
                      <a:pt x="107" y="78"/>
                    </a:cubicBezTo>
                    <a:cubicBezTo>
                      <a:pt x="104" y="70"/>
                      <a:pt x="69" y="0"/>
                      <a:pt x="69" y="0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36"/>
              <p:cNvSpPr>
                <a:spLocks/>
              </p:cNvSpPr>
              <p:nvPr/>
            </p:nvSpPr>
            <p:spPr bwMode="auto">
              <a:xfrm>
                <a:off x="2599" y="3114"/>
                <a:ext cx="841" cy="1003"/>
              </a:xfrm>
              <a:custGeom>
                <a:avLst/>
                <a:gdLst>
                  <a:gd name="T0" fmla="*/ 2 w 372"/>
                  <a:gd name="T1" fmla="*/ 48 h 444"/>
                  <a:gd name="T2" fmla="*/ 70 w 372"/>
                  <a:gd name="T3" fmla="*/ 65 h 444"/>
                  <a:gd name="T4" fmla="*/ 143 w 372"/>
                  <a:gd name="T5" fmla="*/ 347 h 444"/>
                  <a:gd name="T6" fmla="*/ 143 w 372"/>
                  <a:gd name="T7" fmla="*/ 399 h 444"/>
                  <a:gd name="T8" fmla="*/ 208 w 372"/>
                  <a:gd name="T9" fmla="*/ 437 h 444"/>
                  <a:gd name="T10" fmla="*/ 325 w 372"/>
                  <a:gd name="T11" fmla="*/ 428 h 444"/>
                  <a:gd name="T12" fmla="*/ 354 w 372"/>
                  <a:gd name="T13" fmla="*/ 397 h 444"/>
                  <a:gd name="T14" fmla="*/ 279 w 372"/>
                  <a:gd name="T15" fmla="*/ 319 h 444"/>
                  <a:gd name="T16" fmla="*/ 213 w 372"/>
                  <a:gd name="T17" fmla="*/ 151 h 444"/>
                  <a:gd name="T18" fmla="*/ 220 w 372"/>
                  <a:gd name="T19" fmla="*/ 138 h 444"/>
                  <a:gd name="T20" fmla="*/ 271 w 372"/>
                  <a:gd name="T21" fmla="*/ 109 h 444"/>
                  <a:gd name="T22" fmla="*/ 210 w 372"/>
                  <a:gd name="T23" fmla="*/ 0 h 444"/>
                  <a:gd name="T24" fmla="*/ 0 w 372"/>
                  <a:gd name="T25" fmla="*/ 41 h 444"/>
                  <a:gd name="T26" fmla="*/ 2 w 372"/>
                  <a:gd name="T27" fmla="*/ 48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2" h="444">
                    <a:moveTo>
                      <a:pt x="2" y="48"/>
                    </a:moveTo>
                    <a:cubicBezTo>
                      <a:pt x="2" y="48"/>
                      <a:pt x="59" y="39"/>
                      <a:pt x="70" y="65"/>
                    </a:cubicBezTo>
                    <a:cubicBezTo>
                      <a:pt x="81" y="91"/>
                      <a:pt x="124" y="173"/>
                      <a:pt x="143" y="347"/>
                    </a:cubicBezTo>
                    <a:cubicBezTo>
                      <a:pt x="143" y="347"/>
                      <a:pt x="147" y="376"/>
                      <a:pt x="143" y="399"/>
                    </a:cubicBezTo>
                    <a:cubicBezTo>
                      <a:pt x="140" y="422"/>
                      <a:pt x="156" y="444"/>
                      <a:pt x="208" y="437"/>
                    </a:cubicBezTo>
                    <a:cubicBezTo>
                      <a:pt x="259" y="429"/>
                      <a:pt x="305" y="428"/>
                      <a:pt x="325" y="428"/>
                    </a:cubicBezTo>
                    <a:cubicBezTo>
                      <a:pt x="345" y="428"/>
                      <a:pt x="372" y="416"/>
                      <a:pt x="354" y="397"/>
                    </a:cubicBezTo>
                    <a:cubicBezTo>
                      <a:pt x="337" y="378"/>
                      <a:pt x="305" y="379"/>
                      <a:pt x="279" y="319"/>
                    </a:cubicBezTo>
                    <a:cubicBezTo>
                      <a:pt x="253" y="260"/>
                      <a:pt x="213" y="151"/>
                      <a:pt x="213" y="151"/>
                    </a:cubicBezTo>
                    <a:cubicBezTo>
                      <a:pt x="213" y="151"/>
                      <a:pt x="209" y="142"/>
                      <a:pt x="220" y="138"/>
                    </a:cubicBezTo>
                    <a:cubicBezTo>
                      <a:pt x="231" y="134"/>
                      <a:pt x="277" y="129"/>
                      <a:pt x="271" y="109"/>
                    </a:cubicBezTo>
                    <a:cubicBezTo>
                      <a:pt x="265" y="88"/>
                      <a:pt x="225" y="14"/>
                      <a:pt x="210" y="0"/>
                    </a:cubicBezTo>
                    <a:cubicBezTo>
                      <a:pt x="0" y="41"/>
                      <a:pt x="0" y="41"/>
                      <a:pt x="0" y="41"/>
                    </a:cubicBezTo>
                    <a:lnTo>
                      <a:pt x="2" y="48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37"/>
              <p:cNvSpPr>
                <a:spLocks/>
              </p:cNvSpPr>
              <p:nvPr/>
            </p:nvSpPr>
            <p:spPr bwMode="auto">
              <a:xfrm>
                <a:off x="2183" y="1813"/>
                <a:ext cx="1351" cy="1470"/>
              </a:xfrm>
              <a:custGeom>
                <a:avLst/>
                <a:gdLst>
                  <a:gd name="T0" fmla="*/ 482 w 598"/>
                  <a:gd name="T1" fmla="*/ 0 h 651"/>
                  <a:gd name="T2" fmla="*/ 31 w 598"/>
                  <a:gd name="T3" fmla="*/ 161 h 651"/>
                  <a:gd name="T4" fmla="*/ 3 w 598"/>
                  <a:gd name="T5" fmla="*/ 303 h 651"/>
                  <a:gd name="T6" fmla="*/ 466 w 598"/>
                  <a:gd name="T7" fmla="*/ 194 h 651"/>
                  <a:gd name="T8" fmla="*/ 558 w 598"/>
                  <a:gd name="T9" fmla="*/ 353 h 651"/>
                  <a:gd name="T10" fmla="*/ 59 w 598"/>
                  <a:gd name="T11" fmla="*/ 511 h 651"/>
                  <a:gd name="T12" fmla="*/ 158 w 598"/>
                  <a:gd name="T13" fmla="*/ 625 h 651"/>
                  <a:gd name="T14" fmla="*/ 598 w 598"/>
                  <a:gd name="T15" fmla="*/ 540 h 651"/>
                  <a:gd name="T16" fmla="*/ 482 w 598"/>
                  <a:gd name="T17" fmla="*/ 0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8" h="651">
                    <a:moveTo>
                      <a:pt x="482" y="0"/>
                    </a:moveTo>
                    <a:cubicBezTo>
                      <a:pt x="482" y="0"/>
                      <a:pt x="135" y="102"/>
                      <a:pt x="31" y="161"/>
                    </a:cubicBezTo>
                    <a:cubicBezTo>
                      <a:pt x="12" y="172"/>
                      <a:pt x="0" y="229"/>
                      <a:pt x="3" y="303"/>
                    </a:cubicBezTo>
                    <a:cubicBezTo>
                      <a:pt x="466" y="194"/>
                      <a:pt x="466" y="194"/>
                      <a:pt x="466" y="194"/>
                    </a:cubicBezTo>
                    <a:cubicBezTo>
                      <a:pt x="558" y="353"/>
                      <a:pt x="558" y="353"/>
                      <a:pt x="558" y="353"/>
                    </a:cubicBezTo>
                    <a:cubicBezTo>
                      <a:pt x="59" y="511"/>
                      <a:pt x="59" y="511"/>
                      <a:pt x="59" y="511"/>
                    </a:cubicBezTo>
                    <a:cubicBezTo>
                      <a:pt x="83" y="555"/>
                      <a:pt x="115" y="596"/>
                      <a:pt x="158" y="625"/>
                    </a:cubicBezTo>
                    <a:cubicBezTo>
                      <a:pt x="195" y="651"/>
                      <a:pt x="598" y="540"/>
                      <a:pt x="598" y="540"/>
                    </a:cubicBezTo>
                    <a:lnTo>
                      <a:pt x="4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38"/>
              <p:cNvSpPr>
                <a:spLocks/>
              </p:cNvSpPr>
              <p:nvPr/>
            </p:nvSpPr>
            <p:spPr bwMode="auto">
              <a:xfrm>
                <a:off x="2190" y="2251"/>
                <a:ext cx="1254" cy="716"/>
              </a:xfrm>
              <a:custGeom>
                <a:avLst/>
                <a:gdLst>
                  <a:gd name="T0" fmla="*/ 463 w 555"/>
                  <a:gd name="T1" fmla="*/ 0 h 317"/>
                  <a:gd name="T2" fmla="*/ 0 w 555"/>
                  <a:gd name="T3" fmla="*/ 109 h 317"/>
                  <a:gd name="T4" fmla="*/ 56 w 555"/>
                  <a:gd name="T5" fmla="*/ 317 h 317"/>
                  <a:gd name="T6" fmla="*/ 555 w 555"/>
                  <a:gd name="T7" fmla="*/ 159 h 317"/>
                  <a:gd name="T8" fmla="*/ 463 w 555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5" h="317">
                    <a:moveTo>
                      <a:pt x="463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4" y="174"/>
                      <a:pt x="20" y="250"/>
                      <a:pt x="56" y="317"/>
                    </a:cubicBezTo>
                    <a:cubicBezTo>
                      <a:pt x="555" y="159"/>
                      <a:pt x="555" y="159"/>
                      <a:pt x="555" y="159"/>
                    </a:cubicBezTo>
                    <a:lnTo>
                      <a:pt x="463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39"/>
              <p:cNvSpPr>
                <a:spLocks/>
              </p:cNvSpPr>
              <p:nvPr/>
            </p:nvSpPr>
            <p:spPr bwMode="auto">
              <a:xfrm>
                <a:off x="3028" y="1773"/>
                <a:ext cx="787" cy="1298"/>
              </a:xfrm>
              <a:custGeom>
                <a:avLst/>
                <a:gdLst>
                  <a:gd name="T0" fmla="*/ 309 w 348"/>
                  <a:gd name="T1" fmla="*/ 252 h 575"/>
                  <a:gd name="T2" fmla="*/ 245 w 348"/>
                  <a:gd name="T3" fmla="*/ 555 h 575"/>
                  <a:gd name="T4" fmla="*/ 39 w 348"/>
                  <a:gd name="T5" fmla="*/ 324 h 575"/>
                  <a:gd name="T6" fmla="*/ 102 w 348"/>
                  <a:gd name="T7" fmla="*/ 20 h 575"/>
                  <a:gd name="T8" fmla="*/ 309 w 348"/>
                  <a:gd name="T9" fmla="*/ 252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575">
                    <a:moveTo>
                      <a:pt x="309" y="252"/>
                    </a:moveTo>
                    <a:cubicBezTo>
                      <a:pt x="348" y="399"/>
                      <a:pt x="320" y="535"/>
                      <a:pt x="245" y="555"/>
                    </a:cubicBezTo>
                    <a:cubicBezTo>
                      <a:pt x="171" y="575"/>
                      <a:pt x="79" y="471"/>
                      <a:pt x="39" y="324"/>
                    </a:cubicBezTo>
                    <a:cubicBezTo>
                      <a:pt x="0" y="176"/>
                      <a:pt x="28" y="40"/>
                      <a:pt x="102" y="20"/>
                    </a:cubicBezTo>
                    <a:cubicBezTo>
                      <a:pt x="177" y="0"/>
                      <a:pt x="269" y="104"/>
                      <a:pt x="309" y="252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40"/>
              <p:cNvSpPr>
                <a:spLocks/>
              </p:cNvSpPr>
              <p:nvPr/>
            </p:nvSpPr>
            <p:spPr bwMode="auto">
              <a:xfrm>
                <a:off x="3053" y="1771"/>
                <a:ext cx="762" cy="1296"/>
              </a:xfrm>
              <a:custGeom>
                <a:avLst/>
                <a:gdLst>
                  <a:gd name="T0" fmla="*/ 298 w 337"/>
                  <a:gd name="T1" fmla="*/ 253 h 574"/>
                  <a:gd name="T2" fmla="*/ 240 w 337"/>
                  <a:gd name="T3" fmla="*/ 555 h 574"/>
                  <a:gd name="T4" fmla="*/ 39 w 337"/>
                  <a:gd name="T5" fmla="*/ 322 h 574"/>
                  <a:gd name="T6" fmla="*/ 97 w 337"/>
                  <a:gd name="T7" fmla="*/ 19 h 574"/>
                  <a:gd name="T8" fmla="*/ 298 w 337"/>
                  <a:gd name="T9" fmla="*/ 253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574">
                    <a:moveTo>
                      <a:pt x="298" y="253"/>
                    </a:moveTo>
                    <a:cubicBezTo>
                      <a:pt x="337" y="400"/>
                      <a:pt x="311" y="536"/>
                      <a:pt x="240" y="555"/>
                    </a:cubicBezTo>
                    <a:cubicBezTo>
                      <a:pt x="169" y="574"/>
                      <a:pt x="79" y="469"/>
                      <a:pt x="39" y="322"/>
                    </a:cubicBezTo>
                    <a:cubicBezTo>
                      <a:pt x="0" y="174"/>
                      <a:pt x="26" y="39"/>
                      <a:pt x="97" y="19"/>
                    </a:cubicBezTo>
                    <a:cubicBezTo>
                      <a:pt x="168" y="0"/>
                      <a:pt x="258" y="105"/>
                      <a:pt x="298" y="25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41"/>
              <p:cNvSpPr>
                <a:spLocks/>
              </p:cNvSpPr>
              <p:nvPr/>
            </p:nvSpPr>
            <p:spPr bwMode="auto">
              <a:xfrm>
                <a:off x="3101" y="1213"/>
                <a:ext cx="1647" cy="1874"/>
              </a:xfrm>
              <a:custGeom>
                <a:avLst/>
                <a:gdLst>
                  <a:gd name="T0" fmla="*/ 729 w 729"/>
                  <a:gd name="T1" fmla="*/ 830 h 830"/>
                  <a:gd name="T2" fmla="*/ 209 w 729"/>
                  <a:gd name="T3" fmla="*/ 781 h 830"/>
                  <a:gd name="T4" fmla="*/ 60 w 729"/>
                  <a:gd name="T5" fmla="*/ 578 h 830"/>
                  <a:gd name="T6" fmla="*/ 89 w 729"/>
                  <a:gd name="T7" fmla="*/ 304 h 830"/>
                  <a:gd name="T8" fmla="*/ 466 w 729"/>
                  <a:gd name="T9" fmla="*/ 0 h 830"/>
                  <a:gd name="T10" fmla="*/ 729 w 729"/>
                  <a:gd name="T11" fmla="*/ 830 h 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9" h="830">
                    <a:moveTo>
                      <a:pt x="729" y="830"/>
                    </a:moveTo>
                    <a:cubicBezTo>
                      <a:pt x="729" y="830"/>
                      <a:pt x="427" y="770"/>
                      <a:pt x="209" y="781"/>
                    </a:cubicBezTo>
                    <a:cubicBezTo>
                      <a:pt x="209" y="781"/>
                      <a:pt x="111" y="753"/>
                      <a:pt x="60" y="578"/>
                    </a:cubicBezTo>
                    <a:cubicBezTo>
                      <a:pt x="0" y="373"/>
                      <a:pt x="89" y="304"/>
                      <a:pt x="89" y="304"/>
                    </a:cubicBezTo>
                    <a:cubicBezTo>
                      <a:pt x="466" y="0"/>
                      <a:pt x="466" y="0"/>
                      <a:pt x="466" y="0"/>
                    </a:cubicBezTo>
                    <a:cubicBezTo>
                      <a:pt x="466" y="0"/>
                      <a:pt x="475" y="374"/>
                      <a:pt x="729" y="83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42"/>
              <p:cNvSpPr>
                <a:spLocks/>
              </p:cNvSpPr>
              <p:nvPr/>
            </p:nvSpPr>
            <p:spPr bwMode="auto">
              <a:xfrm>
                <a:off x="3191" y="1687"/>
                <a:ext cx="1311" cy="973"/>
              </a:xfrm>
              <a:custGeom>
                <a:avLst/>
                <a:gdLst>
                  <a:gd name="T0" fmla="*/ 0 w 580"/>
                  <a:gd name="T1" fmla="*/ 255 h 431"/>
                  <a:gd name="T2" fmla="*/ 486 w 580"/>
                  <a:gd name="T3" fmla="*/ 0 h 431"/>
                  <a:gd name="T4" fmla="*/ 580 w 580"/>
                  <a:gd name="T5" fmla="*/ 379 h 431"/>
                  <a:gd name="T6" fmla="*/ 43 w 580"/>
                  <a:gd name="T7" fmla="*/ 431 h 431"/>
                  <a:gd name="T8" fmla="*/ 0 w 580"/>
                  <a:gd name="T9" fmla="*/ 255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0" h="431">
                    <a:moveTo>
                      <a:pt x="0" y="255"/>
                    </a:moveTo>
                    <a:cubicBezTo>
                      <a:pt x="0" y="255"/>
                      <a:pt x="274" y="144"/>
                      <a:pt x="486" y="0"/>
                    </a:cubicBezTo>
                    <a:cubicBezTo>
                      <a:pt x="486" y="0"/>
                      <a:pt x="475" y="188"/>
                      <a:pt x="580" y="379"/>
                    </a:cubicBezTo>
                    <a:cubicBezTo>
                      <a:pt x="580" y="379"/>
                      <a:pt x="146" y="390"/>
                      <a:pt x="43" y="431"/>
                    </a:cubicBezTo>
                    <a:cubicBezTo>
                      <a:pt x="43" y="431"/>
                      <a:pt x="9" y="369"/>
                      <a:pt x="0" y="25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43"/>
              <p:cNvSpPr>
                <a:spLocks/>
              </p:cNvSpPr>
              <p:nvPr/>
            </p:nvSpPr>
            <p:spPr bwMode="auto">
              <a:xfrm>
                <a:off x="3975" y="402"/>
                <a:ext cx="1876" cy="3001"/>
              </a:xfrm>
              <a:custGeom>
                <a:avLst/>
                <a:gdLst>
                  <a:gd name="T0" fmla="*/ 731 w 830"/>
                  <a:gd name="T1" fmla="*/ 583 h 1329"/>
                  <a:gd name="T2" fmla="*/ 596 w 830"/>
                  <a:gd name="T3" fmla="*/ 1283 h 1329"/>
                  <a:gd name="T4" fmla="*/ 99 w 830"/>
                  <a:gd name="T5" fmla="*/ 747 h 1329"/>
                  <a:gd name="T6" fmla="*/ 240 w 830"/>
                  <a:gd name="T7" fmla="*/ 45 h 1329"/>
                  <a:gd name="T8" fmla="*/ 731 w 830"/>
                  <a:gd name="T9" fmla="*/ 583 h 1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0" h="1329">
                    <a:moveTo>
                      <a:pt x="731" y="583"/>
                    </a:moveTo>
                    <a:cubicBezTo>
                      <a:pt x="830" y="925"/>
                      <a:pt x="772" y="1238"/>
                      <a:pt x="596" y="1283"/>
                    </a:cubicBezTo>
                    <a:cubicBezTo>
                      <a:pt x="420" y="1329"/>
                      <a:pt x="197" y="1089"/>
                      <a:pt x="99" y="747"/>
                    </a:cubicBezTo>
                    <a:cubicBezTo>
                      <a:pt x="0" y="405"/>
                      <a:pt x="64" y="91"/>
                      <a:pt x="240" y="45"/>
                    </a:cubicBezTo>
                    <a:cubicBezTo>
                      <a:pt x="416" y="0"/>
                      <a:pt x="633" y="241"/>
                      <a:pt x="731" y="58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5" name="Freeform 44"/>
              <p:cNvSpPr>
                <a:spLocks/>
              </p:cNvSpPr>
              <p:nvPr/>
            </p:nvSpPr>
            <p:spPr bwMode="auto">
              <a:xfrm>
                <a:off x="4086" y="398"/>
                <a:ext cx="1765" cy="2985"/>
              </a:xfrm>
              <a:custGeom>
                <a:avLst/>
                <a:gdLst>
                  <a:gd name="T0" fmla="*/ 682 w 781"/>
                  <a:gd name="T1" fmla="*/ 585 h 1322"/>
                  <a:gd name="T2" fmla="*/ 569 w 781"/>
                  <a:gd name="T3" fmla="*/ 1280 h 1322"/>
                  <a:gd name="T4" fmla="*/ 99 w 781"/>
                  <a:gd name="T5" fmla="*/ 737 h 1322"/>
                  <a:gd name="T6" fmla="*/ 212 w 781"/>
                  <a:gd name="T7" fmla="*/ 42 h 1322"/>
                  <a:gd name="T8" fmla="*/ 682 w 781"/>
                  <a:gd name="T9" fmla="*/ 585 h 1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1" h="1322">
                    <a:moveTo>
                      <a:pt x="682" y="585"/>
                    </a:moveTo>
                    <a:cubicBezTo>
                      <a:pt x="781" y="927"/>
                      <a:pt x="730" y="1238"/>
                      <a:pt x="569" y="1280"/>
                    </a:cubicBezTo>
                    <a:cubicBezTo>
                      <a:pt x="408" y="1322"/>
                      <a:pt x="197" y="1079"/>
                      <a:pt x="99" y="737"/>
                    </a:cubicBezTo>
                    <a:cubicBezTo>
                      <a:pt x="0" y="395"/>
                      <a:pt x="51" y="84"/>
                      <a:pt x="212" y="42"/>
                    </a:cubicBezTo>
                    <a:cubicBezTo>
                      <a:pt x="373" y="0"/>
                      <a:pt x="584" y="243"/>
                      <a:pt x="682" y="585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45"/>
              <p:cNvSpPr>
                <a:spLocks/>
              </p:cNvSpPr>
              <p:nvPr/>
            </p:nvSpPr>
            <p:spPr bwMode="auto">
              <a:xfrm>
                <a:off x="4122" y="395"/>
                <a:ext cx="1729" cy="2979"/>
              </a:xfrm>
              <a:custGeom>
                <a:avLst/>
                <a:gdLst>
                  <a:gd name="T0" fmla="*/ 666 w 765"/>
                  <a:gd name="T1" fmla="*/ 586 h 1319"/>
                  <a:gd name="T2" fmla="*/ 561 w 765"/>
                  <a:gd name="T3" fmla="*/ 1279 h 1319"/>
                  <a:gd name="T4" fmla="*/ 99 w 765"/>
                  <a:gd name="T5" fmla="*/ 733 h 1319"/>
                  <a:gd name="T6" fmla="*/ 204 w 765"/>
                  <a:gd name="T7" fmla="*/ 41 h 1319"/>
                  <a:gd name="T8" fmla="*/ 666 w 765"/>
                  <a:gd name="T9" fmla="*/ 586 h 1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5" h="1319">
                    <a:moveTo>
                      <a:pt x="666" y="586"/>
                    </a:moveTo>
                    <a:cubicBezTo>
                      <a:pt x="765" y="928"/>
                      <a:pt x="718" y="1238"/>
                      <a:pt x="561" y="1279"/>
                    </a:cubicBezTo>
                    <a:cubicBezTo>
                      <a:pt x="404" y="1319"/>
                      <a:pt x="197" y="1075"/>
                      <a:pt x="99" y="733"/>
                    </a:cubicBezTo>
                    <a:cubicBezTo>
                      <a:pt x="0" y="391"/>
                      <a:pt x="47" y="81"/>
                      <a:pt x="204" y="41"/>
                    </a:cubicBezTo>
                    <a:cubicBezTo>
                      <a:pt x="361" y="0"/>
                      <a:pt x="568" y="244"/>
                      <a:pt x="666" y="5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46"/>
              <p:cNvSpPr>
                <a:spLocks/>
              </p:cNvSpPr>
              <p:nvPr/>
            </p:nvSpPr>
            <p:spPr bwMode="auto">
              <a:xfrm>
                <a:off x="4332" y="517"/>
                <a:ext cx="1497" cy="2728"/>
              </a:xfrm>
              <a:custGeom>
                <a:avLst/>
                <a:gdLst>
                  <a:gd name="T0" fmla="*/ 577 w 662"/>
                  <a:gd name="T1" fmla="*/ 544 h 1208"/>
                  <a:gd name="T2" fmla="*/ 167 w 662"/>
                  <a:gd name="T3" fmla="*/ 35 h 1208"/>
                  <a:gd name="T4" fmla="*/ 33 w 662"/>
                  <a:gd name="T5" fmla="*/ 503 h 1208"/>
                  <a:gd name="T6" fmla="*/ 59 w 662"/>
                  <a:gd name="T7" fmla="*/ 644 h 1208"/>
                  <a:gd name="T8" fmla="*/ 113 w 662"/>
                  <a:gd name="T9" fmla="*/ 810 h 1208"/>
                  <a:gd name="T10" fmla="*/ 476 w 662"/>
                  <a:gd name="T11" fmla="*/ 1179 h 1208"/>
                  <a:gd name="T12" fmla="*/ 577 w 662"/>
                  <a:gd name="T13" fmla="*/ 544 h 1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2" h="1208">
                    <a:moveTo>
                      <a:pt x="577" y="544"/>
                    </a:moveTo>
                    <a:cubicBezTo>
                      <a:pt x="491" y="228"/>
                      <a:pt x="308" y="0"/>
                      <a:pt x="167" y="35"/>
                    </a:cubicBezTo>
                    <a:cubicBezTo>
                      <a:pt x="51" y="63"/>
                      <a:pt x="0" y="260"/>
                      <a:pt x="33" y="503"/>
                    </a:cubicBezTo>
                    <a:cubicBezTo>
                      <a:pt x="33" y="503"/>
                      <a:pt x="51" y="603"/>
                      <a:pt x="59" y="644"/>
                    </a:cubicBezTo>
                    <a:cubicBezTo>
                      <a:pt x="68" y="686"/>
                      <a:pt x="113" y="810"/>
                      <a:pt x="113" y="810"/>
                    </a:cubicBezTo>
                    <a:cubicBezTo>
                      <a:pt x="208" y="1050"/>
                      <a:pt x="357" y="1208"/>
                      <a:pt x="476" y="1179"/>
                    </a:cubicBezTo>
                    <a:cubicBezTo>
                      <a:pt x="617" y="1144"/>
                      <a:pt x="662" y="860"/>
                      <a:pt x="577" y="544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47"/>
              <p:cNvSpPr>
                <a:spLocks/>
              </p:cNvSpPr>
              <p:nvPr/>
            </p:nvSpPr>
            <p:spPr bwMode="auto">
              <a:xfrm>
                <a:off x="4337" y="599"/>
                <a:ext cx="1408" cy="2567"/>
              </a:xfrm>
              <a:custGeom>
                <a:avLst/>
                <a:gdLst>
                  <a:gd name="T0" fmla="*/ 542 w 623"/>
                  <a:gd name="T1" fmla="*/ 512 h 1137"/>
                  <a:gd name="T2" fmla="*/ 157 w 623"/>
                  <a:gd name="T3" fmla="*/ 33 h 1137"/>
                  <a:gd name="T4" fmla="*/ 30 w 623"/>
                  <a:gd name="T5" fmla="*/ 474 h 1137"/>
                  <a:gd name="T6" fmla="*/ 42 w 623"/>
                  <a:gd name="T7" fmla="*/ 528 h 1137"/>
                  <a:gd name="T8" fmla="*/ 239 w 623"/>
                  <a:gd name="T9" fmla="*/ 488 h 1137"/>
                  <a:gd name="T10" fmla="*/ 292 w 623"/>
                  <a:gd name="T11" fmla="*/ 687 h 1137"/>
                  <a:gd name="T12" fmla="*/ 99 w 623"/>
                  <a:gd name="T13" fmla="*/ 744 h 1137"/>
                  <a:gd name="T14" fmla="*/ 105 w 623"/>
                  <a:gd name="T15" fmla="*/ 763 h 1137"/>
                  <a:gd name="T16" fmla="*/ 447 w 623"/>
                  <a:gd name="T17" fmla="*/ 1110 h 1137"/>
                  <a:gd name="T18" fmla="*/ 542 w 623"/>
                  <a:gd name="T19" fmla="*/ 512 h 1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3" h="1137">
                    <a:moveTo>
                      <a:pt x="542" y="512"/>
                    </a:moveTo>
                    <a:cubicBezTo>
                      <a:pt x="462" y="215"/>
                      <a:pt x="289" y="0"/>
                      <a:pt x="157" y="33"/>
                    </a:cubicBezTo>
                    <a:cubicBezTo>
                      <a:pt x="48" y="60"/>
                      <a:pt x="0" y="244"/>
                      <a:pt x="30" y="474"/>
                    </a:cubicBezTo>
                    <a:cubicBezTo>
                      <a:pt x="30" y="474"/>
                      <a:pt x="37" y="504"/>
                      <a:pt x="42" y="528"/>
                    </a:cubicBezTo>
                    <a:cubicBezTo>
                      <a:pt x="239" y="488"/>
                      <a:pt x="239" y="488"/>
                      <a:pt x="239" y="488"/>
                    </a:cubicBezTo>
                    <a:cubicBezTo>
                      <a:pt x="292" y="687"/>
                      <a:pt x="292" y="687"/>
                      <a:pt x="292" y="687"/>
                    </a:cubicBezTo>
                    <a:cubicBezTo>
                      <a:pt x="99" y="744"/>
                      <a:pt x="99" y="744"/>
                      <a:pt x="99" y="744"/>
                    </a:cubicBezTo>
                    <a:cubicBezTo>
                      <a:pt x="103" y="755"/>
                      <a:pt x="105" y="763"/>
                      <a:pt x="105" y="763"/>
                    </a:cubicBezTo>
                    <a:cubicBezTo>
                      <a:pt x="195" y="989"/>
                      <a:pt x="335" y="1137"/>
                      <a:pt x="447" y="1110"/>
                    </a:cubicBezTo>
                    <a:cubicBezTo>
                      <a:pt x="580" y="1077"/>
                      <a:pt x="623" y="810"/>
                      <a:pt x="542" y="512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48"/>
              <p:cNvSpPr>
                <a:spLocks/>
              </p:cNvSpPr>
              <p:nvPr/>
            </p:nvSpPr>
            <p:spPr bwMode="auto">
              <a:xfrm>
                <a:off x="4432" y="1701"/>
                <a:ext cx="574" cy="605"/>
              </a:xfrm>
              <a:custGeom>
                <a:avLst/>
                <a:gdLst>
                  <a:gd name="T0" fmla="*/ 197 w 254"/>
                  <a:gd name="T1" fmla="*/ 0 h 268"/>
                  <a:gd name="T2" fmla="*/ 0 w 254"/>
                  <a:gd name="T3" fmla="*/ 40 h 268"/>
                  <a:gd name="T4" fmla="*/ 17 w 254"/>
                  <a:gd name="T5" fmla="*/ 130 h 268"/>
                  <a:gd name="T6" fmla="*/ 61 w 254"/>
                  <a:gd name="T7" fmla="*/ 268 h 268"/>
                  <a:gd name="T8" fmla="*/ 254 w 254"/>
                  <a:gd name="T9" fmla="*/ 211 h 268"/>
                  <a:gd name="T10" fmla="*/ 197 w 254"/>
                  <a:gd name="T11" fmla="*/ 0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4" h="268">
                    <a:moveTo>
                      <a:pt x="197" y="0"/>
                    </a:moveTo>
                    <a:cubicBezTo>
                      <a:pt x="0" y="40"/>
                      <a:pt x="0" y="40"/>
                      <a:pt x="0" y="40"/>
                    </a:cubicBezTo>
                    <a:cubicBezTo>
                      <a:pt x="5" y="70"/>
                      <a:pt x="13" y="109"/>
                      <a:pt x="17" y="130"/>
                    </a:cubicBezTo>
                    <a:cubicBezTo>
                      <a:pt x="24" y="159"/>
                      <a:pt x="49" y="233"/>
                      <a:pt x="61" y="268"/>
                    </a:cubicBezTo>
                    <a:cubicBezTo>
                      <a:pt x="254" y="211"/>
                      <a:pt x="254" y="211"/>
                      <a:pt x="254" y="211"/>
                    </a:cubicBezTo>
                    <a:lnTo>
                      <a:pt x="197" y="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49"/>
              <p:cNvSpPr>
                <a:spLocks/>
              </p:cNvSpPr>
              <p:nvPr/>
            </p:nvSpPr>
            <p:spPr bwMode="auto">
              <a:xfrm>
                <a:off x="4513" y="2028"/>
                <a:ext cx="457" cy="185"/>
              </a:xfrm>
              <a:custGeom>
                <a:avLst/>
                <a:gdLst>
                  <a:gd name="T0" fmla="*/ 25 w 457"/>
                  <a:gd name="T1" fmla="*/ 185 h 185"/>
                  <a:gd name="T2" fmla="*/ 457 w 457"/>
                  <a:gd name="T3" fmla="*/ 50 h 185"/>
                  <a:gd name="T4" fmla="*/ 430 w 457"/>
                  <a:gd name="T5" fmla="*/ 0 h 185"/>
                  <a:gd name="T6" fmla="*/ 0 w 457"/>
                  <a:gd name="T7" fmla="*/ 113 h 185"/>
                  <a:gd name="T8" fmla="*/ 25 w 457"/>
                  <a:gd name="T9" fmla="*/ 18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7" h="185">
                    <a:moveTo>
                      <a:pt x="25" y="185"/>
                    </a:moveTo>
                    <a:lnTo>
                      <a:pt x="457" y="50"/>
                    </a:lnTo>
                    <a:lnTo>
                      <a:pt x="430" y="0"/>
                    </a:lnTo>
                    <a:lnTo>
                      <a:pt x="0" y="113"/>
                    </a:lnTo>
                    <a:lnTo>
                      <a:pt x="25" y="185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50"/>
              <p:cNvSpPr>
                <a:spLocks/>
              </p:cNvSpPr>
              <p:nvPr/>
            </p:nvSpPr>
            <p:spPr bwMode="auto">
              <a:xfrm>
                <a:off x="4800" y="1685"/>
                <a:ext cx="283" cy="508"/>
              </a:xfrm>
              <a:custGeom>
                <a:avLst/>
                <a:gdLst>
                  <a:gd name="T0" fmla="*/ 109 w 125"/>
                  <a:gd name="T1" fmla="*/ 100 h 225"/>
                  <a:gd name="T2" fmla="*/ 91 w 125"/>
                  <a:gd name="T3" fmla="*/ 218 h 225"/>
                  <a:gd name="T4" fmla="*/ 16 w 125"/>
                  <a:gd name="T5" fmla="*/ 125 h 225"/>
                  <a:gd name="T6" fmla="*/ 34 w 125"/>
                  <a:gd name="T7" fmla="*/ 7 h 225"/>
                  <a:gd name="T8" fmla="*/ 109 w 125"/>
                  <a:gd name="T9" fmla="*/ 10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225">
                    <a:moveTo>
                      <a:pt x="109" y="100"/>
                    </a:moveTo>
                    <a:cubicBezTo>
                      <a:pt x="125" y="158"/>
                      <a:pt x="117" y="211"/>
                      <a:pt x="91" y="218"/>
                    </a:cubicBezTo>
                    <a:cubicBezTo>
                      <a:pt x="66" y="225"/>
                      <a:pt x="32" y="184"/>
                      <a:pt x="16" y="125"/>
                    </a:cubicBezTo>
                    <a:cubicBezTo>
                      <a:pt x="0" y="67"/>
                      <a:pt x="8" y="14"/>
                      <a:pt x="34" y="7"/>
                    </a:cubicBezTo>
                    <a:cubicBezTo>
                      <a:pt x="60" y="0"/>
                      <a:pt x="93" y="41"/>
                      <a:pt x="109" y="10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51"/>
              <p:cNvSpPr>
                <a:spLocks/>
              </p:cNvSpPr>
              <p:nvPr/>
            </p:nvSpPr>
            <p:spPr bwMode="auto">
              <a:xfrm>
                <a:off x="4868" y="1807"/>
                <a:ext cx="147" cy="264"/>
              </a:xfrm>
              <a:custGeom>
                <a:avLst/>
                <a:gdLst>
                  <a:gd name="T0" fmla="*/ 57 w 65"/>
                  <a:gd name="T1" fmla="*/ 52 h 117"/>
                  <a:gd name="T2" fmla="*/ 47 w 65"/>
                  <a:gd name="T3" fmla="*/ 113 h 117"/>
                  <a:gd name="T4" fmla="*/ 8 w 65"/>
                  <a:gd name="T5" fmla="*/ 65 h 117"/>
                  <a:gd name="T6" fmla="*/ 18 w 65"/>
                  <a:gd name="T7" fmla="*/ 4 h 117"/>
                  <a:gd name="T8" fmla="*/ 57 w 65"/>
                  <a:gd name="T9" fmla="*/ 5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17">
                    <a:moveTo>
                      <a:pt x="57" y="52"/>
                    </a:moveTo>
                    <a:cubicBezTo>
                      <a:pt x="65" y="82"/>
                      <a:pt x="61" y="109"/>
                      <a:pt x="47" y="113"/>
                    </a:cubicBezTo>
                    <a:cubicBezTo>
                      <a:pt x="34" y="117"/>
                      <a:pt x="17" y="95"/>
                      <a:pt x="8" y="65"/>
                    </a:cubicBezTo>
                    <a:cubicBezTo>
                      <a:pt x="0" y="35"/>
                      <a:pt x="4" y="8"/>
                      <a:pt x="18" y="4"/>
                    </a:cubicBezTo>
                    <a:cubicBezTo>
                      <a:pt x="31" y="0"/>
                      <a:pt x="48" y="22"/>
                      <a:pt x="57" y="5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589546" y="2145249"/>
              <a:ext cx="2948656" cy="2890871"/>
              <a:chOff x="794085" y="2145249"/>
              <a:chExt cx="2948656" cy="2890871"/>
            </a:xfrm>
          </p:grpSpPr>
          <p:sp>
            <p:nvSpPr>
              <p:cNvPr id="34" name="Right Arrow 33"/>
              <p:cNvSpPr/>
              <p:nvPr/>
            </p:nvSpPr>
            <p:spPr>
              <a:xfrm>
                <a:off x="794085" y="2145249"/>
                <a:ext cx="2948656" cy="2890871"/>
              </a:xfrm>
              <a:prstGeom prst="rightArrow">
                <a:avLst>
                  <a:gd name="adj1" fmla="val 64150"/>
                  <a:gd name="adj2" fmla="val 39227"/>
                </a:avLst>
              </a:prstGeom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953610" y="2944353"/>
                <a:ext cx="2364907" cy="1292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kern="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US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kern="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This is a sample text. Insert your desired text here.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8851286" y="1434325"/>
              <a:ext cx="2341798" cy="3844255"/>
              <a:chOff x="8851286" y="1434325"/>
              <a:chExt cx="2341798" cy="3844255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8851286" y="1434325"/>
                <a:ext cx="640080" cy="640080"/>
                <a:chOff x="8814546" y="1434325"/>
                <a:chExt cx="640080" cy="64008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8814546" y="1434325"/>
                  <a:ext cx="640080" cy="64008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Freeform 6"/>
                <p:cNvSpPr>
                  <a:spLocks noEditPoints="1"/>
                </p:cNvSpPr>
                <p:nvPr/>
              </p:nvSpPr>
              <p:spPr bwMode="auto">
                <a:xfrm>
                  <a:off x="8951706" y="1571485"/>
                  <a:ext cx="365760" cy="365760"/>
                </a:xfrm>
                <a:custGeom>
                  <a:avLst/>
                  <a:gdLst>
                    <a:gd name="T0" fmla="*/ 1291 w 3296"/>
                    <a:gd name="T1" fmla="*/ 903 h 3294"/>
                    <a:gd name="T2" fmla="*/ 1132 w 3296"/>
                    <a:gd name="T3" fmla="*/ 1273 h 3294"/>
                    <a:gd name="T4" fmla="*/ 1269 w 3296"/>
                    <a:gd name="T5" fmla="*/ 1603 h 3294"/>
                    <a:gd name="T6" fmla="*/ 1636 w 3296"/>
                    <a:gd name="T7" fmla="*/ 1782 h 3294"/>
                    <a:gd name="T8" fmla="*/ 1852 w 3296"/>
                    <a:gd name="T9" fmla="*/ 1908 h 3294"/>
                    <a:gd name="T10" fmla="*/ 1819 w 3296"/>
                    <a:gd name="T11" fmla="*/ 2121 h 3294"/>
                    <a:gd name="T12" fmla="*/ 1577 w 3296"/>
                    <a:gd name="T13" fmla="*/ 2167 h 3294"/>
                    <a:gd name="T14" fmla="*/ 1388 w 3296"/>
                    <a:gd name="T15" fmla="*/ 1966 h 3294"/>
                    <a:gd name="T16" fmla="*/ 1224 w 3296"/>
                    <a:gd name="T17" fmla="*/ 2296 h 3294"/>
                    <a:gd name="T18" fmla="*/ 1551 w 3296"/>
                    <a:gd name="T19" fmla="*/ 2676 h 3294"/>
                    <a:gd name="T20" fmla="*/ 2029 w 3296"/>
                    <a:gd name="T21" fmla="*/ 2345 h 3294"/>
                    <a:gd name="T22" fmla="*/ 2217 w 3296"/>
                    <a:gd name="T23" fmla="*/ 2000 h 3294"/>
                    <a:gd name="T24" fmla="*/ 2106 w 3296"/>
                    <a:gd name="T25" fmla="*/ 1637 h 3294"/>
                    <a:gd name="T26" fmla="*/ 1730 w 3296"/>
                    <a:gd name="T27" fmla="*/ 1435 h 3294"/>
                    <a:gd name="T28" fmla="*/ 1492 w 3296"/>
                    <a:gd name="T29" fmla="*/ 1301 h 3294"/>
                    <a:gd name="T30" fmla="*/ 1525 w 3296"/>
                    <a:gd name="T31" fmla="*/ 1102 h 3294"/>
                    <a:gd name="T32" fmla="*/ 1758 w 3296"/>
                    <a:gd name="T33" fmla="*/ 1077 h 3294"/>
                    <a:gd name="T34" fmla="*/ 2152 w 3296"/>
                    <a:gd name="T35" fmla="*/ 1115 h 3294"/>
                    <a:gd name="T36" fmla="*/ 1895 w 3296"/>
                    <a:gd name="T37" fmla="*/ 835 h 3294"/>
                    <a:gd name="T38" fmla="*/ 1823 w 3296"/>
                    <a:gd name="T39" fmla="*/ 425 h 3294"/>
                    <a:gd name="T40" fmla="*/ 2430 w 3296"/>
                    <a:gd name="T41" fmla="*/ 691 h 3294"/>
                    <a:gd name="T42" fmla="*/ 2810 w 3296"/>
                    <a:gd name="T43" fmla="*/ 1225 h 3294"/>
                    <a:gd name="T44" fmla="*/ 2856 w 3296"/>
                    <a:gd name="T45" fmla="*/ 1907 h 3294"/>
                    <a:gd name="T46" fmla="*/ 2550 w 3296"/>
                    <a:gd name="T47" fmla="*/ 2491 h 3294"/>
                    <a:gd name="T48" fmla="*/ 1990 w 3296"/>
                    <a:gd name="T49" fmla="*/ 2834 h 3294"/>
                    <a:gd name="T50" fmla="*/ 1306 w 3296"/>
                    <a:gd name="T51" fmla="*/ 2834 h 3294"/>
                    <a:gd name="T52" fmla="*/ 746 w 3296"/>
                    <a:gd name="T53" fmla="*/ 2491 h 3294"/>
                    <a:gd name="T54" fmla="*/ 439 w 3296"/>
                    <a:gd name="T55" fmla="*/ 1907 h 3294"/>
                    <a:gd name="T56" fmla="*/ 486 w 3296"/>
                    <a:gd name="T57" fmla="*/ 1225 h 3294"/>
                    <a:gd name="T58" fmla="*/ 866 w 3296"/>
                    <a:gd name="T59" fmla="*/ 691 h 3294"/>
                    <a:gd name="T60" fmla="*/ 1473 w 3296"/>
                    <a:gd name="T61" fmla="*/ 425 h 3294"/>
                    <a:gd name="T62" fmla="*/ 1193 w 3296"/>
                    <a:gd name="T63" fmla="*/ 279 h 3294"/>
                    <a:gd name="T64" fmla="*/ 598 w 3296"/>
                    <a:gd name="T65" fmla="*/ 660 h 3294"/>
                    <a:gd name="T66" fmla="*/ 254 w 3296"/>
                    <a:gd name="T67" fmla="*/ 1279 h 3294"/>
                    <a:gd name="T68" fmla="*/ 254 w 3296"/>
                    <a:gd name="T69" fmla="*/ 2015 h 3294"/>
                    <a:gd name="T70" fmla="*/ 598 w 3296"/>
                    <a:gd name="T71" fmla="*/ 2634 h 3294"/>
                    <a:gd name="T72" fmla="*/ 1193 w 3296"/>
                    <a:gd name="T73" fmla="*/ 3015 h 3294"/>
                    <a:gd name="T74" fmla="*/ 1927 w 3296"/>
                    <a:gd name="T75" fmla="*/ 3061 h 3294"/>
                    <a:gd name="T76" fmla="*/ 2568 w 3296"/>
                    <a:gd name="T77" fmla="*/ 2755 h 3294"/>
                    <a:gd name="T78" fmla="*/ 2985 w 3296"/>
                    <a:gd name="T79" fmla="*/ 2186 h 3294"/>
                    <a:gd name="T80" fmla="*/ 3078 w 3296"/>
                    <a:gd name="T81" fmla="*/ 1459 h 3294"/>
                    <a:gd name="T82" fmla="*/ 2811 w 3296"/>
                    <a:gd name="T83" fmla="*/ 796 h 3294"/>
                    <a:gd name="T84" fmla="*/ 2270 w 3296"/>
                    <a:gd name="T85" fmla="*/ 348 h 3294"/>
                    <a:gd name="T86" fmla="*/ 1647 w 3296"/>
                    <a:gd name="T87" fmla="*/ 0 h 3294"/>
                    <a:gd name="T88" fmla="*/ 2397 w 3296"/>
                    <a:gd name="T89" fmla="*/ 179 h 3294"/>
                    <a:gd name="T90" fmla="*/ 2966 w 3296"/>
                    <a:gd name="T91" fmla="*/ 659 h 3294"/>
                    <a:gd name="T92" fmla="*/ 3269 w 3296"/>
                    <a:gd name="T93" fmla="*/ 1351 h 3294"/>
                    <a:gd name="T94" fmla="*/ 3224 w 3296"/>
                    <a:gd name="T95" fmla="*/ 2131 h 3294"/>
                    <a:gd name="T96" fmla="*/ 2846 w 3296"/>
                    <a:gd name="T97" fmla="*/ 2778 h 3294"/>
                    <a:gd name="T98" fmla="*/ 2223 w 3296"/>
                    <a:gd name="T99" fmla="*/ 3191 h 3294"/>
                    <a:gd name="T100" fmla="*/ 1449 w 3296"/>
                    <a:gd name="T101" fmla="*/ 3282 h 3294"/>
                    <a:gd name="T102" fmla="*/ 737 w 3296"/>
                    <a:gd name="T103" fmla="*/ 3020 h 3294"/>
                    <a:gd name="T104" fmla="*/ 225 w 3296"/>
                    <a:gd name="T105" fmla="*/ 2479 h 3294"/>
                    <a:gd name="T106" fmla="*/ 3 w 3296"/>
                    <a:gd name="T107" fmla="*/ 1748 h 3294"/>
                    <a:gd name="T108" fmla="*/ 139 w 3296"/>
                    <a:gd name="T109" fmla="*/ 984 h 3294"/>
                    <a:gd name="T110" fmla="*/ 586 w 3296"/>
                    <a:gd name="T111" fmla="*/ 388 h 3294"/>
                    <a:gd name="T112" fmla="*/ 1257 w 3296"/>
                    <a:gd name="T113" fmla="*/ 47 h 32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296" h="3294">
                      <a:moveTo>
                        <a:pt x="1551" y="618"/>
                      </a:moveTo>
                      <a:lnTo>
                        <a:pt x="1551" y="797"/>
                      </a:lnTo>
                      <a:lnTo>
                        <a:pt x="1498" y="807"/>
                      </a:lnTo>
                      <a:lnTo>
                        <a:pt x="1450" y="819"/>
                      </a:lnTo>
                      <a:lnTo>
                        <a:pt x="1405" y="835"/>
                      </a:lnTo>
                      <a:lnTo>
                        <a:pt x="1363" y="854"/>
                      </a:lnTo>
                      <a:lnTo>
                        <a:pt x="1326" y="877"/>
                      </a:lnTo>
                      <a:lnTo>
                        <a:pt x="1291" y="903"/>
                      </a:lnTo>
                      <a:lnTo>
                        <a:pt x="1261" y="932"/>
                      </a:lnTo>
                      <a:lnTo>
                        <a:pt x="1234" y="964"/>
                      </a:lnTo>
                      <a:lnTo>
                        <a:pt x="1203" y="1012"/>
                      </a:lnTo>
                      <a:lnTo>
                        <a:pt x="1177" y="1060"/>
                      </a:lnTo>
                      <a:lnTo>
                        <a:pt x="1157" y="1111"/>
                      </a:lnTo>
                      <a:lnTo>
                        <a:pt x="1143" y="1163"/>
                      </a:lnTo>
                      <a:lnTo>
                        <a:pt x="1135" y="1217"/>
                      </a:lnTo>
                      <a:lnTo>
                        <a:pt x="1132" y="1273"/>
                      </a:lnTo>
                      <a:lnTo>
                        <a:pt x="1134" y="1324"/>
                      </a:lnTo>
                      <a:lnTo>
                        <a:pt x="1141" y="1372"/>
                      </a:lnTo>
                      <a:lnTo>
                        <a:pt x="1152" y="1418"/>
                      </a:lnTo>
                      <a:lnTo>
                        <a:pt x="1168" y="1461"/>
                      </a:lnTo>
                      <a:lnTo>
                        <a:pt x="1190" y="1501"/>
                      </a:lnTo>
                      <a:lnTo>
                        <a:pt x="1213" y="1539"/>
                      </a:lnTo>
                      <a:lnTo>
                        <a:pt x="1240" y="1573"/>
                      </a:lnTo>
                      <a:lnTo>
                        <a:pt x="1269" y="1603"/>
                      </a:lnTo>
                      <a:lnTo>
                        <a:pt x="1301" y="1630"/>
                      </a:lnTo>
                      <a:lnTo>
                        <a:pt x="1336" y="1654"/>
                      </a:lnTo>
                      <a:lnTo>
                        <a:pt x="1375" y="1676"/>
                      </a:lnTo>
                      <a:lnTo>
                        <a:pt x="1420" y="1698"/>
                      </a:lnTo>
                      <a:lnTo>
                        <a:pt x="1470" y="1720"/>
                      </a:lnTo>
                      <a:lnTo>
                        <a:pt x="1526" y="1742"/>
                      </a:lnTo>
                      <a:lnTo>
                        <a:pt x="1587" y="1765"/>
                      </a:lnTo>
                      <a:lnTo>
                        <a:pt x="1636" y="1782"/>
                      </a:lnTo>
                      <a:lnTo>
                        <a:pt x="1680" y="1799"/>
                      </a:lnTo>
                      <a:lnTo>
                        <a:pt x="1718" y="1815"/>
                      </a:lnTo>
                      <a:lnTo>
                        <a:pt x="1751" y="1830"/>
                      </a:lnTo>
                      <a:lnTo>
                        <a:pt x="1779" y="1844"/>
                      </a:lnTo>
                      <a:lnTo>
                        <a:pt x="1801" y="1857"/>
                      </a:lnTo>
                      <a:lnTo>
                        <a:pt x="1819" y="1869"/>
                      </a:lnTo>
                      <a:lnTo>
                        <a:pt x="1837" y="1887"/>
                      </a:lnTo>
                      <a:lnTo>
                        <a:pt x="1852" y="1908"/>
                      </a:lnTo>
                      <a:lnTo>
                        <a:pt x="1862" y="1932"/>
                      </a:lnTo>
                      <a:lnTo>
                        <a:pt x="1868" y="1959"/>
                      </a:lnTo>
                      <a:lnTo>
                        <a:pt x="1870" y="1990"/>
                      </a:lnTo>
                      <a:lnTo>
                        <a:pt x="1868" y="2020"/>
                      </a:lnTo>
                      <a:lnTo>
                        <a:pt x="1862" y="2048"/>
                      </a:lnTo>
                      <a:lnTo>
                        <a:pt x="1852" y="2074"/>
                      </a:lnTo>
                      <a:lnTo>
                        <a:pt x="1837" y="2099"/>
                      </a:lnTo>
                      <a:lnTo>
                        <a:pt x="1819" y="2121"/>
                      </a:lnTo>
                      <a:lnTo>
                        <a:pt x="1800" y="2138"/>
                      </a:lnTo>
                      <a:lnTo>
                        <a:pt x="1778" y="2152"/>
                      </a:lnTo>
                      <a:lnTo>
                        <a:pt x="1752" y="2162"/>
                      </a:lnTo>
                      <a:lnTo>
                        <a:pt x="1724" y="2170"/>
                      </a:lnTo>
                      <a:lnTo>
                        <a:pt x="1692" y="2174"/>
                      </a:lnTo>
                      <a:lnTo>
                        <a:pt x="1657" y="2176"/>
                      </a:lnTo>
                      <a:lnTo>
                        <a:pt x="1614" y="2174"/>
                      </a:lnTo>
                      <a:lnTo>
                        <a:pt x="1577" y="2167"/>
                      </a:lnTo>
                      <a:lnTo>
                        <a:pt x="1542" y="2157"/>
                      </a:lnTo>
                      <a:lnTo>
                        <a:pt x="1510" y="2142"/>
                      </a:lnTo>
                      <a:lnTo>
                        <a:pt x="1482" y="2123"/>
                      </a:lnTo>
                      <a:lnTo>
                        <a:pt x="1457" y="2100"/>
                      </a:lnTo>
                      <a:lnTo>
                        <a:pt x="1435" y="2073"/>
                      </a:lnTo>
                      <a:lnTo>
                        <a:pt x="1416" y="2041"/>
                      </a:lnTo>
                      <a:lnTo>
                        <a:pt x="1400" y="2005"/>
                      </a:lnTo>
                      <a:lnTo>
                        <a:pt x="1388" y="1966"/>
                      </a:lnTo>
                      <a:lnTo>
                        <a:pt x="1379" y="1921"/>
                      </a:lnTo>
                      <a:lnTo>
                        <a:pt x="1077" y="2000"/>
                      </a:lnTo>
                      <a:lnTo>
                        <a:pt x="1092" y="2060"/>
                      </a:lnTo>
                      <a:lnTo>
                        <a:pt x="1111" y="2116"/>
                      </a:lnTo>
                      <a:lnTo>
                        <a:pt x="1134" y="2167"/>
                      </a:lnTo>
                      <a:lnTo>
                        <a:pt x="1160" y="2214"/>
                      </a:lnTo>
                      <a:lnTo>
                        <a:pt x="1191" y="2257"/>
                      </a:lnTo>
                      <a:lnTo>
                        <a:pt x="1224" y="2296"/>
                      </a:lnTo>
                      <a:lnTo>
                        <a:pt x="1260" y="2331"/>
                      </a:lnTo>
                      <a:lnTo>
                        <a:pt x="1300" y="2361"/>
                      </a:lnTo>
                      <a:lnTo>
                        <a:pt x="1343" y="2386"/>
                      </a:lnTo>
                      <a:lnTo>
                        <a:pt x="1390" y="2407"/>
                      </a:lnTo>
                      <a:lnTo>
                        <a:pt x="1440" y="2424"/>
                      </a:lnTo>
                      <a:lnTo>
                        <a:pt x="1494" y="2437"/>
                      </a:lnTo>
                      <a:lnTo>
                        <a:pt x="1551" y="2445"/>
                      </a:lnTo>
                      <a:lnTo>
                        <a:pt x="1551" y="2676"/>
                      </a:lnTo>
                      <a:lnTo>
                        <a:pt x="1746" y="2676"/>
                      </a:lnTo>
                      <a:lnTo>
                        <a:pt x="1746" y="2444"/>
                      </a:lnTo>
                      <a:lnTo>
                        <a:pt x="1802" y="2436"/>
                      </a:lnTo>
                      <a:lnTo>
                        <a:pt x="1854" y="2425"/>
                      </a:lnTo>
                      <a:lnTo>
                        <a:pt x="1903" y="2410"/>
                      </a:lnTo>
                      <a:lnTo>
                        <a:pt x="1949" y="2392"/>
                      </a:lnTo>
                      <a:lnTo>
                        <a:pt x="1991" y="2370"/>
                      </a:lnTo>
                      <a:lnTo>
                        <a:pt x="2029" y="2345"/>
                      </a:lnTo>
                      <a:lnTo>
                        <a:pt x="2065" y="2316"/>
                      </a:lnTo>
                      <a:lnTo>
                        <a:pt x="2097" y="2282"/>
                      </a:lnTo>
                      <a:lnTo>
                        <a:pt x="2130" y="2242"/>
                      </a:lnTo>
                      <a:lnTo>
                        <a:pt x="2157" y="2199"/>
                      </a:lnTo>
                      <a:lnTo>
                        <a:pt x="2180" y="2154"/>
                      </a:lnTo>
                      <a:lnTo>
                        <a:pt x="2197" y="2105"/>
                      </a:lnTo>
                      <a:lnTo>
                        <a:pt x="2209" y="2054"/>
                      </a:lnTo>
                      <a:lnTo>
                        <a:pt x="2217" y="2000"/>
                      </a:lnTo>
                      <a:lnTo>
                        <a:pt x="2219" y="1943"/>
                      </a:lnTo>
                      <a:lnTo>
                        <a:pt x="2217" y="1891"/>
                      </a:lnTo>
                      <a:lnTo>
                        <a:pt x="2210" y="1842"/>
                      </a:lnTo>
                      <a:lnTo>
                        <a:pt x="2198" y="1796"/>
                      </a:lnTo>
                      <a:lnTo>
                        <a:pt x="2182" y="1752"/>
                      </a:lnTo>
                      <a:lnTo>
                        <a:pt x="2160" y="1711"/>
                      </a:lnTo>
                      <a:lnTo>
                        <a:pt x="2135" y="1673"/>
                      </a:lnTo>
                      <a:lnTo>
                        <a:pt x="2106" y="1637"/>
                      </a:lnTo>
                      <a:lnTo>
                        <a:pt x="2074" y="1606"/>
                      </a:lnTo>
                      <a:lnTo>
                        <a:pt x="2040" y="1579"/>
                      </a:lnTo>
                      <a:lnTo>
                        <a:pt x="2002" y="1554"/>
                      </a:lnTo>
                      <a:lnTo>
                        <a:pt x="1960" y="1531"/>
                      </a:lnTo>
                      <a:lnTo>
                        <a:pt x="1911" y="1508"/>
                      </a:lnTo>
                      <a:lnTo>
                        <a:pt x="1857" y="1484"/>
                      </a:lnTo>
                      <a:lnTo>
                        <a:pt x="1796" y="1460"/>
                      </a:lnTo>
                      <a:lnTo>
                        <a:pt x="1730" y="1435"/>
                      </a:lnTo>
                      <a:lnTo>
                        <a:pt x="1680" y="1416"/>
                      </a:lnTo>
                      <a:lnTo>
                        <a:pt x="1636" y="1398"/>
                      </a:lnTo>
                      <a:lnTo>
                        <a:pt x="1598" y="1381"/>
                      </a:lnTo>
                      <a:lnTo>
                        <a:pt x="1567" y="1366"/>
                      </a:lnTo>
                      <a:lnTo>
                        <a:pt x="1542" y="1351"/>
                      </a:lnTo>
                      <a:lnTo>
                        <a:pt x="1523" y="1337"/>
                      </a:lnTo>
                      <a:lnTo>
                        <a:pt x="1506" y="1320"/>
                      </a:lnTo>
                      <a:lnTo>
                        <a:pt x="1492" y="1301"/>
                      </a:lnTo>
                      <a:lnTo>
                        <a:pt x="1482" y="1278"/>
                      </a:lnTo>
                      <a:lnTo>
                        <a:pt x="1477" y="1253"/>
                      </a:lnTo>
                      <a:lnTo>
                        <a:pt x="1475" y="1225"/>
                      </a:lnTo>
                      <a:lnTo>
                        <a:pt x="1477" y="1197"/>
                      </a:lnTo>
                      <a:lnTo>
                        <a:pt x="1483" y="1170"/>
                      </a:lnTo>
                      <a:lnTo>
                        <a:pt x="1493" y="1146"/>
                      </a:lnTo>
                      <a:lnTo>
                        <a:pt x="1507" y="1123"/>
                      </a:lnTo>
                      <a:lnTo>
                        <a:pt x="1525" y="1102"/>
                      </a:lnTo>
                      <a:lnTo>
                        <a:pt x="1546" y="1084"/>
                      </a:lnTo>
                      <a:lnTo>
                        <a:pt x="1570" y="1070"/>
                      </a:lnTo>
                      <a:lnTo>
                        <a:pt x="1596" y="1060"/>
                      </a:lnTo>
                      <a:lnTo>
                        <a:pt x="1625" y="1053"/>
                      </a:lnTo>
                      <a:lnTo>
                        <a:pt x="1658" y="1051"/>
                      </a:lnTo>
                      <a:lnTo>
                        <a:pt x="1693" y="1054"/>
                      </a:lnTo>
                      <a:lnTo>
                        <a:pt x="1727" y="1063"/>
                      </a:lnTo>
                      <a:lnTo>
                        <a:pt x="1758" y="1077"/>
                      </a:lnTo>
                      <a:lnTo>
                        <a:pt x="1787" y="1096"/>
                      </a:lnTo>
                      <a:lnTo>
                        <a:pt x="1814" y="1121"/>
                      </a:lnTo>
                      <a:lnTo>
                        <a:pt x="1839" y="1152"/>
                      </a:lnTo>
                      <a:lnTo>
                        <a:pt x="1862" y="1188"/>
                      </a:lnTo>
                      <a:lnTo>
                        <a:pt x="1882" y="1230"/>
                      </a:lnTo>
                      <a:lnTo>
                        <a:pt x="1901" y="1278"/>
                      </a:lnTo>
                      <a:lnTo>
                        <a:pt x="2170" y="1168"/>
                      </a:lnTo>
                      <a:lnTo>
                        <a:pt x="2152" y="1115"/>
                      </a:lnTo>
                      <a:lnTo>
                        <a:pt x="2131" y="1066"/>
                      </a:lnTo>
                      <a:lnTo>
                        <a:pt x="2106" y="1021"/>
                      </a:lnTo>
                      <a:lnTo>
                        <a:pt x="2079" y="979"/>
                      </a:lnTo>
                      <a:lnTo>
                        <a:pt x="2049" y="942"/>
                      </a:lnTo>
                      <a:lnTo>
                        <a:pt x="2015" y="909"/>
                      </a:lnTo>
                      <a:lnTo>
                        <a:pt x="1978" y="881"/>
                      </a:lnTo>
                      <a:lnTo>
                        <a:pt x="1938" y="856"/>
                      </a:lnTo>
                      <a:lnTo>
                        <a:pt x="1895" y="835"/>
                      </a:lnTo>
                      <a:lnTo>
                        <a:pt x="1849" y="819"/>
                      </a:lnTo>
                      <a:lnTo>
                        <a:pt x="1799" y="806"/>
                      </a:lnTo>
                      <a:lnTo>
                        <a:pt x="1746" y="798"/>
                      </a:lnTo>
                      <a:lnTo>
                        <a:pt x="1746" y="618"/>
                      </a:lnTo>
                      <a:lnTo>
                        <a:pt x="1551" y="618"/>
                      </a:lnTo>
                      <a:close/>
                      <a:moveTo>
                        <a:pt x="1647" y="412"/>
                      </a:moveTo>
                      <a:lnTo>
                        <a:pt x="1736" y="415"/>
                      </a:lnTo>
                      <a:lnTo>
                        <a:pt x="1823" y="425"/>
                      </a:lnTo>
                      <a:lnTo>
                        <a:pt x="1907" y="440"/>
                      </a:lnTo>
                      <a:lnTo>
                        <a:pt x="1990" y="460"/>
                      </a:lnTo>
                      <a:lnTo>
                        <a:pt x="2070" y="486"/>
                      </a:lnTo>
                      <a:lnTo>
                        <a:pt x="2149" y="517"/>
                      </a:lnTo>
                      <a:lnTo>
                        <a:pt x="2224" y="554"/>
                      </a:lnTo>
                      <a:lnTo>
                        <a:pt x="2295" y="595"/>
                      </a:lnTo>
                      <a:lnTo>
                        <a:pt x="2364" y="641"/>
                      </a:lnTo>
                      <a:lnTo>
                        <a:pt x="2430" y="691"/>
                      </a:lnTo>
                      <a:lnTo>
                        <a:pt x="2492" y="745"/>
                      </a:lnTo>
                      <a:lnTo>
                        <a:pt x="2550" y="803"/>
                      </a:lnTo>
                      <a:lnTo>
                        <a:pt x="2605" y="865"/>
                      </a:lnTo>
                      <a:lnTo>
                        <a:pt x="2655" y="931"/>
                      </a:lnTo>
                      <a:lnTo>
                        <a:pt x="2701" y="1000"/>
                      </a:lnTo>
                      <a:lnTo>
                        <a:pt x="2742" y="1072"/>
                      </a:lnTo>
                      <a:lnTo>
                        <a:pt x="2778" y="1147"/>
                      </a:lnTo>
                      <a:lnTo>
                        <a:pt x="2810" y="1225"/>
                      </a:lnTo>
                      <a:lnTo>
                        <a:pt x="2836" y="1305"/>
                      </a:lnTo>
                      <a:lnTo>
                        <a:pt x="2856" y="1388"/>
                      </a:lnTo>
                      <a:lnTo>
                        <a:pt x="2871" y="1472"/>
                      </a:lnTo>
                      <a:lnTo>
                        <a:pt x="2881" y="1559"/>
                      </a:lnTo>
                      <a:lnTo>
                        <a:pt x="2884" y="1647"/>
                      </a:lnTo>
                      <a:lnTo>
                        <a:pt x="2881" y="1736"/>
                      </a:lnTo>
                      <a:lnTo>
                        <a:pt x="2871" y="1822"/>
                      </a:lnTo>
                      <a:lnTo>
                        <a:pt x="2856" y="1907"/>
                      </a:lnTo>
                      <a:lnTo>
                        <a:pt x="2836" y="1989"/>
                      </a:lnTo>
                      <a:lnTo>
                        <a:pt x="2810" y="2069"/>
                      </a:lnTo>
                      <a:lnTo>
                        <a:pt x="2778" y="2147"/>
                      </a:lnTo>
                      <a:lnTo>
                        <a:pt x="2742" y="2222"/>
                      </a:lnTo>
                      <a:lnTo>
                        <a:pt x="2701" y="2294"/>
                      </a:lnTo>
                      <a:lnTo>
                        <a:pt x="2655" y="2364"/>
                      </a:lnTo>
                      <a:lnTo>
                        <a:pt x="2605" y="2429"/>
                      </a:lnTo>
                      <a:lnTo>
                        <a:pt x="2550" y="2491"/>
                      </a:lnTo>
                      <a:lnTo>
                        <a:pt x="2492" y="2549"/>
                      </a:lnTo>
                      <a:lnTo>
                        <a:pt x="2430" y="2603"/>
                      </a:lnTo>
                      <a:lnTo>
                        <a:pt x="2364" y="2654"/>
                      </a:lnTo>
                      <a:lnTo>
                        <a:pt x="2295" y="2699"/>
                      </a:lnTo>
                      <a:lnTo>
                        <a:pt x="2224" y="2740"/>
                      </a:lnTo>
                      <a:lnTo>
                        <a:pt x="2149" y="2777"/>
                      </a:lnTo>
                      <a:lnTo>
                        <a:pt x="2070" y="2808"/>
                      </a:lnTo>
                      <a:lnTo>
                        <a:pt x="1990" y="2834"/>
                      </a:lnTo>
                      <a:lnTo>
                        <a:pt x="1907" y="2855"/>
                      </a:lnTo>
                      <a:lnTo>
                        <a:pt x="1823" y="2870"/>
                      </a:lnTo>
                      <a:lnTo>
                        <a:pt x="1736" y="2879"/>
                      </a:lnTo>
                      <a:lnTo>
                        <a:pt x="1647" y="2882"/>
                      </a:lnTo>
                      <a:lnTo>
                        <a:pt x="1559" y="2879"/>
                      </a:lnTo>
                      <a:lnTo>
                        <a:pt x="1473" y="2870"/>
                      </a:lnTo>
                      <a:lnTo>
                        <a:pt x="1388" y="2855"/>
                      </a:lnTo>
                      <a:lnTo>
                        <a:pt x="1306" y="2834"/>
                      </a:lnTo>
                      <a:lnTo>
                        <a:pt x="1226" y="2808"/>
                      </a:lnTo>
                      <a:lnTo>
                        <a:pt x="1147" y="2777"/>
                      </a:lnTo>
                      <a:lnTo>
                        <a:pt x="1072" y="2740"/>
                      </a:lnTo>
                      <a:lnTo>
                        <a:pt x="1000" y="2699"/>
                      </a:lnTo>
                      <a:lnTo>
                        <a:pt x="931" y="2654"/>
                      </a:lnTo>
                      <a:lnTo>
                        <a:pt x="866" y="2603"/>
                      </a:lnTo>
                      <a:lnTo>
                        <a:pt x="804" y="2549"/>
                      </a:lnTo>
                      <a:lnTo>
                        <a:pt x="746" y="2491"/>
                      </a:lnTo>
                      <a:lnTo>
                        <a:pt x="690" y="2429"/>
                      </a:lnTo>
                      <a:lnTo>
                        <a:pt x="640" y="2364"/>
                      </a:lnTo>
                      <a:lnTo>
                        <a:pt x="595" y="2294"/>
                      </a:lnTo>
                      <a:lnTo>
                        <a:pt x="554" y="2222"/>
                      </a:lnTo>
                      <a:lnTo>
                        <a:pt x="517" y="2147"/>
                      </a:lnTo>
                      <a:lnTo>
                        <a:pt x="486" y="2069"/>
                      </a:lnTo>
                      <a:lnTo>
                        <a:pt x="460" y="1989"/>
                      </a:lnTo>
                      <a:lnTo>
                        <a:pt x="439" y="1907"/>
                      </a:lnTo>
                      <a:lnTo>
                        <a:pt x="424" y="1822"/>
                      </a:lnTo>
                      <a:lnTo>
                        <a:pt x="415" y="1736"/>
                      </a:lnTo>
                      <a:lnTo>
                        <a:pt x="412" y="1647"/>
                      </a:lnTo>
                      <a:lnTo>
                        <a:pt x="415" y="1559"/>
                      </a:lnTo>
                      <a:lnTo>
                        <a:pt x="424" y="1472"/>
                      </a:lnTo>
                      <a:lnTo>
                        <a:pt x="439" y="1388"/>
                      </a:lnTo>
                      <a:lnTo>
                        <a:pt x="460" y="1305"/>
                      </a:lnTo>
                      <a:lnTo>
                        <a:pt x="486" y="1225"/>
                      </a:lnTo>
                      <a:lnTo>
                        <a:pt x="517" y="1147"/>
                      </a:lnTo>
                      <a:lnTo>
                        <a:pt x="554" y="1072"/>
                      </a:lnTo>
                      <a:lnTo>
                        <a:pt x="595" y="1000"/>
                      </a:lnTo>
                      <a:lnTo>
                        <a:pt x="640" y="931"/>
                      </a:lnTo>
                      <a:lnTo>
                        <a:pt x="690" y="865"/>
                      </a:lnTo>
                      <a:lnTo>
                        <a:pt x="746" y="803"/>
                      </a:lnTo>
                      <a:lnTo>
                        <a:pt x="804" y="745"/>
                      </a:lnTo>
                      <a:lnTo>
                        <a:pt x="866" y="691"/>
                      </a:lnTo>
                      <a:lnTo>
                        <a:pt x="931" y="641"/>
                      </a:lnTo>
                      <a:lnTo>
                        <a:pt x="1000" y="595"/>
                      </a:lnTo>
                      <a:lnTo>
                        <a:pt x="1072" y="554"/>
                      </a:lnTo>
                      <a:lnTo>
                        <a:pt x="1147" y="517"/>
                      </a:lnTo>
                      <a:lnTo>
                        <a:pt x="1226" y="486"/>
                      </a:lnTo>
                      <a:lnTo>
                        <a:pt x="1306" y="460"/>
                      </a:lnTo>
                      <a:lnTo>
                        <a:pt x="1388" y="440"/>
                      </a:lnTo>
                      <a:lnTo>
                        <a:pt x="1473" y="425"/>
                      </a:lnTo>
                      <a:lnTo>
                        <a:pt x="1559" y="415"/>
                      </a:lnTo>
                      <a:lnTo>
                        <a:pt x="1647" y="412"/>
                      </a:lnTo>
                      <a:close/>
                      <a:moveTo>
                        <a:pt x="1647" y="206"/>
                      </a:moveTo>
                      <a:lnTo>
                        <a:pt x="1553" y="209"/>
                      </a:lnTo>
                      <a:lnTo>
                        <a:pt x="1460" y="218"/>
                      </a:lnTo>
                      <a:lnTo>
                        <a:pt x="1369" y="233"/>
                      </a:lnTo>
                      <a:lnTo>
                        <a:pt x="1280" y="253"/>
                      </a:lnTo>
                      <a:lnTo>
                        <a:pt x="1193" y="279"/>
                      </a:lnTo>
                      <a:lnTo>
                        <a:pt x="1108" y="310"/>
                      </a:lnTo>
                      <a:lnTo>
                        <a:pt x="1026" y="348"/>
                      </a:lnTo>
                      <a:lnTo>
                        <a:pt x="947" y="389"/>
                      </a:lnTo>
                      <a:lnTo>
                        <a:pt x="870" y="435"/>
                      </a:lnTo>
                      <a:lnTo>
                        <a:pt x="797" y="485"/>
                      </a:lnTo>
                      <a:lnTo>
                        <a:pt x="727" y="539"/>
                      </a:lnTo>
                      <a:lnTo>
                        <a:pt x="660" y="598"/>
                      </a:lnTo>
                      <a:lnTo>
                        <a:pt x="598" y="660"/>
                      </a:lnTo>
                      <a:lnTo>
                        <a:pt x="539" y="727"/>
                      </a:lnTo>
                      <a:lnTo>
                        <a:pt x="485" y="796"/>
                      </a:lnTo>
                      <a:lnTo>
                        <a:pt x="434" y="870"/>
                      </a:lnTo>
                      <a:lnTo>
                        <a:pt x="389" y="946"/>
                      </a:lnTo>
                      <a:lnTo>
                        <a:pt x="347" y="1026"/>
                      </a:lnTo>
                      <a:lnTo>
                        <a:pt x="311" y="1108"/>
                      </a:lnTo>
                      <a:lnTo>
                        <a:pt x="280" y="1192"/>
                      </a:lnTo>
                      <a:lnTo>
                        <a:pt x="254" y="1279"/>
                      </a:lnTo>
                      <a:lnTo>
                        <a:pt x="233" y="1368"/>
                      </a:lnTo>
                      <a:lnTo>
                        <a:pt x="218" y="1459"/>
                      </a:lnTo>
                      <a:lnTo>
                        <a:pt x="209" y="1552"/>
                      </a:lnTo>
                      <a:lnTo>
                        <a:pt x="206" y="1647"/>
                      </a:lnTo>
                      <a:lnTo>
                        <a:pt x="209" y="1742"/>
                      </a:lnTo>
                      <a:lnTo>
                        <a:pt x="218" y="1835"/>
                      </a:lnTo>
                      <a:lnTo>
                        <a:pt x="233" y="1926"/>
                      </a:lnTo>
                      <a:lnTo>
                        <a:pt x="254" y="2015"/>
                      </a:lnTo>
                      <a:lnTo>
                        <a:pt x="280" y="2102"/>
                      </a:lnTo>
                      <a:lnTo>
                        <a:pt x="311" y="2186"/>
                      </a:lnTo>
                      <a:lnTo>
                        <a:pt x="347" y="2268"/>
                      </a:lnTo>
                      <a:lnTo>
                        <a:pt x="389" y="2348"/>
                      </a:lnTo>
                      <a:lnTo>
                        <a:pt x="434" y="2425"/>
                      </a:lnTo>
                      <a:lnTo>
                        <a:pt x="485" y="2498"/>
                      </a:lnTo>
                      <a:lnTo>
                        <a:pt x="539" y="2568"/>
                      </a:lnTo>
                      <a:lnTo>
                        <a:pt x="598" y="2634"/>
                      </a:lnTo>
                      <a:lnTo>
                        <a:pt x="660" y="2696"/>
                      </a:lnTo>
                      <a:lnTo>
                        <a:pt x="727" y="2755"/>
                      </a:lnTo>
                      <a:lnTo>
                        <a:pt x="797" y="2809"/>
                      </a:lnTo>
                      <a:lnTo>
                        <a:pt x="870" y="2860"/>
                      </a:lnTo>
                      <a:lnTo>
                        <a:pt x="947" y="2905"/>
                      </a:lnTo>
                      <a:lnTo>
                        <a:pt x="1026" y="2947"/>
                      </a:lnTo>
                      <a:lnTo>
                        <a:pt x="1108" y="2984"/>
                      </a:lnTo>
                      <a:lnTo>
                        <a:pt x="1193" y="3015"/>
                      </a:lnTo>
                      <a:lnTo>
                        <a:pt x="1280" y="3041"/>
                      </a:lnTo>
                      <a:lnTo>
                        <a:pt x="1369" y="3061"/>
                      </a:lnTo>
                      <a:lnTo>
                        <a:pt x="1460" y="3076"/>
                      </a:lnTo>
                      <a:lnTo>
                        <a:pt x="1553" y="3085"/>
                      </a:lnTo>
                      <a:lnTo>
                        <a:pt x="1647" y="3088"/>
                      </a:lnTo>
                      <a:lnTo>
                        <a:pt x="1743" y="3085"/>
                      </a:lnTo>
                      <a:lnTo>
                        <a:pt x="1836" y="3076"/>
                      </a:lnTo>
                      <a:lnTo>
                        <a:pt x="1927" y="3061"/>
                      </a:lnTo>
                      <a:lnTo>
                        <a:pt x="2016" y="3041"/>
                      </a:lnTo>
                      <a:lnTo>
                        <a:pt x="2103" y="3015"/>
                      </a:lnTo>
                      <a:lnTo>
                        <a:pt x="2188" y="2984"/>
                      </a:lnTo>
                      <a:lnTo>
                        <a:pt x="2270" y="2947"/>
                      </a:lnTo>
                      <a:lnTo>
                        <a:pt x="2349" y="2905"/>
                      </a:lnTo>
                      <a:lnTo>
                        <a:pt x="2425" y="2860"/>
                      </a:lnTo>
                      <a:lnTo>
                        <a:pt x="2499" y="2809"/>
                      </a:lnTo>
                      <a:lnTo>
                        <a:pt x="2568" y="2755"/>
                      </a:lnTo>
                      <a:lnTo>
                        <a:pt x="2636" y="2696"/>
                      </a:lnTo>
                      <a:lnTo>
                        <a:pt x="2698" y="2634"/>
                      </a:lnTo>
                      <a:lnTo>
                        <a:pt x="2757" y="2568"/>
                      </a:lnTo>
                      <a:lnTo>
                        <a:pt x="2811" y="2498"/>
                      </a:lnTo>
                      <a:lnTo>
                        <a:pt x="2861" y="2425"/>
                      </a:lnTo>
                      <a:lnTo>
                        <a:pt x="2907" y="2348"/>
                      </a:lnTo>
                      <a:lnTo>
                        <a:pt x="2948" y="2268"/>
                      </a:lnTo>
                      <a:lnTo>
                        <a:pt x="2985" y="2186"/>
                      </a:lnTo>
                      <a:lnTo>
                        <a:pt x="3016" y="2102"/>
                      </a:lnTo>
                      <a:lnTo>
                        <a:pt x="3042" y="2015"/>
                      </a:lnTo>
                      <a:lnTo>
                        <a:pt x="3062" y="1926"/>
                      </a:lnTo>
                      <a:lnTo>
                        <a:pt x="3078" y="1835"/>
                      </a:lnTo>
                      <a:lnTo>
                        <a:pt x="3087" y="1742"/>
                      </a:lnTo>
                      <a:lnTo>
                        <a:pt x="3090" y="1647"/>
                      </a:lnTo>
                      <a:lnTo>
                        <a:pt x="3087" y="1552"/>
                      </a:lnTo>
                      <a:lnTo>
                        <a:pt x="3078" y="1459"/>
                      </a:lnTo>
                      <a:lnTo>
                        <a:pt x="3062" y="1368"/>
                      </a:lnTo>
                      <a:lnTo>
                        <a:pt x="3042" y="1279"/>
                      </a:lnTo>
                      <a:lnTo>
                        <a:pt x="3016" y="1192"/>
                      </a:lnTo>
                      <a:lnTo>
                        <a:pt x="2985" y="1108"/>
                      </a:lnTo>
                      <a:lnTo>
                        <a:pt x="2948" y="1026"/>
                      </a:lnTo>
                      <a:lnTo>
                        <a:pt x="2907" y="946"/>
                      </a:lnTo>
                      <a:lnTo>
                        <a:pt x="2861" y="870"/>
                      </a:lnTo>
                      <a:lnTo>
                        <a:pt x="2811" y="796"/>
                      </a:lnTo>
                      <a:lnTo>
                        <a:pt x="2757" y="727"/>
                      </a:lnTo>
                      <a:lnTo>
                        <a:pt x="2698" y="660"/>
                      </a:lnTo>
                      <a:lnTo>
                        <a:pt x="2636" y="598"/>
                      </a:lnTo>
                      <a:lnTo>
                        <a:pt x="2568" y="539"/>
                      </a:lnTo>
                      <a:lnTo>
                        <a:pt x="2499" y="485"/>
                      </a:lnTo>
                      <a:lnTo>
                        <a:pt x="2425" y="435"/>
                      </a:lnTo>
                      <a:lnTo>
                        <a:pt x="2349" y="389"/>
                      </a:lnTo>
                      <a:lnTo>
                        <a:pt x="2270" y="348"/>
                      </a:lnTo>
                      <a:lnTo>
                        <a:pt x="2188" y="310"/>
                      </a:lnTo>
                      <a:lnTo>
                        <a:pt x="2103" y="279"/>
                      </a:lnTo>
                      <a:lnTo>
                        <a:pt x="2016" y="253"/>
                      </a:lnTo>
                      <a:lnTo>
                        <a:pt x="1927" y="233"/>
                      </a:lnTo>
                      <a:lnTo>
                        <a:pt x="1836" y="218"/>
                      </a:lnTo>
                      <a:lnTo>
                        <a:pt x="1743" y="209"/>
                      </a:lnTo>
                      <a:lnTo>
                        <a:pt x="1647" y="206"/>
                      </a:lnTo>
                      <a:close/>
                      <a:moveTo>
                        <a:pt x="1647" y="0"/>
                      </a:moveTo>
                      <a:lnTo>
                        <a:pt x="1749" y="3"/>
                      </a:lnTo>
                      <a:lnTo>
                        <a:pt x="1847" y="12"/>
                      </a:lnTo>
                      <a:lnTo>
                        <a:pt x="1944" y="27"/>
                      </a:lnTo>
                      <a:lnTo>
                        <a:pt x="2039" y="47"/>
                      </a:lnTo>
                      <a:lnTo>
                        <a:pt x="2133" y="72"/>
                      </a:lnTo>
                      <a:lnTo>
                        <a:pt x="2223" y="103"/>
                      </a:lnTo>
                      <a:lnTo>
                        <a:pt x="2311" y="139"/>
                      </a:lnTo>
                      <a:lnTo>
                        <a:pt x="2397" y="179"/>
                      </a:lnTo>
                      <a:lnTo>
                        <a:pt x="2479" y="225"/>
                      </a:lnTo>
                      <a:lnTo>
                        <a:pt x="2559" y="275"/>
                      </a:lnTo>
                      <a:lnTo>
                        <a:pt x="2637" y="330"/>
                      </a:lnTo>
                      <a:lnTo>
                        <a:pt x="2710" y="388"/>
                      </a:lnTo>
                      <a:lnTo>
                        <a:pt x="2780" y="450"/>
                      </a:lnTo>
                      <a:lnTo>
                        <a:pt x="2846" y="516"/>
                      </a:lnTo>
                      <a:lnTo>
                        <a:pt x="2908" y="586"/>
                      </a:lnTo>
                      <a:lnTo>
                        <a:pt x="2966" y="659"/>
                      </a:lnTo>
                      <a:lnTo>
                        <a:pt x="3020" y="736"/>
                      </a:lnTo>
                      <a:lnTo>
                        <a:pt x="3071" y="816"/>
                      </a:lnTo>
                      <a:lnTo>
                        <a:pt x="3117" y="898"/>
                      </a:lnTo>
                      <a:lnTo>
                        <a:pt x="3157" y="984"/>
                      </a:lnTo>
                      <a:lnTo>
                        <a:pt x="3193" y="1073"/>
                      </a:lnTo>
                      <a:lnTo>
                        <a:pt x="3224" y="1163"/>
                      </a:lnTo>
                      <a:lnTo>
                        <a:pt x="3249" y="1256"/>
                      </a:lnTo>
                      <a:lnTo>
                        <a:pt x="3269" y="1351"/>
                      </a:lnTo>
                      <a:lnTo>
                        <a:pt x="3284" y="1448"/>
                      </a:lnTo>
                      <a:lnTo>
                        <a:pt x="3293" y="1546"/>
                      </a:lnTo>
                      <a:lnTo>
                        <a:pt x="3296" y="1647"/>
                      </a:lnTo>
                      <a:lnTo>
                        <a:pt x="3293" y="1748"/>
                      </a:lnTo>
                      <a:lnTo>
                        <a:pt x="3284" y="1846"/>
                      </a:lnTo>
                      <a:lnTo>
                        <a:pt x="3269" y="1943"/>
                      </a:lnTo>
                      <a:lnTo>
                        <a:pt x="3249" y="2038"/>
                      </a:lnTo>
                      <a:lnTo>
                        <a:pt x="3224" y="2131"/>
                      </a:lnTo>
                      <a:lnTo>
                        <a:pt x="3193" y="2221"/>
                      </a:lnTo>
                      <a:lnTo>
                        <a:pt x="3157" y="2309"/>
                      </a:lnTo>
                      <a:lnTo>
                        <a:pt x="3117" y="2396"/>
                      </a:lnTo>
                      <a:lnTo>
                        <a:pt x="3071" y="2479"/>
                      </a:lnTo>
                      <a:lnTo>
                        <a:pt x="3020" y="2558"/>
                      </a:lnTo>
                      <a:lnTo>
                        <a:pt x="2966" y="2635"/>
                      </a:lnTo>
                      <a:lnTo>
                        <a:pt x="2908" y="2708"/>
                      </a:lnTo>
                      <a:lnTo>
                        <a:pt x="2846" y="2778"/>
                      </a:lnTo>
                      <a:lnTo>
                        <a:pt x="2780" y="2844"/>
                      </a:lnTo>
                      <a:lnTo>
                        <a:pt x="2710" y="2906"/>
                      </a:lnTo>
                      <a:lnTo>
                        <a:pt x="2637" y="2965"/>
                      </a:lnTo>
                      <a:lnTo>
                        <a:pt x="2559" y="3020"/>
                      </a:lnTo>
                      <a:lnTo>
                        <a:pt x="2479" y="3069"/>
                      </a:lnTo>
                      <a:lnTo>
                        <a:pt x="2397" y="3115"/>
                      </a:lnTo>
                      <a:lnTo>
                        <a:pt x="2311" y="3155"/>
                      </a:lnTo>
                      <a:lnTo>
                        <a:pt x="2223" y="3191"/>
                      </a:lnTo>
                      <a:lnTo>
                        <a:pt x="2133" y="3222"/>
                      </a:lnTo>
                      <a:lnTo>
                        <a:pt x="2039" y="3247"/>
                      </a:lnTo>
                      <a:lnTo>
                        <a:pt x="1944" y="3267"/>
                      </a:lnTo>
                      <a:lnTo>
                        <a:pt x="1847" y="3282"/>
                      </a:lnTo>
                      <a:lnTo>
                        <a:pt x="1749" y="3291"/>
                      </a:lnTo>
                      <a:lnTo>
                        <a:pt x="1647" y="3294"/>
                      </a:lnTo>
                      <a:lnTo>
                        <a:pt x="1547" y="3291"/>
                      </a:lnTo>
                      <a:lnTo>
                        <a:pt x="1449" y="3282"/>
                      </a:lnTo>
                      <a:lnTo>
                        <a:pt x="1352" y="3267"/>
                      </a:lnTo>
                      <a:lnTo>
                        <a:pt x="1257" y="3247"/>
                      </a:lnTo>
                      <a:lnTo>
                        <a:pt x="1163" y="3222"/>
                      </a:lnTo>
                      <a:lnTo>
                        <a:pt x="1073" y="3191"/>
                      </a:lnTo>
                      <a:lnTo>
                        <a:pt x="985" y="3155"/>
                      </a:lnTo>
                      <a:lnTo>
                        <a:pt x="899" y="3115"/>
                      </a:lnTo>
                      <a:lnTo>
                        <a:pt x="816" y="3069"/>
                      </a:lnTo>
                      <a:lnTo>
                        <a:pt x="737" y="3020"/>
                      </a:lnTo>
                      <a:lnTo>
                        <a:pt x="659" y="2965"/>
                      </a:lnTo>
                      <a:lnTo>
                        <a:pt x="586" y="2906"/>
                      </a:lnTo>
                      <a:lnTo>
                        <a:pt x="516" y="2844"/>
                      </a:lnTo>
                      <a:lnTo>
                        <a:pt x="450" y="2778"/>
                      </a:lnTo>
                      <a:lnTo>
                        <a:pt x="388" y="2708"/>
                      </a:lnTo>
                      <a:lnTo>
                        <a:pt x="329" y="2635"/>
                      </a:lnTo>
                      <a:lnTo>
                        <a:pt x="275" y="2558"/>
                      </a:lnTo>
                      <a:lnTo>
                        <a:pt x="225" y="2479"/>
                      </a:lnTo>
                      <a:lnTo>
                        <a:pt x="179" y="2396"/>
                      </a:lnTo>
                      <a:lnTo>
                        <a:pt x="139" y="2309"/>
                      </a:lnTo>
                      <a:lnTo>
                        <a:pt x="103" y="2221"/>
                      </a:lnTo>
                      <a:lnTo>
                        <a:pt x="72" y="2131"/>
                      </a:lnTo>
                      <a:lnTo>
                        <a:pt x="47" y="2038"/>
                      </a:lnTo>
                      <a:lnTo>
                        <a:pt x="27" y="1943"/>
                      </a:lnTo>
                      <a:lnTo>
                        <a:pt x="12" y="1846"/>
                      </a:lnTo>
                      <a:lnTo>
                        <a:pt x="3" y="1748"/>
                      </a:lnTo>
                      <a:lnTo>
                        <a:pt x="0" y="1647"/>
                      </a:lnTo>
                      <a:lnTo>
                        <a:pt x="3" y="1546"/>
                      </a:lnTo>
                      <a:lnTo>
                        <a:pt x="12" y="1448"/>
                      </a:lnTo>
                      <a:lnTo>
                        <a:pt x="27" y="1351"/>
                      </a:lnTo>
                      <a:lnTo>
                        <a:pt x="47" y="1256"/>
                      </a:lnTo>
                      <a:lnTo>
                        <a:pt x="72" y="1163"/>
                      </a:lnTo>
                      <a:lnTo>
                        <a:pt x="103" y="1073"/>
                      </a:lnTo>
                      <a:lnTo>
                        <a:pt x="139" y="984"/>
                      </a:lnTo>
                      <a:lnTo>
                        <a:pt x="179" y="898"/>
                      </a:lnTo>
                      <a:lnTo>
                        <a:pt x="225" y="816"/>
                      </a:lnTo>
                      <a:lnTo>
                        <a:pt x="275" y="736"/>
                      </a:lnTo>
                      <a:lnTo>
                        <a:pt x="329" y="659"/>
                      </a:lnTo>
                      <a:lnTo>
                        <a:pt x="388" y="586"/>
                      </a:lnTo>
                      <a:lnTo>
                        <a:pt x="450" y="516"/>
                      </a:lnTo>
                      <a:lnTo>
                        <a:pt x="516" y="450"/>
                      </a:lnTo>
                      <a:lnTo>
                        <a:pt x="586" y="388"/>
                      </a:lnTo>
                      <a:lnTo>
                        <a:pt x="659" y="330"/>
                      </a:lnTo>
                      <a:lnTo>
                        <a:pt x="737" y="275"/>
                      </a:lnTo>
                      <a:lnTo>
                        <a:pt x="816" y="225"/>
                      </a:lnTo>
                      <a:lnTo>
                        <a:pt x="899" y="179"/>
                      </a:lnTo>
                      <a:lnTo>
                        <a:pt x="985" y="139"/>
                      </a:lnTo>
                      <a:lnTo>
                        <a:pt x="1073" y="103"/>
                      </a:lnTo>
                      <a:lnTo>
                        <a:pt x="1163" y="72"/>
                      </a:lnTo>
                      <a:lnTo>
                        <a:pt x="1257" y="47"/>
                      </a:lnTo>
                      <a:lnTo>
                        <a:pt x="1352" y="27"/>
                      </a:lnTo>
                      <a:lnTo>
                        <a:pt x="1449" y="12"/>
                      </a:lnTo>
                      <a:lnTo>
                        <a:pt x="1547" y="3"/>
                      </a:lnTo>
                      <a:lnTo>
                        <a:pt x="164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8851286" y="2235369"/>
                <a:ext cx="640080" cy="640080"/>
                <a:chOff x="8814546" y="2235369"/>
                <a:chExt cx="640080" cy="640080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8814546" y="2235369"/>
                  <a:ext cx="640080" cy="64008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2" name="Group 9"/>
                <p:cNvGrpSpPr>
                  <a:grpSpLocks noChangeAspect="1"/>
                </p:cNvGrpSpPr>
                <p:nvPr/>
              </p:nvGrpSpPr>
              <p:grpSpPr bwMode="auto">
                <a:xfrm>
                  <a:off x="8971628" y="2392551"/>
                  <a:ext cx="325916" cy="325717"/>
                  <a:chOff x="2198" y="519"/>
                  <a:chExt cx="3280" cy="3278"/>
                </a:xfrm>
                <a:solidFill>
                  <a:schemeClr val="bg1"/>
                </a:solidFill>
              </p:grpSpPr>
              <p:sp>
                <p:nvSpPr>
                  <p:cNvPr id="45" name="Freeform 11"/>
                  <p:cNvSpPr>
                    <a:spLocks/>
                  </p:cNvSpPr>
                  <p:nvPr/>
                </p:nvSpPr>
                <p:spPr bwMode="auto">
                  <a:xfrm>
                    <a:off x="2198" y="1134"/>
                    <a:ext cx="2870" cy="1844"/>
                  </a:xfrm>
                  <a:custGeom>
                    <a:avLst/>
                    <a:gdLst>
                      <a:gd name="T0" fmla="*/ 0 w 5740"/>
                      <a:gd name="T1" fmla="*/ 0 h 3688"/>
                      <a:gd name="T2" fmla="*/ 1159 w 5740"/>
                      <a:gd name="T3" fmla="*/ 0 h 3688"/>
                      <a:gd name="T4" fmla="*/ 2595 w 5740"/>
                      <a:gd name="T5" fmla="*/ 3277 h 3688"/>
                      <a:gd name="T6" fmla="*/ 5740 w 5740"/>
                      <a:gd name="T7" fmla="*/ 3277 h 3688"/>
                      <a:gd name="T8" fmla="*/ 5740 w 5740"/>
                      <a:gd name="T9" fmla="*/ 3688 h 3688"/>
                      <a:gd name="T10" fmla="*/ 2326 w 5740"/>
                      <a:gd name="T11" fmla="*/ 3688 h 3688"/>
                      <a:gd name="T12" fmla="*/ 892 w 5740"/>
                      <a:gd name="T13" fmla="*/ 408 h 3688"/>
                      <a:gd name="T14" fmla="*/ 0 w 5740"/>
                      <a:gd name="T15" fmla="*/ 408 h 3688"/>
                      <a:gd name="T16" fmla="*/ 0 w 5740"/>
                      <a:gd name="T17" fmla="*/ 0 h 3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740" h="3688">
                        <a:moveTo>
                          <a:pt x="0" y="0"/>
                        </a:moveTo>
                        <a:lnTo>
                          <a:pt x="1159" y="0"/>
                        </a:lnTo>
                        <a:lnTo>
                          <a:pt x="2595" y="3277"/>
                        </a:lnTo>
                        <a:lnTo>
                          <a:pt x="5740" y="3277"/>
                        </a:lnTo>
                        <a:lnTo>
                          <a:pt x="5740" y="3688"/>
                        </a:lnTo>
                        <a:lnTo>
                          <a:pt x="2326" y="3688"/>
                        </a:lnTo>
                        <a:lnTo>
                          <a:pt x="892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6" name="Freeform 12"/>
                  <p:cNvSpPr>
                    <a:spLocks/>
                  </p:cNvSpPr>
                  <p:nvPr/>
                </p:nvSpPr>
                <p:spPr bwMode="auto">
                  <a:xfrm>
                    <a:off x="3428" y="3182"/>
                    <a:ext cx="615" cy="615"/>
                  </a:xfrm>
                  <a:custGeom>
                    <a:avLst/>
                    <a:gdLst>
                      <a:gd name="T0" fmla="*/ 617 w 1231"/>
                      <a:gd name="T1" fmla="*/ 0 h 1230"/>
                      <a:gd name="T2" fmla="*/ 698 w 1231"/>
                      <a:gd name="T3" fmla="*/ 6 h 1230"/>
                      <a:gd name="T4" fmla="*/ 780 w 1231"/>
                      <a:gd name="T5" fmla="*/ 22 h 1230"/>
                      <a:gd name="T6" fmla="*/ 856 w 1231"/>
                      <a:gd name="T7" fmla="*/ 50 h 1230"/>
                      <a:gd name="T8" fmla="*/ 926 w 1231"/>
                      <a:gd name="T9" fmla="*/ 84 h 1230"/>
                      <a:gd name="T10" fmla="*/ 992 w 1231"/>
                      <a:gd name="T11" fmla="*/ 130 h 1230"/>
                      <a:gd name="T12" fmla="*/ 1051 w 1231"/>
                      <a:gd name="T13" fmla="*/ 182 h 1230"/>
                      <a:gd name="T14" fmla="*/ 1103 w 1231"/>
                      <a:gd name="T15" fmla="*/ 239 h 1230"/>
                      <a:gd name="T16" fmla="*/ 1147 w 1231"/>
                      <a:gd name="T17" fmla="*/ 305 h 1230"/>
                      <a:gd name="T18" fmla="*/ 1183 w 1231"/>
                      <a:gd name="T19" fmla="*/ 377 h 1230"/>
                      <a:gd name="T20" fmla="*/ 1209 w 1231"/>
                      <a:gd name="T21" fmla="*/ 453 h 1230"/>
                      <a:gd name="T22" fmla="*/ 1225 w 1231"/>
                      <a:gd name="T23" fmla="*/ 532 h 1230"/>
                      <a:gd name="T24" fmla="*/ 1231 w 1231"/>
                      <a:gd name="T25" fmla="*/ 616 h 1230"/>
                      <a:gd name="T26" fmla="*/ 1225 w 1231"/>
                      <a:gd name="T27" fmla="*/ 698 h 1230"/>
                      <a:gd name="T28" fmla="*/ 1209 w 1231"/>
                      <a:gd name="T29" fmla="*/ 780 h 1230"/>
                      <a:gd name="T30" fmla="*/ 1183 w 1231"/>
                      <a:gd name="T31" fmla="*/ 855 h 1230"/>
                      <a:gd name="T32" fmla="*/ 1147 w 1231"/>
                      <a:gd name="T33" fmla="*/ 925 h 1230"/>
                      <a:gd name="T34" fmla="*/ 1103 w 1231"/>
                      <a:gd name="T35" fmla="*/ 991 h 1230"/>
                      <a:gd name="T36" fmla="*/ 1051 w 1231"/>
                      <a:gd name="T37" fmla="*/ 1051 h 1230"/>
                      <a:gd name="T38" fmla="*/ 992 w 1231"/>
                      <a:gd name="T39" fmla="*/ 1102 h 1230"/>
                      <a:gd name="T40" fmla="*/ 926 w 1231"/>
                      <a:gd name="T41" fmla="*/ 1146 h 1230"/>
                      <a:gd name="T42" fmla="*/ 856 w 1231"/>
                      <a:gd name="T43" fmla="*/ 1182 h 1230"/>
                      <a:gd name="T44" fmla="*/ 780 w 1231"/>
                      <a:gd name="T45" fmla="*/ 1208 h 1230"/>
                      <a:gd name="T46" fmla="*/ 698 w 1231"/>
                      <a:gd name="T47" fmla="*/ 1224 h 1230"/>
                      <a:gd name="T48" fmla="*/ 617 w 1231"/>
                      <a:gd name="T49" fmla="*/ 1230 h 1230"/>
                      <a:gd name="T50" fmla="*/ 533 w 1231"/>
                      <a:gd name="T51" fmla="*/ 1224 h 1230"/>
                      <a:gd name="T52" fmla="*/ 453 w 1231"/>
                      <a:gd name="T53" fmla="*/ 1208 h 1230"/>
                      <a:gd name="T54" fmla="*/ 377 w 1231"/>
                      <a:gd name="T55" fmla="*/ 1182 h 1230"/>
                      <a:gd name="T56" fmla="*/ 305 w 1231"/>
                      <a:gd name="T57" fmla="*/ 1146 h 1230"/>
                      <a:gd name="T58" fmla="*/ 240 w 1231"/>
                      <a:gd name="T59" fmla="*/ 1102 h 1230"/>
                      <a:gd name="T60" fmla="*/ 182 w 1231"/>
                      <a:gd name="T61" fmla="*/ 1051 h 1230"/>
                      <a:gd name="T62" fmla="*/ 130 w 1231"/>
                      <a:gd name="T63" fmla="*/ 991 h 1230"/>
                      <a:gd name="T64" fmla="*/ 84 w 1231"/>
                      <a:gd name="T65" fmla="*/ 925 h 1230"/>
                      <a:gd name="T66" fmla="*/ 50 w 1231"/>
                      <a:gd name="T67" fmla="*/ 855 h 1230"/>
                      <a:gd name="T68" fmla="*/ 22 w 1231"/>
                      <a:gd name="T69" fmla="*/ 780 h 1230"/>
                      <a:gd name="T70" fmla="*/ 6 w 1231"/>
                      <a:gd name="T71" fmla="*/ 698 h 1230"/>
                      <a:gd name="T72" fmla="*/ 0 w 1231"/>
                      <a:gd name="T73" fmla="*/ 616 h 1230"/>
                      <a:gd name="T74" fmla="*/ 6 w 1231"/>
                      <a:gd name="T75" fmla="*/ 532 h 1230"/>
                      <a:gd name="T76" fmla="*/ 22 w 1231"/>
                      <a:gd name="T77" fmla="*/ 453 h 1230"/>
                      <a:gd name="T78" fmla="*/ 50 w 1231"/>
                      <a:gd name="T79" fmla="*/ 377 h 1230"/>
                      <a:gd name="T80" fmla="*/ 84 w 1231"/>
                      <a:gd name="T81" fmla="*/ 305 h 1230"/>
                      <a:gd name="T82" fmla="*/ 130 w 1231"/>
                      <a:gd name="T83" fmla="*/ 239 h 1230"/>
                      <a:gd name="T84" fmla="*/ 182 w 1231"/>
                      <a:gd name="T85" fmla="*/ 182 h 1230"/>
                      <a:gd name="T86" fmla="*/ 240 w 1231"/>
                      <a:gd name="T87" fmla="*/ 130 h 1230"/>
                      <a:gd name="T88" fmla="*/ 305 w 1231"/>
                      <a:gd name="T89" fmla="*/ 84 h 1230"/>
                      <a:gd name="T90" fmla="*/ 377 w 1231"/>
                      <a:gd name="T91" fmla="*/ 50 h 1230"/>
                      <a:gd name="T92" fmla="*/ 453 w 1231"/>
                      <a:gd name="T93" fmla="*/ 22 h 1230"/>
                      <a:gd name="T94" fmla="*/ 533 w 1231"/>
                      <a:gd name="T95" fmla="*/ 6 h 1230"/>
                      <a:gd name="T96" fmla="*/ 617 w 1231"/>
                      <a:gd name="T97" fmla="*/ 0 h 12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231" h="1230">
                        <a:moveTo>
                          <a:pt x="617" y="0"/>
                        </a:moveTo>
                        <a:lnTo>
                          <a:pt x="698" y="6"/>
                        </a:lnTo>
                        <a:lnTo>
                          <a:pt x="780" y="22"/>
                        </a:lnTo>
                        <a:lnTo>
                          <a:pt x="856" y="50"/>
                        </a:lnTo>
                        <a:lnTo>
                          <a:pt x="926" y="84"/>
                        </a:lnTo>
                        <a:lnTo>
                          <a:pt x="992" y="130"/>
                        </a:lnTo>
                        <a:lnTo>
                          <a:pt x="1051" y="182"/>
                        </a:lnTo>
                        <a:lnTo>
                          <a:pt x="1103" y="239"/>
                        </a:lnTo>
                        <a:lnTo>
                          <a:pt x="1147" y="305"/>
                        </a:lnTo>
                        <a:lnTo>
                          <a:pt x="1183" y="377"/>
                        </a:lnTo>
                        <a:lnTo>
                          <a:pt x="1209" y="453"/>
                        </a:lnTo>
                        <a:lnTo>
                          <a:pt x="1225" y="532"/>
                        </a:lnTo>
                        <a:lnTo>
                          <a:pt x="1231" y="616"/>
                        </a:lnTo>
                        <a:lnTo>
                          <a:pt x="1225" y="698"/>
                        </a:lnTo>
                        <a:lnTo>
                          <a:pt x="1209" y="780"/>
                        </a:lnTo>
                        <a:lnTo>
                          <a:pt x="1183" y="855"/>
                        </a:lnTo>
                        <a:lnTo>
                          <a:pt x="1147" y="925"/>
                        </a:lnTo>
                        <a:lnTo>
                          <a:pt x="1103" y="991"/>
                        </a:lnTo>
                        <a:lnTo>
                          <a:pt x="1051" y="1051"/>
                        </a:lnTo>
                        <a:lnTo>
                          <a:pt x="992" y="1102"/>
                        </a:lnTo>
                        <a:lnTo>
                          <a:pt x="926" y="1146"/>
                        </a:lnTo>
                        <a:lnTo>
                          <a:pt x="856" y="1182"/>
                        </a:lnTo>
                        <a:lnTo>
                          <a:pt x="780" y="1208"/>
                        </a:lnTo>
                        <a:lnTo>
                          <a:pt x="698" y="1224"/>
                        </a:lnTo>
                        <a:lnTo>
                          <a:pt x="617" y="1230"/>
                        </a:lnTo>
                        <a:lnTo>
                          <a:pt x="533" y="1224"/>
                        </a:lnTo>
                        <a:lnTo>
                          <a:pt x="453" y="1208"/>
                        </a:lnTo>
                        <a:lnTo>
                          <a:pt x="377" y="1182"/>
                        </a:lnTo>
                        <a:lnTo>
                          <a:pt x="305" y="1146"/>
                        </a:lnTo>
                        <a:lnTo>
                          <a:pt x="240" y="1102"/>
                        </a:lnTo>
                        <a:lnTo>
                          <a:pt x="182" y="1051"/>
                        </a:lnTo>
                        <a:lnTo>
                          <a:pt x="130" y="991"/>
                        </a:lnTo>
                        <a:lnTo>
                          <a:pt x="84" y="925"/>
                        </a:lnTo>
                        <a:lnTo>
                          <a:pt x="50" y="855"/>
                        </a:lnTo>
                        <a:lnTo>
                          <a:pt x="22" y="780"/>
                        </a:lnTo>
                        <a:lnTo>
                          <a:pt x="6" y="698"/>
                        </a:lnTo>
                        <a:lnTo>
                          <a:pt x="0" y="616"/>
                        </a:lnTo>
                        <a:lnTo>
                          <a:pt x="6" y="532"/>
                        </a:lnTo>
                        <a:lnTo>
                          <a:pt x="22" y="453"/>
                        </a:lnTo>
                        <a:lnTo>
                          <a:pt x="50" y="377"/>
                        </a:lnTo>
                        <a:lnTo>
                          <a:pt x="84" y="305"/>
                        </a:lnTo>
                        <a:lnTo>
                          <a:pt x="130" y="239"/>
                        </a:lnTo>
                        <a:lnTo>
                          <a:pt x="182" y="182"/>
                        </a:lnTo>
                        <a:lnTo>
                          <a:pt x="240" y="130"/>
                        </a:lnTo>
                        <a:lnTo>
                          <a:pt x="305" y="84"/>
                        </a:lnTo>
                        <a:lnTo>
                          <a:pt x="377" y="50"/>
                        </a:lnTo>
                        <a:lnTo>
                          <a:pt x="453" y="22"/>
                        </a:lnTo>
                        <a:lnTo>
                          <a:pt x="533" y="6"/>
                        </a:lnTo>
                        <a:lnTo>
                          <a:pt x="617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7" name="Freeform 13"/>
                  <p:cNvSpPr>
                    <a:spLocks/>
                  </p:cNvSpPr>
                  <p:nvPr/>
                </p:nvSpPr>
                <p:spPr bwMode="auto">
                  <a:xfrm>
                    <a:off x="4453" y="3182"/>
                    <a:ext cx="615" cy="615"/>
                  </a:xfrm>
                  <a:custGeom>
                    <a:avLst/>
                    <a:gdLst>
                      <a:gd name="T0" fmla="*/ 614 w 1230"/>
                      <a:gd name="T1" fmla="*/ 0 h 1230"/>
                      <a:gd name="T2" fmla="*/ 698 w 1230"/>
                      <a:gd name="T3" fmla="*/ 6 h 1230"/>
                      <a:gd name="T4" fmla="*/ 778 w 1230"/>
                      <a:gd name="T5" fmla="*/ 22 h 1230"/>
                      <a:gd name="T6" fmla="*/ 853 w 1230"/>
                      <a:gd name="T7" fmla="*/ 50 h 1230"/>
                      <a:gd name="T8" fmla="*/ 925 w 1230"/>
                      <a:gd name="T9" fmla="*/ 84 h 1230"/>
                      <a:gd name="T10" fmla="*/ 991 w 1230"/>
                      <a:gd name="T11" fmla="*/ 130 h 1230"/>
                      <a:gd name="T12" fmla="*/ 1049 w 1230"/>
                      <a:gd name="T13" fmla="*/ 182 h 1230"/>
                      <a:gd name="T14" fmla="*/ 1101 w 1230"/>
                      <a:gd name="T15" fmla="*/ 239 h 1230"/>
                      <a:gd name="T16" fmla="*/ 1146 w 1230"/>
                      <a:gd name="T17" fmla="*/ 305 h 1230"/>
                      <a:gd name="T18" fmla="*/ 1180 w 1230"/>
                      <a:gd name="T19" fmla="*/ 377 h 1230"/>
                      <a:gd name="T20" fmla="*/ 1208 w 1230"/>
                      <a:gd name="T21" fmla="*/ 453 h 1230"/>
                      <a:gd name="T22" fmla="*/ 1224 w 1230"/>
                      <a:gd name="T23" fmla="*/ 532 h 1230"/>
                      <a:gd name="T24" fmla="*/ 1230 w 1230"/>
                      <a:gd name="T25" fmla="*/ 616 h 1230"/>
                      <a:gd name="T26" fmla="*/ 1224 w 1230"/>
                      <a:gd name="T27" fmla="*/ 698 h 1230"/>
                      <a:gd name="T28" fmla="*/ 1208 w 1230"/>
                      <a:gd name="T29" fmla="*/ 780 h 1230"/>
                      <a:gd name="T30" fmla="*/ 1180 w 1230"/>
                      <a:gd name="T31" fmla="*/ 855 h 1230"/>
                      <a:gd name="T32" fmla="*/ 1146 w 1230"/>
                      <a:gd name="T33" fmla="*/ 925 h 1230"/>
                      <a:gd name="T34" fmla="*/ 1101 w 1230"/>
                      <a:gd name="T35" fmla="*/ 991 h 1230"/>
                      <a:gd name="T36" fmla="*/ 1049 w 1230"/>
                      <a:gd name="T37" fmla="*/ 1051 h 1230"/>
                      <a:gd name="T38" fmla="*/ 991 w 1230"/>
                      <a:gd name="T39" fmla="*/ 1102 h 1230"/>
                      <a:gd name="T40" fmla="*/ 925 w 1230"/>
                      <a:gd name="T41" fmla="*/ 1146 h 1230"/>
                      <a:gd name="T42" fmla="*/ 853 w 1230"/>
                      <a:gd name="T43" fmla="*/ 1182 h 1230"/>
                      <a:gd name="T44" fmla="*/ 778 w 1230"/>
                      <a:gd name="T45" fmla="*/ 1208 h 1230"/>
                      <a:gd name="T46" fmla="*/ 698 w 1230"/>
                      <a:gd name="T47" fmla="*/ 1224 h 1230"/>
                      <a:gd name="T48" fmla="*/ 614 w 1230"/>
                      <a:gd name="T49" fmla="*/ 1230 h 1230"/>
                      <a:gd name="T50" fmla="*/ 532 w 1230"/>
                      <a:gd name="T51" fmla="*/ 1224 h 1230"/>
                      <a:gd name="T52" fmla="*/ 450 w 1230"/>
                      <a:gd name="T53" fmla="*/ 1208 h 1230"/>
                      <a:gd name="T54" fmla="*/ 375 w 1230"/>
                      <a:gd name="T55" fmla="*/ 1182 h 1230"/>
                      <a:gd name="T56" fmla="*/ 305 w 1230"/>
                      <a:gd name="T57" fmla="*/ 1146 h 1230"/>
                      <a:gd name="T58" fmla="*/ 239 w 1230"/>
                      <a:gd name="T59" fmla="*/ 1102 h 1230"/>
                      <a:gd name="T60" fmla="*/ 179 w 1230"/>
                      <a:gd name="T61" fmla="*/ 1051 h 1230"/>
                      <a:gd name="T62" fmla="*/ 127 w 1230"/>
                      <a:gd name="T63" fmla="*/ 991 h 1230"/>
                      <a:gd name="T64" fmla="*/ 83 w 1230"/>
                      <a:gd name="T65" fmla="*/ 925 h 1230"/>
                      <a:gd name="T66" fmla="*/ 48 w 1230"/>
                      <a:gd name="T67" fmla="*/ 855 h 1230"/>
                      <a:gd name="T68" fmla="*/ 22 w 1230"/>
                      <a:gd name="T69" fmla="*/ 780 h 1230"/>
                      <a:gd name="T70" fmla="*/ 6 w 1230"/>
                      <a:gd name="T71" fmla="*/ 698 h 1230"/>
                      <a:gd name="T72" fmla="*/ 0 w 1230"/>
                      <a:gd name="T73" fmla="*/ 616 h 1230"/>
                      <a:gd name="T74" fmla="*/ 6 w 1230"/>
                      <a:gd name="T75" fmla="*/ 532 h 1230"/>
                      <a:gd name="T76" fmla="*/ 22 w 1230"/>
                      <a:gd name="T77" fmla="*/ 453 h 1230"/>
                      <a:gd name="T78" fmla="*/ 48 w 1230"/>
                      <a:gd name="T79" fmla="*/ 377 h 1230"/>
                      <a:gd name="T80" fmla="*/ 83 w 1230"/>
                      <a:gd name="T81" fmla="*/ 305 h 1230"/>
                      <a:gd name="T82" fmla="*/ 127 w 1230"/>
                      <a:gd name="T83" fmla="*/ 239 h 1230"/>
                      <a:gd name="T84" fmla="*/ 179 w 1230"/>
                      <a:gd name="T85" fmla="*/ 182 h 1230"/>
                      <a:gd name="T86" fmla="*/ 239 w 1230"/>
                      <a:gd name="T87" fmla="*/ 130 h 1230"/>
                      <a:gd name="T88" fmla="*/ 305 w 1230"/>
                      <a:gd name="T89" fmla="*/ 84 h 1230"/>
                      <a:gd name="T90" fmla="*/ 375 w 1230"/>
                      <a:gd name="T91" fmla="*/ 50 h 1230"/>
                      <a:gd name="T92" fmla="*/ 450 w 1230"/>
                      <a:gd name="T93" fmla="*/ 22 h 1230"/>
                      <a:gd name="T94" fmla="*/ 532 w 1230"/>
                      <a:gd name="T95" fmla="*/ 6 h 1230"/>
                      <a:gd name="T96" fmla="*/ 614 w 1230"/>
                      <a:gd name="T97" fmla="*/ 0 h 12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230" h="1230">
                        <a:moveTo>
                          <a:pt x="614" y="0"/>
                        </a:moveTo>
                        <a:lnTo>
                          <a:pt x="698" y="6"/>
                        </a:lnTo>
                        <a:lnTo>
                          <a:pt x="778" y="22"/>
                        </a:lnTo>
                        <a:lnTo>
                          <a:pt x="853" y="50"/>
                        </a:lnTo>
                        <a:lnTo>
                          <a:pt x="925" y="84"/>
                        </a:lnTo>
                        <a:lnTo>
                          <a:pt x="991" y="130"/>
                        </a:lnTo>
                        <a:lnTo>
                          <a:pt x="1049" y="182"/>
                        </a:lnTo>
                        <a:lnTo>
                          <a:pt x="1101" y="239"/>
                        </a:lnTo>
                        <a:lnTo>
                          <a:pt x="1146" y="305"/>
                        </a:lnTo>
                        <a:lnTo>
                          <a:pt x="1180" y="377"/>
                        </a:lnTo>
                        <a:lnTo>
                          <a:pt x="1208" y="453"/>
                        </a:lnTo>
                        <a:lnTo>
                          <a:pt x="1224" y="532"/>
                        </a:lnTo>
                        <a:lnTo>
                          <a:pt x="1230" y="616"/>
                        </a:lnTo>
                        <a:lnTo>
                          <a:pt x="1224" y="698"/>
                        </a:lnTo>
                        <a:lnTo>
                          <a:pt x="1208" y="780"/>
                        </a:lnTo>
                        <a:lnTo>
                          <a:pt x="1180" y="855"/>
                        </a:lnTo>
                        <a:lnTo>
                          <a:pt x="1146" y="925"/>
                        </a:lnTo>
                        <a:lnTo>
                          <a:pt x="1101" y="991"/>
                        </a:lnTo>
                        <a:lnTo>
                          <a:pt x="1049" y="1051"/>
                        </a:lnTo>
                        <a:lnTo>
                          <a:pt x="991" y="1102"/>
                        </a:lnTo>
                        <a:lnTo>
                          <a:pt x="925" y="1146"/>
                        </a:lnTo>
                        <a:lnTo>
                          <a:pt x="853" y="1182"/>
                        </a:lnTo>
                        <a:lnTo>
                          <a:pt x="778" y="1208"/>
                        </a:lnTo>
                        <a:lnTo>
                          <a:pt x="698" y="1224"/>
                        </a:lnTo>
                        <a:lnTo>
                          <a:pt x="614" y="1230"/>
                        </a:lnTo>
                        <a:lnTo>
                          <a:pt x="532" y="1224"/>
                        </a:lnTo>
                        <a:lnTo>
                          <a:pt x="450" y="1208"/>
                        </a:lnTo>
                        <a:lnTo>
                          <a:pt x="375" y="1182"/>
                        </a:lnTo>
                        <a:lnTo>
                          <a:pt x="305" y="1146"/>
                        </a:lnTo>
                        <a:lnTo>
                          <a:pt x="239" y="1102"/>
                        </a:lnTo>
                        <a:lnTo>
                          <a:pt x="179" y="1051"/>
                        </a:lnTo>
                        <a:lnTo>
                          <a:pt x="127" y="991"/>
                        </a:lnTo>
                        <a:lnTo>
                          <a:pt x="83" y="925"/>
                        </a:lnTo>
                        <a:lnTo>
                          <a:pt x="48" y="855"/>
                        </a:lnTo>
                        <a:lnTo>
                          <a:pt x="22" y="780"/>
                        </a:lnTo>
                        <a:lnTo>
                          <a:pt x="6" y="698"/>
                        </a:lnTo>
                        <a:lnTo>
                          <a:pt x="0" y="616"/>
                        </a:lnTo>
                        <a:lnTo>
                          <a:pt x="6" y="532"/>
                        </a:lnTo>
                        <a:lnTo>
                          <a:pt x="22" y="453"/>
                        </a:lnTo>
                        <a:lnTo>
                          <a:pt x="48" y="377"/>
                        </a:lnTo>
                        <a:lnTo>
                          <a:pt x="83" y="305"/>
                        </a:lnTo>
                        <a:lnTo>
                          <a:pt x="127" y="239"/>
                        </a:lnTo>
                        <a:lnTo>
                          <a:pt x="179" y="182"/>
                        </a:lnTo>
                        <a:lnTo>
                          <a:pt x="239" y="130"/>
                        </a:lnTo>
                        <a:lnTo>
                          <a:pt x="305" y="84"/>
                        </a:lnTo>
                        <a:lnTo>
                          <a:pt x="375" y="50"/>
                        </a:lnTo>
                        <a:lnTo>
                          <a:pt x="450" y="22"/>
                        </a:lnTo>
                        <a:lnTo>
                          <a:pt x="532" y="6"/>
                        </a:lnTo>
                        <a:lnTo>
                          <a:pt x="614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8" name="Freeform 14"/>
                  <p:cNvSpPr>
                    <a:spLocks/>
                  </p:cNvSpPr>
                  <p:nvPr/>
                </p:nvSpPr>
                <p:spPr bwMode="auto">
                  <a:xfrm>
                    <a:off x="3223" y="1544"/>
                    <a:ext cx="2081" cy="1024"/>
                  </a:xfrm>
                  <a:custGeom>
                    <a:avLst/>
                    <a:gdLst>
                      <a:gd name="T0" fmla="*/ 0 w 4163"/>
                      <a:gd name="T1" fmla="*/ 0 h 2049"/>
                      <a:gd name="T2" fmla="*/ 1343 w 4163"/>
                      <a:gd name="T3" fmla="*/ 0 h 2049"/>
                      <a:gd name="T4" fmla="*/ 1397 w 4163"/>
                      <a:gd name="T5" fmla="*/ 132 h 2049"/>
                      <a:gd name="T6" fmla="*/ 1458 w 4163"/>
                      <a:gd name="T7" fmla="*/ 257 h 2049"/>
                      <a:gd name="T8" fmla="*/ 1528 w 4163"/>
                      <a:gd name="T9" fmla="*/ 379 h 2049"/>
                      <a:gd name="T10" fmla="*/ 1608 w 4163"/>
                      <a:gd name="T11" fmla="*/ 492 h 2049"/>
                      <a:gd name="T12" fmla="*/ 1696 w 4163"/>
                      <a:gd name="T13" fmla="*/ 602 h 2049"/>
                      <a:gd name="T14" fmla="*/ 1791 w 4163"/>
                      <a:gd name="T15" fmla="*/ 702 h 2049"/>
                      <a:gd name="T16" fmla="*/ 1895 w 4163"/>
                      <a:gd name="T17" fmla="*/ 795 h 2049"/>
                      <a:gd name="T18" fmla="*/ 2005 w 4163"/>
                      <a:gd name="T19" fmla="*/ 883 h 2049"/>
                      <a:gd name="T20" fmla="*/ 2121 w 4163"/>
                      <a:gd name="T21" fmla="*/ 959 h 2049"/>
                      <a:gd name="T22" fmla="*/ 2242 w 4163"/>
                      <a:gd name="T23" fmla="*/ 1029 h 2049"/>
                      <a:gd name="T24" fmla="*/ 2370 w 4163"/>
                      <a:gd name="T25" fmla="*/ 1088 h 2049"/>
                      <a:gd name="T26" fmla="*/ 2502 w 4163"/>
                      <a:gd name="T27" fmla="*/ 1138 h 2049"/>
                      <a:gd name="T28" fmla="*/ 2639 w 4163"/>
                      <a:gd name="T29" fmla="*/ 1176 h 2049"/>
                      <a:gd name="T30" fmla="*/ 2781 w 4163"/>
                      <a:gd name="T31" fmla="*/ 1206 h 2049"/>
                      <a:gd name="T32" fmla="*/ 2926 w 4163"/>
                      <a:gd name="T33" fmla="*/ 1224 h 2049"/>
                      <a:gd name="T34" fmla="*/ 3074 w 4163"/>
                      <a:gd name="T35" fmla="*/ 1230 h 2049"/>
                      <a:gd name="T36" fmla="*/ 3210 w 4163"/>
                      <a:gd name="T37" fmla="*/ 1224 h 2049"/>
                      <a:gd name="T38" fmla="*/ 3341 w 4163"/>
                      <a:gd name="T39" fmla="*/ 1210 h 2049"/>
                      <a:gd name="T40" fmla="*/ 3471 w 4163"/>
                      <a:gd name="T41" fmla="*/ 1186 h 2049"/>
                      <a:gd name="T42" fmla="*/ 3597 w 4163"/>
                      <a:gd name="T43" fmla="*/ 1152 h 2049"/>
                      <a:gd name="T44" fmla="*/ 3718 w 4163"/>
                      <a:gd name="T45" fmla="*/ 1110 h 2049"/>
                      <a:gd name="T46" fmla="*/ 3836 w 4163"/>
                      <a:gd name="T47" fmla="*/ 1061 h 2049"/>
                      <a:gd name="T48" fmla="*/ 3950 w 4163"/>
                      <a:gd name="T49" fmla="*/ 1003 h 2049"/>
                      <a:gd name="T50" fmla="*/ 4059 w 4163"/>
                      <a:gd name="T51" fmla="*/ 939 h 2049"/>
                      <a:gd name="T52" fmla="*/ 4163 w 4163"/>
                      <a:gd name="T53" fmla="*/ 867 h 2049"/>
                      <a:gd name="T54" fmla="*/ 3690 w 4163"/>
                      <a:gd name="T55" fmla="*/ 2049 h 2049"/>
                      <a:gd name="T56" fmla="*/ 820 w 4163"/>
                      <a:gd name="T57" fmla="*/ 2049 h 2049"/>
                      <a:gd name="T58" fmla="*/ 0 w 4163"/>
                      <a:gd name="T59" fmla="*/ 0 h 20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4163" h="2049">
                        <a:moveTo>
                          <a:pt x="0" y="0"/>
                        </a:moveTo>
                        <a:lnTo>
                          <a:pt x="1343" y="0"/>
                        </a:lnTo>
                        <a:lnTo>
                          <a:pt x="1397" y="132"/>
                        </a:lnTo>
                        <a:lnTo>
                          <a:pt x="1458" y="257"/>
                        </a:lnTo>
                        <a:lnTo>
                          <a:pt x="1528" y="379"/>
                        </a:lnTo>
                        <a:lnTo>
                          <a:pt x="1608" y="492"/>
                        </a:lnTo>
                        <a:lnTo>
                          <a:pt x="1696" y="602"/>
                        </a:lnTo>
                        <a:lnTo>
                          <a:pt x="1791" y="702"/>
                        </a:lnTo>
                        <a:lnTo>
                          <a:pt x="1895" y="795"/>
                        </a:lnTo>
                        <a:lnTo>
                          <a:pt x="2005" y="883"/>
                        </a:lnTo>
                        <a:lnTo>
                          <a:pt x="2121" y="959"/>
                        </a:lnTo>
                        <a:lnTo>
                          <a:pt x="2242" y="1029"/>
                        </a:lnTo>
                        <a:lnTo>
                          <a:pt x="2370" y="1088"/>
                        </a:lnTo>
                        <a:lnTo>
                          <a:pt x="2502" y="1138"/>
                        </a:lnTo>
                        <a:lnTo>
                          <a:pt x="2639" y="1176"/>
                        </a:lnTo>
                        <a:lnTo>
                          <a:pt x="2781" y="1206"/>
                        </a:lnTo>
                        <a:lnTo>
                          <a:pt x="2926" y="1224"/>
                        </a:lnTo>
                        <a:lnTo>
                          <a:pt x="3074" y="1230"/>
                        </a:lnTo>
                        <a:lnTo>
                          <a:pt x="3210" y="1224"/>
                        </a:lnTo>
                        <a:lnTo>
                          <a:pt x="3341" y="1210"/>
                        </a:lnTo>
                        <a:lnTo>
                          <a:pt x="3471" y="1186"/>
                        </a:lnTo>
                        <a:lnTo>
                          <a:pt x="3597" y="1152"/>
                        </a:lnTo>
                        <a:lnTo>
                          <a:pt x="3718" y="1110"/>
                        </a:lnTo>
                        <a:lnTo>
                          <a:pt x="3836" y="1061"/>
                        </a:lnTo>
                        <a:lnTo>
                          <a:pt x="3950" y="1003"/>
                        </a:lnTo>
                        <a:lnTo>
                          <a:pt x="4059" y="939"/>
                        </a:lnTo>
                        <a:lnTo>
                          <a:pt x="4163" y="867"/>
                        </a:lnTo>
                        <a:lnTo>
                          <a:pt x="3690" y="2049"/>
                        </a:lnTo>
                        <a:lnTo>
                          <a:pt x="820" y="204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9" name="Freeform 15"/>
                  <p:cNvSpPr>
                    <a:spLocks noEditPoints="1"/>
                  </p:cNvSpPr>
                  <p:nvPr/>
                </p:nvSpPr>
                <p:spPr bwMode="auto">
                  <a:xfrm>
                    <a:off x="4043" y="519"/>
                    <a:ext cx="1435" cy="1434"/>
                  </a:xfrm>
                  <a:custGeom>
                    <a:avLst/>
                    <a:gdLst>
                      <a:gd name="T0" fmla="*/ 1217 w 2870"/>
                      <a:gd name="T1" fmla="*/ 1579 h 2868"/>
                      <a:gd name="T2" fmla="*/ 493 w 2870"/>
                      <a:gd name="T3" fmla="*/ 1435 h 2868"/>
                      <a:gd name="T4" fmla="*/ 2377 w 2870"/>
                      <a:gd name="T5" fmla="*/ 1001 h 2868"/>
                      <a:gd name="T6" fmla="*/ 1434 w 2870"/>
                      <a:gd name="T7" fmla="*/ 0 h 2868"/>
                      <a:gd name="T8" fmla="*/ 1693 w 2870"/>
                      <a:gd name="T9" fmla="*/ 24 h 2868"/>
                      <a:gd name="T10" fmla="*/ 1935 w 2870"/>
                      <a:gd name="T11" fmla="*/ 90 h 2868"/>
                      <a:gd name="T12" fmla="*/ 2158 w 2870"/>
                      <a:gd name="T13" fmla="*/ 195 h 2868"/>
                      <a:gd name="T14" fmla="*/ 2359 w 2870"/>
                      <a:gd name="T15" fmla="*/ 337 h 2868"/>
                      <a:gd name="T16" fmla="*/ 2533 w 2870"/>
                      <a:gd name="T17" fmla="*/ 510 h 2868"/>
                      <a:gd name="T18" fmla="*/ 2675 w 2870"/>
                      <a:gd name="T19" fmla="*/ 712 h 2868"/>
                      <a:gd name="T20" fmla="*/ 2780 w 2870"/>
                      <a:gd name="T21" fmla="*/ 935 h 2868"/>
                      <a:gd name="T22" fmla="*/ 2846 w 2870"/>
                      <a:gd name="T23" fmla="*/ 1176 h 2868"/>
                      <a:gd name="T24" fmla="*/ 2870 w 2870"/>
                      <a:gd name="T25" fmla="*/ 1435 h 2868"/>
                      <a:gd name="T26" fmla="*/ 2846 w 2870"/>
                      <a:gd name="T27" fmla="*/ 1692 h 2868"/>
                      <a:gd name="T28" fmla="*/ 2780 w 2870"/>
                      <a:gd name="T29" fmla="*/ 1936 h 2868"/>
                      <a:gd name="T30" fmla="*/ 2675 w 2870"/>
                      <a:gd name="T31" fmla="*/ 2159 h 2868"/>
                      <a:gd name="T32" fmla="*/ 2533 w 2870"/>
                      <a:gd name="T33" fmla="*/ 2358 h 2868"/>
                      <a:gd name="T34" fmla="*/ 2359 w 2870"/>
                      <a:gd name="T35" fmla="*/ 2532 h 2868"/>
                      <a:gd name="T36" fmla="*/ 2158 w 2870"/>
                      <a:gd name="T37" fmla="*/ 2673 h 2868"/>
                      <a:gd name="T38" fmla="*/ 1935 w 2870"/>
                      <a:gd name="T39" fmla="*/ 2779 h 2868"/>
                      <a:gd name="T40" fmla="*/ 1693 w 2870"/>
                      <a:gd name="T41" fmla="*/ 2844 h 2868"/>
                      <a:gd name="T42" fmla="*/ 1434 w 2870"/>
                      <a:gd name="T43" fmla="*/ 2868 h 2868"/>
                      <a:gd name="T44" fmla="*/ 1177 w 2870"/>
                      <a:gd name="T45" fmla="*/ 2844 h 2868"/>
                      <a:gd name="T46" fmla="*/ 933 w 2870"/>
                      <a:gd name="T47" fmla="*/ 2779 h 2868"/>
                      <a:gd name="T48" fmla="*/ 710 w 2870"/>
                      <a:gd name="T49" fmla="*/ 2673 h 2868"/>
                      <a:gd name="T50" fmla="*/ 510 w 2870"/>
                      <a:gd name="T51" fmla="*/ 2532 h 2868"/>
                      <a:gd name="T52" fmla="*/ 337 w 2870"/>
                      <a:gd name="T53" fmla="*/ 2358 h 2868"/>
                      <a:gd name="T54" fmla="*/ 195 w 2870"/>
                      <a:gd name="T55" fmla="*/ 2159 h 2868"/>
                      <a:gd name="T56" fmla="*/ 90 w 2870"/>
                      <a:gd name="T57" fmla="*/ 1936 h 2868"/>
                      <a:gd name="T58" fmla="*/ 24 w 2870"/>
                      <a:gd name="T59" fmla="*/ 1692 h 2868"/>
                      <a:gd name="T60" fmla="*/ 0 w 2870"/>
                      <a:gd name="T61" fmla="*/ 1435 h 2868"/>
                      <a:gd name="T62" fmla="*/ 24 w 2870"/>
                      <a:gd name="T63" fmla="*/ 1176 h 2868"/>
                      <a:gd name="T64" fmla="*/ 90 w 2870"/>
                      <a:gd name="T65" fmla="*/ 935 h 2868"/>
                      <a:gd name="T66" fmla="*/ 195 w 2870"/>
                      <a:gd name="T67" fmla="*/ 712 h 2868"/>
                      <a:gd name="T68" fmla="*/ 337 w 2870"/>
                      <a:gd name="T69" fmla="*/ 510 h 2868"/>
                      <a:gd name="T70" fmla="*/ 510 w 2870"/>
                      <a:gd name="T71" fmla="*/ 337 h 2868"/>
                      <a:gd name="T72" fmla="*/ 710 w 2870"/>
                      <a:gd name="T73" fmla="*/ 195 h 2868"/>
                      <a:gd name="T74" fmla="*/ 933 w 2870"/>
                      <a:gd name="T75" fmla="*/ 90 h 2868"/>
                      <a:gd name="T76" fmla="*/ 1177 w 2870"/>
                      <a:gd name="T77" fmla="*/ 24 h 2868"/>
                      <a:gd name="T78" fmla="*/ 1434 w 2870"/>
                      <a:gd name="T79" fmla="*/ 0 h 28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2870" h="2868">
                        <a:moveTo>
                          <a:pt x="2086" y="710"/>
                        </a:moveTo>
                        <a:lnTo>
                          <a:pt x="1217" y="1579"/>
                        </a:lnTo>
                        <a:lnTo>
                          <a:pt x="782" y="1144"/>
                        </a:lnTo>
                        <a:lnTo>
                          <a:pt x="493" y="1435"/>
                        </a:lnTo>
                        <a:lnTo>
                          <a:pt x="1217" y="2159"/>
                        </a:lnTo>
                        <a:lnTo>
                          <a:pt x="2377" y="1001"/>
                        </a:lnTo>
                        <a:lnTo>
                          <a:pt x="2086" y="710"/>
                        </a:lnTo>
                        <a:close/>
                        <a:moveTo>
                          <a:pt x="1434" y="0"/>
                        </a:moveTo>
                        <a:lnTo>
                          <a:pt x="1566" y="6"/>
                        </a:lnTo>
                        <a:lnTo>
                          <a:pt x="1693" y="24"/>
                        </a:lnTo>
                        <a:lnTo>
                          <a:pt x="1817" y="52"/>
                        </a:lnTo>
                        <a:lnTo>
                          <a:pt x="1935" y="90"/>
                        </a:lnTo>
                        <a:lnTo>
                          <a:pt x="2050" y="138"/>
                        </a:lnTo>
                        <a:lnTo>
                          <a:pt x="2158" y="195"/>
                        </a:lnTo>
                        <a:lnTo>
                          <a:pt x="2262" y="263"/>
                        </a:lnTo>
                        <a:lnTo>
                          <a:pt x="2359" y="337"/>
                        </a:lnTo>
                        <a:lnTo>
                          <a:pt x="2449" y="421"/>
                        </a:lnTo>
                        <a:lnTo>
                          <a:pt x="2533" y="510"/>
                        </a:lnTo>
                        <a:lnTo>
                          <a:pt x="2607" y="608"/>
                        </a:lnTo>
                        <a:lnTo>
                          <a:pt x="2675" y="712"/>
                        </a:lnTo>
                        <a:lnTo>
                          <a:pt x="2732" y="819"/>
                        </a:lnTo>
                        <a:lnTo>
                          <a:pt x="2780" y="935"/>
                        </a:lnTo>
                        <a:lnTo>
                          <a:pt x="2818" y="1052"/>
                        </a:lnTo>
                        <a:lnTo>
                          <a:pt x="2846" y="1176"/>
                        </a:lnTo>
                        <a:lnTo>
                          <a:pt x="2864" y="1304"/>
                        </a:lnTo>
                        <a:lnTo>
                          <a:pt x="2870" y="1435"/>
                        </a:lnTo>
                        <a:lnTo>
                          <a:pt x="2864" y="1565"/>
                        </a:lnTo>
                        <a:lnTo>
                          <a:pt x="2846" y="1692"/>
                        </a:lnTo>
                        <a:lnTo>
                          <a:pt x="2818" y="1816"/>
                        </a:lnTo>
                        <a:lnTo>
                          <a:pt x="2780" y="1936"/>
                        </a:lnTo>
                        <a:lnTo>
                          <a:pt x="2732" y="2049"/>
                        </a:lnTo>
                        <a:lnTo>
                          <a:pt x="2675" y="2159"/>
                        </a:lnTo>
                        <a:lnTo>
                          <a:pt x="2607" y="2260"/>
                        </a:lnTo>
                        <a:lnTo>
                          <a:pt x="2533" y="2358"/>
                        </a:lnTo>
                        <a:lnTo>
                          <a:pt x="2449" y="2448"/>
                        </a:lnTo>
                        <a:lnTo>
                          <a:pt x="2359" y="2532"/>
                        </a:lnTo>
                        <a:lnTo>
                          <a:pt x="2262" y="2605"/>
                        </a:lnTo>
                        <a:lnTo>
                          <a:pt x="2158" y="2673"/>
                        </a:lnTo>
                        <a:lnTo>
                          <a:pt x="2050" y="2731"/>
                        </a:lnTo>
                        <a:lnTo>
                          <a:pt x="1935" y="2779"/>
                        </a:lnTo>
                        <a:lnTo>
                          <a:pt x="1817" y="2817"/>
                        </a:lnTo>
                        <a:lnTo>
                          <a:pt x="1693" y="2844"/>
                        </a:lnTo>
                        <a:lnTo>
                          <a:pt x="1566" y="2862"/>
                        </a:lnTo>
                        <a:lnTo>
                          <a:pt x="1434" y="2868"/>
                        </a:lnTo>
                        <a:lnTo>
                          <a:pt x="1304" y="2862"/>
                        </a:lnTo>
                        <a:lnTo>
                          <a:pt x="1177" y="2844"/>
                        </a:lnTo>
                        <a:lnTo>
                          <a:pt x="1053" y="2817"/>
                        </a:lnTo>
                        <a:lnTo>
                          <a:pt x="933" y="2779"/>
                        </a:lnTo>
                        <a:lnTo>
                          <a:pt x="820" y="2731"/>
                        </a:lnTo>
                        <a:lnTo>
                          <a:pt x="710" y="2673"/>
                        </a:lnTo>
                        <a:lnTo>
                          <a:pt x="606" y="2605"/>
                        </a:lnTo>
                        <a:lnTo>
                          <a:pt x="510" y="2532"/>
                        </a:lnTo>
                        <a:lnTo>
                          <a:pt x="421" y="2448"/>
                        </a:lnTo>
                        <a:lnTo>
                          <a:pt x="337" y="2358"/>
                        </a:lnTo>
                        <a:lnTo>
                          <a:pt x="263" y="2260"/>
                        </a:lnTo>
                        <a:lnTo>
                          <a:pt x="195" y="2159"/>
                        </a:lnTo>
                        <a:lnTo>
                          <a:pt x="138" y="2049"/>
                        </a:lnTo>
                        <a:lnTo>
                          <a:pt x="90" y="1936"/>
                        </a:lnTo>
                        <a:lnTo>
                          <a:pt x="52" y="1816"/>
                        </a:lnTo>
                        <a:lnTo>
                          <a:pt x="24" y="1692"/>
                        </a:lnTo>
                        <a:lnTo>
                          <a:pt x="6" y="1565"/>
                        </a:lnTo>
                        <a:lnTo>
                          <a:pt x="0" y="1435"/>
                        </a:lnTo>
                        <a:lnTo>
                          <a:pt x="6" y="1304"/>
                        </a:lnTo>
                        <a:lnTo>
                          <a:pt x="24" y="1176"/>
                        </a:lnTo>
                        <a:lnTo>
                          <a:pt x="52" y="1052"/>
                        </a:lnTo>
                        <a:lnTo>
                          <a:pt x="90" y="935"/>
                        </a:lnTo>
                        <a:lnTo>
                          <a:pt x="138" y="819"/>
                        </a:lnTo>
                        <a:lnTo>
                          <a:pt x="195" y="712"/>
                        </a:lnTo>
                        <a:lnTo>
                          <a:pt x="263" y="608"/>
                        </a:lnTo>
                        <a:lnTo>
                          <a:pt x="337" y="510"/>
                        </a:lnTo>
                        <a:lnTo>
                          <a:pt x="421" y="421"/>
                        </a:lnTo>
                        <a:lnTo>
                          <a:pt x="510" y="337"/>
                        </a:lnTo>
                        <a:lnTo>
                          <a:pt x="606" y="263"/>
                        </a:lnTo>
                        <a:lnTo>
                          <a:pt x="710" y="195"/>
                        </a:lnTo>
                        <a:lnTo>
                          <a:pt x="820" y="138"/>
                        </a:lnTo>
                        <a:lnTo>
                          <a:pt x="933" y="90"/>
                        </a:lnTo>
                        <a:lnTo>
                          <a:pt x="1053" y="52"/>
                        </a:lnTo>
                        <a:lnTo>
                          <a:pt x="1177" y="24"/>
                        </a:lnTo>
                        <a:lnTo>
                          <a:pt x="1304" y="6"/>
                        </a:lnTo>
                        <a:lnTo>
                          <a:pt x="1434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7" name="Group 56"/>
              <p:cNvGrpSpPr/>
              <p:nvPr/>
            </p:nvGrpSpPr>
            <p:grpSpPr>
              <a:xfrm>
                <a:off x="8851286" y="3036413"/>
                <a:ext cx="640080" cy="640080"/>
                <a:chOff x="8814546" y="3036413"/>
                <a:chExt cx="640080" cy="640080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8814546" y="3036413"/>
                  <a:ext cx="640080" cy="64008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 20"/>
                <p:cNvSpPr>
                  <a:spLocks noEditPoints="1"/>
                </p:cNvSpPr>
                <p:nvPr/>
              </p:nvSpPr>
              <p:spPr bwMode="auto">
                <a:xfrm>
                  <a:off x="8997426" y="3219293"/>
                  <a:ext cx="274320" cy="274320"/>
                </a:xfrm>
                <a:custGeom>
                  <a:avLst/>
                  <a:gdLst>
                    <a:gd name="T0" fmla="*/ 5040 w 6558"/>
                    <a:gd name="T1" fmla="*/ 825 h 6554"/>
                    <a:gd name="T2" fmla="*/ 4883 w 6558"/>
                    <a:gd name="T3" fmla="*/ 869 h 6554"/>
                    <a:gd name="T4" fmla="*/ 4747 w 6558"/>
                    <a:gd name="T5" fmla="*/ 949 h 6554"/>
                    <a:gd name="T6" fmla="*/ 4635 w 6558"/>
                    <a:gd name="T7" fmla="*/ 1058 h 6554"/>
                    <a:gd name="T8" fmla="*/ 4556 w 6558"/>
                    <a:gd name="T9" fmla="*/ 1196 h 6554"/>
                    <a:gd name="T10" fmla="*/ 4514 w 6558"/>
                    <a:gd name="T11" fmla="*/ 1351 h 6554"/>
                    <a:gd name="T12" fmla="*/ 4514 w 6558"/>
                    <a:gd name="T13" fmla="*/ 1517 h 6554"/>
                    <a:gd name="T14" fmla="*/ 4556 w 6558"/>
                    <a:gd name="T15" fmla="*/ 1674 h 6554"/>
                    <a:gd name="T16" fmla="*/ 4635 w 6558"/>
                    <a:gd name="T17" fmla="*/ 1810 h 6554"/>
                    <a:gd name="T18" fmla="*/ 4747 w 6558"/>
                    <a:gd name="T19" fmla="*/ 1922 h 6554"/>
                    <a:gd name="T20" fmla="*/ 4883 w 6558"/>
                    <a:gd name="T21" fmla="*/ 2001 h 6554"/>
                    <a:gd name="T22" fmla="*/ 5040 w 6558"/>
                    <a:gd name="T23" fmla="*/ 2043 h 6554"/>
                    <a:gd name="T24" fmla="*/ 5206 w 6558"/>
                    <a:gd name="T25" fmla="*/ 2043 h 6554"/>
                    <a:gd name="T26" fmla="*/ 5361 w 6558"/>
                    <a:gd name="T27" fmla="*/ 2001 h 6554"/>
                    <a:gd name="T28" fmla="*/ 5499 w 6558"/>
                    <a:gd name="T29" fmla="*/ 1922 h 6554"/>
                    <a:gd name="T30" fmla="*/ 5609 w 6558"/>
                    <a:gd name="T31" fmla="*/ 1810 h 6554"/>
                    <a:gd name="T32" fmla="*/ 5688 w 6558"/>
                    <a:gd name="T33" fmla="*/ 1674 h 6554"/>
                    <a:gd name="T34" fmla="*/ 5732 w 6558"/>
                    <a:gd name="T35" fmla="*/ 1517 h 6554"/>
                    <a:gd name="T36" fmla="*/ 5732 w 6558"/>
                    <a:gd name="T37" fmla="*/ 1351 h 6554"/>
                    <a:gd name="T38" fmla="*/ 5688 w 6558"/>
                    <a:gd name="T39" fmla="*/ 1196 h 6554"/>
                    <a:gd name="T40" fmla="*/ 5609 w 6558"/>
                    <a:gd name="T41" fmla="*/ 1058 h 6554"/>
                    <a:gd name="T42" fmla="*/ 5499 w 6558"/>
                    <a:gd name="T43" fmla="*/ 949 h 6554"/>
                    <a:gd name="T44" fmla="*/ 5361 w 6558"/>
                    <a:gd name="T45" fmla="*/ 869 h 6554"/>
                    <a:gd name="T46" fmla="*/ 5206 w 6558"/>
                    <a:gd name="T47" fmla="*/ 825 h 6554"/>
                    <a:gd name="T48" fmla="*/ 4093 w 6558"/>
                    <a:gd name="T49" fmla="*/ 0 h 6554"/>
                    <a:gd name="T50" fmla="*/ 6025 w 6558"/>
                    <a:gd name="T51" fmla="*/ 6 h 6554"/>
                    <a:gd name="T52" fmla="*/ 6181 w 6558"/>
                    <a:gd name="T53" fmla="*/ 50 h 6554"/>
                    <a:gd name="T54" fmla="*/ 6317 w 6558"/>
                    <a:gd name="T55" fmla="*/ 130 h 6554"/>
                    <a:gd name="T56" fmla="*/ 6428 w 6558"/>
                    <a:gd name="T57" fmla="*/ 241 h 6554"/>
                    <a:gd name="T58" fmla="*/ 6508 w 6558"/>
                    <a:gd name="T59" fmla="*/ 377 h 6554"/>
                    <a:gd name="T60" fmla="*/ 6552 w 6558"/>
                    <a:gd name="T61" fmla="*/ 532 h 6554"/>
                    <a:gd name="T62" fmla="*/ 6558 w 6558"/>
                    <a:gd name="T63" fmla="*/ 2464 h 6554"/>
                    <a:gd name="T64" fmla="*/ 6542 w 6558"/>
                    <a:gd name="T65" fmla="*/ 2643 h 6554"/>
                    <a:gd name="T66" fmla="*/ 6498 w 6558"/>
                    <a:gd name="T67" fmla="*/ 2833 h 6554"/>
                    <a:gd name="T68" fmla="*/ 6430 w 6558"/>
                    <a:gd name="T69" fmla="*/ 3026 h 6554"/>
                    <a:gd name="T70" fmla="*/ 6341 w 6558"/>
                    <a:gd name="T71" fmla="*/ 3211 h 6554"/>
                    <a:gd name="T72" fmla="*/ 6237 w 6558"/>
                    <a:gd name="T73" fmla="*/ 3377 h 6554"/>
                    <a:gd name="T74" fmla="*/ 6121 w 6558"/>
                    <a:gd name="T75" fmla="*/ 3514 h 6554"/>
                    <a:gd name="T76" fmla="*/ 3201 w 6558"/>
                    <a:gd name="T77" fmla="*/ 6426 h 6554"/>
                    <a:gd name="T78" fmla="*/ 3072 w 6558"/>
                    <a:gd name="T79" fmla="*/ 6504 h 6554"/>
                    <a:gd name="T80" fmla="*/ 2932 w 6558"/>
                    <a:gd name="T81" fmla="*/ 6546 h 6554"/>
                    <a:gd name="T82" fmla="*/ 2786 w 6558"/>
                    <a:gd name="T83" fmla="*/ 6554 h 6554"/>
                    <a:gd name="T84" fmla="*/ 2643 w 6558"/>
                    <a:gd name="T85" fmla="*/ 6530 h 6554"/>
                    <a:gd name="T86" fmla="*/ 2507 w 6558"/>
                    <a:gd name="T87" fmla="*/ 6470 h 6554"/>
                    <a:gd name="T88" fmla="*/ 2387 w 6558"/>
                    <a:gd name="T89" fmla="*/ 6377 h 6554"/>
                    <a:gd name="T90" fmla="*/ 128 w 6558"/>
                    <a:gd name="T91" fmla="*/ 4110 h 6554"/>
                    <a:gd name="T92" fmla="*/ 50 w 6558"/>
                    <a:gd name="T93" fmla="*/ 3983 h 6554"/>
                    <a:gd name="T94" fmla="*/ 8 w 6558"/>
                    <a:gd name="T95" fmla="*/ 3841 h 6554"/>
                    <a:gd name="T96" fmla="*/ 0 w 6558"/>
                    <a:gd name="T97" fmla="*/ 3696 h 6554"/>
                    <a:gd name="T98" fmla="*/ 24 w 6558"/>
                    <a:gd name="T99" fmla="*/ 3552 h 6554"/>
                    <a:gd name="T100" fmla="*/ 84 w 6558"/>
                    <a:gd name="T101" fmla="*/ 3419 h 6554"/>
                    <a:gd name="T102" fmla="*/ 178 w 6558"/>
                    <a:gd name="T103" fmla="*/ 3297 h 6554"/>
                    <a:gd name="T104" fmla="*/ 3105 w 6558"/>
                    <a:gd name="T105" fmla="*/ 377 h 6554"/>
                    <a:gd name="T106" fmla="*/ 3259 w 6558"/>
                    <a:gd name="T107" fmla="*/ 267 h 6554"/>
                    <a:gd name="T108" fmla="*/ 3437 w 6558"/>
                    <a:gd name="T109" fmla="*/ 169 h 6554"/>
                    <a:gd name="T110" fmla="*/ 3626 w 6558"/>
                    <a:gd name="T111" fmla="*/ 92 h 6554"/>
                    <a:gd name="T112" fmla="*/ 3820 w 6558"/>
                    <a:gd name="T113" fmla="*/ 34 h 6554"/>
                    <a:gd name="T114" fmla="*/ 4005 w 6558"/>
                    <a:gd name="T115" fmla="*/ 4 h 65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6558" h="6554">
                      <a:moveTo>
                        <a:pt x="5122" y="819"/>
                      </a:moveTo>
                      <a:lnTo>
                        <a:pt x="5040" y="825"/>
                      </a:lnTo>
                      <a:lnTo>
                        <a:pt x="4958" y="841"/>
                      </a:lnTo>
                      <a:lnTo>
                        <a:pt x="4883" y="869"/>
                      </a:lnTo>
                      <a:lnTo>
                        <a:pt x="4813" y="903"/>
                      </a:lnTo>
                      <a:lnTo>
                        <a:pt x="4747" y="949"/>
                      </a:lnTo>
                      <a:lnTo>
                        <a:pt x="4687" y="1001"/>
                      </a:lnTo>
                      <a:lnTo>
                        <a:pt x="4635" y="1058"/>
                      </a:lnTo>
                      <a:lnTo>
                        <a:pt x="4591" y="1124"/>
                      </a:lnTo>
                      <a:lnTo>
                        <a:pt x="4556" y="1196"/>
                      </a:lnTo>
                      <a:lnTo>
                        <a:pt x="4530" y="1272"/>
                      </a:lnTo>
                      <a:lnTo>
                        <a:pt x="4514" y="1351"/>
                      </a:lnTo>
                      <a:lnTo>
                        <a:pt x="4508" y="1435"/>
                      </a:lnTo>
                      <a:lnTo>
                        <a:pt x="4514" y="1517"/>
                      </a:lnTo>
                      <a:lnTo>
                        <a:pt x="4530" y="1599"/>
                      </a:lnTo>
                      <a:lnTo>
                        <a:pt x="4556" y="1674"/>
                      </a:lnTo>
                      <a:lnTo>
                        <a:pt x="4591" y="1744"/>
                      </a:lnTo>
                      <a:lnTo>
                        <a:pt x="4635" y="1810"/>
                      </a:lnTo>
                      <a:lnTo>
                        <a:pt x="4687" y="1870"/>
                      </a:lnTo>
                      <a:lnTo>
                        <a:pt x="4747" y="1922"/>
                      </a:lnTo>
                      <a:lnTo>
                        <a:pt x="4813" y="1965"/>
                      </a:lnTo>
                      <a:lnTo>
                        <a:pt x="4883" y="2001"/>
                      </a:lnTo>
                      <a:lnTo>
                        <a:pt x="4958" y="2027"/>
                      </a:lnTo>
                      <a:lnTo>
                        <a:pt x="5040" y="2043"/>
                      </a:lnTo>
                      <a:lnTo>
                        <a:pt x="5122" y="2049"/>
                      </a:lnTo>
                      <a:lnTo>
                        <a:pt x="5206" y="2043"/>
                      </a:lnTo>
                      <a:lnTo>
                        <a:pt x="5286" y="2027"/>
                      </a:lnTo>
                      <a:lnTo>
                        <a:pt x="5361" y="2001"/>
                      </a:lnTo>
                      <a:lnTo>
                        <a:pt x="5433" y="1965"/>
                      </a:lnTo>
                      <a:lnTo>
                        <a:pt x="5499" y="1922"/>
                      </a:lnTo>
                      <a:lnTo>
                        <a:pt x="5557" y="1870"/>
                      </a:lnTo>
                      <a:lnTo>
                        <a:pt x="5609" y="1810"/>
                      </a:lnTo>
                      <a:lnTo>
                        <a:pt x="5654" y="1744"/>
                      </a:lnTo>
                      <a:lnTo>
                        <a:pt x="5688" y="1674"/>
                      </a:lnTo>
                      <a:lnTo>
                        <a:pt x="5716" y="1599"/>
                      </a:lnTo>
                      <a:lnTo>
                        <a:pt x="5732" y="1517"/>
                      </a:lnTo>
                      <a:lnTo>
                        <a:pt x="5738" y="1435"/>
                      </a:lnTo>
                      <a:lnTo>
                        <a:pt x="5732" y="1351"/>
                      </a:lnTo>
                      <a:lnTo>
                        <a:pt x="5716" y="1272"/>
                      </a:lnTo>
                      <a:lnTo>
                        <a:pt x="5688" y="1196"/>
                      </a:lnTo>
                      <a:lnTo>
                        <a:pt x="5654" y="1124"/>
                      </a:lnTo>
                      <a:lnTo>
                        <a:pt x="5609" y="1058"/>
                      </a:lnTo>
                      <a:lnTo>
                        <a:pt x="5557" y="1001"/>
                      </a:lnTo>
                      <a:lnTo>
                        <a:pt x="5499" y="949"/>
                      </a:lnTo>
                      <a:lnTo>
                        <a:pt x="5433" y="903"/>
                      </a:lnTo>
                      <a:lnTo>
                        <a:pt x="5361" y="869"/>
                      </a:lnTo>
                      <a:lnTo>
                        <a:pt x="5286" y="841"/>
                      </a:lnTo>
                      <a:lnTo>
                        <a:pt x="5206" y="825"/>
                      </a:lnTo>
                      <a:lnTo>
                        <a:pt x="5122" y="819"/>
                      </a:lnTo>
                      <a:close/>
                      <a:moveTo>
                        <a:pt x="4093" y="0"/>
                      </a:moveTo>
                      <a:lnTo>
                        <a:pt x="5942" y="0"/>
                      </a:lnTo>
                      <a:lnTo>
                        <a:pt x="6025" y="6"/>
                      </a:lnTo>
                      <a:lnTo>
                        <a:pt x="6105" y="22"/>
                      </a:lnTo>
                      <a:lnTo>
                        <a:pt x="6181" y="50"/>
                      </a:lnTo>
                      <a:lnTo>
                        <a:pt x="6251" y="86"/>
                      </a:lnTo>
                      <a:lnTo>
                        <a:pt x="6317" y="130"/>
                      </a:lnTo>
                      <a:lnTo>
                        <a:pt x="6377" y="181"/>
                      </a:lnTo>
                      <a:lnTo>
                        <a:pt x="6428" y="241"/>
                      </a:lnTo>
                      <a:lnTo>
                        <a:pt x="6472" y="307"/>
                      </a:lnTo>
                      <a:lnTo>
                        <a:pt x="6508" y="377"/>
                      </a:lnTo>
                      <a:lnTo>
                        <a:pt x="6536" y="452"/>
                      </a:lnTo>
                      <a:lnTo>
                        <a:pt x="6552" y="532"/>
                      </a:lnTo>
                      <a:lnTo>
                        <a:pt x="6558" y="616"/>
                      </a:lnTo>
                      <a:lnTo>
                        <a:pt x="6558" y="2464"/>
                      </a:lnTo>
                      <a:lnTo>
                        <a:pt x="6554" y="2551"/>
                      </a:lnTo>
                      <a:lnTo>
                        <a:pt x="6542" y="2643"/>
                      </a:lnTo>
                      <a:lnTo>
                        <a:pt x="6524" y="2737"/>
                      </a:lnTo>
                      <a:lnTo>
                        <a:pt x="6498" y="2833"/>
                      </a:lnTo>
                      <a:lnTo>
                        <a:pt x="6466" y="2930"/>
                      </a:lnTo>
                      <a:lnTo>
                        <a:pt x="6430" y="3026"/>
                      </a:lnTo>
                      <a:lnTo>
                        <a:pt x="6388" y="3120"/>
                      </a:lnTo>
                      <a:lnTo>
                        <a:pt x="6341" y="3211"/>
                      </a:lnTo>
                      <a:lnTo>
                        <a:pt x="6291" y="3297"/>
                      </a:lnTo>
                      <a:lnTo>
                        <a:pt x="6237" y="3377"/>
                      </a:lnTo>
                      <a:lnTo>
                        <a:pt x="6181" y="3450"/>
                      </a:lnTo>
                      <a:lnTo>
                        <a:pt x="6121" y="3514"/>
                      </a:lnTo>
                      <a:lnTo>
                        <a:pt x="3259" y="6377"/>
                      </a:lnTo>
                      <a:lnTo>
                        <a:pt x="3201" y="6426"/>
                      </a:lnTo>
                      <a:lnTo>
                        <a:pt x="3137" y="6470"/>
                      </a:lnTo>
                      <a:lnTo>
                        <a:pt x="3072" y="6504"/>
                      </a:lnTo>
                      <a:lnTo>
                        <a:pt x="3004" y="6530"/>
                      </a:lnTo>
                      <a:lnTo>
                        <a:pt x="2932" y="6546"/>
                      </a:lnTo>
                      <a:lnTo>
                        <a:pt x="2860" y="6554"/>
                      </a:lnTo>
                      <a:lnTo>
                        <a:pt x="2786" y="6554"/>
                      </a:lnTo>
                      <a:lnTo>
                        <a:pt x="2715" y="6546"/>
                      </a:lnTo>
                      <a:lnTo>
                        <a:pt x="2643" y="6530"/>
                      </a:lnTo>
                      <a:lnTo>
                        <a:pt x="2573" y="6504"/>
                      </a:lnTo>
                      <a:lnTo>
                        <a:pt x="2507" y="6470"/>
                      </a:lnTo>
                      <a:lnTo>
                        <a:pt x="2445" y="6426"/>
                      </a:lnTo>
                      <a:lnTo>
                        <a:pt x="2387" y="6377"/>
                      </a:lnTo>
                      <a:lnTo>
                        <a:pt x="178" y="4168"/>
                      </a:lnTo>
                      <a:lnTo>
                        <a:pt x="128" y="4110"/>
                      </a:lnTo>
                      <a:lnTo>
                        <a:pt x="84" y="4048"/>
                      </a:lnTo>
                      <a:lnTo>
                        <a:pt x="50" y="3983"/>
                      </a:lnTo>
                      <a:lnTo>
                        <a:pt x="24" y="3913"/>
                      </a:lnTo>
                      <a:lnTo>
                        <a:pt x="8" y="3841"/>
                      </a:lnTo>
                      <a:lnTo>
                        <a:pt x="0" y="3769"/>
                      </a:lnTo>
                      <a:lnTo>
                        <a:pt x="0" y="3696"/>
                      </a:lnTo>
                      <a:lnTo>
                        <a:pt x="8" y="3624"/>
                      </a:lnTo>
                      <a:lnTo>
                        <a:pt x="24" y="3552"/>
                      </a:lnTo>
                      <a:lnTo>
                        <a:pt x="50" y="3484"/>
                      </a:lnTo>
                      <a:lnTo>
                        <a:pt x="84" y="3419"/>
                      </a:lnTo>
                      <a:lnTo>
                        <a:pt x="128" y="3355"/>
                      </a:lnTo>
                      <a:lnTo>
                        <a:pt x="178" y="3297"/>
                      </a:lnTo>
                      <a:lnTo>
                        <a:pt x="3042" y="437"/>
                      </a:lnTo>
                      <a:lnTo>
                        <a:pt x="3105" y="377"/>
                      </a:lnTo>
                      <a:lnTo>
                        <a:pt x="3179" y="321"/>
                      </a:lnTo>
                      <a:lnTo>
                        <a:pt x="3259" y="267"/>
                      </a:lnTo>
                      <a:lnTo>
                        <a:pt x="3345" y="217"/>
                      </a:lnTo>
                      <a:lnTo>
                        <a:pt x="3437" y="169"/>
                      </a:lnTo>
                      <a:lnTo>
                        <a:pt x="3530" y="128"/>
                      </a:lnTo>
                      <a:lnTo>
                        <a:pt x="3626" y="92"/>
                      </a:lnTo>
                      <a:lnTo>
                        <a:pt x="3724" y="60"/>
                      </a:lnTo>
                      <a:lnTo>
                        <a:pt x="3820" y="34"/>
                      </a:lnTo>
                      <a:lnTo>
                        <a:pt x="3913" y="16"/>
                      </a:lnTo>
                      <a:lnTo>
                        <a:pt x="4005" y="4"/>
                      </a:lnTo>
                      <a:lnTo>
                        <a:pt x="4093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8851286" y="3837457"/>
                <a:ext cx="640080" cy="640080"/>
                <a:chOff x="8851286" y="3837456"/>
                <a:chExt cx="640080" cy="640080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8851286" y="3837456"/>
                  <a:ext cx="640080" cy="64008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reeform 25"/>
                <p:cNvSpPr>
                  <a:spLocks noEditPoints="1"/>
                </p:cNvSpPr>
                <p:nvPr/>
              </p:nvSpPr>
              <p:spPr bwMode="auto">
                <a:xfrm>
                  <a:off x="9003910" y="3994287"/>
                  <a:ext cx="334832" cy="326418"/>
                </a:xfrm>
                <a:custGeom>
                  <a:avLst/>
                  <a:gdLst>
                    <a:gd name="T0" fmla="*/ 1186 w 3616"/>
                    <a:gd name="T1" fmla="*/ 1498 h 3158"/>
                    <a:gd name="T2" fmla="*/ 786 w 3616"/>
                    <a:gd name="T3" fmla="*/ 1647 h 3158"/>
                    <a:gd name="T4" fmla="*/ 915 w 3616"/>
                    <a:gd name="T5" fmla="*/ 2235 h 3158"/>
                    <a:gd name="T6" fmla="*/ 1216 w 3616"/>
                    <a:gd name="T7" fmla="*/ 2625 h 3158"/>
                    <a:gd name="T8" fmla="*/ 1553 w 3616"/>
                    <a:gd name="T9" fmla="*/ 2852 h 3158"/>
                    <a:gd name="T10" fmla="*/ 1792 w 3616"/>
                    <a:gd name="T11" fmla="*/ 2952 h 3158"/>
                    <a:gd name="T12" fmla="*/ 2057 w 3616"/>
                    <a:gd name="T13" fmla="*/ 2858 h 3158"/>
                    <a:gd name="T14" fmla="*/ 2479 w 3616"/>
                    <a:gd name="T15" fmla="*/ 2554 h 3158"/>
                    <a:gd name="T16" fmla="*/ 1829 w 3616"/>
                    <a:gd name="T17" fmla="*/ 2672 h 3158"/>
                    <a:gd name="T18" fmla="*/ 1657 w 3616"/>
                    <a:gd name="T19" fmla="*/ 2529 h 3158"/>
                    <a:gd name="T20" fmla="*/ 1768 w 3616"/>
                    <a:gd name="T21" fmla="*/ 2334 h 3158"/>
                    <a:gd name="T22" fmla="*/ 1982 w 3616"/>
                    <a:gd name="T23" fmla="*/ 2413 h 3158"/>
                    <a:gd name="T24" fmla="*/ 2796 w 3616"/>
                    <a:gd name="T25" fmla="*/ 1968 h 3158"/>
                    <a:gd name="T26" fmla="*/ 2427 w 3616"/>
                    <a:gd name="T27" fmla="*/ 1787 h 3158"/>
                    <a:gd name="T28" fmla="*/ 2129 w 3616"/>
                    <a:gd name="T29" fmla="*/ 1655 h 3158"/>
                    <a:gd name="T30" fmla="*/ 2014 w 3616"/>
                    <a:gd name="T31" fmla="*/ 1498 h 3158"/>
                    <a:gd name="T32" fmla="*/ 1995 w 3616"/>
                    <a:gd name="T33" fmla="*/ 1423 h 3158"/>
                    <a:gd name="T34" fmla="*/ 1745 w 3616"/>
                    <a:gd name="T35" fmla="*/ 1578 h 3158"/>
                    <a:gd name="T36" fmla="*/ 1434 w 3616"/>
                    <a:gd name="T37" fmla="*/ 1660 h 3158"/>
                    <a:gd name="T38" fmla="*/ 1421 w 3616"/>
                    <a:gd name="T39" fmla="*/ 1607 h 3158"/>
                    <a:gd name="T40" fmla="*/ 1471 w 3616"/>
                    <a:gd name="T41" fmla="*/ 1398 h 3158"/>
                    <a:gd name="T42" fmla="*/ 1985 w 3616"/>
                    <a:gd name="T43" fmla="*/ 513 h 3158"/>
                    <a:gd name="T44" fmla="*/ 2601 w 3616"/>
                    <a:gd name="T45" fmla="*/ 778 h 3158"/>
                    <a:gd name="T46" fmla="*/ 2970 w 3616"/>
                    <a:gd name="T47" fmla="*/ 1305 h 3158"/>
                    <a:gd name="T48" fmla="*/ 3240 w 3616"/>
                    <a:gd name="T49" fmla="*/ 1432 h 3158"/>
                    <a:gd name="T50" fmla="*/ 3222 w 3616"/>
                    <a:gd name="T51" fmla="*/ 1949 h 3158"/>
                    <a:gd name="T52" fmla="*/ 2954 w 3616"/>
                    <a:gd name="T53" fmla="*/ 2127 h 3158"/>
                    <a:gd name="T54" fmla="*/ 2649 w 3616"/>
                    <a:gd name="T55" fmla="*/ 2653 h 3158"/>
                    <a:gd name="T56" fmla="*/ 2251 w 3616"/>
                    <a:gd name="T57" fmla="*/ 2970 h 3158"/>
                    <a:gd name="T58" fmla="*/ 1927 w 3616"/>
                    <a:gd name="T59" fmla="*/ 3123 h 3158"/>
                    <a:gd name="T60" fmla="*/ 1783 w 3616"/>
                    <a:gd name="T61" fmla="*/ 3152 h 3158"/>
                    <a:gd name="T62" fmla="*/ 1614 w 3616"/>
                    <a:gd name="T63" fmla="*/ 3092 h 3158"/>
                    <a:gd name="T64" fmla="*/ 1239 w 3616"/>
                    <a:gd name="T65" fmla="*/ 2886 h 3158"/>
                    <a:gd name="T66" fmla="*/ 842 w 3616"/>
                    <a:gd name="T67" fmla="*/ 2491 h 3158"/>
                    <a:gd name="T68" fmla="*/ 545 w 3616"/>
                    <a:gd name="T69" fmla="*/ 2042 h 3158"/>
                    <a:gd name="T70" fmla="*/ 352 w 3616"/>
                    <a:gd name="T71" fmla="*/ 1849 h 3158"/>
                    <a:gd name="T72" fmla="*/ 445 w 3616"/>
                    <a:gd name="T73" fmla="*/ 1350 h 3158"/>
                    <a:gd name="T74" fmla="*/ 747 w 3616"/>
                    <a:gd name="T75" fmla="*/ 1083 h 3158"/>
                    <a:gd name="T76" fmla="*/ 1223 w 3616"/>
                    <a:gd name="T77" fmla="*/ 642 h 3158"/>
                    <a:gd name="T78" fmla="*/ 1808 w 3616"/>
                    <a:gd name="T79" fmla="*/ 0 h 3158"/>
                    <a:gd name="T80" fmla="*/ 2629 w 3616"/>
                    <a:gd name="T81" fmla="*/ 176 h 3158"/>
                    <a:gd name="T82" fmla="*/ 3222 w 3616"/>
                    <a:gd name="T83" fmla="*/ 653 h 3158"/>
                    <a:gd name="T84" fmla="*/ 3494 w 3616"/>
                    <a:gd name="T85" fmla="*/ 1349 h 3158"/>
                    <a:gd name="T86" fmla="*/ 3616 w 3616"/>
                    <a:gd name="T87" fmla="*/ 1613 h 3158"/>
                    <a:gd name="T88" fmla="*/ 3476 w 3616"/>
                    <a:gd name="T89" fmla="*/ 1913 h 3158"/>
                    <a:gd name="T90" fmla="*/ 3248 w 3616"/>
                    <a:gd name="T91" fmla="*/ 1124 h 3158"/>
                    <a:gd name="T92" fmla="*/ 2866 w 3616"/>
                    <a:gd name="T93" fmla="*/ 560 h 3158"/>
                    <a:gd name="T94" fmla="*/ 2209 w 3616"/>
                    <a:gd name="T95" fmla="*/ 239 h 3158"/>
                    <a:gd name="T96" fmla="*/ 1406 w 3616"/>
                    <a:gd name="T97" fmla="*/ 239 h 3158"/>
                    <a:gd name="T98" fmla="*/ 750 w 3616"/>
                    <a:gd name="T99" fmla="*/ 560 h 3158"/>
                    <a:gd name="T100" fmla="*/ 369 w 3616"/>
                    <a:gd name="T101" fmla="*/ 1123 h 3158"/>
                    <a:gd name="T102" fmla="*/ 139 w 3616"/>
                    <a:gd name="T103" fmla="*/ 1913 h 3158"/>
                    <a:gd name="T104" fmla="*/ 0 w 3616"/>
                    <a:gd name="T105" fmla="*/ 1614 h 3158"/>
                    <a:gd name="T106" fmla="*/ 120 w 3616"/>
                    <a:gd name="T107" fmla="*/ 1349 h 3158"/>
                    <a:gd name="T108" fmla="*/ 394 w 3616"/>
                    <a:gd name="T109" fmla="*/ 653 h 3158"/>
                    <a:gd name="T110" fmla="*/ 987 w 3616"/>
                    <a:gd name="T111" fmla="*/ 176 h 3158"/>
                    <a:gd name="T112" fmla="*/ 1808 w 3616"/>
                    <a:gd name="T113" fmla="*/ 0 h 3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616" h="3158">
                      <a:moveTo>
                        <a:pt x="1466" y="1339"/>
                      </a:moveTo>
                      <a:lnTo>
                        <a:pt x="1440" y="1367"/>
                      </a:lnTo>
                      <a:lnTo>
                        <a:pt x="1409" y="1391"/>
                      </a:lnTo>
                      <a:lnTo>
                        <a:pt x="1373" y="1415"/>
                      </a:lnTo>
                      <a:lnTo>
                        <a:pt x="1331" y="1438"/>
                      </a:lnTo>
                      <a:lnTo>
                        <a:pt x="1287" y="1459"/>
                      </a:lnTo>
                      <a:lnTo>
                        <a:pt x="1237" y="1479"/>
                      </a:lnTo>
                      <a:lnTo>
                        <a:pt x="1186" y="1498"/>
                      </a:lnTo>
                      <a:lnTo>
                        <a:pt x="1132" y="1517"/>
                      </a:lnTo>
                      <a:lnTo>
                        <a:pt x="1076" y="1533"/>
                      </a:lnTo>
                      <a:lnTo>
                        <a:pt x="1019" y="1549"/>
                      </a:lnTo>
                      <a:lnTo>
                        <a:pt x="960" y="1563"/>
                      </a:lnTo>
                      <a:lnTo>
                        <a:pt x="902" y="1576"/>
                      </a:lnTo>
                      <a:lnTo>
                        <a:pt x="844" y="1588"/>
                      </a:lnTo>
                      <a:lnTo>
                        <a:pt x="787" y="1599"/>
                      </a:lnTo>
                      <a:lnTo>
                        <a:pt x="786" y="1647"/>
                      </a:lnTo>
                      <a:lnTo>
                        <a:pt x="788" y="1732"/>
                      </a:lnTo>
                      <a:lnTo>
                        <a:pt x="795" y="1813"/>
                      </a:lnTo>
                      <a:lnTo>
                        <a:pt x="806" y="1892"/>
                      </a:lnTo>
                      <a:lnTo>
                        <a:pt x="821" y="1967"/>
                      </a:lnTo>
                      <a:lnTo>
                        <a:pt x="840" y="2038"/>
                      </a:lnTo>
                      <a:lnTo>
                        <a:pt x="862" y="2107"/>
                      </a:lnTo>
                      <a:lnTo>
                        <a:pt x="887" y="2172"/>
                      </a:lnTo>
                      <a:lnTo>
                        <a:pt x="915" y="2235"/>
                      </a:lnTo>
                      <a:lnTo>
                        <a:pt x="946" y="2293"/>
                      </a:lnTo>
                      <a:lnTo>
                        <a:pt x="980" y="2349"/>
                      </a:lnTo>
                      <a:lnTo>
                        <a:pt x="1015" y="2402"/>
                      </a:lnTo>
                      <a:lnTo>
                        <a:pt x="1053" y="2452"/>
                      </a:lnTo>
                      <a:lnTo>
                        <a:pt x="1091" y="2499"/>
                      </a:lnTo>
                      <a:lnTo>
                        <a:pt x="1132" y="2544"/>
                      </a:lnTo>
                      <a:lnTo>
                        <a:pt x="1173" y="2586"/>
                      </a:lnTo>
                      <a:lnTo>
                        <a:pt x="1216" y="2625"/>
                      </a:lnTo>
                      <a:lnTo>
                        <a:pt x="1258" y="2662"/>
                      </a:lnTo>
                      <a:lnTo>
                        <a:pt x="1302" y="2696"/>
                      </a:lnTo>
                      <a:lnTo>
                        <a:pt x="1345" y="2728"/>
                      </a:lnTo>
                      <a:lnTo>
                        <a:pt x="1388" y="2756"/>
                      </a:lnTo>
                      <a:lnTo>
                        <a:pt x="1430" y="2784"/>
                      </a:lnTo>
                      <a:lnTo>
                        <a:pt x="1472" y="2808"/>
                      </a:lnTo>
                      <a:lnTo>
                        <a:pt x="1513" y="2831"/>
                      </a:lnTo>
                      <a:lnTo>
                        <a:pt x="1553" y="2852"/>
                      </a:lnTo>
                      <a:lnTo>
                        <a:pt x="1590" y="2871"/>
                      </a:lnTo>
                      <a:lnTo>
                        <a:pt x="1627" y="2888"/>
                      </a:lnTo>
                      <a:lnTo>
                        <a:pt x="1661" y="2903"/>
                      </a:lnTo>
                      <a:lnTo>
                        <a:pt x="1693" y="2915"/>
                      </a:lnTo>
                      <a:lnTo>
                        <a:pt x="1723" y="2927"/>
                      </a:lnTo>
                      <a:lnTo>
                        <a:pt x="1749" y="2936"/>
                      </a:lnTo>
                      <a:lnTo>
                        <a:pt x="1772" y="2945"/>
                      </a:lnTo>
                      <a:lnTo>
                        <a:pt x="1792" y="2952"/>
                      </a:lnTo>
                      <a:lnTo>
                        <a:pt x="1809" y="2956"/>
                      </a:lnTo>
                      <a:lnTo>
                        <a:pt x="1830" y="2950"/>
                      </a:lnTo>
                      <a:lnTo>
                        <a:pt x="1856" y="2942"/>
                      </a:lnTo>
                      <a:lnTo>
                        <a:pt x="1888" y="2930"/>
                      </a:lnTo>
                      <a:lnTo>
                        <a:pt x="1925" y="2916"/>
                      </a:lnTo>
                      <a:lnTo>
                        <a:pt x="1966" y="2900"/>
                      </a:lnTo>
                      <a:lnTo>
                        <a:pt x="2010" y="2881"/>
                      </a:lnTo>
                      <a:lnTo>
                        <a:pt x="2057" y="2858"/>
                      </a:lnTo>
                      <a:lnTo>
                        <a:pt x="2106" y="2833"/>
                      </a:lnTo>
                      <a:lnTo>
                        <a:pt x="2158" y="2804"/>
                      </a:lnTo>
                      <a:lnTo>
                        <a:pt x="2211" y="2772"/>
                      </a:lnTo>
                      <a:lnTo>
                        <a:pt x="2265" y="2736"/>
                      </a:lnTo>
                      <a:lnTo>
                        <a:pt x="2319" y="2696"/>
                      </a:lnTo>
                      <a:lnTo>
                        <a:pt x="2373" y="2653"/>
                      </a:lnTo>
                      <a:lnTo>
                        <a:pt x="2427" y="2605"/>
                      </a:lnTo>
                      <a:lnTo>
                        <a:pt x="2479" y="2554"/>
                      </a:lnTo>
                      <a:lnTo>
                        <a:pt x="1994" y="2554"/>
                      </a:lnTo>
                      <a:lnTo>
                        <a:pt x="1981" y="2581"/>
                      </a:lnTo>
                      <a:lnTo>
                        <a:pt x="1964" y="2606"/>
                      </a:lnTo>
                      <a:lnTo>
                        <a:pt x="1944" y="2629"/>
                      </a:lnTo>
                      <a:lnTo>
                        <a:pt x="1918" y="2647"/>
                      </a:lnTo>
                      <a:lnTo>
                        <a:pt x="1891" y="2661"/>
                      </a:lnTo>
                      <a:lnTo>
                        <a:pt x="1861" y="2669"/>
                      </a:lnTo>
                      <a:lnTo>
                        <a:pt x="1829" y="2672"/>
                      </a:lnTo>
                      <a:lnTo>
                        <a:pt x="1797" y="2669"/>
                      </a:lnTo>
                      <a:lnTo>
                        <a:pt x="1768" y="2661"/>
                      </a:lnTo>
                      <a:lnTo>
                        <a:pt x="1740" y="2648"/>
                      </a:lnTo>
                      <a:lnTo>
                        <a:pt x="1716" y="2631"/>
                      </a:lnTo>
                      <a:lnTo>
                        <a:pt x="1695" y="2610"/>
                      </a:lnTo>
                      <a:lnTo>
                        <a:pt x="1678" y="2586"/>
                      </a:lnTo>
                      <a:lnTo>
                        <a:pt x="1665" y="2559"/>
                      </a:lnTo>
                      <a:lnTo>
                        <a:pt x="1657" y="2529"/>
                      </a:lnTo>
                      <a:lnTo>
                        <a:pt x="1654" y="2498"/>
                      </a:lnTo>
                      <a:lnTo>
                        <a:pt x="1657" y="2466"/>
                      </a:lnTo>
                      <a:lnTo>
                        <a:pt x="1665" y="2437"/>
                      </a:lnTo>
                      <a:lnTo>
                        <a:pt x="1678" y="2410"/>
                      </a:lnTo>
                      <a:lnTo>
                        <a:pt x="1695" y="2386"/>
                      </a:lnTo>
                      <a:lnTo>
                        <a:pt x="1716" y="2364"/>
                      </a:lnTo>
                      <a:lnTo>
                        <a:pt x="1740" y="2347"/>
                      </a:lnTo>
                      <a:lnTo>
                        <a:pt x="1768" y="2334"/>
                      </a:lnTo>
                      <a:lnTo>
                        <a:pt x="1797" y="2326"/>
                      </a:lnTo>
                      <a:lnTo>
                        <a:pt x="1829" y="2323"/>
                      </a:lnTo>
                      <a:lnTo>
                        <a:pt x="1861" y="2326"/>
                      </a:lnTo>
                      <a:lnTo>
                        <a:pt x="1891" y="2335"/>
                      </a:lnTo>
                      <a:lnTo>
                        <a:pt x="1919" y="2348"/>
                      </a:lnTo>
                      <a:lnTo>
                        <a:pt x="1944" y="2366"/>
                      </a:lnTo>
                      <a:lnTo>
                        <a:pt x="1964" y="2388"/>
                      </a:lnTo>
                      <a:lnTo>
                        <a:pt x="1982" y="2413"/>
                      </a:lnTo>
                      <a:lnTo>
                        <a:pt x="2595" y="2413"/>
                      </a:lnTo>
                      <a:lnTo>
                        <a:pt x="2632" y="2360"/>
                      </a:lnTo>
                      <a:lnTo>
                        <a:pt x="2666" y="2303"/>
                      </a:lnTo>
                      <a:lnTo>
                        <a:pt x="2698" y="2242"/>
                      </a:lnTo>
                      <a:lnTo>
                        <a:pt x="2727" y="2180"/>
                      </a:lnTo>
                      <a:lnTo>
                        <a:pt x="2754" y="2112"/>
                      </a:lnTo>
                      <a:lnTo>
                        <a:pt x="2777" y="2043"/>
                      </a:lnTo>
                      <a:lnTo>
                        <a:pt x="2796" y="1968"/>
                      </a:lnTo>
                      <a:lnTo>
                        <a:pt x="2811" y="1891"/>
                      </a:lnTo>
                      <a:lnTo>
                        <a:pt x="2822" y="1809"/>
                      </a:lnTo>
                      <a:lnTo>
                        <a:pt x="2744" y="1812"/>
                      </a:lnTo>
                      <a:lnTo>
                        <a:pt x="2671" y="1812"/>
                      </a:lnTo>
                      <a:lnTo>
                        <a:pt x="2602" y="1810"/>
                      </a:lnTo>
                      <a:lnTo>
                        <a:pt x="2539" y="1805"/>
                      </a:lnTo>
                      <a:lnTo>
                        <a:pt x="2481" y="1797"/>
                      </a:lnTo>
                      <a:lnTo>
                        <a:pt x="2427" y="1787"/>
                      </a:lnTo>
                      <a:lnTo>
                        <a:pt x="2376" y="1776"/>
                      </a:lnTo>
                      <a:lnTo>
                        <a:pt x="2330" y="1762"/>
                      </a:lnTo>
                      <a:lnTo>
                        <a:pt x="2288" y="1747"/>
                      </a:lnTo>
                      <a:lnTo>
                        <a:pt x="2249" y="1731"/>
                      </a:lnTo>
                      <a:lnTo>
                        <a:pt x="2214" y="1713"/>
                      </a:lnTo>
                      <a:lnTo>
                        <a:pt x="2183" y="1694"/>
                      </a:lnTo>
                      <a:lnTo>
                        <a:pt x="2154" y="1674"/>
                      </a:lnTo>
                      <a:lnTo>
                        <a:pt x="2129" y="1655"/>
                      </a:lnTo>
                      <a:lnTo>
                        <a:pt x="2107" y="1634"/>
                      </a:lnTo>
                      <a:lnTo>
                        <a:pt x="2087" y="1614"/>
                      </a:lnTo>
                      <a:lnTo>
                        <a:pt x="2069" y="1593"/>
                      </a:lnTo>
                      <a:lnTo>
                        <a:pt x="2055" y="1573"/>
                      </a:lnTo>
                      <a:lnTo>
                        <a:pt x="2042" y="1553"/>
                      </a:lnTo>
                      <a:lnTo>
                        <a:pt x="2031" y="1534"/>
                      </a:lnTo>
                      <a:lnTo>
                        <a:pt x="2022" y="1516"/>
                      </a:lnTo>
                      <a:lnTo>
                        <a:pt x="2014" y="1498"/>
                      </a:lnTo>
                      <a:lnTo>
                        <a:pt x="2009" y="1482"/>
                      </a:lnTo>
                      <a:lnTo>
                        <a:pt x="2004" y="1468"/>
                      </a:lnTo>
                      <a:lnTo>
                        <a:pt x="2001" y="1455"/>
                      </a:lnTo>
                      <a:lnTo>
                        <a:pt x="1999" y="1444"/>
                      </a:lnTo>
                      <a:lnTo>
                        <a:pt x="1998" y="1435"/>
                      </a:lnTo>
                      <a:lnTo>
                        <a:pt x="1996" y="1428"/>
                      </a:lnTo>
                      <a:lnTo>
                        <a:pt x="1996" y="1425"/>
                      </a:lnTo>
                      <a:lnTo>
                        <a:pt x="1995" y="1423"/>
                      </a:lnTo>
                      <a:lnTo>
                        <a:pt x="1979" y="1446"/>
                      </a:lnTo>
                      <a:lnTo>
                        <a:pt x="1957" y="1469"/>
                      </a:lnTo>
                      <a:lnTo>
                        <a:pt x="1929" y="1490"/>
                      </a:lnTo>
                      <a:lnTo>
                        <a:pt x="1898" y="1510"/>
                      </a:lnTo>
                      <a:lnTo>
                        <a:pt x="1864" y="1529"/>
                      </a:lnTo>
                      <a:lnTo>
                        <a:pt x="1827" y="1546"/>
                      </a:lnTo>
                      <a:lnTo>
                        <a:pt x="1786" y="1563"/>
                      </a:lnTo>
                      <a:lnTo>
                        <a:pt x="1745" y="1578"/>
                      </a:lnTo>
                      <a:lnTo>
                        <a:pt x="1703" y="1592"/>
                      </a:lnTo>
                      <a:lnTo>
                        <a:pt x="1660" y="1605"/>
                      </a:lnTo>
                      <a:lnTo>
                        <a:pt x="1617" y="1617"/>
                      </a:lnTo>
                      <a:lnTo>
                        <a:pt x="1576" y="1628"/>
                      </a:lnTo>
                      <a:lnTo>
                        <a:pt x="1536" y="1638"/>
                      </a:lnTo>
                      <a:lnTo>
                        <a:pt x="1499" y="1646"/>
                      </a:lnTo>
                      <a:lnTo>
                        <a:pt x="1465" y="1653"/>
                      </a:lnTo>
                      <a:lnTo>
                        <a:pt x="1434" y="1660"/>
                      </a:lnTo>
                      <a:lnTo>
                        <a:pt x="1406" y="1664"/>
                      </a:lnTo>
                      <a:lnTo>
                        <a:pt x="1385" y="1669"/>
                      </a:lnTo>
                      <a:lnTo>
                        <a:pt x="1369" y="1672"/>
                      </a:lnTo>
                      <a:lnTo>
                        <a:pt x="1357" y="1673"/>
                      </a:lnTo>
                      <a:lnTo>
                        <a:pt x="1354" y="1674"/>
                      </a:lnTo>
                      <a:lnTo>
                        <a:pt x="1381" y="1655"/>
                      </a:lnTo>
                      <a:lnTo>
                        <a:pt x="1403" y="1631"/>
                      </a:lnTo>
                      <a:lnTo>
                        <a:pt x="1421" y="1607"/>
                      </a:lnTo>
                      <a:lnTo>
                        <a:pt x="1436" y="1581"/>
                      </a:lnTo>
                      <a:lnTo>
                        <a:pt x="1448" y="1553"/>
                      </a:lnTo>
                      <a:lnTo>
                        <a:pt x="1457" y="1525"/>
                      </a:lnTo>
                      <a:lnTo>
                        <a:pt x="1463" y="1498"/>
                      </a:lnTo>
                      <a:lnTo>
                        <a:pt x="1468" y="1470"/>
                      </a:lnTo>
                      <a:lnTo>
                        <a:pt x="1470" y="1444"/>
                      </a:lnTo>
                      <a:lnTo>
                        <a:pt x="1471" y="1420"/>
                      </a:lnTo>
                      <a:lnTo>
                        <a:pt x="1471" y="1398"/>
                      </a:lnTo>
                      <a:lnTo>
                        <a:pt x="1470" y="1378"/>
                      </a:lnTo>
                      <a:lnTo>
                        <a:pt x="1469" y="1362"/>
                      </a:lnTo>
                      <a:lnTo>
                        <a:pt x="1468" y="1350"/>
                      </a:lnTo>
                      <a:lnTo>
                        <a:pt x="1467" y="1342"/>
                      </a:lnTo>
                      <a:lnTo>
                        <a:pt x="1466" y="1339"/>
                      </a:lnTo>
                      <a:close/>
                      <a:moveTo>
                        <a:pt x="1808" y="501"/>
                      </a:moveTo>
                      <a:lnTo>
                        <a:pt x="1897" y="504"/>
                      </a:lnTo>
                      <a:lnTo>
                        <a:pt x="1985" y="513"/>
                      </a:lnTo>
                      <a:lnTo>
                        <a:pt x="2073" y="528"/>
                      </a:lnTo>
                      <a:lnTo>
                        <a:pt x="2157" y="548"/>
                      </a:lnTo>
                      <a:lnTo>
                        <a:pt x="2238" y="575"/>
                      </a:lnTo>
                      <a:lnTo>
                        <a:pt x="2317" y="606"/>
                      </a:lnTo>
                      <a:lnTo>
                        <a:pt x="2393" y="642"/>
                      </a:lnTo>
                      <a:lnTo>
                        <a:pt x="2466" y="683"/>
                      </a:lnTo>
                      <a:lnTo>
                        <a:pt x="2535" y="728"/>
                      </a:lnTo>
                      <a:lnTo>
                        <a:pt x="2601" y="778"/>
                      </a:lnTo>
                      <a:lnTo>
                        <a:pt x="2663" y="832"/>
                      </a:lnTo>
                      <a:lnTo>
                        <a:pt x="2722" y="889"/>
                      </a:lnTo>
                      <a:lnTo>
                        <a:pt x="2775" y="951"/>
                      </a:lnTo>
                      <a:lnTo>
                        <a:pt x="2824" y="1016"/>
                      </a:lnTo>
                      <a:lnTo>
                        <a:pt x="2868" y="1083"/>
                      </a:lnTo>
                      <a:lnTo>
                        <a:pt x="2908" y="1155"/>
                      </a:lnTo>
                      <a:lnTo>
                        <a:pt x="2941" y="1229"/>
                      </a:lnTo>
                      <a:lnTo>
                        <a:pt x="2970" y="1305"/>
                      </a:lnTo>
                      <a:lnTo>
                        <a:pt x="3033" y="1305"/>
                      </a:lnTo>
                      <a:lnTo>
                        <a:pt x="3070" y="1308"/>
                      </a:lnTo>
                      <a:lnTo>
                        <a:pt x="3107" y="1317"/>
                      </a:lnTo>
                      <a:lnTo>
                        <a:pt x="3140" y="1331"/>
                      </a:lnTo>
                      <a:lnTo>
                        <a:pt x="3171" y="1350"/>
                      </a:lnTo>
                      <a:lnTo>
                        <a:pt x="3197" y="1373"/>
                      </a:lnTo>
                      <a:lnTo>
                        <a:pt x="3222" y="1401"/>
                      </a:lnTo>
                      <a:lnTo>
                        <a:pt x="3240" y="1432"/>
                      </a:lnTo>
                      <a:lnTo>
                        <a:pt x="3255" y="1465"/>
                      </a:lnTo>
                      <a:lnTo>
                        <a:pt x="3263" y="1501"/>
                      </a:lnTo>
                      <a:lnTo>
                        <a:pt x="3267" y="1539"/>
                      </a:lnTo>
                      <a:lnTo>
                        <a:pt x="3267" y="1811"/>
                      </a:lnTo>
                      <a:lnTo>
                        <a:pt x="3263" y="1849"/>
                      </a:lnTo>
                      <a:lnTo>
                        <a:pt x="3255" y="1885"/>
                      </a:lnTo>
                      <a:lnTo>
                        <a:pt x="3240" y="1918"/>
                      </a:lnTo>
                      <a:lnTo>
                        <a:pt x="3222" y="1949"/>
                      </a:lnTo>
                      <a:lnTo>
                        <a:pt x="3197" y="1976"/>
                      </a:lnTo>
                      <a:lnTo>
                        <a:pt x="3171" y="2000"/>
                      </a:lnTo>
                      <a:lnTo>
                        <a:pt x="3140" y="2019"/>
                      </a:lnTo>
                      <a:lnTo>
                        <a:pt x="3107" y="2033"/>
                      </a:lnTo>
                      <a:lnTo>
                        <a:pt x="3070" y="2042"/>
                      </a:lnTo>
                      <a:lnTo>
                        <a:pt x="3033" y="2045"/>
                      </a:lnTo>
                      <a:lnTo>
                        <a:pt x="2978" y="2045"/>
                      </a:lnTo>
                      <a:lnTo>
                        <a:pt x="2954" y="2127"/>
                      </a:lnTo>
                      <a:lnTo>
                        <a:pt x="2927" y="2206"/>
                      </a:lnTo>
                      <a:lnTo>
                        <a:pt x="2895" y="2280"/>
                      </a:lnTo>
                      <a:lnTo>
                        <a:pt x="2861" y="2352"/>
                      </a:lnTo>
                      <a:lnTo>
                        <a:pt x="2823" y="2419"/>
                      </a:lnTo>
                      <a:lnTo>
                        <a:pt x="2782" y="2483"/>
                      </a:lnTo>
                      <a:lnTo>
                        <a:pt x="2740" y="2542"/>
                      </a:lnTo>
                      <a:lnTo>
                        <a:pt x="2695" y="2600"/>
                      </a:lnTo>
                      <a:lnTo>
                        <a:pt x="2649" y="2653"/>
                      </a:lnTo>
                      <a:lnTo>
                        <a:pt x="2600" y="2704"/>
                      </a:lnTo>
                      <a:lnTo>
                        <a:pt x="2552" y="2750"/>
                      </a:lnTo>
                      <a:lnTo>
                        <a:pt x="2501" y="2794"/>
                      </a:lnTo>
                      <a:lnTo>
                        <a:pt x="2451" y="2835"/>
                      </a:lnTo>
                      <a:lnTo>
                        <a:pt x="2400" y="2873"/>
                      </a:lnTo>
                      <a:lnTo>
                        <a:pt x="2350" y="2909"/>
                      </a:lnTo>
                      <a:lnTo>
                        <a:pt x="2300" y="2941"/>
                      </a:lnTo>
                      <a:lnTo>
                        <a:pt x="2251" y="2970"/>
                      </a:lnTo>
                      <a:lnTo>
                        <a:pt x="2203" y="2998"/>
                      </a:lnTo>
                      <a:lnTo>
                        <a:pt x="2157" y="3022"/>
                      </a:lnTo>
                      <a:lnTo>
                        <a:pt x="2112" y="3044"/>
                      </a:lnTo>
                      <a:lnTo>
                        <a:pt x="2069" y="3064"/>
                      </a:lnTo>
                      <a:lnTo>
                        <a:pt x="2030" y="3082"/>
                      </a:lnTo>
                      <a:lnTo>
                        <a:pt x="1992" y="3097"/>
                      </a:lnTo>
                      <a:lnTo>
                        <a:pt x="1958" y="3112"/>
                      </a:lnTo>
                      <a:lnTo>
                        <a:pt x="1927" y="3123"/>
                      </a:lnTo>
                      <a:lnTo>
                        <a:pt x="1899" y="3132"/>
                      </a:lnTo>
                      <a:lnTo>
                        <a:pt x="1876" y="3139"/>
                      </a:lnTo>
                      <a:lnTo>
                        <a:pt x="1857" y="3146"/>
                      </a:lnTo>
                      <a:lnTo>
                        <a:pt x="1843" y="3149"/>
                      </a:lnTo>
                      <a:lnTo>
                        <a:pt x="1834" y="3152"/>
                      </a:lnTo>
                      <a:lnTo>
                        <a:pt x="1831" y="3152"/>
                      </a:lnTo>
                      <a:lnTo>
                        <a:pt x="1807" y="3158"/>
                      </a:lnTo>
                      <a:lnTo>
                        <a:pt x="1783" y="3152"/>
                      </a:lnTo>
                      <a:lnTo>
                        <a:pt x="1780" y="3151"/>
                      </a:lnTo>
                      <a:lnTo>
                        <a:pt x="1770" y="3148"/>
                      </a:lnTo>
                      <a:lnTo>
                        <a:pt x="1755" y="3144"/>
                      </a:lnTo>
                      <a:lnTo>
                        <a:pt x="1735" y="3138"/>
                      </a:lnTo>
                      <a:lnTo>
                        <a:pt x="1711" y="3129"/>
                      </a:lnTo>
                      <a:lnTo>
                        <a:pt x="1682" y="3119"/>
                      </a:lnTo>
                      <a:lnTo>
                        <a:pt x="1650" y="3106"/>
                      </a:lnTo>
                      <a:lnTo>
                        <a:pt x="1614" y="3092"/>
                      </a:lnTo>
                      <a:lnTo>
                        <a:pt x="1574" y="3075"/>
                      </a:lnTo>
                      <a:lnTo>
                        <a:pt x="1532" y="3055"/>
                      </a:lnTo>
                      <a:lnTo>
                        <a:pt x="1487" y="3033"/>
                      </a:lnTo>
                      <a:lnTo>
                        <a:pt x="1440" y="3009"/>
                      </a:lnTo>
                      <a:lnTo>
                        <a:pt x="1392" y="2983"/>
                      </a:lnTo>
                      <a:lnTo>
                        <a:pt x="1342" y="2953"/>
                      </a:lnTo>
                      <a:lnTo>
                        <a:pt x="1291" y="2921"/>
                      </a:lnTo>
                      <a:lnTo>
                        <a:pt x="1239" y="2886"/>
                      </a:lnTo>
                      <a:lnTo>
                        <a:pt x="1188" y="2847"/>
                      </a:lnTo>
                      <a:lnTo>
                        <a:pt x="1135" y="2806"/>
                      </a:lnTo>
                      <a:lnTo>
                        <a:pt x="1084" y="2762"/>
                      </a:lnTo>
                      <a:lnTo>
                        <a:pt x="1032" y="2715"/>
                      </a:lnTo>
                      <a:lnTo>
                        <a:pt x="982" y="2664"/>
                      </a:lnTo>
                      <a:lnTo>
                        <a:pt x="934" y="2610"/>
                      </a:lnTo>
                      <a:lnTo>
                        <a:pt x="887" y="2552"/>
                      </a:lnTo>
                      <a:lnTo>
                        <a:pt x="842" y="2491"/>
                      </a:lnTo>
                      <a:lnTo>
                        <a:pt x="800" y="2426"/>
                      </a:lnTo>
                      <a:lnTo>
                        <a:pt x="760" y="2357"/>
                      </a:lnTo>
                      <a:lnTo>
                        <a:pt x="724" y="2285"/>
                      </a:lnTo>
                      <a:lnTo>
                        <a:pt x="692" y="2209"/>
                      </a:lnTo>
                      <a:lnTo>
                        <a:pt x="663" y="2129"/>
                      </a:lnTo>
                      <a:lnTo>
                        <a:pt x="639" y="2045"/>
                      </a:lnTo>
                      <a:lnTo>
                        <a:pt x="583" y="2045"/>
                      </a:lnTo>
                      <a:lnTo>
                        <a:pt x="545" y="2042"/>
                      </a:lnTo>
                      <a:lnTo>
                        <a:pt x="510" y="2033"/>
                      </a:lnTo>
                      <a:lnTo>
                        <a:pt x="476" y="2019"/>
                      </a:lnTo>
                      <a:lnTo>
                        <a:pt x="445" y="2000"/>
                      </a:lnTo>
                      <a:lnTo>
                        <a:pt x="418" y="1977"/>
                      </a:lnTo>
                      <a:lnTo>
                        <a:pt x="395" y="1949"/>
                      </a:lnTo>
                      <a:lnTo>
                        <a:pt x="375" y="1918"/>
                      </a:lnTo>
                      <a:lnTo>
                        <a:pt x="361" y="1885"/>
                      </a:lnTo>
                      <a:lnTo>
                        <a:pt x="352" y="1849"/>
                      </a:lnTo>
                      <a:lnTo>
                        <a:pt x="350" y="1811"/>
                      </a:lnTo>
                      <a:lnTo>
                        <a:pt x="350" y="1539"/>
                      </a:lnTo>
                      <a:lnTo>
                        <a:pt x="352" y="1501"/>
                      </a:lnTo>
                      <a:lnTo>
                        <a:pt x="361" y="1465"/>
                      </a:lnTo>
                      <a:lnTo>
                        <a:pt x="375" y="1432"/>
                      </a:lnTo>
                      <a:lnTo>
                        <a:pt x="394" y="1401"/>
                      </a:lnTo>
                      <a:lnTo>
                        <a:pt x="418" y="1373"/>
                      </a:lnTo>
                      <a:lnTo>
                        <a:pt x="445" y="1350"/>
                      </a:lnTo>
                      <a:lnTo>
                        <a:pt x="476" y="1331"/>
                      </a:lnTo>
                      <a:lnTo>
                        <a:pt x="509" y="1317"/>
                      </a:lnTo>
                      <a:lnTo>
                        <a:pt x="545" y="1308"/>
                      </a:lnTo>
                      <a:lnTo>
                        <a:pt x="583" y="1305"/>
                      </a:lnTo>
                      <a:lnTo>
                        <a:pt x="646" y="1305"/>
                      </a:lnTo>
                      <a:lnTo>
                        <a:pt x="674" y="1229"/>
                      </a:lnTo>
                      <a:lnTo>
                        <a:pt x="709" y="1155"/>
                      </a:lnTo>
                      <a:lnTo>
                        <a:pt x="747" y="1083"/>
                      </a:lnTo>
                      <a:lnTo>
                        <a:pt x="791" y="1016"/>
                      </a:lnTo>
                      <a:lnTo>
                        <a:pt x="841" y="951"/>
                      </a:lnTo>
                      <a:lnTo>
                        <a:pt x="895" y="889"/>
                      </a:lnTo>
                      <a:lnTo>
                        <a:pt x="952" y="832"/>
                      </a:lnTo>
                      <a:lnTo>
                        <a:pt x="1014" y="778"/>
                      </a:lnTo>
                      <a:lnTo>
                        <a:pt x="1080" y="728"/>
                      </a:lnTo>
                      <a:lnTo>
                        <a:pt x="1150" y="683"/>
                      </a:lnTo>
                      <a:lnTo>
                        <a:pt x="1223" y="642"/>
                      </a:lnTo>
                      <a:lnTo>
                        <a:pt x="1299" y="606"/>
                      </a:lnTo>
                      <a:lnTo>
                        <a:pt x="1377" y="575"/>
                      </a:lnTo>
                      <a:lnTo>
                        <a:pt x="1459" y="548"/>
                      </a:lnTo>
                      <a:lnTo>
                        <a:pt x="1543" y="528"/>
                      </a:lnTo>
                      <a:lnTo>
                        <a:pt x="1629" y="513"/>
                      </a:lnTo>
                      <a:lnTo>
                        <a:pt x="1717" y="504"/>
                      </a:lnTo>
                      <a:lnTo>
                        <a:pt x="1808" y="501"/>
                      </a:lnTo>
                      <a:close/>
                      <a:moveTo>
                        <a:pt x="1808" y="0"/>
                      </a:moveTo>
                      <a:lnTo>
                        <a:pt x="1919" y="3"/>
                      </a:lnTo>
                      <a:lnTo>
                        <a:pt x="2030" y="12"/>
                      </a:lnTo>
                      <a:lnTo>
                        <a:pt x="2137" y="26"/>
                      </a:lnTo>
                      <a:lnTo>
                        <a:pt x="2241" y="46"/>
                      </a:lnTo>
                      <a:lnTo>
                        <a:pt x="2343" y="72"/>
                      </a:lnTo>
                      <a:lnTo>
                        <a:pt x="2441" y="101"/>
                      </a:lnTo>
                      <a:lnTo>
                        <a:pt x="2537" y="137"/>
                      </a:lnTo>
                      <a:lnTo>
                        <a:pt x="2629" y="176"/>
                      </a:lnTo>
                      <a:lnTo>
                        <a:pt x="2717" y="222"/>
                      </a:lnTo>
                      <a:lnTo>
                        <a:pt x="2802" y="271"/>
                      </a:lnTo>
                      <a:lnTo>
                        <a:pt x="2883" y="324"/>
                      </a:lnTo>
                      <a:lnTo>
                        <a:pt x="2960" y="383"/>
                      </a:lnTo>
                      <a:lnTo>
                        <a:pt x="3032" y="444"/>
                      </a:lnTo>
                      <a:lnTo>
                        <a:pt x="3100" y="511"/>
                      </a:lnTo>
                      <a:lnTo>
                        <a:pt x="3163" y="580"/>
                      </a:lnTo>
                      <a:lnTo>
                        <a:pt x="3222" y="653"/>
                      </a:lnTo>
                      <a:lnTo>
                        <a:pt x="3274" y="729"/>
                      </a:lnTo>
                      <a:lnTo>
                        <a:pt x="3323" y="810"/>
                      </a:lnTo>
                      <a:lnTo>
                        <a:pt x="3366" y="892"/>
                      </a:lnTo>
                      <a:lnTo>
                        <a:pt x="3404" y="978"/>
                      </a:lnTo>
                      <a:lnTo>
                        <a:pt x="3436" y="1067"/>
                      </a:lnTo>
                      <a:lnTo>
                        <a:pt x="3461" y="1158"/>
                      </a:lnTo>
                      <a:lnTo>
                        <a:pt x="3481" y="1252"/>
                      </a:lnTo>
                      <a:lnTo>
                        <a:pt x="3494" y="1349"/>
                      </a:lnTo>
                      <a:lnTo>
                        <a:pt x="3502" y="1447"/>
                      </a:lnTo>
                      <a:lnTo>
                        <a:pt x="3529" y="1463"/>
                      </a:lnTo>
                      <a:lnTo>
                        <a:pt x="3554" y="1480"/>
                      </a:lnTo>
                      <a:lnTo>
                        <a:pt x="3576" y="1502"/>
                      </a:lnTo>
                      <a:lnTo>
                        <a:pt x="3592" y="1527"/>
                      </a:lnTo>
                      <a:lnTo>
                        <a:pt x="3604" y="1553"/>
                      </a:lnTo>
                      <a:lnTo>
                        <a:pt x="3613" y="1583"/>
                      </a:lnTo>
                      <a:lnTo>
                        <a:pt x="3616" y="1613"/>
                      </a:lnTo>
                      <a:lnTo>
                        <a:pt x="3616" y="1737"/>
                      </a:lnTo>
                      <a:lnTo>
                        <a:pt x="3612" y="1770"/>
                      </a:lnTo>
                      <a:lnTo>
                        <a:pt x="3602" y="1802"/>
                      </a:lnTo>
                      <a:lnTo>
                        <a:pt x="3587" y="1832"/>
                      </a:lnTo>
                      <a:lnTo>
                        <a:pt x="3566" y="1859"/>
                      </a:lnTo>
                      <a:lnTo>
                        <a:pt x="3539" y="1881"/>
                      </a:lnTo>
                      <a:lnTo>
                        <a:pt x="3510" y="1899"/>
                      </a:lnTo>
                      <a:lnTo>
                        <a:pt x="3476" y="1913"/>
                      </a:lnTo>
                      <a:lnTo>
                        <a:pt x="3440" y="1921"/>
                      </a:lnTo>
                      <a:lnTo>
                        <a:pt x="3400" y="1924"/>
                      </a:lnTo>
                      <a:lnTo>
                        <a:pt x="3308" y="1924"/>
                      </a:lnTo>
                      <a:lnTo>
                        <a:pt x="3308" y="1473"/>
                      </a:lnTo>
                      <a:lnTo>
                        <a:pt x="3302" y="1382"/>
                      </a:lnTo>
                      <a:lnTo>
                        <a:pt x="3290" y="1294"/>
                      </a:lnTo>
                      <a:lnTo>
                        <a:pt x="3271" y="1208"/>
                      </a:lnTo>
                      <a:lnTo>
                        <a:pt x="3248" y="1124"/>
                      </a:lnTo>
                      <a:lnTo>
                        <a:pt x="3218" y="1043"/>
                      </a:lnTo>
                      <a:lnTo>
                        <a:pt x="3183" y="965"/>
                      </a:lnTo>
                      <a:lnTo>
                        <a:pt x="3142" y="889"/>
                      </a:lnTo>
                      <a:lnTo>
                        <a:pt x="3097" y="816"/>
                      </a:lnTo>
                      <a:lnTo>
                        <a:pt x="3046" y="748"/>
                      </a:lnTo>
                      <a:lnTo>
                        <a:pt x="2991" y="682"/>
                      </a:lnTo>
                      <a:lnTo>
                        <a:pt x="2930" y="619"/>
                      </a:lnTo>
                      <a:lnTo>
                        <a:pt x="2866" y="560"/>
                      </a:lnTo>
                      <a:lnTo>
                        <a:pt x="2797" y="505"/>
                      </a:lnTo>
                      <a:lnTo>
                        <a:pt x="2724" y="454"/>
                      </a:lnTo>
                      <a:lnTo>
                        <a:pt x="2647" y="407"/>
                      </a:lnTo>
                      <a:lnTo>
                        <a:pt x="2566" y="364"/>
                      </a:lnTo>
                      <a:lnTo>
                        <a:pt x="2482" y="326"/>
                      </a:lnTo>
                      <a:lnTo>
                        <a:pt x="2394" y="292"/>
                      </a:lnTo>
                      <a:lnTo>
                        <a:pt x="2303" y="264"/>
                      </a:lnTo>
                      <a:lnTo>
                        <a:pt x="2209" y="239"/>
                      </a:lnTo>
                      <a:lnTo>
                        <a:pt x="2113" y="221"/>
                      </a:lnTo>
                      <a:lnTo>
                        <a:pt x="2013" y="207"/>
                      </a:lnTo>
                      <a:lnTo>
                        <a:pt x="1911" y="198"/>
                      </a:lnTo>
                      <a:lnTo>
                        <a:pt x="1808" y="195"/>
                      </a:lnTo>
                      <a:lnTo>
                        <a:pt x="1704" y="198"/>
                      </a:lnTo>
                      <a:lnTo>
                        <a:pt x="1601" y="207"/>
                      </a:lnTo>
                      <a:lnTo>
                        <a:pt x="1502" y="221"/>
                      </a:lnTo>
                      <a:lnTo>
                        <a:pt x="1406" y="239"/>
                      </a:lnTo>
                      <a:lnTo>
                        <a:pt x="1312" y="264"/>
                      </a:lnTo>
                      <a:lnTo>
                        <a:pt x="1222" y="292"/>
                      </a:lnTo>
                      <a:lnTo>
                        <a:pt x="1133" y="326"/>
                      </a:lnTo>
                      <a:lnTo>
                        <a:pt x="1050" y="364"/>
                      </a:lnTo>
                      <a:lnTo>
                        <a:pt x="969" y="407"/>
                      </a:lnTo>
                      <a:lnTo>
                        <a:pt x="892" y="453"/>
                      </a:lnTo>
                      <a:lnTo>
                        <a:pt x="819" y="505"/>
                      </a:lnTo>
                      <a:lnTo>
                        <a:pt x="750" y="560"/>
                      </a:lnTo>
                      <a:lnTo>
                        <a:pt x="685" y="619"/>
                      </a:lnTo>
                      <a:lnTo>
                        <a:pt x="626" y="681"/>
                      </a:lnTo>
                      <a:lnTo>
                        <a:pt x="571" y="747"/>
                      </a:lnTo>
                      <a:lnTo>
                        <a:pt x="520" y="816"/>
                      </a:lnTo>
                      <a:lnTo>
                        <a:pt x="473" y="889"/>
                      </a:lnTo>
                      <a:lnTo>
                        <a:pt x="434" y="964"/>
                      </a:lnTo>
                      <a:lnTo>
                        <a:pt x="398" y="1042"/>
                      </a:lnTo>
                      <a:lnTo>
                        <a:pt x="369" y="1123"/>
                      </a:lnTo>
                      <a:lnTo>
                        <a:pt x="344" y="1207"/>
                      </a:lnTo>
                      <a:lnTo>
                        <a:pt x="327" y="1293"/>
                      </a:lnTo>
                      <a:lnTo>
                        <a:pt x="315" y="1381"/>
                      </a:lnTo>
                      <a:lnTo>
                        <a:pt x="308" y="1471"/>
                      </a:lnTo>
                      <a:lnTo>
                        <a:pt x="308" y="1925"/>
                      </a:lnTo>
                      <a:lnTo>
                        <a:pt x="215" y="1925"/>
                      </a:lnTo>
                      <a:lnTo>
                        <a:pt x="175" y="1921"/>
                      </a:lnTo>
                      <a:lnTo>
                        <a:pt x="139" y="1913"/>
                      </a:lnTo>
                      <a:lnTo>
                        <a:pt x="106" y="1899"/>
                      </a:lnTo>
                      <a:lnTo>
                        <a:pt x="76" y="1881"/>
                      </a:lnTo>
                      <a:lnTo>
                        <a:pt x="50" y="1859"/>
                      </a:lnTo>
                      <a:lnTo>
                        <a:pt x="29" y="1832"/>
                      </a:lnTo>
                      <a:lnTo>
                        <a:pt x="13" y="1803"/>
                      </a:lnTo>
                      <a:lnTo>
                        <a:pt x="3" y="1771"/>
                      </a:lnTo>
                      <a:lnTo>
                        <a:pt x="0" y="1737"/>
                      </a:lnTo>
                      <a:lnTo>
                        <a:pt x="0" y="1614"/>
                      </a:lnTo>
                      <a:lnTo>
                        <a:pt x="2" y="1583"/>
                      </a:lnTo>
                      <a:lnTo>
                        <a:pt x="11" y="1554"/>
                      </a:lnTo>
                      <a:lnTo>
                        <a:pt x="23" y="1528"/>
                      </a:lnTo>
                      <a:lnTo>
                        <a:pt x="41" y="1503"/>
                      </a:lnTo>
                      <a:lnTo>
                        <a:pt x="62" y="1481"/>
                      </a:lnTo>
                      <a:lnTo>
                        <a:pt x="86" y="1463"/>
                      </a:lnTo>
                      <a:lnTo>
                        <a:pt x="114" y="1447"/>
                      </a:lnTo>
                      <a:lnTo>
                        <a:pt x="120" y="1349"/>
                      </a:lnTo>
                      <a:lnTo>
                        <a:pt x="135" y="1253"/>
                      </a:lnTo>
                      <a:lnTo>
                        <a:pt x="155" y="1159"/>
                      </a:lnTo>
                      <a:lnTo>
                        <a:pt x="180" y="1068"/>
                      </a:lnTo>
                      <a:lnTo>
                        <a:pt x="212" y="978"/>
                      </a:lnTo>
                      <a:lnTo>
                        <a:pt x="249" y="892"/>
                      </a:lnTo>
                      <a:lnTo>
                        <a:pt x="292" y="810"/>
                      </a:lnTo>
                      <a:lnTo>
                        <a:pt x="341" y="729"/>
                      </a:lnTo>
                      <a:lnTo>
                        <a:pt x="394" y="653"/>
                      </a:lnTo>
                      <a:lnTo>
                        <a:pt x="452" y="580"/>
                      </a:lnTo>
                      <a:lnTo>
                        <a:pt x="515" y="511"/>
                      </a:lnTo>
                      <a:lnTo>
                        <a:pt x="584" y="444"/>
                      </a:lnTo>
                      <a:lnTo>
                        <a:pt x="656" y="383"/>
                      </a:lnTo>
                      <a:lnTo>
                        <a:pt x="733" y="324"/>
                      </a:lnTo>
                      <a:lnTo>
                        <a:pt x="813" y="271"/>
                      </a:lnTo>
                      <a:lnTo>
                        <a:pt x="898" y="222"/>
                      </a:lnTo>
                      <a:lnTo>
                        <a:pt x="987" y="176"/>
                      </a:lnTo>
                      <a:lnTo>
                        <a:pt x="1078" y="137"/>
                      </a:lnTo>
                      <a:lnTo>
                        <a:pt x="1173" y="101"/>
                      </a:lnTo>
                      <a:lnTo>
                        <a:pt x="1272" y="72"/>
                      </a:lnTo>
                      <a:lnTo>
                        <a:pt x="1374" y="46"/>
                      </a:lnTo>
                      <a:lnTo>
                        <a:pt x="1479" y="26"/>
                      </a:lnTo>
                      <a:lnTo>
                        <a:pt x="1586" y="12"/>
                      </a:lnTo>
                      <a:lnTo>
                        <a:pt x="1695" y="3"/>
                      </a:lnTo>
                      <a:lnTo>
                        <a:pt x="1808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8851286" y="4638500"/>
                <a:ext cx="640080" cy="640080"/>
                <a:chOff x="8814546" y="4638500"/>
                <a:chExt cx="640080" cy="64008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8814546" y="4638500"/>
                  <a:ext cx="640080" cy="64008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Freeform 30"/>
                <p:cNvSpPr>
                  <a:spLocks noEditPoints="1"/>
                </p:cNvSpPr>
                <p:nvPr/>
              </p:nvSpPr>
              <p:spPr bwMode="auto">
                <a:xfrm>
                  <a:off x="8979202" y="4788330"/>
                  <a:ext cx="334832" cy="340420"/>
                </a:xfrm>
                <a:custGeom>
                  <a:avLst/>
                  <a:gdLst>
                    <a:gd name="T0" fmla="*/ 1132 w 4446"/>
                    <a:gd name="T1" fmla="*/ 2994 h 4307"/>
                    <a:gd name="T2" fmla="*/ 953 w 4446"/>
                    <a:gd name="T3" fmla="*/ 3324 h 4307"/>
                    <a:gd name="T4" fmla="*/ 1677 w 4446"/>
                    <a:gd name="T5" fmla="*/ 3792 h 4307"/>
                    <a:gd name="T6" fmla="*/ 2576 w 4446"/>
                    <a:gd name="T7" fmla="*/ 3845 h 4307"/>
                    <a:gd name="T8" fmla="*/ 3376 w 4446"/>
                    <a:gd name="T9" fmla="*/ 3438 h 4307"/>
                    <a:gd name="T10" fmla="*/ 3864 w 4446"/>
                    <a:gd name="T11" fmla="*/ 2690 h 4307"/>
                    <a:gd name="T12" fmla="*/ 4084 w 4446"/>
                    <a:gd name="T13" fmla="*/ 2540 h 4307"/>
                    <a:gd name="T14" fmla="*/ 4271 w 4446"/>
                    <a:gd name="T15" fmla="*/ 2688 h 4307"/>
                    <a:gd name="T16" fmla="*/ 4055 w 4446"/>
                    <a:gd name="T17" fmla="*/ 3286 h 4307"/>
                    <a:gd name="T18" fmla="*/ 3341 w 4446"/>
                    <a:gd name="T19" fmla="*/ 3994 h 4307"/>
                    <a:gd name="T20" fmla="*/ 2359 w 4446"/>
                    <a:gd name="T21" fmla="*/ 4303 h 4307"/>
                    <a:gd name="T22" fmla="*/ 1401 w 4446"/>
                    <a:gd name="T23" fmla="*/ 4145 h 4307"/>
                    <a:gd name="T24" fmla="*/ 632 w 4446"/>
                    <a:gd name="T25" fmla="*/ 3606 h 4307"/>
                    <a:gd name="T26" fmla="*/ 90 w 4446"/>
                    <a:gd name="T27" fmla="*/ 3359 h 4307"/>
                    <a:gd name="T28" fmla="*/ 212 w 4446"/>
                    <a:gd name="T29" fmla="*/ 2439 h 4307"/>
                    <a:gd name="T30" fmla="*/ 2228 w 4446"/>
                    <a:gd name="T31" fmla="*/ 1917 h 4307"/>
                    <a:gd name="T32" fmla="*/ 2068 w 4446"/>
                    <a:gd name="T33" fmla="*/ 2180 h 4307"/>
                    <a:gd name="T34" fmla="*/ 2227 w 4446"/>
                    <a:gd name="T35" fmla="*/ 1915 h 4307"/>
                    <a:gd name="T36" fmla="*/ 2849 w 4446"/>
                    <a:gd name="T37" fmla="*/ 2184 h 4307"/>
                    <a:gd name="T38" fmla="*/ 3002 w 4446"/>
                    <a:gd name="T39" fmla="*/ 2141 h 4307"/>
                    <a:gd name="T40" fmla="*/ 3202 w 4446"/>
                    <a:gd name="T41" fmla="*/ 2086 h 4307"/>
                    <a:gd name="T42" fmla="*/ 3035 w 4446"/>
                    <a:gd name="T43" fmla="*/ 1950 h 4307"/>
                    <a:gd name="T44" fmla="*/ 2827 w 4446"/>
                    <a:gd name="T45" fmla="*/ 2040 h 4307"/>
                    <a:gd name="T46" fmla="*/ 1869 w 4446"/>
                    <a:gd name="T47" fmla="*/ 2224 h 4307"/>
                    <a:gd name="T48" fmla="*/ 2416 w 4446"/>
                    <a:gd name="T49" fmla="*/ 2181 h 4307"/>
                    <a:gd name="T50" fmla="*/ 1328 w 4446"/>
                    <a:gd name="T51" fmla="*/ 1776 h 4307"/>
                    <a:gd name="T52" fmla="*/ 1222 w 4446"/>
                    <a:gd name="T53" fmla="*/ 1894 h 4307"/>
                    <a:gd name="T54" fmla="*/ 1420 w 4446"/>
                    <a:gd name="T55" fmla="*/ 1932 h 4307"/>
                    <a:gd name="T56" fmla="*/ 1560 w 4446"/>
                    <a:gd name="T57" fmla="*/ 1948 h 4307"/>
                    <a:gd name="T58" fmla="*/ 1489 w 4446"/>
                    <a:gd name="T59" fmla="*/ 2088 h 4307"/>
                    <a:gd name="T60" fmla="*/ 1284 w 4446"/>
                    <a:gd name="T61" fmla="*/ 2262 h 4307"/>
                    <a:gd name="T62" fmla="*/ 1786 w 4446"/>
                    <a:gd name="T63" fmla="*/ 2536 h 4307"/>
                    <a:gd name="T64" fmla="*/ 1535 w 4446"/>
                    <a:gd name="T65" fmla="*/ 2276 h 4307"/>
                    <a:gd name="T66" fmla="*/ 1733 w 4446"/>
                    <a:gd name="T67" fmla="*/ 2109 h 4307"/>
                    <a:gd name="T68" fmla="*/ 1733 w 4446"/>
                    <a:gd name="T69" fmla="*/ 1831 h 4307"/>
                    <a:gd name="T70" fmla="*/ 1502 w 4446"/>
                    <a:gd name="T71" fmla="*/ 1726 h 4307"/>
                    <a:gd name="T72" fmla="*/ 2858 w 4446"/>
                    <a:gd name="T73" fmla="*/ 1191 h 4307"/>
                    <a:gd name="T74" fmla="*/ 3310 w 4446"/>
                    <a:gd name="T75" fmla="*/ 1772 h 4307"/>
                    <a:gd name="T76" fmla="*/ 3310 w 4446"/>
                    <a:gd name="T77" fmla="*/ 2536 h 4307"/>
                    <a:gd name="T78" fmla="*/ 2858 w 4446"/>
                    <a:gd name="T79" fmla="*/ 3116 h 4307"/>
                    <a:gd name="T80" fmla="*/ 2123 w 4446"/>
                    <a:gd name="T81" fmla="*/ 3302 h 4307"/>
                    <a:gd name="T82" fmla="*/ 1442 w 4446"/>
                    <a:gd name="T83" fmla="*/ 3002 h 4307"/>
                    <a:gd name="T84" fmla="*/ 1087 w 4446"/>
                    <a:gd name="T85" fmla="*/ 2351 h 4307"/>
                    <a:gd name="T86" fmla="*/ 1213 w 4446"/>
                    <a:gd name="T87" fmla="*/ 1599 h 4307"/>
                    <a:gd name="T88" fmla="*/ 1753 w 4446"/>
                    <a:gd name="T89" fmla="*/ 1101 h 4307"/>
                    <a:gd name="T90" fmla="*/ 2472 w 4446"/>
                    <a:gd name="T91" fmla="*/ 15 h 4307"/>
                    <a:gd name="T92" fmla="*/ 3384 w 4446"/>
                    <a:gd name="T93" fmla="*/ 338 h 4307"/>
                    <a:gd name="T94" fmla="*/ 4062 w 4446"/>
                    <a:gd name="T95" fmla="*/ 1034 h 4307"/>
                    <a:gd name="T96" fmla="*/ 4443 w 4446"/>
                    <a:gd name="T97" fmla="*/ 1035 h 4307"/>
                    <a:gd name="T98" fmla="*/ 4093 w 4446"/>
                    <a:gd name="T99" fmla="*/ 2082 h 4307"/>
                    <a:gd name="T100" fmla="*/ 3328 w 4446"/>
                    <a:gd name="T101" fmla="*/ 1256 h 4307"/>
                    <a:gd name="T102" fmla="*/ 3250 w 4446"/>
                    <a:gd name="T103" fmla="*/ 766 h 4307"/>
                    <a:gd name="T104" fmla="*/ 2447 w 4446"/>
                    <a:gd name="T105" fmla="*/ 442 h 4307"/>
                    <a:gd name="T106" fmla="*/ 1543 w 4446"/>
                    <a:gd name="T107" fmla="*/ 567 h 4307"/>
                    <a:gd name="T108" fmla="*/ 842 w 4446"/>
                    <a:gd name="T109" fmla="*/ 1118 h 4307"/>
                    <a:gd name="T110" fmla="*/ 523 w 4446"/>
                    <a:gd name="T111" fmla="*/ 1711 h 4307"/>
                    <a:gd name="T112" fmla="*/ 263 w 4446"/>
                    <a:gd name="T113" fmla="*/ 1734 h 4307"/>
                    <a:gd name="T114" fmla="*/ 167 w 4446"/>
                    <a:gd name="T115" fmla="*/ 1520 h 4307"/>
                    <a:gd name="T116" fmla="*/ 620 w 4446"/>
                    <a:gd name="T117" fmla="*/ 718 h 4307"/>
                    <a:gd name="T118" fmla="*/ 1450 w 4446"/>
                    <a:gd name="T119" fmla="*/ 145 h 4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446" h="4307">
                      <a:moveTo>
                        <a:pt x="313" y="2220"/>
                      </a:moveTo>
                      <a:lnTo>
                        <a:pt x="333" y="2220"/>
                      </a:lnTo>
                      <a:lnTo>
                        <a:pt x="353" y="2227"/>
                      </a:lnTo>
                      <a:lnTo>
                        <a:pt x="372" y="2241"/>
                      </a:lnTo>
                      <a:lnTo>
                        <a:pt x="577" y="2439"/>
                      </a:lnTo>
                      <a:lnTo>
                        <a:pt x="1112" y="2956"/>
                      </a:lnTo>
                      <a:lnTo>
                        <a:pt x="1125" y="2975"/>
                      </a:lnTo>
                      <a:lnTo>
                        <a:pt x="1132" y="2994"/>
                      </a:lnTo>
                      <a:lnTo>
                        <a:pt x="1133" y="3015"/>
                      </a:lnTo>
                      <a:lnTo>
                        <a:pt x="1128" y="3034"/>
                      </a:lnTo>
                      <a:lnTo>
                        <a:pt x="1117" y="3053"/>
                      </a:lnTo>
                      <a:lnTo>
                        <a:pt x="1102" y="3066"/>
                      </a:lnTo>
                      <a:lnTo>
                        <a:pt x="1082" y="3076"/>
                      </a:lnTo>
                      <a:lnTo>
                        <a:pt x="814" y="3152"/>
                      </a:lnTo>
                      <a:lnTo>
                        <a:pt x="881" y="3240"/>
                      </a:lnTo>
                      <a:lnTo>
                        <a:pt x="953" y="3324"/>
                      </a:lnTo>
                      <a:lnTo>
                        <a:pt x="1029" y="3402"/>
                      </a:lnTo>
                      <a:lnTo>
                        <a:pt x="1110" y="3476"/>
                      </a:lnTo>
                      <a:lnTo>
                        <a:pt x="1196" y="3543"/>
                      </a:lnTo>
                      <a:lnTo>
                        <a:pt x="1285" y="3605"/>
                      </a:lnTo>
                      <a:lnTo>
                        <a:pt x="1378" y="3660"/>
                      </a:lnTo>
                      <a:lnTo>
                        <a:pt x="1475" y="3712"/>
                      </a:lnTo>
                      <a:lnTo>
                        <a:pt x="1575" y="3755"/>
                      </a:lnTo>
                      <a:lnTo>
                        <a:pt x="1677" y="3792"/>
                      </a:lnTo>
                      <a:lnTo>
                        <a:pt x="1782" y="3823"/>
                      </a:lnTo>
                      <a:lnTo>
                        <a:pt x="1890" y="3849"/>
                      </a:lnTo>
                      <a:lnTo>
                        <a:pt x="1999" y="3866"/>
                      </a:lnTo>
                      <a:lnTo>
                        <a:pt x="2111" y="3877"/>
                      </a:lnTo>
                      <a:lnTo>
                        <a:pt x="2223" y="3881"/>
                      </a:lnTo>
                      <a:lnTo>
                        <a:pt x="2343" y="3877"/>
                      </a:lnTo>
                      <a:lnTo>
                        <a:pt x="2460" y="3865"/>
                      </a:lnTo>
                      <a:lnTo>
                        <a:pt x="2576" y="3845"/>
                      </a:lnTo>
                      <a:lnTo>
                        <a:pt x="2689" y="3817"/>
                      </a:lnTo>
                      <a:lnTo>
                        <a:pt x="2798" y="3783"/>
                      </a:lnTo>
                      <a:lnTo>
                        <a:pt x="2905" y="3741"/>
                      </a:lnTo>
                      <a:lnTo>
                        <a:pt x="3007" y="3693"/>
                      </a:lnTo>
                      <a:lnTo>
                        <a:pt x="3105" y="3637"/>
                      </a:lnTo>
                      <a:lnTo>
                        <a:pt x="3201" y="3577"/>
                      </a:lnTo>
                      <a:lnTo>
                        <a:pt x="3291" y="3511"/>
                      </a:lnTo>
                      <a:lnTo>
                        <a:pt x="3376" y="3438"/>
                      </a:lnTo>
                      <a:lnTo>
                        <a:pt x="3458" y="3360"/>
                      </a:lnTo>
                      <a:lnTo>
                        <a:pt x="3534" y="3278"/>
                      </a:lnTo>
                      <a:lnTo>
                        <a:pt x="3604" y="3190"/>
                      </a:lnTo>
                      <a:lnTo>
                        <a:pt x="3669" y="3097"/>
                      </a:lnTo>
                      <a:lnTo>
                        <a:pt x="3727" y="3002"/>
                      </a:lnTo>
                      <a:lnTo>
                        <a:pt x="3779" y="2902"/>
                      </a:lnTo>
                      <a:lnTo>
                        <a:pt x="3825" y="2797"/>
                      </a:lnTo>
                      <a:lnTo>
                        <a:pt x="3864" y="2690"/>
                      </a:lnTo>
                      <a:lnTo>
                        <a:pt x="3880" y="2654"/>
                      </a:lnTo>
                      <a:lnTo>
                        <a:pt x="3899" y="2623"/>
                      </a:lnTo>
                      <a:lnTo>
                        <a:pt x="3923" y="2596"/>
                      </a:lnTo>
                      <a:lnTo>
                        <a:pt x="3952" y="2575"/>
                      </a:lnTo>
                      <a:lnTo>
                        <a:pt x="3983" y="2558"/>
                      </a:lnTo>
                      <a:lnTo>
                        <a:pt x="4015" y="2546"/>
                      </a:lnTo>
                      <a:lnTo>
                        <a:pt x="4049" y="2541"/>
                      </a:lnTo>
                      <a:lnTo>
                        <a:pt x="4084" y="2540"/>
                      </a:lnTo>
                      <a:lnTo>
                        <a:pt x="4119" y="2545"/>
                      </a:lnTo>
                      <a:lnTo>
                        <a:pt x="4152" y="2557"/>
                      </a:lnTo>
                      <a:lnTo>
                        <a:pt x="4183" y="2575"/>
                      </a:lnTo>
                      <a:lnTo>
                        <a:pt x="4214" y="2599"/>
                      </a:lnTo>
                      <a:lnTo>
                        <a:pt x="4217" y="2603"/>
                      </a:lnTo>
                      <a:lnTo>
                        <a:pt x="4240" y="2628"/>
                      </a:lnTo>
                      <a:lnTo>
                        <a:pt x="4259" y="2657"/>
                      </a:lnTo>
                      <a:lnTo>
                        <a:pt x="4271" y="2688"/>
                      </a:lnTo>
                      <a:lnTo>
                        <a:pt x="4279" y="2720"/>
                      </a:lnTo>
                      <a:lnTo>
                        <a:pt x="4282" y="2754"/>
                      </a:lnTo>
                      <a:lnTo>
                        <a:pt x="4279" y="2787"/>
                      </a:lnTo>
                      <a:lnTo>
                        <a:pt x="4271" y="2821"/>
                      </a:lnTo>
                      <a:lnTo>
                        <a:pt x="4228" y="2944"/>
                      </a:lnTo>
                      <a:lnTo>
                        <a:pt x="4177" y="3061"/>
                      </a:lnTo>
                      <a:lnTo>
                        <a:pt x="4119" y="3175"/>
                      </a:lnTo>
                      <a:lnTo>
                        <a:pt x="4055" y="3286"/>
                      </a:lnTo>
                      <a:lnTo>
                        <a:pt x="3985" y="3391"/>
                      </a:lnTo>
                      <a:lnTo>
                        <a:pt x="3908" y="3493"/>
                      </a:lnTo>
                      <a:lnTo>
                        <a:pt x="3828" y="3590"/>
                      </a:lnTo>
                      <a:lnTo>
                        <a:pt x="3740" y="3682"/>
                      </a:lnTo>
                      <a:lnTo>
                        <a:pt x="3647" y="3768"/>
                      </a:lnTo>
                      <a:lnTo>
                        <a:pt x="3550" y="3849"/>
                      </a:lnTo>
                      <a:lnTo>
                        <a:pt x="3448" y="3924"/>
                      </a:lnTo>
                      <a:lnTo>
                        <a:pt x="3341" y="3994"/>
                      </a:lnTo>
                      <a:lnTo>
                        <a:pt x="3231" y="4058"/>
                      </a:lnTo>
                      <a:lnTo>
                        <a:pt x="3116" y="4114"/>
                      </a:lnTo>
                      <a:lnTo>
                        <a:pt x="2998" y="4164"/>
                      </a:lnTo>
                      <a:lnTo>
                        <a:pt x="2875" y="4207"/>
                      </a:lnTo>
                      <a:lnTo>
                        <a:pt x="2750" y="4242"/>
                      </a:lnTo>
                      <a:lnTo>
                        <a:pt x="2622" y="4271"/>
                      </a:lnTo>
                      <a:lnTo>
                        <a:pt x="2491" y="4291"/>
                      </a:lnTo>
                      <a:lnTo>
                        <a:pt x="2359" y="4303"/>
                      </a:lnTo>
                      <a:lnTo>
                        <a:pt x="2223" y="4307"/>
                      </a:lnTo>
                      <a:lnTo>
                        <a:pt x="2100" y="4304"/>
                      </a:lnTo>
                      <a:lnTo>
                        <a:pt x="1979" y="4293"/>
                      </a:lnTo>
                      <a:lnTo>
                        <a:pt x="1859" y="4277"/>
                      </a:lnTo>
                      <a:lnTo>
                        <a:pt x="1742" y="4253"/>
                      </a:lnTo>
                      <a:lnTo>
                        <a:pt x="1626" y="4223"/>
                      </a:lnTo>
                      <a:lnTo>
                        <a:pt x="1513" y="4188"/>
                      </a:lnTo>
                      <a:lnTo>
                        <a:pt x="1401" y="4145"/>
                      </a:lnTo>
                      <a:lnTo>
                        <a:pt x="1293" y="4098"/>
                      </a:lnTo>
                      <a:lnTo>
                        <a:pt x="1188" y="4044"/>
                      </a:lnTo>
                      <a:lnTo>
                        <a:pt x="1086" y="3985"/>
                      </a:lnTo>
                      <a:lnTo>
                        <a:pt x="988" y="3919"/>
                      </a:lnTo>
                      <a:lnTo>
                        <a:pt x="893" y="3849"/>
                      </a:lnTo>
                      <a:lnTo>
                        <a:pt x="802" y="3773"/>
                      </a:lnTo>
                      <a:lnTo>
                        <a:pt x="714" y="3691"/>
                      </a:lnTo>
                      <a:lnTo>
                        <a:pt x="632" y="3606"/>
                      </a:lnTo>
                      <a:lnTo>
                        <a:pt x="554" y="3515"/>
                      </a:lnTo>
                      <a:lnTo>
                        <a:pt x="481" y="3419"/>
                      </a:lnTo>
                      <a:lnTo>
                        <a:pt x="412" y="3320"/>
                      </a:lnTo>
                      <a:lnTo>
                        <a:pt x="397" y="3302"/>
                      </a:lnTo>
                      <a:lnTo>
                        <a:pt x="377" y="3291"/>
                      </a:lnTo>
                      <a:lnTo>
                        <a:pt x="356" y="3286"/>
                      </a:lnTo>
                      <a:lnTo>
                        <a:pt x="333" y="3289"/>
                      </a:lnTo>
                      <a:lnTo>
                        <a:pt x="90" y="3359"/>
                      </a:lnTo>
                      <a:lnTo>
                        <a:pt x="69" y="3361"/>
                      </a:lnTo>
                      <a:lnTo>
                        <a:pt x="47" y="3357"/>
                      </a:lnTo>
                      <a:lnTo>
                        <a:pt x="30" y="3348"/>
                      </a:lnTo>
                      <a:lnTo>
                        <a:pt x="15" y="3333"/>
                      </a:lnTo>
                      <a:lnTo>
                        <a:pt x="4" y="3315"/>
                      </a:lnTo>
                      <a:lnTo>
                        <a:pt x="0" y="3295"/>
                      </a:lnTo>
                      <a:lnTo>
                        <a:pt x="3" y="3272"/>
                      </a:lnTo>
                      <a:lnTo>
                        <a:pt x="212" y="2439"/>
                      </a:lnTo>
                      <a:lnTo>
                        <a:pt x="253" y="2274"/>
                      </a:lnTo>
                      <a:lnTo>
                        <a:pt x="261" y="2253"/>
                      </a:lnTo>
                      <a:lnTo>
                        <a:pt x="276" y="2238"/>
                      </a:lnTo>
                      <a:lnTo>
                        <a:pt x="292" y="2226"/>
                      </a:lnTo>
                      <a:lnTo>
                        <a:pt x="313" y="2220"/>
                      </a:lnTo>
                      <a:close/>
                      <a:moveTo>
                        <a:pt x="2227" y="1915"/>
                      </a:moveTo>
                      <a:lnTo>
                        <a:pt x="2230" y="1915"/>
                      </a:lnTo>
                      <a:lnTo>
                        <a:pt x="2228" y="1917"/>
                      </a:lnTo>
                      <a:lnTo>
                        <a:pt x="2227" y="1928"/>
                      </a:lnTo>
                      <a:lnTo>
                        <a:pt x="2226" y="1943"/>
                      </a:lnTo>
                      <a:lnTo>
                        <a:pt x="2224" y="1960"/>
                      </a:lnTo>
                      <a:lnTo>
                        <a:pt x="2223" y="1982"/>
                      </a:lnTo>
                      <a:lnTo>
                        <a:pt x="2222" y="2003"/>
                      </a:lnTo>
                      <a:lnTo>
                        <a:pt x="2222" y="2181"/>
                      </a:lnTo>
                      <a:lnTo>
                        <a:pt x="2068" y="2181"/>
                      </a:lnTo>
                      <a:lnTo>
                        <a:pt x="2068" y="2180"/>
                      </a:lnTo>
                      <a:lnTo>
                        <a:pt x="2188" y="1997"/>
                      </a:lnTo>
                      <a:lnTo>
                        <a:pt x="2197" y="1982"/>
                      </a:lnTo>
                      <a:lnTo>
                        <a:pt x="2205" y="1966"/>
                      </a:lnTo>
                      <a:lnTo>
                        <a:pt x="2212" y="1950"/>
                      </a:lnTo>
                      <a:lnTo>
                        <a:pt x="2219" y="1936"/>
                      </a:lnTo>
                      <a:lnTo>
                        <a:pt x="2223" y="1924"/>
                      </a:lnTo>
                      <a:lnTo>
                        <a:pt x="2226" y="1917"/>
                      </a:lnTo>
                      <a:lnTo>
                        <a:pt x="2227" y="1915"/>
                      </a:lnTo>
                      <a:close/>
                      <a:moveTo>
                        <a:pt x="2637" y="1739"/>
                      </a:moveTo>
                      <a:lnTo>
                        <a:pt x="2637" y="2536"/>
                      </a:lnTo>
                      <a:lnTo>
                        <a:pt x="2829" y="2536"/>
                      </a:lnTo>
                      <a:lnTo>
                        <a:pt x="2829" y="2282"/>
                      </a:lnTo>
                      <a:lnTo>
                        <a:pt x="2829" y="2255"/>
                      </a:lnTo>
                      <a:lnTo>
                        <a:pt x="2833" y="2231"/>
                      </a:lnTo>
                      <a:lnTo>
                        <a:pt x="2839" y="2208"/>
                      </a:lnTo>
                      <a:lnTo>
                        <a:pt x="2849" y="2184"/>
                      </a:lnTo>
                      <a:lnTo>
                        <a:pt x="2863" y="2164"/>
                      </a:lnTo>
                      <a:lnTo>
                        <a:pt x="2880" y="2148"/>
                      </a:lnTo>
                      <a:lnTo>
                        <a:pt x="2902" y="2134"/>
                      </a:lnTo>
                      <a:lnTo>
                        <a:pt x="2926" y="2126"/>
                      </a:lnTo>
                      <a:lnTo>
                        <a:pt x="2955" y="2123"/>
                      </a:lnTo>
                      <a:lnTo>
                        <a:pt x="2973" y="2126"/>
                      </a:lnTo>
                      <a:lnTo>
                        <a:pt x="2990" y="2131"/>
                      </a:lnTo>
                      <a:lnTo>
                        <a:pt x="3002" y="2141"/>
                      </a:lnTo>
                      <a:lnTo>
                        <a:pt x="3010" y="2156"/>
                      </a:lnTo>
                      <a:lnTo>
                        <a:pt x="3015" y="2175"/>
                      </a:lnTo>
                      <a:lnTo>
                        <a:pt x="3018" y="2199"/>
                      </a:lnTo>
                      <a:lnTo>
                        <a:pt x="3018" y="2536"/>
                      </a:lnTo>
                      <a:lnTo>
                        <a:pt x="3211" y="2536"/>
                      </a:lnTo>
                      <a:lnTo>
                        <a:pt x="3211" y="2164"/>
                      </a:lnTo>
                      <a:lnTo>
                        <a:pt x="3208" y="2122"/>
                      </a:lnTo>
                      <a:lnTo>
                        <a:pt x="3202" y="2086"/>
                      </a:lnTo>
                      <a:lnTo>
                        <a:pt x="3192" y="2055"/>
                      </a:lnTo>
                      <a:lnTo>
                        <a:pt x="3178" y="2028"/>
                      </a:lnTo>
                      <a:lnTo>
                        <a:pt x="3161" y="2005"/>
                      </a:lnTo>
                      <a:lnTo>
                        <a:pt x="3140" y="1987"/>
                      </a:lnTo>
                      <a:lnTo>
                        <a:pt x="3118" y="1972"/>
                      </a:lnTo>
                      <a:lnTo>
                        <a:pt x="3092" y="1962"/>
                      </a:lnTo>
                      <a:lnTo>
                        <a:pt x="3065" y="1954"/>
                      </a:lnTo>
                      <a:lnTo>
                        <a:pt x="3035" y="1950"/>
                      </a:lnTo>
                      <a:lnTo>
                        <a:pt x="3004" y="1948"/>
                      </a:lnTo>
                      <a:lnTo>
                        <a:pt x="2967" y="1951"/>
                      </a:lnTo>
                      <a:lnTo>
                        <a:pt x="2932" y="1959"/>
                      </a:lnTo>
                      <a:lnTo>
                        <a:pt x="2901" y="1972"/>
                      </a:lnTo>
                      <a:lnTo>
                        <a:pt x="2872" y="1991"/>
                      </a:lnTo>
                      <a:lnTo>
                        <a:pt x="2848" y="2013"/>
                      </a:lnTo>
                      <a:lnTo>
                        <a:pt x="2829" y="2040"/>
                      </a:lnTo>
                      <a:lnTo>
                        <a:pt x="2827" y="2040"/>
                      </a:lnTo>
                      <a:lnTo>
                        <a:pt x="2827" y="2036"/>
                      </a:lnTo>
                      <a:lnTo>
                        <a:pt x="2828" y="2026"/>
                      </a:lnTo>
                      <a:lnTo>
                        <a:pt x="2829" y="2010"/>
                      </a:lnTo>
                      <a:lnTo>
                        <a:pt x="2829" y="1991"/>
                      </a:lnTo>
                      <a:lnTo>
                        <a:pt x="2829" y="1739"/>
                      </a:lnTo>
                      <a:lnTo>
                        <a:pt x="2637" y="1739"/>
                      </a:lnTo>
                      <a:close/>
                      <a:moveTo>
                        <a:pt x="2177" y="1739"/>
                      </a:moveTo>
                      <a:lnTo>
                        <a:pt x="1869" y="2224"/>
                      </a:lnTo>
                      <a:lnTo>
                        <a:pt x="1869" y="2343"/>
                      </a:lnTo>
                      <a:lnTo>
                        <a:pt x="2222" y="2343"/>
                      </a:lnTo>
                      <a:lnTo>
                        <a:pt x="2222" y="2536"/>
                      </a:lnTo>
                      <a:lnTo>
                        <a:pt x="2416" y="2536"/>
                      </a:lnTo>
                      <a:lnTo>
                        <a:pt x="2416" y="2343"/>
                      </a:lnTo>
                      <a:lnTo>
                        <a:pt x="2510" y="2343"/>
                      </a:lnTo>
                      <a:lnTo>
                        <a:pt x="2510" y="2181"/>
                      </a:lnTo>
                      <a:lnTo>
                        <a:pt x="2416" y="2181"/>
                      </a:lnTo>
                      <a:lnTo>
                        <a:pt x="2416" y="1739"/>
                      </a:lnTo>
                      <a:lnTo>
                        <a:pt x="2177" y="1739"/>
                      </a:lnTo>
                      <a:close/>
                      <a:moveTo>
                        <a:pt x="1502" y="1726"/>
                      </a:moveTo>
                      <a:lnTo>
                        <a:pt x="1459" y="1727"/>
                      </a:lnTo>
                      <a:lnTo>
                        <a:pt x="1421" y="1735"/>
                      </a:lnTo>
                      <a:lnTo>
                        <a:pt x="1386" y="1746"/>
                      </a:lnTo>
                      <a:lnTo>
                        <a:pt x="1355" y="1760"/>
                      </a:lnTo>
                      <a:lnTo>
                        <a:pt x="1328" y="1776"/>
                      </a:lnTo>
                      <a:lnTo>
                        <a:pt x="1304" y="1793"/>
                      </a:lnTo>
                      <a:lnTo>
                        <a:pt x="1284" y="1811"/>
                      </a:lnTo>
                      <a:lnTo>
                        <a:pt x="1266" y="1830"/>
                      </a:lnTo>
                      <a:lnTo>
                        <a:pt x="1252" y="1847"/>
                      </a:lnTo>
                      <a:lnTo>
                        <a:pt x="1239" y="1863"/>
                      </a:lnTo>
                      <a:lnTo>
                        <a:pt x="1231" y="1877"/>
                      </a:lnTo>
                      <a:lnTo>
                        <a:pt x="1226" y="1888"/>
                      </a:lnTo>
                      <a:lnTo>
                        <a:pt x="1222" y="1894"/>
                      </a:lnTo>
                      <a:lnTo>
                        <a:pt x="1221" y="1897"/>
                      </a:lnTo>
                      <a:lnTo>
                        <a:pt x="1366" y="1994"/>
                      </a:lnTo>
                      <a:lnTo>
                        <a:pt x="1367" y="1991"/>
                      </a:lnTo>
                      <a:lnTo>
                        <a:pt x="1372" y="1983"/>
                      </a:lnTo>
                      <a:lnTo>
                        <a:pt x="1380" y="1972"/>
                      </a:lnTo>
                      <a:lnTo>
                        <a:pt x="1390" y="1959"/>
                      </a:lnTo>
                      <a:lnTo>
                        <a:pt x="1404" y="1944"/>
                      </a:lnTo>
                      <a:lnTo>
                        <a:pt x="1420" y="1932"/>
                      </a:lnTo>
                      <a:lnTo>
                        <a:pt x="1439" y="1920"/>
                      </a:lnTo>
                      <a:lnTo>
                        <a:pt x="1460" y="1912"/>
                      </a:lnTo>
                      <a:lnTo>
                        <a:pt x="1483" y="1909"/>
                      </a:lnTo>
                      <a:lnTo>
                        <a:pt x="1502" y="1911"/>
                      </a:lnTo>
                      <a:lnTo>
                        <a:pt x="1518" y="1916"/>
                      </a:lnTo>
                      <a:lnTo>
                        <a:pt x="1535" y="1923"/>
                      </a:lnTo>
                      <a:lnTo>
                        <a:pt x="1549" y="1933"/>
                      </a:lnTo>
                      <a:lnTo>
                        <a:pt x="1560" y="1948"/>
                      </a:lnTo>
                      <a:lnTo>
                        <a:pt x="1567" y="1967"/>
                      </a:lnTo>
                      <a:lnTo>
                        <a:pt x="1570" y="1989"/>
                      </a:lnTo>
                      <a:lnTo>
                        <a:pt x="1567" y="2006"/>
                      </a:lnTo>
                      <a:lnTo>
                        <a:pt x="1559" y="2024"/>
                      </a:lnTo>
                      <a:lnTo>
                        <a:pt x="1547" y="2040"/>
                      </a:lnTo>
                      <a:lnTo>
                        <a:pt x="1531" y="2056"/>
                      </a:lnTo>
                      <a:lnTo>
                        <a:pt x="1510" y="2072"/>
                      </a:lnTo>
                      <a:lnTo>
                        <a:pt x="1489" y="2088"/>
                      </a:lnTo>
                      <a:lnTo>
                        <a:pt x="1464" y="2106"/>
                      </a:lnTo>
                      <a:lnTo>
                        <a:pt x="1438" y="2123"/>
                      </a:lnTo>
                      <a:lnTo>
                        <a:pt x="1411" y="2142"/>
                      </a:lnTo>
                      <a:lnTo>
                        <a:pt x="1384" y="2162"/>
                      </a:lnTo>
                      <a:lnTo>
                        <a:pt x="1357" y="2184"/>
                      </a:lnTo>
                      <a:lnTo>
                        <a:pt x="1331" y="2208"/>
                      </a:lnTo>
                      <a:lnTo>
                        <a:pt x="1307" y="2234"/>
                      </a:lnTo>
                      <a:lnTo>
                        <a:pt x="1284" y="2262"/>
                      </a:lnTo>
                      <a:lnTo>
                        <a:pt x="1265" y="2293"/>
                      </a:lnTo>
                      <a:lnTo>
                        <a:pt x="1248" y="2328"/>
                      </a:lnTo>
                      <a:lnTo>
                        <a:pt x="1235" y="2364"/>
                      </a:lnTo>
                      <a:lnTo>
                        <a:pt x="1227" y="2406"/>
                      </a:lnTo>
                      <a:lnTo>
                        <a:pt x="1225" y="2451"/>
                      </a:lnTo>
                      <a:lnTo>
                        <a:pt x="1227" y="2491"/>
                      </a:lnTo>
                      <a:lnTo>
                        <a:pt x="1234" y="2536"/>
                      </a:lnTo>
                      <a:lnTo>
                        <a:pt x="1786" y="2536"/>
                      </a:lnTo>
                      <a:lnTo>
                        <a:pt x="1786" y="2369"/>
                      </a:lnTo>
                      <a:lnTo>
                        <a:pt x="1447" y="2369"/>
                      </a:lnTo>
                      <a:lnTo>
                        <a:pt x="1451" y="2352"/>
                      </a:lnTo>
                      <a:lnTo>
                        <a:pt x="1459" y="2336"/>
                      </a:lnTo>
                      <a:lnTo>
                        <a:pt x="1473" y="2321"/>
                      </a:lnTo>
                      <a:lnTo>
                        <a:pt x="1490" y="2305"/>
                      </a:lnTo>
                      <a:lnTo>
                        <a:pt x="1512" y="2290"/>
                      </a:lnTo>
                      <a:lnTo>
                        <a:pt x="1535" y="2276"/>
                      </a:lnTo>
                      <a:lnTo>
                        <a:pt x="1559" y="2259"/>
                      </a:lnTo>
                      <a:lnTo>
                        <a:pt x="1586" y="2242"/>
                      </a:lnTo>
                      <a:lnTo>
                        <a:pt x="1613" y="2224"/>
                      </a:lnTo>
                      <a:lnTo>
                        <a:pt x="1640" y="2204"/>
                      </a:lnTo>
                      <a:lnTo>
                        <a:pt x="1665" y="2184"/>
                      </a:lnTo>
                      <a:lnTo>
                        <a:pt x="1691" y="2161"/>
                      </a:lnTo>
                      <a:lnTo>
                        <a:pt x="1714" y="2135"/>
                      </a:lnTo>
                      <a:lnTo>
                        <a:pt x="1733" y="2109"/>
                      </a:lnTo>
                      <a:lnTo>
                        <a:pt x="1750" y="2079"/>
                      </a:lnTo>
                      <a:lnTo>
                        <a:pt x="1762" y="2045"/>
                      </a:lnTo>
                      <a:lnTo>
                        <a:pt x="1770" y="2009"/>
                      </a:lnTo>
                      <a:lnTo>
                        <a:pt x="1774" y="1970"/>
                      </a:lnTo>
                      <a:lnTo>
                        <a:pt x="1770" y="1929"/>
                      </a:lnTo>
                      <a:lnTo>
                        <a:pt x="1762" y="1893"/>
                      </a:lnTo>
                      <a:lnTo>
                        <a:pt x="1750" y="1861"/>
                      </a:lnTo>
                      <a:lnTo>
                        <a:pt x="1733" y="1831"/>
                      </a:lnTo>
                      <a:lnTo>
                        <a:pt x="1711" y="1805"/>
                      </a:lnTo>
                      <a:lnTo>
                        <a:pt x="1687" y="1784"/>
                      </a:lnTo>
                      <a:lnTo>
                        <a:pt x="1660" y="1766"/>
                      </a:lnTo>
                      <a:lnTo>
                        <a:pt x="1630" y="1752"/>
                      </a:lnTo>
                      <a:lnTo>
                        <a:pt x="1599" y="1739"/>
                      </a:lnTo>
                      <a:lnTo>
                        <a:pt x="1567" y="1731"/>
                      </a:lnTo>
                      <a:lnTo>
                        <a:pt x="1535" y="1727"/>
                      </a:lnTo>
                      <a:lnTo>
                        <a:pt x="1502" y="1726"/>
                      </a:lnTo>
                      <a:close/>
                      <a:moveTo>
                        <a:pt x="2223" y="1001"/>
                      </a:moveTo>
                      <a:lnTo>
                        <a:pt x="2323" y="1005"/>
                      </a:lnTo>
                      <a:lnTo>
                        <a:pt x="2420" y="1017"/>
                      </a:lnTo>
                      <a:lnTo>
                        <a:pt x="2514" y="1039"/>
                      </a:lnTo>
                      <a:lnTo>
                        <a:pt x="2606" y="1066"/>
                      </a:lnTo>
                      <a:lnTo>
                        <a:pt x="2693" y="1101"/>
                      </a:lnTo>
                      <a:lnTo>
                        <a:pt x="2778" y="1143"/>
                      </a:lnTo>
                      <a:lnTo>
                        <a:pt x="2858" y="1191"/>
                      </a:lnTo>
                      <a:lnTo>
                        <a:pt x="2933" y="1246"/>
                      </a:lnTo>
                      <a:lnTo>
                        <a:pt x="3004" y="1307"/>
                      </a:lnTo>
                      <a:lnTo>
                        <a:pt x="3070" y="1373"/>
                      </a:lnTo>
                      <a:lnTo>
                        <a:pt x="3131" y="1443"/>
                      </a:lnTo>
                      <a:lnTo>
                        <a:pt x="3185" y="1520"/>
                      </a:lnTo>
                      <a:lnTo>
                        <a:pt x="3233" y="1599"/>
                      </a:lnTo>
                      <a:lnTo>
                        <a:pt x="3275" y="1684"/>
                      </a:lnTo>
                      <a:lnTo>
                        <a:pt x="3310" y="1772"/>
                      </a:lnTo>
                      <a:lnTo>
                        <a:pt x="3339" y="1863"/>
                      </a:lnTo>
                      <a:lnTo>
                        <a:pt x="3359" y="1958"/>
                      </a:lnTo>
                      <a:lnTo>
                        <a:pt x="3371" y="2055"/>
                      </a:lnTo>
                      <a:lnTo>
                        <a:pt x="3376" y="2153"/>
                      </a:lnTo>
                      <a:lnTo>
                        <a:pt x="3371" y="2254"/>
                      </a:lnTo>
                      <a:lnTo>
                        <a:pt x="3359" y="2351"/>
                      </a:lnTo>
                      <a:lnTo>
                        <a:pt x="3339" y="2445"/>
                      </a:lnTo>
                      <a:lnTo>
                        <a:pt x="3310" y="2536"/>
                      </a:lnTo>
                      <a:lnTo>
                        <a:pt x="3275" y="2624"/>
                      </a:lnTo>
                      <a:lnTo>
                        <a:pt x="3233" y="2708"/>
                      </a:lnTo>
                      <a:lnTo>
                        <a:pt x="3185" y="2789"/>
                      </a:lnTo>
                      <a:lnTo>
                        <a:pt x="3131" y="2864"/>
                      </a:lnTo>
                      <a:lnTo>
                        <a:pt x="3070" y="2936"/>
                      </a:lnTo>
                      <a:lnTo>
                        <a:pt x="3004" y="3002"/>
                      </a:lnTo>
                      <a:lnTo>
                        <a:pt x="2933" y="3061"/>
                      </a:lnTo>
                      <a:lnTo>
                        <a:pt x="2858" y="3116"/>
                      </a:lnTo>
                      <a:lnTo>
                        <a:pt x="2778" y="3165"/>
                      </a:lnTo>
                      <a:lnTo>
                        <a:pt x="2693" y="3206"/>
                      </a:lnTo>
                      <a:lnTo>
                        <a:pt x="2606" y="3241"/>
                      </a:lnTo>
                      <a:lnTo>
                        <a:pt x="2514" y="3270"/>
                      </a:lnTo>
                      <a:lnTo>
                        <a:pt x="2420" y="3290"/>
                      </a:lnTo>
                      <a:lnTo>
                        <a:pt x="2323" y="3302"/>
                      </a:lnTo>
                      <a:lnTo>
                        <a:pt x="2223" y="3306"/>
                      </a:lnTo>
                      <a:lnTo>
                        <a:pt x="2123" y="3302"/>
                      </a:lnTo>
                      <a:lnTo>
                        <a:pt x="2026" y="3290"/>
                      </a:lnTo>
                      <a:lnTo>
                        <a:pt x="1932" y="3270"/>
                      </a:lnTo>
                      <a:lnTo>
                        <a:pt x="1840" y="3241"/>
                      </a:lnTo>
                      <a:lnTo>
                        <a:pt x="1753" y="3206"/>
                      </a:lnTo>
                      <a:lnTo>
                        <a:pt x="1668" y="3165"/>
                      </a:lnTo>
                      <a:lnTo>
                        <a:pt x="1588" y="3116"/>
                      </a:lnTo>
                      <a:lnTo>
                        <a:pt x="1513" y="3061"/>
                      </a:lnTo>
                      <a:lnTo>
                        <a:pt x="1442" y="3002"/>
                      </a:lnTo>
                      <a:lnTo>
                        <a:pt x="1376" y="2936"/>
                      </a:lnTo>
                      <a:lnTo>
                        <a:pt x="1315" y="2864"/>
                      </a:lnTo>
                      <a:lnTo>
                        <a:pt x="1261" y="2789"/>
                      </a:lnTo>
                      <a:lnTo>
                        <a:pt x="1213" y="2708"/>
                      </a:lnTo>
                      <a:lnTo>
                        <a:pt x="1171" y="2624"/>
                      </a:lnTo>
                      <a:lnTo>
                        <a:pt x="1136" y="2536"/>
                      </a:lnTo>
                      <a:lnTo>
                        <a:pt x="1107" y="2445"/>
                      </a:lnTo>
                      <a:lnTo>
                        <a:pt x="1087" y="2351"/>
                      </a:lnTo>
                      <a:lnTo>
                        <a:pt x="1075" y="2254"/>
                      </a:lnTo>
                      <a:lnTo>
                        <a:pt x="1070" y="2153"/>
                      </a:lnTo>
                      <a:lnTo>
                        <a:pt x="1075" y="2055"/>
                      </a:lnTo>
                      <a:lnTo>
                        <a:pt x="1087" y="1958"/>
                      </a:lnTo>
                      <a:lnTo>
                        <a:pt x="1107" y="1863"/>
                      </a:lnTo>
                      <a:lnTo>
                        <a:pt x="1136" y="1772"/>
                      </a:lnTo>
                      <a:lnTo>
                        <a:pt x="1171" y="1684"/>
                      </a:lnTo>
                      <a:lnTo>
                        <a:pt x="1213" y="1599"/>
                      </a:lnTo>
                      <a:lnTo>
                        <a:pt x="1261" y="1520"/>
                      </a:lnTo>
                      <a:lnTo>
                        <a:pt x="1315" y="1443"/>
                      </a:lnTo>
                      <a:lnTo>
                        <a:pt x="1376" y="1373"/>
                      </a:lnTo>
                      <a:lnTo>
                        <a:pt x="1442" y="1307"/>
                      </a:lnTo>
                      <a:lnTo>
                        <a:pt x="1513" y="1246"/>
                      </a:lnTo>
                      <a:lnTo>
                        <a:pt x="1588" y="1191"/>
                      </a:lnTo>
                      <a:lnTo>
                        <a:pt x="1668" y="1143"/>
                      </a:lnTo>
                      <a:lnTo>
                        <a:pt x="1753" y="1101"/>
                      </a:lnTo>
                      <a:lnTo>
                        <a:pt x="1840" y="1066"/>
                      </a:lnTo>
                      <a:lnTo>
                        <a:pt x="1932" y="1039"/>
                      </a:lnTo>
                      <a:lnTo>
                        <a:pt x="2026" y="1017"/>
                      </a:lnTo>
                      <a:lnTo>
                        <a:pt x="2123" y="1005"/>
                      </a:lnTo>
                      <a:lnTo>
                        <a:pt x="2223" y="1001"/>
                      </a:lnTo>
                      <a:close/>
                      <a:moveTo>
                        <a:pt x="2223" y="0"/>
                      </a:moveTo>
                      <a:lnTo>
                        <a:pt x="2348" y="4"/>
                      </a:lnTo>
                      <a:lnTo>
                        <a:pt x="2472" y="15"/>
                      </a:lnTo>
                      <a:lnTo>
                        <a:pt x="2595" y="33"/>
                      </a:lnTo>
                      <a:lnTo>
                        <a:pt x="2716" y="57"/>
                      </a:lnTo>
                      <a:lnTo>
                        <a:pt x="2833" y="88"/>
                      </a:lnTo>
                      <a:lnTo>
                        <a:pt x="2949" y="126"/>
                      </a:lnTo>
                      <a:lnTo>
                        <a:pt x="3062" y="170"/>
                      </a:lnTo>
                      <a:lnTo>
                        <a:pt x="3173" y="220"/>
                      </a:lnTo>
                      <a:lnTo>
                        <a:pt x="3281" y="277"/>
                      </a:lnTo>
                      <a:lnTo>
                        <a:pt x="3384" y="338"/>
                      </a:lnTo>
                      <a:lnTo>
                        <a:pt x="3484" y="407"/>
                      </a:lnTo>
                      <a:lnTo>
                        <a:pt x="3580" y="481"/>
                      </a:lnTo>
                      <a:lnTo>
                        <a:pt x="3673" y="559"/>
                      </a:lnTo>
                      <a:lnTo>
                        <a:pt x="3760" y="644"/>
                      </a:lnTo>
                      <a:lnTo>
                        <a:pt x="3844" y="735"/>
                      </a:lnTo>
                      <a:lnTo>
                        <a:pt x="3922" y="829"/>
                      </a:lnTo>
                      <a:lnTo>
                        <a:pt x="3995" y="929"/>
                      </a:lnTo>
                      <a:lnTo>
                        <a:pt x="4062" y="1034"/>
                      </a:lnTo>
                      <a:lnTo>
                        <a:pt x="4356" y="950"/>
                      </a:lnTo>
                      <a:lnTo>
                        <a:pt x="4377" y="947"/>
                      </a:lnTo>
                      <a:lnTo>
                        <a:pt x="4397" y="950"/>
                      </a:lnTo>
                      <a:lnTo>
                        <a:pt x="4416" y="961"/>
                      </a:lnTo>
                      <a:lnTo>
                        <a:pt x="4431" y="974"/>
                      </a:lnTo>
                      <a:lnTo>
                        <a:pt x="4441" y="992"/>
                      </a:lnTo>
                      <a:lnTo>
                        <a:pt x="4446" y="1013"/>
                      </a:lnTo>
                      <a:lnTo>
                        <a:pt x="4443" y="1035"/>
                      </a:lnTo>
                      <a:lnTo>
                        <a:pt x="4234" y="1870"/>
                      </a:lnTo>
                      <a:lnTo>
                        <a:pt x="4194" y="2034"/>
                      </a:lnTo>
                      <a:lnTo>
                        <a:pt x="4185" y="2055"/>
                      </a:lnTo>
                      <a:lnTo>
                        <a:pt x="4171" y="2071"/>
                      </a:lnTo>
                      <a:lnTo>
                        <a:pt x="4154" y="2082"/>
                      </a:lnTo>
                      <a:lnTo>
                        <a:pt x="4133" y="2088"/>
                      </a:lnTo>
                      <a:lnTo>
                        <a:pt x="4113" y="2087"/>
                      </a:lnTo>
                      <a:lnTo>
                        <a:pt x="4093" y="2082"/>
                      </a:lnTo>
                      <a:lnTo>
                        <a:pt x="4076" y="2068"/>
                      </a:lnTo>
                      <a:lnTo>
                        <a:pt x="3869" y="1870"/>
                      </a:lnTo>
                      <a:lnTo>
                        <a:pt x="3335" y="1351"/>
                      </a:lnTo>
                      <a:lnTo>
                        <a:pt x="3321" y="1334"/>
                      </a:lnTo>
                      <a:lnTo>
                        <a:pt x="3314" y="1314"/>
                      </a:lnTo>
                      <a:lnTo>
                        <a:pt x="3313" y="1294"/>
                      </a:lnTo>
                      <a:lnTo>
                        <a:pt x="3318" y="1273"/>
                      </a:lnTo>
                      <a:lnTo>
                        <a:pt x="3328" y="1256"/>
                      </a:lnTo>
                      <a:lnTo>
                        <a:pt x="3344" y="1241"/>
                      </a:lnTo>
                      <a:lnTo>
                        <a:pt x="3364" y="1232"/>
                      </a:lnTo>
                      <a:lnTo>
                        <a:pt x="3632" y="1155"/>
                      </a:lnTo>
                      <a:lnTo>
                        <a:pt x="3565" y="1067"/>
                      </a:lnTo>
                      <a:lnTo>
                        <a:pt x="3493" y="984"/>
                      </a:lnTo>
                      <a:lnTo>
                        <a:pt x="3417" y="906"/>
                      </a:lnTo>
                      <a:lnTo>
                        <a:pt x="3336" y="833"/>
                      </a:lnTo>
                      <a:lnTo>
                        <a:pt x="3250" y="766"/>
                      </a:lnTo>
                      <a:lnTo>
                        <a:pt x="3161" y="704"/>
                      </a:lnTo>
                      <a:lnTo>
                        <a:pt x="3068" y="647"/>
                      </a:lnTo>
                      <a:lnTo>
                        <a:pt x="2971" y="597"/>
                      </a:lnTo>
                      <a:lnTo>
                        <a:pt x="2871" y="553"/>
                      </a:lnTo>
                      <a:lnTo>
                        <a:pt x="2769" y="515"/>
                      </a:lnTo>
                      <a:lnTo>
                        <a:pt x="2664" y="484"/>
                      </a:lnTo>
                      <a:lnTo>
                        <a:pt x="2557" y="460"/>
                      </a:lnTo>
                      <a:lnTo>
                        <a:pt x="2447" y="442"/>
                      </a:lnTo>
                      <a:lnTo>
                        <a:pt x="2336" y="431"/>
                      </a:lnTo>
                      <a:lnTo>
                        <a:pt x="2223" y="427"/>
                      </a:lnTo>
                      <a:lnTo>
                        <a:pt x="2103" y="431"/>
                      </a:lnTo>
                      <a:lnTo>
                        <a:pt x="1986" y="444"/>
                      </a:lnTo>
                      <a:lnTo>
                        <a:pt x="1870" y="464"/>
                      </a:lnTo>
                      <a:lnTo>
                        <a:pt x="1758" y="491"/>
                      </a:lnTo>
                      <a:lnTo>
                        <a:pt x="1648" y="526"/>
                      </a:lnTo>
                      <a:lnTo>
                        <a:pt x="1543" y="567"/>
                      </a:lnTo>
                      <a:lnTo>
                        <a:pt x="1439" y="616"/>
                      </a:lnTo>
                      <a:lnTo>
                        <a:pt x="1341" y="670"/>
                      </a:lnTo>
                      <a:lnTo>
                        <a:pt x="1246" y="732"/>
                      </a:lnTo>
                      <a:lnTo>
                        <a:pt x="1156" y="798"/>
                      </a:lnTo>
                      <a:lnTo>
                        <a:pt x="1070" y="871"/>
                      </a:lnTo>
                      <a:lnTo>
                        <a:pt x="989" y="949"/>
                      </a:lnTo>
                      <a:lnTo>
                        <a:pt x="913" y="1031"/>
                      </a:lnTo>
                      <a:lnTo>
                        <a:pt x="842" y="1118"/>
                      </a:lnTo>
                      <a:lnTo>
                        <a:pt x="777" y="1210"/>
                      </a:lnTo>
                      <a:lnTo>
                        <a:pt x="719" y="1307"/>
                      </a:lnTo>
                      <a:lnTo>
                        <a:pt x="667" y="1407"/>
                      </a:lnTo>
                      <a:lnTo>
                        <a:pt x="621" y="1510"/>
                      </a:lnTo>
                      <a:lnTo>
                        <a:pt x="582" y="1618"/>
                      </a:lnTo>
                      <a:lnTo>
                        <a:pt x="567" y="1653"/>
                      </a:lnTo>
                      <a:lnTo>
                        <a:pt x="547" y="1686"/>
                      </a:lnTo>
                      <a:lnTo>
                        <a:pt x="523" y="1711"/>
                      </a:lnTo>
                      <a:lnTo>
                        <a:pt x="494" y="1733"/>
                      </a:lnTo>
                      <a:lnTo>
                        <a:pt x="465" y="1750"/>
                      </a:lnTo>
                      <a:lnTo>
                        <a:pt x="431" y="1762"/>
                      </a:lnTo>
                      <a:lnTo>
                        <a:pt x="397" y="1768"/>
                      </a:lnTo>
                      <a:lnTo>
                        <a:pt x="362" y="1768"/>
                      </a:lnTo>
                      <a:lnTo>
                        <a:pt x="329" y="1762"/>
                      </a:lnTo>
                      <a:lnTo>
                        <a:pt x="295" y="1752"/>
                      </a:lnTo>
                      <a:lnTo>
                        <a:pt x="263" y="1734"/>
                      </a:lnTo>
                      <a:lnTo>
                        <a:pt x="233" y="1710"/>
                      </a:lnTo>
                      <a:lnTo>
                        <a:pt x="229" y="1706"/>
                      </a:lnTo>
                      <a:lnTo>
                        <a:pt x="206" y="1680"/>
                      </a:lnTo>
                      <a:lnTo>
                        <a:pt x="189" y="1652"/>
                      </a:lnTo>
                      <a:lnTo>
                        <a:pt x="175" y="1621"/>
                      </a:lnTo>
                      <a:lnTo>
                        <a:pt x="167" y="1587"/>
                      </a:lnTo>
                      <a:lnTo>
                        <a:pt x="164" y="1554"/>
                      </a:lnTo>
                      <a:lnTo>
                        <a:pt x="167" y="1520"/>
                      </a:lnTo>
                      <a:lnTo>
                        <a:pt x="175" y="1486"/>
                      </a:lnTo>
                      <a:lnTo>
                        <a:pt x="220" y="1365"/>
                      </a:lnTo>
                      <a:lnTo>
                        <a:pt x="269" y="1248"/>
                      </a:lnTo>
                      <a:lnTo>
                        <a:pt x="327" y="1133"/>
                      </a:lnTo>
                      <a:lnTo>
                        <a:pt x="392" y="1023"/>
                      </a:lnTo>
                      <a:lnTo>
                        <a:pt x="462" y="916"/>
                      </a:lnTo>
                      <a:lnTo>
                        <a:pt x="538" y="815"/>
                      </a:lnTo>
                      <a:lnTo>
                        <a:pt x="620" y="718"/>
                      </a:lnTo>
                      <a:lnTo>
                        <a:pt x="707" y="627"/>
                      </a:lnTo>
                      <a:lnTo>
                        <a:pt x="799" y="541"/>
                      </a:lnTo>
                      <a:lnTo>
                        <a:pt x="896" y="460"/>
                      </a:lnTo>
                      <a:lnTo>
                        <a:pt x="998" y="384"/>
                      </a:lnTo>
                      <a:lnTo>
                        <a:pt x="1105" y="314"/>
                      </a:lnTo>
                      <a:lnTo>
                        <a:pt x="1215" y="251"/>
                      </a:lnTo>
                      <a:lnTo>
                        <a:pt x="1331" y="194"/>
                      </a:lnTo>
                      <a:lnTo>
                        <a:pt x="1450" y="145"/>
                      </a:lnTo>
                      <a:lnTo>
                        <a:pt x="1571" y="101"/>
                      </a:lnTo>
                      <a:lnTo>
                        <a:pt x="1696" y="66"/>
                      </a:lnTo>
                      <a:lnTo>
                        <a:pt x="1824" y="38"/>
                      </a:lnTo>
                      <a:lnTo>
                        <a:pt x="1955" y="18"/>
                      </a:lnTo>
                      <a:lnTo>
                        <a:pt x="2088" y="4"/>
                      </a:lnTo>
                      <a:lnTo>
                        <a:pt x="2223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6" name="Rectangle 75"/>
              <p:cNvSpPr/>
              <p:nvPr/>
            </p:nvSpPr>
            <p:spPr>
              <a:xfrm>
                <a:off x="9568921" y="1503946"/>
                <a:ext cx="16241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568921" y="2310178"/>
                <a:ext cx="16241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9568921" y="3116410"/>
                <a:ext cx="16241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9568921" y="4728873"/>
                <a:ext cx="16241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9568921" y="3922642"/>
                <a:ext cx="16241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82" name="Rectangle 81"/>
          <p:cNvSpPr/>
          <p:nvPr/>
        </p:nvSpPr>
        <p:spPr>
          <a:xfrm>
            <a:off x="3540712" y="5138384"/>
            <a:ext cx="511057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kern="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Insert Sample Text</a:t>
            </a:r>
            <a:endParaRPr lang="en-US" kern="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 Insert your desired text here. 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53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74465" y="460113"/>
            <a:ext cx="10684734" cy="5934075"/>
            <a:chOff x="774465" y="460113"/>
            <a:chExt cx="10684734" cy="5934075"/>
          </a:xfrm>
        </p:grpSpPr>
        <p:grpSp>
          <p:nvGrpSpPr>
            <p:cNvPr id="3" name="Group 2"/>
            <p:cNvGrpSpPr/>
            <p:nvPr/>
          </p:nvGrpSpPr>
          <p:grpSpPr>
            <a:xfrm>
              <a:off x="2224881" y="460113"/>
              <a:ext cx="7742238" cy="5934075"/>
              <a:chOff x="339870" y="295013"/>
              <a:chExt cx="7742238" cy="5934075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467120" y="2514307"/>
                <a:ext cx="1439994" cy="111789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2467120" y="1339588"/>
                <a:ext cx="1439994" cy="11969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1498745" y="3535101"/>
                <a:ext cx="884238" cy="2641600"/>
              </a:xfrm>
              <a:custGeom>
                <a:avLst/>
                <a:gdLst>
                  <a:gd name="T0" fmla="*/ 557 w 557"/>
                  <a:gd name="T1" fmla="*/ 1651 h 1664"/>
                  <a:gd name="T2" fmla="*/ 33 w 557"/>
                  <a:gd name="T3" fmla="*/ 1664 h 1664"/>
                  <a:gd name="T4" fmla="*/ 0 w 557"/>
                  <a:gd name="T5" fmla="*/ 10 h 1664"/>
                  <a:gd name="T6" fmla="*/ 524 w 557"/>
                  <a:gd name="T7" fmla="*/ 0 h 1664"/>
                  <a:gd name="T8" fmla="*/ 557 w 557"/>
                  <a:gd name="T9" fmla="*/ 1651 h 1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7" h="1664">
                    <a:moveTo>
                      <a:pt x="557" y="1651"/>
                    </a:moveTo>
                    <a:lnTo>
                      <a:pt x="33" y="1664"/>
                    </a:lnTo>
                    <a:lnTo>
                      <a:pt x="0" y="10"/>
                    </a:lnTo>
                    <a:lnTo>
                      <a:pt x="524" y="0"/>
                    </a:lnTo>
                    <a:lnTo>
                      <a:pt x="557" y="16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1498745" y="3535101"/>
                <a:ext cx="884238" cy="2641600"/>
              </a:xfrm>
              <a:custGeom>
                <a:avLst/>
                <a:gdLst>
                  <a:gd name="T0" fmla="*/ 557 w 557"/>
                  <a:gd name="T1" fmla="*/ 1651 h 1664"/>
                  <a:gd name="T2" fmla="*/ 33 w 557"/>
                  <a:gd name="T3" fmla="*/ 1664 h 1664"/>
                  <a:gd name="T4" fmla="*/ 0 w 557"/>
                  <a:gd name="T5" fmla="*/ 10 h 1664"/>
                  <a:gd name="T6" fmla="*/ 524 w 557"/>
                  <a:gd name="T7" fmla="*/ 0 h 1664"/>
                  <a:gd name="T8" fmla="*/ 557 w 557"/>
                  <a:gd name="T9" fmla="*/ 1651 h 1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7" h="1664">
                    <a:moveTo>
                      <a:pt x="557" y="1651"/>
                    </a:moveTo>
                    <a:lnTo>
                      <a:pt x="33" y="1664"/>
                    </a:lnTo>
                    <a:lnTo>
                      <a:pt x="0" y="10"/>
                    </a:lnTo>
                    <a:lnTo>
                      <a:pt x="524" y="0"/>
                    </a:lnTo>
                    <a:lnTo>
                      <a:pt x="557" y="165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1501920" y="3647813"/>
                <a:ext cx="392113" cy="2528888"/>
              </a:xfrm>
              <a:custGeom>
                <a:avLst/>
                <a:gdLst>
                  <a:gd name="T0" fmla="*/ 103 w 118"/>
                  <a:gd name="T1" fmla="*/ 0 h 760"/>
                  <a:gd name="T2" fmla="*/ 3 w 118"/>
                  <a:gd name="T3" fmla="*/ 2 h 760"/>
                  <a:gd name="T4" fmla="*/ 0 w 118"/>
                  <a:gd name="T5" fmla="*/ 2 h 760"/>
                  <a:gd name="T6" fmla="*/ 15 w 118"/>
                  <a:gd name="T7" fmla="*/ 760 h 760"/>
                  <a:gd name="T8" fmla="*/ 118 w 118"/>
                  <a:gd name="T9" fmla="*/ 757 h 760"/>
                  <a:gd name="T10" fmla="*/ 103 w 118"/>
                  <a:gd name="T11" fmla="*/ 0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" h="760">
                    <a:moveTo>
                      <a:pt x="103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1" y="2"/>
                      <a:pt x="0" y="2"/>
                    </a:cubicBezTo>
                    <a:cubicBezTo>
                      <a:pt x="15" y="760"/>
                      <a:pt x="15" y="760"/>
                      <a:pt x="15" y="760"/>
                    </a:cubicBezTo>
                    <a:cubicBezTo>
                      <a:pt x="118" y="757"/>
                      <a:pt x="118" y="757"/>
                      <a:pt x="118" y="757"/>
                    </a:cubicBezTo>
                    <a:cubicBezTo>
                      <a:pt x="103" y="0"/>
                      <a:pt x="103" y="0"/>
                      <a:pt x="103" y="0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339870" y="2165088"/>
                <a:ext cx="825500" cy="771525"/>
              </a:xfrm>
              <a:custGeom>
                <a:avLst/>
                <a:gdLst>
                  <a:gd name="T0" fmla="*/ 248 w 248"/>
                  <a:gd name="T1" fmla="*/ 175 h 232"/>
                  <a:gd name="T2" fmla="*/ 196 w 248"/>
                  <a:gd name="T3" fmla="*/ 229 h 232"/>
                  <a:gd name="T4" fmla="*/ 56 w 248"/>
                  <a:gd name="T5" fmla="*/ 231 h 232"/>
                  <a:gd name="T6" fmla="*/ 3 w 248"/>
                  <a:gd name="T7" fmla="*/ 180 h 232"/>
                  <a:gd name="T8" fmla="*/ 0 w 248"/>
                  <a:gd name="T9" fmla="*/ 57 h 232"/>
                  <a:gd name="T10" fmla="*/ 52 w 248"/>
                  <a:gd name="T11" fmla="*/ 3 h 232"/>
                  <a:gd name="T12" fmla="*/ 192 w 248"/>
                  <a:gd name="T13" fmla="*/ 0 h 232"/>
                  <a:gd name="T14" fmla="*/ 245 w 248"/>
                  <a:gd name="T15" fmla="*/ 52 h 232"/>
                  <a:gd name="T16" fmla="*/ 248 w 248"/>
                  <a:gd name="T17" fmla="*/ 175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8" h="232">
                    <a:moveTo>
                      <a:pt x="248" y="175"/>
                    </a:moveTo>
                    <a:cubicBezTo>
                      <a:pt x="248" y="204"/>
                      <a:pt x="225" y="228"/>
                      <a:pt x="196" y="229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27" y="232"/>
                      <a:pt x="3" y="209"/>
                      <a:pt x="3" y="180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28"/>
                      <a:pt x="23" y="4"/>
                      <a:pt x="52" y="3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221" y="0"/>
                      <a:pt x="245" y="23"/>
                      <a:pt x="245" y="52"/>
                    </a:cubicBezTo>
                    <a:cubicBezTo>
                      <a:pt x="248" y="175"/>
                      <a:pt x="248" y="175"/>
                      <a:pt x="248" y="175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5978671" y="295013"/>
                <a:ext cx="565150" cy="4376738"/>
              </a:xfrm>
              <a:custGeom>
                <a:avLst/>
                <a:gdLst>
                  <a:gd name="T0" fmla="*/ 162 w 170"/>
                  <a:gd name="T1" fmla="*/ 656 h 1316"/>
                  <a:gd name="T2" fmla="*/ 98 w 170"/>
                  <a:gd name="T3" fmla="*/ 1315 h 1316"/>
                  <a:gd name="T4" fmla="*/ 7 w 170"/>
                  <a:gd name="T5" fmla="*/ 660 h 1316"/>
                  <a:gd name="T6" fmla="*/ 71 w 170"/>
                  <a:gd name="T7" fmla="*/ 1 h 1316"/>
                  <a:gd name="T8" fmla="*/ 162 w 170"/>
                  <a:gd name="T9" fmla="*/ 656 h 1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1316">
                    <a:moveTo>
                      <a:pt x="162" y="656"/>
                    </a:moveTo>
                    <a:cubicBezTo>
                      <a:pt x="170" y="1020"/>
                      <a:pt x="141" y="1315"/>
                      <a:pt x="98" y="1315"/>
                    </a:cubicBezTo>
                    <a:cubicBezTo>
                      <a:pt x="55" y="1316"/>
                      <a:pt x="14" y="1023"/>
                      <a:pt x="7" y="660"/>
                    </a:cubicBezTo>
                    <a:cubicBezTo>
                      <a:pt x="0" y="296"/>
                      <a:pt x="28" y="1"/>
                      <a:pt x="71" y="1"/>
                    </a:cubicBezTo>
                    <a:cubicBezTo>
                      <a:pt x="114" y="0"/>
                      <a:pt x="155" y="293"/>
                      <a:pt x="162" y="656"/>
                    </a:cubicBezTo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1424133" y="6003663"/>
                <a:ext cx="1082675" cy="225425"/>
              </a:xfrm>
              <a:custGeom>
                <a:avLst/>
                <a:gdLst>
                  <a:gd name="T0" fmla="*/ 325 w 325"/>
                  <a:gd name="T1" fmla="*/ 50 h 68"/>
                  <a:gd name="T2" fmla="*/ 314 w 325"/>
                  <a:gd name="T3" fmla="*/ 61 h 68"/>
                  <a:gd name="T4" fmla="*/ 13 w 325"/>
                  <a:gd name="T5" fmla="*/ 67 h 68"/>
                  <a:gd name="T6" fmla="*/ 1 w 325"/>
                  <a:gd name="T7" fmla="*/ 56 h 68"/>
                  <a:gd name="T8" fmla="*/ 0 w 325"/>
                  <a:gd name="T9" fmla="*/ 18 h 68"/>
                  <a:gd name="T10" fmla="*/ 12 w 325"/>
                  <a:gd name="T11" fmla="*/ 6 h 68"/>
                  <a:gd name="T12" fmla="*/ 312 w 325"/>
                  <a:gd name="T13" fmla="*/ 0 h 68"/>
                  <a:gd name="T14" fmla="*/ 324 w 325"/>
                  <a:gd name="T15" fmla="*/ 11 h 68"/>
                  <a:gd name="T16" fmla="*/ 325 w 325"/>
                  <a:gd name="T17" fmla="*/ 5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5" h="68">
                    <a:moveTo>
                      <a:pt x="325" y="50"/>
                    </a:moveTo>
                    <a:cubicBezTo>
                      <a:pt x="325" y="56"/>
                      <a:pt x="320" y="61"/>
                      <a:pt x="314" y="61"/>
                    </a:cubicBezTo>
                    <a:cubicBezTo>
                      <a:pt x="13" y="67"/>
                      <a:pt x="13" y="67"/>
                      <a:pt x="13" y="67"/>
                    </a:cubicBezTo>
                    <a:cubicBezTo>
                      <a:pt x="6" y="68"/>
                      <a:pt x="1" y="62"/>
                      <a:pt x="1" y="5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1"/>
                      <a:pt x="5" y="6"/>
                      <a:pt x="12" y="6"/>
                    </a:cubicBez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0"/>
                      <a:pt x="324" y="5"/>
                      <a:pt x="324" y="11"/>
                    </a:cubicBezTo>
                    <a:lnTo>
                      <a:pt x="325" y="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1378095" y="3590663"/>
                <a:ext cx="1081088" cy="227013"/>
              </a:xfrm>
              <a:custGeom>
                <a:avLst/>
                <a:gdLst>
                  <a:gd name="T0" fmla="*/ 324 w 325"/>
                  <a:gd name="T1" fmla="*/ 50 h 68"/>
                  <a:gd name="T2" fmla="*/ 313 w 325"/>
                  <a:gd name="T3" fmla="*/ 62 h 68"/>
                  <a:gd name="T4" fmla="*/ 12 w 325"/>
                  <a:gd name="T5" fmla="*/ 68 h 68"/>
                  <a:gd name="T6" fmla="*/ 0 w 325"/>
                  <a:gd name="T7" fmla="*/ 56 h 68"/>
                  <a:gd name="T8" fmla="*/ 0 w 325"/>
                  <a:gd name="T9" fmla="*/ 18 h 68"/>
                  <a:gd name="T10" fmla="*/ 11 w 325"/>
                  <a:gd name="T11" fmla="*/ 6 h 68"/>
                  <a:gd name="T12" fmla="*/ 312 w 325"/>
                  <a:gd name="T13" fmla="*/ 0 h 68"/>
                  <a:gd name="T14" fmla="*/ 324 w 325"/>
                  <a:gd name="T15" fmla="*/ 11 h 68"/>
                  <a:gd name="T16" fmla="*/ 324 w 325"/>
                  <a:gd name="T17" fmla="*/ 5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5" h="68">
                    <a:moveTo>
                      <a:pt x="324" y="50"/>
                    </a:moveTo>
                    <a:cubicBezTo>
                      <a:pt x="325" y="56"/>
                      <a:pt x="319" y="61"/>
                      <a:pt x="313" y="62"/>
                    </a:cubicBezTo>
                    <a:cubicBezTo>
                      <a:pt x="12" y="68"/>
                      <a:pt x="12" y="68"/>
                      <a:pt x="12" y="68"/>
                    </a:cubicBezTo>
                    <a:cubicBezTo>
                      <a:pt x="6" y="68"/>
                      <a:pt x="1" y="63"/>
                      <a:pt x="0" y="5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1"/>
                      <a:pt x="5" y="6"/>
                      <a:pt x="11" y="6"/>
                    </a:cubicBezTo>
                    <a:cubicBezTo>
                      <a:pt x="312" y="0"/>
                      <a:pt x="312" y="0"/>
                      <a:pt x="312" y="0"/>
                    </a:cubicBezTo>
                    <a:cubicBezTo>
                      <a:pt x="318" y="0"/>
                      <a:pt x="324" y="5"/>
                      <a:pt x="324" y="11"/>
                    </a:cubicBezTo>
                    <a:lnTo>
                      <a:pt x="324" y="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3689496" y="304538"/>
                <a:ext cx="2592388" cy="4367213"/>
              </a:xfrm>
              <a:custGeom>
                <a:avLst/>
                <a:gdLst>
                  <a:gd name="T0" fmla="*/ 752 w 779"/>
                  <a:gd name="T1" fmla="*/ 0 h 1313"/>
                  <a:gd name="T2" fmla="*/ 144 w 779"/>
                  <a:gd name="T3" fmla="*/ 309 h 1313"/>
                  <a:gd name="T4" fmla="*/ 24 w 779"/>
                  <a:gd name="T5" fmla="*/ 311 h 1313"/>
                  <a:gd name="T6" fmla="*/ 38 w 779"/>
                  <a:gd name="T7" fmla="*/ 1002 h 1313"/>
                  <a:gd name="T8" fmla="*/ 144 w 779"/>
                  <a:gd name="T9" fmla="*/ 999 h 1313"/>
                  <a:gd name="T10" fmla="*/ 779 w 779"/>
                  <a:gd name="T11" fmla="*/ 1313 h 1313"/>
                  <a:gd name="T12" fmla="*/ 711 w 779"/>
                  <a:gd name="T13" fmla="*/ 643 h 1313"/>
                  <a:gd name="T14" fmla="*/ 752 w 779"/>
                  <a:gd name="T15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9" h="1313">
                    <a:moveTo>
                      <a:pt x="752" y="0"/>
                    </a:moveTo>
                    <a:cubicBezTo>
                      <a:pt x="752" y="0"/>
                      <a:pt x="414" y="303"/>
                      <a:pt x="144" y="309"/>
                    </a:cubicBezTo>
                    <a:cubicBezTo>
                      <a:pt x="0" y="312"/>
                      <a:pt x="24" y="311"/>
                      <a:pt x="24" y="311"/>
                    </a:cubicBezTo>
                    <a:cubicBezTo>
                      <a:pt x="38" y="1002"/>
                      <a:pt x="38" y="1002"/>
                      <a:pt x="38" y="1002"/>
                    </a:cubicBezTo>
                    <a:cubicBezTo>
                      <a:pt x="38" y="1002"/>
                      <a:pt x="53" y="1001"/>
                      <a:pt x="144" y="999"/>
                    </a:cubicBezTo>
                    <a:cubicBezTo>
                      <a:pt x="444" y="993"/>
                      <a:pt x="779" y="1313"/>
                      <a:pt x="779" y="1313"/>
                    </a:cubicBezTo>
                    <a:cubicBezTo>
                      <a:pt x="779" y="1313"/>
                      <a:pt x="718" y="978"/>
                      <a:pt x="711" y="643"/>
                    </a:cubicBezTo>
                    <a:cubicBezTo>
                      <a:pt x="704" y="307"/>
                      <a:pt x="752" y="0"/>
                      <a:pt x="752" y="0"/>
                    </a:cubicBezTo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555770" y="1339588"/>
                <a:ext cx="1947863" cy="2328863"/>
              </a:xfrm>
              <a:custGeom>
                <a:avLst/>
                <a:gdLst>
                  <a:gd name="T0" fmla="*/ 273 w 585"/>
                  <a:gd name="T1" fmla="*/ 6 h 700"/>
                  <a:gd name="T2" fmla="*/ 3 w 585"/>
                  <a:gd name="T3" fmla="*/ 288 h 700"/>
                  <a:gd name="T4" fmla="*/ 6 w 585"/>
                  <a:gd name="T5" fmla="*/ 426 h 700"/>
                  <a:gd name="T6" fmla="*/ 287 w 585"/>
                  <a:gd name="T7" fmla="*/ 696 h 700"/>
                  <a:gd name="T8" fmla="*/ 585 w 585"/>
                  <a:gd name="T9" fmla="*/ 690 h 700"/>
                  <a:gd name="T10" fmla="*/ 572 w 585"/>
                  <a:gd name="T11" fmla="*/ 0 h 700"/>
                  <a:gd name="T12" fmla="*/ 273 w 585"/>
                  <a:gd name="T13" fmla="*/ 6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5" h="700">
                    <a:moveTo>
                      <a:pt x="273" y="6"/>
                    </a:moveTo>
                    <a:cubicBezTo>
                      <a:pt x="121" y="9"/>
                      <a:pt x="0" y="135"/>
                      <a:pt x="3" y="288"/>
                    </a:cubicBezTo>
                    <a:cubicBezTo>
                      <a:pt x="6" y="426"/>
                      <a:pt x="6" y="426"/>
                      <a:pt x="6" y="426"/>
                    </a:cubicBezTo>
                    <a:cubicBezTo>
                      <a:pt x="9" y="578"/>
                      <a:pt x="135" y="700"/>
                      <a:pt x="287" y="696"/>
                    </a:cubicBezTo>
                    <a:cubicBezTo>
                      <a:pt x="585" y="690"/>
                      <a:pt x="585" y="690"/>
                      <a:pt x="585" y="690"/>
                    </a:cubicBezTo>
                    <a:cubicBezTo>
                      <a:pt x="572" y="0"/>
                      <a:pt x="572" y="0"/>
                      <a:pt x="572" y="0"/>
                    </a:cubicBezTo>
                    <a:cubicBezTo>
                      <a:pt x="273" y="6"/>
                      <a:pt x="273" y="6"/>
                      <a:pt x="273" y="6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6032646" y="1868226"/>
                <a:ext cx="604838" cy="1150938"/>
              </a:xfrm>
              <a:custGeom>
                <a:avLst/>
                <a:gdLst>
                  <a:gd name="T0" fmla="*/ 180 w 182"/>
                  <a:gd name="T1" fmla="*/ 170 h 346"/>
                  <a:gd name="T2" fmla="*/ 13 w 182"/>
                  <a:gd name="T3" fmla="*/ 0 h 346"/>
                  <a:gd name="T4" fmla="*/ 13 w 182"/>
                  <a:gd name="T5" fmla="*/ 346 h 346"/>
                  <a:gd name="T6" fmla="*/ 180 w 182"/>
                  <a:gd name="T7" fmla="*/ 17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2" h="346">
                    <a:moveTo>
                      <a:pt x="180" y="170"/>
                    </a:moveTo>
                    <a:cubicBezTo>
                      <a:pt x="178" y="77"/>
                      <a:pt x="104" y="3"/>
                      <a:pt x="13" y="0"/>
                    </a:cubicBezTo>
                    <a:cubicBezTo>
                      <a:pt x="2" y="114"/>
                      <a:pt x="0" y="232"/>
                      <a:pt x="13" y="346"/>
                    </a:cubicBezTo>
                    <a:cubicBezTo>
                      <a:pt x="107" y="343"/>
                      <a:pt x="182" y="264"/>
                      <a:pt x="180" y="17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5"/>
              <p:cNvSpPr>
                <a:spLocks noEditPoints="1"/>
              </p:cNvSpPr>
              <p:nvPr/>
            </p:nvSpPr>
            <p:spPr bwMode="auto">
              <a:xfrm>
                <a:off x="1465408" y="1339588"/>
                <a:ext cx="981075" cy="20638"/>
              </a:xfrm>
              <a:custGeom>
                <a:avLst/>
                <a:gdLst>
                  <a:gd name="T0" fmla="*/ 294 w 295"/>
                  <a:gd name="T1" fmla="*/ 0 h 6"/>
                  <a:gd name="T2" fmla="*/ 294 w 295"/>
                  <a:gd name="T3" fmla="*/ 0 h 6"/>
                  <a:gd name="T4" fmla="*/ 292 w 295"/>
                  <a:gd name="T5" fmla="*/ 0 h 6"/>
                  <a:gd name="T6" fmla="*/ 0 w 295"/>
                  <a:gd name="T7" fmla="*/ 6 h 6"/>
                  <a:gd name="T8" fmla="*/ 0 w 295"/>
                  <a:gd name="T9" fmla="*/ 6 h 6"/>
                  <a:gd name="T10" fmla="*/ 0 w 295"/>
                  <a:gd name="T11" fmla="*/ 6 h 6"/>
                  <a:gd name="T12" fmla="*/ 294 w 295"/>
                  <a:gd name="T13" fmla="*/ 0 h 6"/>
                  <a:gd name="T14" fmla="*/ 294 w 295"/>
                  <a:gd name="T15" fmla="*/ 0 h 6"/>
                  <a:gd name="T16" fmla="*/ 295 w 295"/>
                  <a:gd name="T17" fmla="*/ 0 h 6"/>
                  <a:gd name="T18" fmla="*/ 294 w 295"/>
                  <a:gd name="T19" fmla="*/ 0 h 6"/>
                  <a:gd name="T20" fmla="*/ 294 w 295"/>
                  <a:gd name="T21" fmla="*/ 0 h 6"/>
                  <a:gd name="T22" fmla="*/ 294 w 295"/>
                  <a:gd name="T23" fmla="*/ 0 h 6"/>
                  <a:gd name="T24" fmla="*/ 295 w 295"/>
                  <a:gd name="T2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5" h="6">
                    <a:moveTo>
                      <a:pt x="294" y="0"/>
                    </a:moveTo>
                    <a:cubicBezTo>
                      <a:pt x="294" y="0"/>
                      <a:pt x="294" y="0"/>
                      <a:pt x="294" y="0"/>
                    </a:cubicBezTo>
                    <a:cubicBezTo>
                      <a:pt x="293" y="0"/>
                      <a:pt x="292" y="0"/>
                      <a:pt x="292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94" y="0"/>
                      <a:pt x="294" y="0"/>
                      <a:pt x="294" y="0"/>
                    </a:cubicBezTo>
                    <a:cubicBezTo>
                      <a:pt x="294" y="0"/>
                      <a:pt x="294" y="0"/>
                      <a:pt x="294" y="0"/>
                    </a:cubicBezTo>
                    <a:moveTo>
                      <a:pt x="295" y="0"/>
                    </a:moveTo>
                    <a:cubicBezTo>
                      <a:pt x="295" y="0"/>
                      <a:pt x="294" y="0"/>
                      <a:pt x="294" y="0"/>
                    </a:cubicBezTo>
                    <a:cubicBezTo>
                      <a:pt x="294" y="0"/>
                      <a:pt x="294" y="0"/>
                      <a:pt x="294" y="0"/>
                    </a:cubicBezTo>
                    <a:cubicBezTo>
                      <a:pt x="294" y="0"/>
                      <a:pt x="294" y="0"/>
                      <a:pt x="294" y="0"/>
                    </a:cubicBezTo>
                    <a:cubicBezTo>
                      <a:pt x="294" y="0"/>
                      <a:pt x="295" y="0"/>
                      <a:pt x="29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6"/>
              <p:cNvSpPr>
                <a:spLocks noEditPoints="1"/>
              </p:cNvSpPr>
              <p:nvPr/>
            </p:nvSpPr>
            <p:spPr bwMode="auto">
              <a:xfrm>
                <a:off x="2443308" y="1339588"/>
                <a:ext cx="39688" cy="1196975"/>
              </a:xfrm>
              <a:custGeom>
                <a:avLst/>
                <a:gdLst>
                  <a:gd name="T0" fmla="*/ 0 w 12"/>
                  <a:gd name="T1" fmla="*/ 0 h 360"/>
                  <a:gd name="T2" fmla="*/ 0 w 12"/>
                  <a:gd name="T3" fmla="*/ 0 h 360"/>
                  <a:gd name="T4" fmla="*/ 0 w 12"/>
                  <a:gd name="T5" fmla="*/ 0 h 360"/>
                  <a:gd name="T6" fmla="*/ 0 w 12"/>
                  <a:gd name="T7" fmla="*/ 0 h 360"/>
                  <a:gd name="T8" fmla="*/ 0 w 12"/>
                  <a:gd name="T9" fmla="*/ 0 h 360"/>
                  <a:gd name="T10" fmla="*/ 5 w 12"/>
                  <a:gd name="T11" fmla="*/ 0 h 360"/>
                  <a:gd name="T12" fmla="*/ 5 w 12"/>
                  <a:gd name="T13" fmla="*/ 0 h 360"/>
                  <a:gd name="T14" fmla="*/ 1 w 12"/>
                  <a:gd name="T15" fmla="*/ 0 h 360"/>
                  <a:gd name="T16" fmla="*/ 0 w 12"/>
                  <a:gd name="T17" fmla="*/ 0 h 360"/>
                  <a:gd name="T18" fmla="*/ 0 w 12"/>
                  <a:gd name="T19" fmla="*/ 0 h 360"/>
                  <a:gd name="T20" fmla="*/ 5 w 12"/>
                  <a:gd name="T21" fmla="*/ 0 h 360"/>
                  <a:gd name="T22" fmla="*/ 12 w 12"/>
                  <a:gd name="T23" fmla="*/ 360 h 360"/>
                  <a:gd name="T24" fmla="*/ 12 w 12"/>
                  <a:gd name="T25" fmla="*/ 360 h 360"/>
                  <a:gd name="T26" fmla="*/ 9 w 12"/>
                  <a:gd name="T27" fmla="*/ 235 h 360"/>
                  <a:gd name="T28" fmla="*/ 5 w 12"/>
                  <a:gd name="T29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" h="36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2" y="360"/>
                      <a:pt x="12" y="360"/>
                      <a:pt x="12" y="360"/>
                    </a:cubicBezTo>
                    <a:cubicBezTo>
                      <a:pt x="12" y="360"/>
                      <a:pt x="12" y="360"/>
                      <a:pt x="12" y="360"/>
                    </a:cubicBezTo>
                    <a:cubicBezTo>
                      <a:pt x="9" y="235"/>
                      <a:pt x="9" y="235"/>
                      <a:pt x="9" y="235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F2F4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339870" y="2174613"/>
                <a:ext cx="233363" cy="406400"/>
              </a:xfrm>
              <a:custGeom>
                <a:avLst/>
                <a:gdLst>
                  <a:gd name="T0" fmla="*/ 70 w 70"/>
                  <a:gd name="T1" fmla="*/ 0 h 122"/>
                  <a:gd name="T2" fmla="*/ 52 w 70"/>
                  <a:gd name="T3" fmla="*/ 0 h 122"/>
                  <a:gd name="T4" fmla="*/ 0 w 70"/>
                  <a:gd name="T5" fmla="*/ 53 h 122"/>
                  <a:gd name="T6" fmla="*/ 0 w 70"/>
                  <a:gd name="T7" fmla="*/ 54 h 122"/>
                  <a:gd name="T8" fmla="*/ 2 w 70"/>
                  <a:gd name="T9" fmla="*/ 122 h 122"/>
                  <a:gd name="T10" fmla="*/ 70 w 70"/>
                  <a:gd name="T11" fmla="*/ 120 h 122"/>
                  <a:gd name="T12" fmla="*/ 68 w 70"/>
                  <a:gd name="T13" fmla="*/ 37 h 122"/>
                  <a:gd name="T14" fmla="*/ 70 w 70"/>
                  <a:gd name="T15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122">
                    <a:moveTo>
                      <a:pt x="70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1"/>
                      <a:pt x="0" y="24"/>
                      <a:pt x="0" y="53"/>
                    </a:cubicBezTo>
                    <a:cubicBezTo>
                      <a:pt x="0" y="53"/>
                      <a:pt x="0" y="53"/>
                      <a:pt x="0" y="54"/>
                    </a:cubicBezTo>
                    <a:cubicBezTo>
                      <a:pt x="2" y="122"/>
                      <a:pt x="2" y="122"/>
                      <a:pt x="2" y="122"/>
                    </a:cubicBezTo>
                    <a:cubicBezTo>
                      <a:pt x="70" y="120"/>
                      <a:pt x="70" y="120"/>
                      <a:pt x="70" y="120"/>
                    </a:cubicBezTo>
                    <a:cubicBezTo>
                      <a:pt x="68" y="37"/>
                      <a:pt x="68" y="37"/>
                      <a:pt x="68" y="37"/>
                    </a:cubicBezTo>
                    <a:cubicBezTo>
                      <a:pt x="68" y="24"/>
                      <a:pt x="68" y="12"/>
                      <a:pt x="70" y="0"/>
                    </a:cubicBezTo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566883" y="1339588"/>
                <a:ext cx="1916113" cy="1233488"/>
              </a:xfrm>
              <a:custGeom>
                <a:avLst/>
                <a:gdLst>
                  <a:gd name="T0" fmla="*/ 569 w 576"/>
                  <a:gd name="T1" fmla="*/ 0 h 371"/>
                  <a:gd name="T2" fmla="*/ 564 w 576"/>
                  <a:gd name="T3" fmla="*/ 0 h 371"/>
                  <a:gd name="T4" fmla="*/ 270 w 576"/>
                  <a:gd name="T5" fmla="*/ 6 h 371"/>
                  <a:gd name="T6" fmla="*/ 270 w 576"/>
                  <a:gd name="T7" fmla="*/ 6 h 371"/>
                  <a:gd name="T8" fmla="*/ 2 w 576"/>
                  <a:gd name="T9" fmla="*/ 247 h 371"/>
                  <a:gd name="T10" fmla="*/ 2 w 576"/>
                  <a:gd name="T11" fmla="*/ 251 h 371"/>
                  <a:gd name="T12" fmla="*/ 2 w 576"/>
                  <a:gd name="T13" fmla="*/ 251 h 371"/>
                  <a:gd name="T14" fmla="*/ 0 w 576"/>
                  <a:gd name="T15" fmla="*/ 288 h 371"/>
                  <a:gd name="T16" fmla="*/ 2 w 576"/>
                  <a:gd name="T17" fmla="*/ 371 h 371"/>
                  <a:gd name="T18" fmla="*/ 576 w 576"/>
                  <a:gd name="T19" fmla="*/ 360 h 371"/>
                  <a:gd name="T20" fmla="*/ 569 w 576"/>
                  <a:gd name="T21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6" h="371">
                    <a:moveTo>
                      <a:pt x="569" y="0"/>
                    </a:moveTo>
                    <a:cubicBezTo>
                      <a:pt x="564" y="0"/>
                      <a:pt x="564" y="0"/>
                      <a:pt x="564" y="0"/>
                    </a:cubicBezTo>
                    <a:cubicBezTo>
                      <a:pt x="270" y="6"/>
                      <a:pt x="270" y="6"/>
                      <a:pt x="270" y="6"/>
                    </a:cubicBezTo>
                    <a:cubicBezTo>
                      <a:pt x="270" y="6"/>
                      <a:pt x="270" y="6"/>
                      <a:pt x="270" y="6"/>
                    </a:cubicBezTo>
                    <a:cubicBezTo>
                      <a:pt x="132" y="9"/>
                      <a:pt x="19" y="113"/>
                      <a:pt x="2" y="247"/>
                    </a:cubicBezTo>
                    <a:cubicBezTo>
                      <a:pt x="2" y="248"/>
                      <a:pt x="2" y="249"/>
                      <a:pt x="2" y="251"/>
                    </a:cubicBezTo>
                    <a:cubicBezTo>
                      <a:pt x="2" y="251"/>
                      <a:pt x="2" y="251"/>
                      <a:pt x="2" y="251"/>
                    </a:cubicBezTo>
                    <a:cubicBezTo>
                      <a:pt x="0" y="263"/>
                      <a:pt x="0" y="275"/>
                      <a:pt x="0" y="288"/>
                    </a:cubicBezTo>
                    <a:cubicBezTo>
                      <a:pt x="2" y="371"/>
                      <a:pt x="2" y="371"/>
                      <a:pt x="2" y="371"/>
                    </a:cubicBezTo>
                    <a:cubicBezTo>
                      <a:pt x="576" y="360"/>
                      <a:pt x="576" y="360"/>
                      <a:pt x="576" y="360"/>
                    </a:cubicBezTo>
                    <a:cubicBezTo>
                      <a:pt x="569" y="0"/>
                      <a:pt x="569" y="0"/>
                      <a:pt x="569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9"/>
              <p:cNvSpPr>
                <a:spLocks noEditPoints="1"/>
              </p:cNvSpPr>
              <p:nvPr/>
            </p:nvSpPr>
            <p:spPr bwMode="auto">
              <a:xfrm>
                <a:off x="3829196" y="304538"/>
                <a:ext cx="2362200" cy="1035050"/>
              </a:xfrm>
              <a:custGeom>
                <a:avLst/>
                <a:gdLst>
                  <a:gd name="T0" fmla="*/ 60 w 710"/>
                  <a:gd name="T1" fmla="*/ 310 h 311"/>
                  <a:gd name="T2" fmla="*/ 0 w 710"/>
                  <a:gd name="T3" fmla="*/ 311 h 311"/>
                  <a:gd name="T4" fmla="*/ 60 w 710"/>
                  <a:gd name="T5" fmla="*/ 310 h 311"/>
                  <a:gd name="T6" fmla="*/ 710 w 710"/>
                  <a:gd name="T7" fmla="*/ 1 h 311"/>
                  <a:gd name="T8" fmla="*/ 710 w 710"/>
                  <a:gd name="T9" fmla="*/ 1 h 311"/>
                  <a:gd name="T10" fmla="*/ 710 w 710"/>
                  <a:gd name="T11" fmla="*/ 1 h 311"/>
                  <a:gd name="T12" fmla="*/ 710 w 710"/>
                  <a:gd name="T13" fmla="*/ 1 h 311"/>
                  <a:gd name="T14" fmla="*/ 710 w 710"/>
                  <a:gd name="T15" fmla="*/ 1 h 311"/>
                  <a:gd name="T16" fmla="*/ 710 w 710"/>
                  <a:gd name="T17" fmla="*/ 1 h 311"/>
                  <a:gd name="T18" fmla="*/ 710 w 710"/>
                  <a:gd name="T19" fmla="*/ 1 h 311"/>
                  <a:gd name="T20" fmla="*/ 710 w 710"/>
                  <a:gd name="T21" fmla="*/ 1 h 311"/>
                  <a:gd name="T22" fmla="*/ 710 w 710"/>
                  <a:gd name="T23" fmla="*/ 1 h 311"/>
                  <a:gd name="T24" fmla="*/ 710 w 710"/>
                  <a:gd name="T25" fmla="*/ 1 h 311"/>
                  <a:gd name="T26" fmla="*/ 710 w 710"/>
                  <a:gd name="T27" fmla="*/ 1 h 311"/>
                  <a:gd name="T28" fmla="*/ 710 w 710"/>
                  <a:gd name="T29" fmla="*/ 1 h 311"/>
                  <a:gd name="T30" fmla="*/ 710 w 710"/>
                  <a:gd name="T31" fmla="*/ 1 h 311"/>
                  <a:gd name="T32" fmla="*/ 710 w 710"/>
                  <a:gd name="T33" fmla="*/ 1 h 311"/>
                  <a:gd name="T34" fmla="*/ 710 w 710"/>
                  <a:gd name="T35" fmla="*/ 1 h 311"/>
                  <a:gd name="T36" fmla="*/ 710 w 710"/>
                  <a:gd name="T37" fmla="*/ 1 h 311"/>
                  <a:gd name="T38" fmla="*/ 710 w 710"/>
                  <a:gd name="T39" fmla="*/ 1 h 311"/>
                  <a:gd name="T40" fmla="*/ 710 w 710"/>
                  <a:gd name="T41" fmla="*/ 1 h 311"/>
                  <a:gd name="T42" fmla="*/ 710 w 710"/>
                  <a:gd name="T43" fmla="*/ 1 h 311"/>
                  <a:gd name="T44" fmla="*/ 710 w 710"/>
                  <a:gd name="T45" fmla="*/ 0 h 311"/>
                  <a:gd name="T46" fmla="*/ 710 w 710"/>
                  <a:gd name="T47" fmla="*/ 0 h 311"/>
                  <a:gd name="T48" fmla="*/ 710 w 710"/>
                  <a:gd name="T49" fmla="*/ 0 h 311"/>
                  <a:gd name="T50" fmla="*/ 710 w 710"/>
                  <a:gd name="T51" fmla="*/ 0 h 311"/>
                  <a:gd name="T52" fmla="*/ 710 w 710"/>
                  <a:gd name="T53" fmla="*/ 0 h 311"/>
                  <a:gd name="T54" fmla="*/ 710 w 710"/>
                  <a:gd name="T55" fmla="*/ 0 h 311"/>
                  <a:gd name="T56" fmla="*/ 710 w 710"/>
                  <a:gd name="T57" fmla="*/ 0 h 311"/>
                  <a:gd name="T58" fmla="*/ 710 w 710"/>
                  <a:gd name="T59" fmla="*/ 0 h 311"/>
                  <a:gd name="T60" fmla="*/ 710 w 710"/>
                  <a:gd name="T61" fmla="*/ 0 h 311"/>
                  <a:gd name="T62" fmla="*/ 710 w 710"/>
                  <a:gd name="T63" fmla="*/ 0 h 311"/>
                  <a:gd name="T64" fmla="*/ 710 w 710"/>
                  <a:gd name="T65" fmla="*/ 0 h 311"/>
                  <a:gd name="T66" fmla="*/ 710 w 710"/>
                  <a:gd name="T67" fmla="*/ 0 h 311"/>
                  <a:gd name="T68" fmla="*/ 710 w 710"/>
                  <a:gd name="T69" fmla="*/ 0 h 311"/>
                  <a:gd name="T70" fmla="*/ 710 w 710"/>
                  <a:gd name="T71" fmla="*/ 0 h 311"/>
                  <a:gd name="T72" fmla="*/ 710 w 710"/>
                  <a:gd name="T73" fmla="*/ 0 h 311"/>
                  <a:gd name="T74" fmla="*/ 710 w 710"/>
                  <a:gd name="T75" fmla="*/ 0 h 311"/>
                  <a:gd name="T76" fmla="*/ 710 w 710"/>
                  <a:gd name="T77" fmla="*/ 0 h 311"/>
                  <a:gd name="T78" fmla="*/ 710 w 710"/>
                  <a:gd name="T79" fmla="*/ 0 h 311"/>
                  <a:gd name="T80" fmla="*/ 710 w 710"/>
                  <a:gd name="T81" fmla="*/ 0 h 311"/>
                  <a:gd name="T82" fmla="*/ 710 w 710"/>
                  <a:gd name="T83" fmla="*/ 0 h 311"/>
                  <a:gd name="T84" fmla="*/ 710 w 710"/>
                  <a:gd name="T85" fmla="*/ 0 h 311"/>
                  <a:gd name="T86" fmla="*/ 710 w 710"/>
                  <a:gd name="T87" fmla="*/ 0 h 311"/>
                  <a:gd name="T88" fmla="*/ 710 w 710"/>
                  <a:gd name="T89" fmla="*/ 0 h 311"/>
                  <a:gd name="T90" fmla="*/ 710 w 710"/>
                  <a:gd name="T91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10" h="311">
                    <a:moveTo>
                      <a:pt x="60" y="310"/>
                    </a:moveTo>
                    <a:cubicBezTo>
                      <a:pt x="30" y="310"/>
                      <a:pt x="11" y="311"/>
                      <a:pt x="0" y="311"/>
                    </a:cubicBezTo>
                    <a:cubicBezTo>
                      <a:pt x="11" y="311"/>
                      <a:pt x="30" y="310"/>
                      <a:pt x="60" y="310"/>
                    </a:cubicBezTo>
                    <a:moveTo>
                      <a:pt x="710" y="1"/>
                    </a:moveTo>
                    <a:cubicBezTo>
                      <a:pt x="710" y="1"/>
                      <a:pt x="710" y="1"/>
                      <a:pt x="710" y="1"/>
                    </a:cubicBezTo>
                    <a:cubicBezTo>
                      <a:pt x="710" y="1"/>
                      <a:pt x="710" y="1"/>
                      <a:pt x="710" y="1"/>
                    </a:cubicBezTo>
                    <a:cubicBezTo>
                      <a:pt x="710" y="1"/>
                      <a:pt x="710" y="1"/>
                      <a:pt x="710" y="1"/>
                    </a:cubicBezTo>
                    <a:moveTo>
                      <a:pt x="710" y="1"/>
                    </a:moveTo>
                    <a:cubicBezTo>
                      <a:pt x="710" y="1"/>
                      <a:pt x="710" y="1"/>
                      <a:pt x="710" y="1"/>
                    </a:cubicBezTo>
                    <a:cubicBezTo>
                      <a:pt x="710" y="1"/>
                      <a:pt x="710" y="1"/>
                      <a:pt x="710" y="1"/>
                    </a:cubicBezTo>
                    <a:moveTo>
                      <a:pt x="710" y="1"/>
                    </a:moveTo>
                    <a:cubicBezTo>
                      <a:pt x="710" y="1"/>
                      <a:pt x="710" y="1"/>
                      <a:pt x="710" y="1"/>
                    </a:cubicBezTo>
                    <a:cubicBezTo>
                      <a:pt x="710" y="1"/>
                      <a:pt x="710" y="1"/>
                      <a:pt x="710" y="1"/>
                    </a:cubicBezTo>
                    <a:moveTo>
                      <a:pt x="710" y="1"/>
                    </a:moveTo>
                    <a:cubicBezTo>
                      <a:pt x="710" y="1"/>
                      <a:pt x="710" y="1"/>
                      <a:pt x="710" y="1"/>
                    </a:cubicBezTo>
                    <a:cubicBezTo>
                      <a:pt x="710" y="1"/>
                      <a:pt x="710" y="1"/>
                      <a:pt x="710" y="1"/>
                    </a:cubicBezTo>
                    <a:moveTo>
                      <a:pt x="710" y="1"/>
                    </a:moveTo>
                    <a:cubicBezTo>
                      <a:pt x="710" y="1"/>
                      <a:pt x="710" y="1"/>
                      <a:pt x="710" y="1"/>
                    </a:cubicBezTo>
                    <a:cubicBezTo>
                      <a:pt x="710" y="1"/>
                      <a:pt x="710" y="1"/>
                      <a:pt x="710" y="1"/>
                    </a:cubicBezTo>
                    <a:moveTo>
                      <a:pt x="710" y="1"/>
                    </a:moveTo>
                    <a:cubicBezTo>
                      <a:pt x="710" y="1"/>
                      <a:pt x="710" y="1"/>
                      <a:pt x="710" y="1"/>
                    </a:cubicBezTo>
                    <a:cubicBezTo>
                      <a:pt x="710" y="1"/>
                      <a:pt x="710" y="1"/>
                      <a:pt x="710" y="1"/>
                    </a:cubicBezTo>
                    <a:moveTo>
                      <a:pt x="710" y="0"/>
                    </a:moveTo>
                    <a:cubicBezTo>
                      <a:pt x="710" y="0"/>
                      <a:pt x="710" y="0"/>
                      <a:pt x="710" y="0"/>
                    </a:cubicBezTo>
                    <a:cubicBezTo>
                      <a:pt x="710" y="0"/>
                      <a:pt x="710" y="0"/>
                      <a:pt x="710" y="0"/>
                    </a:cubicBezTo>
                    <a:moveTo>
                      <a:pt x="710" y="0"/>
                    </a:moveTo>
                    <a:cubicBezTo>
                      <a:pt x="710" y="0"/>
                      <a:pt x="710" y="0"/>
                      <a:pt x="710" y="0"/>
                    </a:cubicBezTo>
                    <a:cubicBezTo>
                      <a:pt x="710" y="0"/>
                      <a:pt x="710" y="0"/>
                      <a:pt x="710" y="0"/>
                    </a:cubicBezTo>
                    <a:moveTo>
                      <a:pt x="710" y="0"/>
                    </a:moveTo>
                    <a:cubicBezTo>
                      <a:pt x="710" y="0"/>
                      <a:pt x="710" y="0"/>
                      <a:pt x="710" y="0"/>
                    </a:cubicBezTo>
                    <a:cubicBezTo>
                      <a:pt x="710" y="0"/>
                      <a:pt x="710" y="0"/>
                      <a:pt x="710" y="0"/>
                    </a:cubicBezTo>
                    <a:moveTo>
                      <a:pt x="710" y="0"/>
                    </a:moveTo>
                    <a:cubicBezTo>
                      <a:pt x="710" y="0"/>
                      <a:pt x="710" y="0"/>
                      <a:pt x="710" y="0"/>
                    </a:cubicBezTo>
                    <a:cubicBezTo>
                      <a:pt x="710" y="0"/>
                      <a:pt x="710" y="0"/>
                      <a:pt x="710" y="0"/>
                    </a:cubicBezTo>
                    <a:moveTo>
                      <a:pt x="710" y="0"/>
                    </a:moveTo>
                    <a:cubicBezTo>
                      <a:pt x="710" y="0"/>
                      <a:pt x="710" y="0"/>
                      <a:pt x="710" y="0"/>
                    </a:cubicBezTo>
                    <a:cubicBezTo>
                      <a:pt x="710" y="0"/>
                      <a:pt x="710" y="0"/>
                      <a:pt x="710" y="0"/>
                    </a:cubicBezTo>
                    <a:moveTo>
                      <a:pt x="710" y="0"/>
                    </a:moveTo>
                    <a:cubicBezTo>
                      <a:pt x="710" y="0"/>
                      <a:pt x="710" y="0"/>
                      <a:pt x="710" y="0"/>
                    </a:cubicBezTo>
                    <a:cubicBezTo>
                      <a:pt x="710" y="0"/>
                      <a:pt x="710" y="0"/>
                      <a:pt x="710" y="0"/>
                    </a:cubicBezTo>
                    <a:moveTo>
                      <a:pt x="710" y="0"/>
                    </a:moveTo>
                    <a:cubicBezTo>
                      <a:pt x="710" y="0"/>
                      <a:pt x="710" y="0"/>
                      <a:pt x="710" y="0"/>
                    </a:cubicBezTo>
                    <a:cubicBezTo>
                      <a:pt x="710" y="0"/>
                      <a:pt x="710" y="0"/>
                      <a:pt x="710" y="0"/>
                    </a:cubicBezTo>
                    <a:moveTo>
                      <a:pt x="710" y="0"/>
                    </a:moveTo>
                    <a:cubicBezTo>
                      <a:pt x="710" y="0"/>
                      <a:pt x="710" y="0"/>
                      <a:pt x="710" y="0"/>
                    </a:cubicBezTo>
                    <a:cubicBezTo>
                      <a:pt x="710" y="0"/>
                      <a:pt x="710" y="0"/>
                      <a:pt x="71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0"/>
              <p:cNvSpPr>
                <a:spLocks/>
              </p:cNvSpPr>
              <p:nvPr/>
            </p:nvSpPr>
            <p:spPr bwMode="auto">
              <a:xfrm>
                <a:off x="3784746" y="304538"/>
                <a:ext cx="2406650" cy="2232025"/>
              </a:xfrm>
              <a:custGeom>
                <a:avLst/>
                <a:gdLst>
                  <a:gd name="T0" fmla="*/ 723 w 723"/>
                  <a:gd name="T1" fmla="*/ 0 h 671"/>
                  <a:gd name="T2" fmla="*/ 115 w 723"/>
                  <a:gd name="T3" fmla="*/ 309 h 671"/>
                  <a:gd name="T4" fmla="*/ 115 w 723"/>
                  <a:gd name="T5" fmla="*/ 309 h 671"/>
                  <a:gd name="T6" fmla="*/ 73 w 723"/>
                  <a:gd name="T7" fmla="*/ 310 h 671"/>
                  <a:gd name="T8" fmla="*/ 13 w 723"/>
                  <a:gd name="T9" fmla="*/ 311 h 671"/>
                  <a:gd name="T10" fmla="*/ 0 w 723"/>
                  <a:gd name="T11" fmla="*/ 311 h 671"/>
                  <a:gd name="T12" fmla="*/ 4 w 723"/>
                  <a:gd name="T13" fmla="*/ 546 h 671"/>
                  <a:gd name="T14" fmla="*/ 7 w 723"/>
                  <a:gd name="T15" fmla="*/ 671 h 671"/>
                  <a:gd name="T16" fmla="*/ 666 w 723"/>
                  <a:gd name="T17" fmla="*/ 658 h 671"/>
                  <a:gd name="T18" fmla="*/ 666 w 723"/>
                  <a:gd name="T19" fmla="*/ 657 h 671"/>
                  <a:gd name="T20" fmla="*/ 723 w 723"/>
                  <a:gd name="T21" fmla="*/ 1 h 671"/>
                  <a:gd name="T22" fmla="*/ 723 w 723"/>
                  <a:gd name="T23" fmla="*/ 1 h 671"/>
                  <a:gd name="T24" fmla="*/ 723 w 723"/>
                  <a:gd name="T25" fmla="*/ 1 h 671"/>
                  <a:gd name="T26" fmla="*/ 723 w 723"/>
                  <a:gd name="T27" fmla="*/ 1 h 671"/>
                  <a:gd name="T28" fmla="*/ 723 w 723"/>
                  <a:gd name="T29" fmla="*/ 1 h 671"/>
                  <a:gd name="T30" fmla="*/ 723 w 723"/>
                  <a:gd name="T31" fmla="*/ 1 h 671"/>
                  <a:gd name="T32" fmla="*/ 723 w 723"/>
                  <a:gd name="T33" fmla="*/ 1 h 671"/>
                  <a:gd name="T34" fmla="*/ 723 w 723"/>
                  <a:gd name="T35" fmla="*/ 1 h 671"/>
                  <a:gd name="T36" fmla="*/ 723 w 723"/>
                  <a:gd name="T37" fmla="*/ 1 h 671"/>
                  <a:gd name="T38" fmla="*/ 723 w 723"/>
                  <a:gd name="T39" fmla="*/ 1 h 671"/>
                  <a:gd name="T40" fmla="*/ 723 w 723"/>
                  <a:gd name="T41" fmla="*/ 1 h 671"/>
                  <a:gd name="T42" fmla="*/ 723 w 723"/>
                  <a:gd name="T43" fmla="*/ 1 h 671"/>
                  <a:gd name="T44" fmla="*/ 723 w 723"/>
                  <a:gd name="T45" fmla="*/ 0 h 671"/>
                  <a:gd name="T46" fmla="*/ 723 w 723"/>
                  <a:gd name="T47" fmla="*/ 0 h 671"/>
                  <a:gd name="T48" fmla="*/ 723 w 723"/>
                  <a:gd name="T49" fmla="*/ 0 h 671"/>
                  <a:gd name="T50" fmla="*/ 723 w 723"/>
                  <a:gd name="T51" fmla="*/ 0 h 671"/>
                  <a:gd name="T52" fmla="*/ 723 w 723"/>
                  <a:gd name="T53" fmla="*/ 0 h 671"/>
                  <a:gd name="T54" fmla="*/ 723 w 723"/>
                  <a:gd name="T55" fmla="*/ 0 h 671"/>
                  <a:gd name="T56" fmla="*/ 723 w 723"/>
                  <a:gd name="T57" fmla="*/ 0 h 671"/>
                  <a:gd name="T58" fmla="*/ 723 w 723"/>
                  <a:gd name="T59" fmla="*/ 0 h 671"/>
                  <a:gd name="T60" fmla="*/ 723 w 723"/>
                  <a:gd name="T61" fmla="*/ 0 h 671"/>
                  <a:gd name="T62" fmla="*/ 723 w 723"/>
                  <a:gd name="T63" fmla="*/ 0 h 671"/>
                  <a:gd name="T64" fmla="*/ 723 w 723"/>
                  <a:gd name="T65" fmla="*/ 0 h 671"/>
                  <a:gd name="T66" fmla="*/ 723 w 723"/>
                  <a:gd name="T67" fmla="*/ 0 h 671"/>
                  <a:gd name="T68" fmla="*/ 723 w 723"/>
                  <a:gd name="T69" fmla="*/ 0 h 671"/>
                  <a:gd name="T70" fmla="*/ 723 w 723"/>
                  <a:gd name="T71" fmla="*/ 0 h 671"/>
                  <a:gd name="T72" fmla="*/ 723 w 723"/>
                  <a:gd name="T73" fmla="*/ 0 h 671"/>
                  <a:gd name="T74" fmla="*/ 723 w 723"/>
                  <a:gd name="T75" fmla="*/ 0 h 671"/>
                  <a:gd name="T76" fmla="*/ 723 w 723"/>
                  <a:gd name="T77" fmla="*/ 0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23" h="671">
                    <a:moveTo>
                      <a:pt x="723" y="0"/>
                    </a:moveTo>
                    <a:cubicBezTo>
                      <a:pt x="723" y="0"/>
                      <a:pt x="385" y="303"/>
                      <a:pt x="115" y="309"/>
                    </a:cubicBezTo>
                    <a:cubicBezTo>
                      <a:pt x="115" y="309"/>
                      <a:pt x="115" y="309"/>
                      <a:pt x="115" y="309"/>
                    </a:cubicBezTo>
                    <a:cubicBezTo>
                      <a:pt x="99" y="309"/>
                      <a:pt x="85" y="309"/>
                      <a:pt x="73" y="310"/>
                    </a:cubicBezTo>
                    <a:cubicBezTo>
                      <a:pt x="43" y="310"/>
                      <a:pt x="24" y="311"/>
                      <a:pt x="13" y="311"/>
                    </a:cubicBezTo>
                    <a:cubicBezTo>
                      <a:pt x="7" y="311"/>
                      <a:pt x="3" y="311"/>
                      <a:pt x="0" y="311"/>
                    </a:cubicBezTo>
                    <a:cubicBezTo>
                      <a:pt x="4" y="546"/>
                      <a:pt x="4" y="546"/>
                      <a:pt x="4" y="546"/>
                    </a:cubicBezTo>
                    <a:cubicBezTo>
                      <a:pt x="7" y="671"/>
                      <a:pt x="7" y="671"/>
                      <a:pt x="7" y="671"/>
                    </a:cubicBezTo>
                    <a:cubicBezTo>
                      <a:pt x="666" y="658"/>
                      <a:pt x="666" y="658"/>
                      <a:pt x="666" y="658"/>
                    </a:cubicBezTo>
                    <a:cubicBezTo>
                      <a:pt x="666" y="657"/>
                      <a:pt x="666" y="657"/>
                      <a:pt x="666" y="657"/>
                    </a:cubicBezTo>
                    <a:cubicBezTo>
                      <a:pt x="659" y="315"/>
                      <a:pt x="684" y="34"/>
                      <a:pt x="723" y="1"/>
                    </a:cubicBezTo>
                    <a:cubicBezTo>
                      <a:pt x="723" y="1"/>
                      <a:pt x="723" y="1"/>
                      <a:pt x="723" y="1"/>
                    </a:cubicBezTo>
                    <a:cubicBezTo>
                      <a:pt x="723" y="1"/>
                      <a:pt x="723" y="1"/>
                      <a:pt x="723" y="1"/>
                    </a:cubicBezTo>
                    <a:cubicBezTo>
                      <a:pt x="723" y="1"/>
                      <a:pt x="723" y="1"/>
                      <a:pt x="723" y="1"/>
                    </a:cubicBezTo>
                    <a:cubicBezTo>
                      <a:pt x="723" y="1"/>
                      <a:pt x="723" y="1"/>
                      <a:pt x="723" y="1"/>
                    </a:cubicBezTo>
                    <a:cubicBezTo>
                      <a:pt x="723" y="1"/>
                      <a:pt x="723" y="1"/>
                      <a:pt x="723" y="1"/>
                    </a:cubicBezTo>
                    <a:cubicBezTo>
                      <a:pt x="723" y="1"/>
                      <a:pt x="723" y="1"/>
                      <a:pt x="723" y="1"/>
                    </a:cubicBezTo>
                    <a:cubicBezTo>
                      <a:pt x="723" y="1"/>
                      <a:pt x="723" y="1"/>
                      <a:pt x="723" y="1"/>
                    </a:cubicBezTo>
                    <a:cubicBezTo>
                      <a:pt x="723" y="1"/>
                      <a:pt x="723" y="1"/>
                      <a:pt x="723" y="1"/>
                    </a:cubicBezTo>
                    <a:cubicBezTo>
                      <a:pt x="723" y="1"/>
                      <a:pt x="723" y="1"/>
                      <a:pt x="723" y="1"/>
                    </a:cubicBezTo>
                    <a:cubicBezTo>
                      <a:pt x="723" y="1"/>
                      <a:pt x="723" y="1"/>
                      <a:pt x="723" y="1"/>
                    </a:cubicBezTo>
                    <a:cubicBezTo>
                      <a:pt x="723" y="1"/>
                      <a:pt x="723" y="1"/>
                      <a:pt x="723" y="1"/>
                    </a:cubicBezTo>
                    <a:cubicBezTo>
                      <a:pt x="723" y="1"/>
                      <a:pt x="723" y="1"/>
                      <a:pt x="723" y="0"/>
                    </a:cubicBezTo>
                    <a:cubicBezTo>
                      <a:pt x="723" y="0"/>
                      <a:pt x="723" y="0"/>
                      <a:pt x="723" y="0"/>
                    </a:cubicBezTo>
                    <a:cubicBezTo>
                      <a:pt x="723" y="0"/>
                      <a:pt x="723" y="0"/>
                      <a:pt x="723" y="0"/>
                    </a:cubicBezTo>
                    <a:cubicBezTo>
                      <a:pt x="723" y="0"/>
                      <a:pt x="723" y="0"/>
                      <a:pt x="723" y="0"/>
                    </a:cubicBezTo>
                    <a:cubicBezTo>
                      <a:pt x="723" y="0"/>
                      <a:pt x="723" y="0"/>
                      <a:pt x="723" y="0"/>
                    </a:cubicBezTo>
                    <a:cubicBezTo>
                      <a:pt x="723" y="0"/>
                      <a:pt x="723" y="0"/>
                      <a:pt x="723" y="0"/>
                    </a:cubicBezTo>
                    <a:cubicBezTo>
                      <a:pt x="723" y="0"/>
                      <a:pt x="723" y="0"/>
                      <a:pt x="723" y="0"/>
                    </a:cubicBezTo>
                    <a:cubicBezTo>
                      <a:pt x="723" y="0"/>
                      <a:pt x="723" y="0"/>
                      <a:pt x="723" y="0"/>
                    </a:cubicBezTo>
                    <a:cubicBezTo>
                      <a:pt x="723" y="0"/>
                      <a:pt x="723" y="0"/>
                      <a:pt x="723" y="0"/>
                    </a:cubicBezTo>
                    <a:cubicBezTo>
                      <a:pt x="723" y="0"/>
                      <a:pt x="723" y="0"/>
                      <a:pt x="723" y="0"/>
                    </a:cubicBezTo>
                    <a:cubicBezTo>
                      <a:pt x="723" y="0"/>
                      <a:pt x="723" y="0"/>
                      <a:pt x="723" y="0"/>
                    </a:cubicBezTo>
                    <a:cubicBezTo>
                      <a:pt x="723" y="0"/>
                      <a:pt x="723" y="0"/>
                      <a:pt x="723" y="0"/>
                    </a:cubicBezTo>
                    <a:cubicBezTo>
                      <a:pt x="723" y="0"/>
                      <a:pt x="723" y="0"/>
                      <a:pt x="723" y="0"/>
                    </a:cubicBezTo>
                    <a:cubicBezTo>
                      <a:pt x="723" y="0"/>
                      <a:pt x="723" y="0"/>
                      <a:pt x="723" y="0"/>
                    </a:cubicBezTo>
                    <a:cubicBezTo>
                      <a:pt x="723" y="0"/>
                      <a:pt x="723" y="0"/>
                      <a:pt x="723" y="0"/>
                    </a:cubicBezTo>
                    <a:cubicBezTo>
                      <a:pt x="723" y="0"/>
                      <a:pt x="723" y="0"/>
                      <a:pt x="723" y="0"/>
                    </a:cubicBezTo>
                    <a:cubicBezTo>
                      <a:pt x="723" y="0"/>
                      <a:pt x="723" y="0"/>
                      <a:pt x="723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5978671" y="298188"/>
                <a:ext cx="565150" cy="4373563"/>
              </a:xfrm>
              <a:custGeom>
                <a:avLst/>
                <a:gdLst>
                  <a:gd name="T0" fmla="*/ 75 w 170"/>
                  <a:gd name="T1" fmla="*/ 181 h 1315"/>
                  <a:gd name="T2" fmla="*/ 83 w 170"/>
                  <a:gd name="T3" fmla="*/ 238 h 1315"/>
                  <a:gd name="T4" fmla="*/ 109 w 170"/>
                  <a:gd name="T5" fmla="*/ 657 h 1315"/>
                  <a:gd name="T6" fmla="*/ 99 w 170"/>
                  <a:gd name="T7" fmla="*/ 1075 h 1315"/>
                  <a:gd name="T8" fmla="*/ 94 w 170"/>
                  <a:gd name="T9" fmla="*/ 1133 h 1315"/>
                  <a:gd name="T10" fmla="*/ 87 w 170"/>
                  <a:gd name="T11" fmla="*/ 1076 h 1315"/>
                  <a:gd name="T12" fmla="*/ 60 w 170"/>
                  <a:gd name="T13" fmla="*/ 658 h 1315"/>
                  <a:gd name="T14" fmla="*/ 70 w 170"/>
                  <a:gd name="T15" fmla="*/ 239 h 1315"/>
                  <a:gd name="T16" fmla="*/ 75 w 170"/>
                  <a:gd name="T17" fmla="*/ 181 h 1315"/>
                  <a:gd name="T18" fmla="*/ 78 w 170"/>
                  <a:gd name="T19" fmla="*/ 2 h 1315"/>
                  <a:gd name="T20" fmla="*/ 71 w 170"/>
                  <a:gd name="T21" fmla="*/ 0 h 1315"/>
                  <a:gd name="T22" fmla="*/ 7 w 170"/>
                  <a:gd name="T23" fmla="*/ 659 h 1315"/>
                  <a:gd name="T24" fmla="*/ 91 w 170"/>
                  <a:gd name="T25" fmla="*/ 1312 h 1315"/>
                  <a:gd name="T26" fmla="*/ 98 w 170"/>
                  <a:gd name="T27" fmla="*/ 1314 h 1315"/>
                  <a:gd name="T28" fmla="*/ 162 w 170"/>
                  <a:gd name="T29" fmla="*/ 655 h 1315"/>
                  <a:gd name="T30" fmla="*/ 78 w 170"/>
                  <a:gd name="T31" fmla="*/ 2 h 1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0" h="1315">
                    <a:moveTo>
                      <a:pt x="75" y="181"/>
                    </a:moveTo>
                    <a:cubicBezTo>
                      <a:pt x="78" y="198"/>
                      <a:pt x="80" y="217"/>
                      <a:pt x="83" y="238"/>
                    </a:cubicBezTo>
                    <a:cubicBezTo>
                      <a:pt x="97" y="355"/>
                      <a:pt x="106" y="503"/>
                      <a:pt x="109" y="657"/>
                    </a:cubicBezTo>
                    <a:cubicBezTo>
                      <a:pt x="112" y="810"/>
                      <a:pt x="109" y="959"/>
                      <a:pt x="99" y="1075"/>
                    </a:cubicBezTo>
                    <a:cubicBezTo>
                      <a:pt x="98" y="1097"/>
                      <a:pt x="96" y="1116"/>
                      <a:pt x="94" y="1133"/>
                    </a:cubicBezTo>
                    <a:cubicBezTo>
                      <a:pt x="92" y="1116"/>
                      <a:pt x="89" y="1097"/>
                      <a:pt x="87" y="1076"/>
                    </a:cubicBezTo>
                    <a:cubicBezTo>
                      <a:pt x="73" y="959"/>
                      <a:pt x="63" y="811"/>
                      <a:pt x="60" y="658"/>
                    </a:cubicBezTo>
                    <a:cubicBezTo>
                      <a:pt x="57" y="504"/>
                      <a:pt x="60" y="355"/>
                      <a:pt x="70" y="239"/>
                    </a:cubicBezTo>
                    <a:cubicBezTo>
                      <a:pt x="71" y="217"/>
                      <a:pt x="73" y="198"/>
                      <a:pt x="75" y="181"/>
                    </a:cubicBezTo>
                    <a:moveTo>
                      <a:pt x="78" y="2"/>
                    </a:moveTo>
                    <a:cubicBezTo>
                      <a:pt x="76" y="0"/>
                      <a:pt x="73" y="0"/>
                      <a:pt x="71" y="0"/>
                    </a:cubicBezTo>
                    <a:cubicBezTo>
                      <a:pt x="28" y="0"/>
                      <a:pt x="0" y="295"/>
                      <a:pt x="7" y="659"/>
                    </a:cubicBezTo>
                    <a:cubicBezTo>
                      <a:pt x="14" y="1004"/>
                      <a:pt x="51" y="1286"/>
                      <a:pt x="91" y="1312"/>
                    </a:cubicBezTo>
                    <a:cubicBezTo>
                      <a:pt x="94" y="1314"/>
                      <a:pt x="96" y="1315"/>
                      <a:pt x="98" y="1314"/>
                    </a:cubicBezTo>
                    <a:cubicBezTo>
                      <a:pt x="141" y="1314"/>
                      <a:pt x="170" y="1019"/>
                      <a:pt x="162" y="655"/>
                    </a:cubicBezTo>
                    <a:cubicBezTo>
                      <a:pt x="155" y="310"/>
                      <a:pt x="118" y="28"/>
                      <a:pt x="78" y="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6250279" y="1896787"/>
                <a:ext cx="385763" cy="1077913"/>
              </a:xfrm>
              <a:custGeom>
                <a:avLst/>
                <a:gdLst>
                  <a:gd name="T0" fmla="*/ 115 w 116"/>
                  <a:gd name="T1" fmla="*/ 160 h 324"/>
                  <a:gd name="T2" fmla="*/ 0 w 116"/>
                  <a:gd name="T3" fmla="*/ 0 h 324"/>
                  <a:gd name="T4" fmla="*/ 6 w 116"/>
                  <a:gd name="T5" fmla="*/ 324 h 324"/>
                  <a:gd name="T6" fmla="*/ 115 w 116"/>
                  <a:gd name="T7" fmla="*/ 16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6" h="324">
                    <a:moveTo>
                      <a:pt x="115" y="160"/>
                    </a:moveTo>
                    <a:cubicBezTo>
                      <a:pt x="113" y="86"/>
                      <a:pt x="66" y="24"/>
                      <a:pt x="0" y="0"/>
                    </a:cubicBezTo>
                    <a:cubicBezTo>
                      <a:pt x="7" y="109"/>
                      <a:pt x="9" y="216"/>
                      <a:pt x="6" y="324"/>
                    </a:cubicBezTo>
                    <a:cubicBezTo>
                      <a:pt x="71" y="298"/>
                      <a:pt x="116" y="234"/>
                      <a:pt x="115" y="16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6175521" y="1880926"/>
                <a:ext cx="146050" cy="606425"/>
              </a:xfrm>
              <a:custGeom>
                <a:avLst/>
                <a:gdLst>
                  <a:gd name="T0" fmla="*/ 0 w 44"/>
                  <a:gd name="T1" fmla="*/ 0 h 182"/>
                  <a:gd name="T2" fmla="*/ 1 w 44"/>
                  <a:gd name="T3" fmla="*/ 182 h 182"/>
                  <a:gd name="T4" fmla="*/ 1 w 44"/>
                  <a:gd name="T5" fmla="*/ 182 h 182"/>
                  <a:gd name="T6" fmla="*/ 29 w 44"/>
                  <a:gd name="T7" fmla="*/ 182 h 182"/>
                  <a:gd name="T8" fmla="*/ 22 w 44"/>
                  <a:gd name="T9" fmla="*/ 6 h 182"/>
                  <a:gd name="T10" fmla="*/ 44 w 44"/>
                  <a:gd name="T11" fmla="*/ 16 h 182"/>
                  <a:gd name="T12" fmla="*/ 44 w 44"/>
                  <a:gd name="T13" fmla="*/ 16 h 182"/>
                  <a:gd name="T14" fmla="*/ 0 w 44"/>
                  <a:gd name="T15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182">
                    <a:moveTo>
                      <a:pt x="0" y="0"/>
                    </a:moveTo>
                    <a:cubicBezTo>
                      <a:pt x="0" y="59"/>
                      <a:pt x="0" y="120"/>
                      <a:pt x="1" y="182"/>
                    </a:cubicBezTo>
                    <a:cubicBezTo>
                      <a:pt x="1" y="182"/>
                      <a:pt x="1" y="182"/>
                      <a:pt x="1" y="182"/>
                    </a:cubicBezTo>
                    <a:cubicBezTo>
                      <a:pt x="29" y="182"/>
                      <a:pt x="29" y="182"/>
                      <a:pt x="29" y="182"/>
                    </a:cubicBezTo>
                    <a:cubicBezTo>
                      <a:pt x="28" y="124"/>
                      <a:pt x="26" y="65"/>
                      <a:pt x="22" y="6"/>
                    </a:cubicBezTo>
                    <a:cubicBezTo>
                      <a:pt x="30" y="9"/>
                      <a:pt x="37" y="12"/>
                      <a:pt x="44" y="16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31" y="9"/>
                      <a:pt x="16" y="3"/>
                      <a:pt x="0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6616846" y="232066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5"/>
              <p:cNvSpPr>
                <a:spLocks/>
              </p:cNvSpPr>
              <p:nvPr/>
            </p:nvSpPr>
            <p:spPr bwMode="auto">
              <a:xfrm>
                <a:off x="6616846" y="2320663"/>
                <a:ext cx="0" cy="3175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5453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6045346" y="1868226"/>
                <a:ext cx="403225" cy="622300"/>
              </a:xfrm>
              <a:custGeom>
                <a:avLst/>
                <a:gdLst>
                  <a:gd name="T0" fmla="*/ 121 w 121"/>
                  <a:gd name="T1" fmla="*/ 46 h 187"/>
                  <a:gd name="T2" fmla="*/ 121 w 121"/>
                  <a:gd name="T3" fmla="*/ 47 h 187"/>
                  <a:gd name="T4" fmla="*/ 121 w 121"/>
                  <a:gd name="T5" fmla="*/ 47 h 187"/>
                  <a:gd name="T6" fmla="*/ 121 w 121"/>
                  <a:gd name="T7" fmla="*/ 46 h 187"/>
                  <a:gd name="T8" fmla="*/ 83 w 121"/>
                  <a:gd name="T9" fmla="*/ 20 h 187"/>
                  <a:gd name="T10" fmla="*/ 83 w 121"/>
                  <a:gd name="T11" fmla="*/ 20 h 187"/>
                  <a:gd name="T12" fmla="*/ 91 w 121"/>
                  <a:gd name="T13" fmla="*/ 24 h 187"/>
                  <a:gd name="T14" fmla="*/ 91 w 121"/>
                  <a:gd name="T15" fmla="*/ 24 h 187"/>
                  <a:gd name="T16" fmla="*/ 83 w 121"/>
                  <a:gd name="T17" fmla="*/ 20 h 187"/>
                  <a:gd name="T18" fmla="*/ 9 w 121"/>
                  <a:gd name="T19" fmla="*/ 0 h 187"/>
                  <a:gd name="T20" fmla="*/ 0 w 121"/>
                  <a:gd name="T21" fmla="*/ 187 h 187"/>
                  <a:gd name="T22" fmla="*/ 40 w 121"/>
                  <a:gd name="T23" fmla="*/ 186 h 187"/>
                  <a:gd name="T24" fmla="*/ 40 w 121"/>
                  <a:gd name="T25" fmla="*/ 186 h 187"/>
                  <a:gd name="T26" fmla="*/ 39 w 121"/>
                  <a:gd name="T27" fmla="*/ 4 h 187"/>
                  <a:gd name="T28" fmla="*/ 9 w 121"/>
                  <a:gd name="T29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1" h="187">
                    <a:moveTo>
                      <a:pt x="121" y="46"/>
                    </a:moveTo>
                    <a:cubicBezTo>
                      <a:pt x="121" y="47"/>
                      <a:pt x="121" y="47"/>
                      <a:pt x="121" y="47"/>
                    </a:cubicBezTo>
                    <a:cubicBezTo>
                      <a:pt x="121" y="47"/>
                      <a:pt x="121" y="47"/>
                      <a:pt x="121" y="47"/>
                    </a:cubicBezTo>
                    <a:cubicBezTo>
                      <a:pt x="121" y="47"/>
                      <a:pt x="121" y="47"/>
                      <a:pt x="121" y="46"/>
                    </a:cubicBezTo>
                    <a:moveTo>
                      <a:pt x="83" y="20"/>
                    </a:moveTo>
                    <a:cubicBezTo>
                      <a:pt x="83" y="20"/>
                      <a:pt x="83" y="20"/>
                      <a:pt x="83" y="20"/>
                    </a:cubicBezTo>
                    <a:cubicBezTo>
                      <a:pt x="86" y="21"/>
                      <a:pt x="88" y="23"/>
                      <a:pt x="91" y="24"/>
                    </a:cubicBezTo>
                    <a:cubicBezTo>
                      <a:pt x="91" y="24"/>
                      <a:pt x="91" y="24"/>
                      <a:pt x="91" y="24"/>
                    </a:cubicBezTo>
                    <a:cubicBezTo>
                      <a:pt x="88" y="23"/>
                      <a:pt x="86" y="21"/>
                      <a:pt x="83" y="20"/>
                    </a:cubicBezTo>
                    <a:moveTo>
                      <a:pt x="9" y="0"/>
                    </a:moveTo>
                    <a:cubicBezTo>
                      <a:pt x="3" y="62"/>
                      <a:pt x="0" y="125"/>
                      <a:pt x="0" y="187"/>
                    </a:cubicBezTo>
                    <a:cubicBezTo>
                      <a:pt x="40" y="186"/>
                      <a:pt x="40" y="186"/>
                      <a:pt x="40" y="186"/>
                    </a:cubicBezTo>
                    <a:cubicBezTo>
                      <a:pt x="40" y="186"/>
                      <a:pt x="40" y="186"/>
                      <a:pt x="40" y="186"/>
                    </a:cubicBezTo>
                    <a:cubicBezTo>
                      <a:pt x="39" y="124"/>
                      <a:pt x="39" y="63"/>
                      <a:pt x="39" y="4"/>
                    </a:cubicBezTo>
                    <a:cubicBezTo>
                      <a:pt x="29" y="2"/>
                      <a:pt x="19" y="0"/>
                      <a:pt x="9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6248546" y="1901563"/>
                <a:ext cx="382588" cy="585788"/>
              </a:xfrm>
              <a:custGeom>
                <a:avLst/>
                <a:gdLst>
                  <a:gd name="T0" fmla="*/ 0 w 115"/>
                  <a:gd name="T1" fmla="*/ 0 h 176"/>
                  <a:gd name="T2" fmla="*/ 7 w 115"/>
                  <a:gd name="T3" fmla="*/ 176 h 176"/>
                  <a:gd name="T4" fmla="*/ 115 w 115"/>
                  <a:gd name="T5" fmla="*/ 174 h 176"/>
                  <a:gd name="T6" fmla="*/ 115 w 115"/>
                  <a:gd name="T7" fmla="*/ 170 h 176"/>
                  <a:gd name="T8" fmla="*/ 115 w 115"/>
                  <a:gd name="T9" fmla="*/ 168 h 176"/>
                  <a:gd name="T10" fmla="*/ 115 w 115"/>
                  <a:gd name="T11" fmla="*/ 160 h 176"/>
                  <a:gd name="T12" fmla="*/ 115 w 115"/>
                  <a:gd name="T13" fmla="*/ 160 h 176"/>
                  <a:gd name="T14" fmla="*/ 115 w 115"/>
                  <a:gd name="T15" fmla="*/ 160 h 176"/>
                  <a:gd name="T16" fmla="*/ 115 w 115"/>
                  <a:gd name="T17" fmla="*/ 152 h 176"/>
                  <a:gd name="T18" fmla="*/ 114 w 115"/>
                  <a:gd name="T19" fmla="*/ 149 h 176"/>
                  <a:gd name="T20" fmla="*/ 114 w 115"/>
                  <a:gd name="T21" fmla="*/ 144 h 176"/>
                  <a:gd name="T22" fmla="*/ 114 w 115"/>
                  <a:gd name="T23" fmla="*/ 141 h 176"/>
                  <a:gd name="T24" fmla="*/ 113 w 115"/>
                  <a:gd name="T25" fmla="*/ 136 h 176"/>
                  <a:gd name="T26" fmla="*/ 112 w 115"/>
                  <a:gd name="T27" fmla="*/ 133 h 176"/>
                  <a:gd name="T28" fmla="*/ 111 w 115"/>
                  <a:gd name="T29" fmla="*/ 127 h 176"/>
                  <a:gd name="T30" fmla="*/ 111 w 115"/>
                  <a:gd name="T31" fmla="*/ 126 h 176"/>
                  <a:gd name="T32" fmla="*/ 111 w 115"/>
                  <a:gd name="T33" fmla="*/ 125 h 176"/>
                  <a:gd name="T34" fmla="*/ 109 w 115"/>
                  <a:gd name="T35" fmla="*/ 119 h 176"/>
                  <a:gd name="T36" fmla="*/ 108 w 115"/>
                  <a:gd name="T37" fmla="*/ 116 h 176"/>
                  <a:gd name="T38" fmla="*/ 107 w 115"/>
                  <a:gd name="T39" fmla="*/ 111 h 176"/>
                  <a:gd name="T40" fmla="*/ 106 w 115"/>
                  <a:gd name="T41" fmla="*/ 109 h 176"/>
                  <a:gd name="T42" fmla="*/ 105 w 115"/>
                  <a:gd name="T43" fmla="*/ 104 h 176"/>
                  <a:gd name="T44" fmla="*/ 104 w 115"/>
                  <a:gd name="T45" fmla="*/ 101 h 176"/>
                  <a:gd name="T46" fmla="*/ 101 w 115"/>
                  <a:gd name="T47" fmla="*/ 96 h 176"/>
                  <a:gd name="T48" fmla="*/ 100 w 115"/>
                  <a:gd name="T49" fmla="*/ 93 h 176"/>
                  <a:gd name="T50" fmla="*/ 98 w 115"/>
                  <a:gd name="T51" fmla="*/ 88 h 176"/>
                  <a:gd name="T52" fmla="*/ 96 w 115"/>
                  <a:gd name="T53" fmla="*/ 85 h 176"/>
                  <a:gd name="T54" fmla="*/ 95 w 115"/>
                  <a:gd name="T55" fmla="*/ 82 h 176"/>
                  <a:gd name="T56" fmla="*/ 93 w 115"/>
                  <a:gd name="T57" fmla="*/ 78 h 176"/>
                  <a:gd name="T58" fmla="*/ 91 w 115"/>
                  <a:gd name="T59" fmla="*/ 75 h 176"/>
                  <a:gd name="T60" fmla="*/ 89 w 115"/>
                  <a:gd name="T61" fmla="*/ 72 h 176"/>
                  <a:gd name="T62" fmla="*/ 87 w 115"/>
                  <a:gd name="T63" fmla="*/ 69 h 176"/>
                  <a:gd name="T64" fmla="*/ 83 w 115"/>
                  <a:gd name="T65" fmla="*/ 63 h 176"/>
                  <a:gd name="T66" fmla="*/ 81 w 115"/>
                  <a:gd name="T67" fmla="*/ 61 h 176"/>
                  <a:gd name="T68" fmla="*/ 79 w 115"/>
                  <a:gd name="T69" fmla="*/ 57 h 176"/>
                  <a:gd name="T70" fmla="*/ 77 w 115"/>
                  <a:gd name="T71" fmla="*/ 55 h 176"/>
                  <a:gd name="T72" fmla="*/ 74 w 115"/>
                  <a:gd name="T73" fmla="*/ 52 h 176"/>
                  <a:gd name="T74" fmla="*/ 73 w 115"/>
                  <a:gd name="T75" fmla="*/ 50 h 176"/>
                  <a:gd name="T76" fmla="*/ 61 w 115"/>
                  <a:gd name="T77" fmla="*/ 37 h 176"/>
                  <a:gd name="T78" fmla="*/ 60 w 115"/>
                  <a:gd name="T79" fmla="*/ 37 h 176"/>
                  <a:gd name="T80" fmla="*/ 60 w 115"/>
                  <a:gd name="T81" fmla="*/ 36 h 176"/>
                  <a:gd name="T82" fmla="*/ 56 w 115"/>
                  <a:gd name="T83" fmla="*/ 33 h 176"/>
                  <a:gd name="T84" fmla="*/ 55 w 115"/>
                  <a:gd name="T85" fmla="*/ 33 h 176"/>
                  <a:gd name="T86" fmla="*/ 51 w 115"/>
                  <a:gd name="T87" fmla="*/ 29 h 176"/>
                  <a:gd name="T88" fmla="*/ 51 w 115"/>
                  <a:gd name="T89" fmla="*/ 28 h 176"/>
                  <a:gd name="T90" fmla="*/ 30 w 115"/>
                  <a:gd name="T91" fmla="*/ 14 h 176"/>
                  <a:gd name="T92" fmla="*/ 30 w 115"/>
                  <a:gd name="T93" fmla="*/ 14 h 176"/>
                  <a:gd name="T94" fmla="*/ 22 w 115"/>
                  <a:gd name="T95" fmla="*/ 10 h 176"/>
                  <a:gd name="T96" fmla="*/ 0 w 115"/>
                  <a:gd name="T9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5" h="176">
                    <a:moveTo>
                      <a:pt x="0" y="0"/>
                    </a:moveTo>
                    <a:cubicBezTo>
                      <a:pt x="4" y="59"/>
                      <a:pt x="6" y="118"/>
                      <a:pt x="7" y="176"/>
                    </a:cubicBezTo>
                    <a:cubicBezTo>
                      <a:pt x="115" y="174"/>
                      <a:pt x="115" y="174"/>
                      <a:pt x="115" y="174"/>
                    </a:cubicBezTo>
                    <a:cubicBezTo>
                      <a:pt x="115" y="173"/>
                      <a:pt x="115" y="171"/>
                      <a:pt x="115" y="170"/>
                    </a:cubicBezTo>
                    <a:cubicBezTo>
                      <a:pt x="115" y="169"/>
                      <a:pt x="115" y="169"/>
                      <a:pt x="115" y="168"/>
                    </a:cubicBezTo>
                    <a:cubicBezTo>
                      <a:pt x="115" y="165"/>
                      <a:pt x="115" y="162"/>
                      <a:pt x="115" y="160"/>
                    </a:cubicBezTo>
                    <a:cubicBezTo>
                      <a:pt x="115" y="160"/>
                      <a:pt x="115" y="160"/>
                      <a:pt x="115" y="160"/>
                    </a:cubicBezTo>
                    <a:cubicBezTo>
                      <a:pt x="115" y="160"/>
                      <a:pt x="115" y="160"/>
                      <a:pt x="115" y="160"/>
                    </a:cubicBezTo>
                    <a:cubicBezTo>
                      <a:pt x="115" y="157"/>
                      <a:pt x="115" y="154"/>
                      <a:pt x="115" y="152"/>
                    </a:cubicBezTo>
                    <a:cubicBezTo>
                      <a:pt x="115" y="151"/>
                      <a:pt x="114" y="150"/>
                      <a:pt x="114" y="149"/>
                    </a:cubicBezTo>
                    <a:cubicBezTo>
                      <a:pt x="114" y="148"/>
                      <a:pt x="114" y="146"/>
                      <a:pt x="114" y="144"/>
                    </a:cubicBezTo>
                    <a:cubicBezTo>
                      <a:pt x="114" y="143"/>
                      <a:pt x="114" y="142"/>
                      <a:pt x="114" y="141"/>
                    </a:cubicBezTo>
                    <a:cubicBezTo>
                      <a:pt x="113" y="139"/>
                      <a:pt x="113" y="138"/>
                      <a:pt x="113" y="136"/>
                    </a:cubicBezTo>
                    <a:cubicBezTo>
                      <a:pt x="113" y="135"/>
                      <a:pt x="113" y="134"/>
                      <a:pt x="112" y="133"/>
                    </a:cubicBezTo>
                    <a:cubicBezTo>
                      <a:pt x="112" y="131"/>
                      <a:pt x="112" y="129"/>
                      <a:pt x="111" y="127"/>
                    </a:cubicBezTo>
                    <a:cubicBezTo>
                      <a:pt x="111" y="126"/>
                      <a:pt x="111" y="126"/>
                      <a:pt x="111" y="126"/>
                    </a:cubicBezTo>
                    <a:cubicBezTo>
                      <a:pt x="111" y="125"/>
                      <a:pt x="111" y="125"/>
                      <a:pt x="111" y="125"/>
                    </a:cubicBezTo>
                    <a:cubicBezTo>
                      <a:pt x="110" y="123"/>
                      <a:pt x="110" y="121"/>
                      <a:pt x="109" y="119"/>
                    </a:cubicBezTo>
                    <a:cubicBezTo>
                      <a:pt x="109" y="118"/>
                      <a:pt x="109" y="117"/>
                      <a:pt x="108" y="116"/>
                    </a:cubicBezTo>
                    <a:cubicBezTo>
                      <a:pt x="108" y="114"/>
                      <a:pt x="108" y="113"/>
                      <a:pt x="107" y="111"/>
                    </a:cubicBezTo>
                    <a:cubicBezTo>
                      <a:pt x="107" y="110"/>
                      <a:pt x="106" y="109"/>
                      <a:pt x="106" y="109"/>
                    </a:cubicBezTo>
                    <a:cubicBezTo>
                      <a:pt x="106" y="107"/>
                      <a:pt x="105" y="106"/>
                      <a:pt x="105" y="104"/>
                    </a:cubicBezTo>
                    <a:cubicBezTo>
                      <a:pt x="104" y="103"/>
                      <a:pt x="104" y="102"/>
                      <a:pt x="104" y="101"/>
                    </a:cubicBezTo>
                    <a:cubicBezTo>
                      <a:pt x="103" y="99"/>
                      <a:pt x="102" y="98"/>
                      <a:pt x="101" y="96"/>
                    </a:cubicBezTo>
                    <a:cubicBezTo>
                      <a:pt x="101" y="95"/>
                      <a:pt x="100" y="94"/>
                      <a:pt x="100" y="93"/>
                    </a:cubicBezTo>
                    <a:cubicBezTo>
                      <a:pt x="99" y="91"/>
                      <a:pt x="99" y="90"/>
                      <a:pt x="98" y="88"/>
                    </a:cubicBezTo>
                    <a:cubicBezTo>
                      <a:pt x="97" y="87"/>
                      <a:pt x="97" y="86"/>
                      <a:pt x="96" y="85"/>
                    </a:cubicBezTo>
                    <a:cubicBezTo>
                      <a:pt x="96" y="84"/>
                      <a:pt x="95" y="83"/>
                      <a:pt x="95" y="82"/>
                    </a:cubicBezTo>
                    <a:cubicBezTo>
                      <a:pt x="94" y="81"/>
                      <a:pt x="93" y="79"/>
                      <a:pt x="93" y="78"/>
                    </a:cubicBezTo>
                    <a:cubicBezTo>
                      <a:pt x="92" y="77"/>
                      <a:pt x="92" y="76"/>
                      <a:pt x="91" y="75"/>
                    </a:cubicBezTo>
                    <a:cubicBezTo>
                      <a:pt x="90" y="74"/>
                      <a:pt x="90" y="73"/>
                      <a:pt x="89" y="72"/>
                    </a:cubicBezTo>
                    <a:cubicBezTo>
                      <a:pt x="89" y="71"/>
                      <a:pt x="88" y="70"/>
                      <a:pt x="87" y="69"/>
                    </a:cubicBezTo>
                    <a:cubicBezTo>
                      <a:pt x="86" y="67"/>
                      <a:pt x="84" y="65"/>
                      <a:pt x="83" y="63"/>
                    </a:cubicBezTo>
                    <a:cubicBezTo>
                      <a:pt x="82" y="62"/>
                      <a:pt x="82" y="61"/>
                      <a:pt x="81" y="61"/>
                    </a:cubicBezTo>
                    <a:cubicBezTo>
                      <a:pt x="81" y="60"/>
                      <a:pt x="80" y="58"/>
                      <a:pt x="79" y="57"/>
                    </a:cubicBezTo>
                    <a:cubicBezTo>
                      <a:pt x="78" y="57"/>
                      <a:pt x="78" y="56"/>
                      <a:pt x="77" y="55"/>
                    </a:cubicBezTo>
                    <a:cubicBezTo>
                      <a:pt x="76" y="54"/>
                      <a:pt x="75" y="53"/>
                      <a:pt x="74" y="52"/>
                    </a:cubicBezTo>
                    <a:cubicBezTo>
                      <a:pt x="74" y="51"/>
                      <a:pt x="73" y="51"/>
                      <a:pt x="73" y="50"/>
                    </a:cubicBezTo>
                    <a:cubicBezTo>
                      <a:pt x="69" y="46"/>
                      <a:pt x="65" y="41"/>
                      <a:pt x="61" y="37"/>
                    </a:cubicBezTo>
                    <a:cubicBezTo>
                      <a:pt x="60" y="37"/>
                      <a:pt x="60" y="37"/>
                      <a:pt x="60" y="37"/>
                    </a:cubicBezTo>
                    <a:cubicBezTo>
                      <a:pt x="60" y="37"/>
                      <a:pt x="60" y="37"/>
                      <a:pt x="60" y="36"/>
                    </a:cubicBezTo>
                    <a:cubicBezTo>
                      <a:pt x="59" y="35"/>
                      <a:pt x="57" y="34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1"/>
                      <a:pt x="52" y="30"/>
                      <a:pt x="51" y="29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44" y="23"/>
                      <a:pt x="37" y="18"/>
                      <a:pt x="30" y="14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27" y="13"/>
                      <a:pt x="25" y="11"/>
                      <a:pt x="22" y="10"/>
                    </a:cubicBezTo>
                    <a:cubicBezTo>
                      <a:pt x="15" y="6"/>
                      <a:pt x="8" y="3"/>
                      <a:pt x="0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2349645" y="4436801"/>
                <a:ext cx="220663" cy="522288"/>
              </a:xfrm>
              <a:custGeom>
                <a:avLst/>
                <a:gdLst>
                  <a:gd name="T0" fmla="*/ 139 w 139"/>
                  <a:gd name="T1" fmla="*/ 327 h 329"/>
                  <a:gd name="T2" fmla="*/ 7 w 139"/>
                  <a:gd name="T3" fmla="*/ 329 h 329"/>
                  <a:gd name="T4" fmla="*/ 0 w 139"/>
                  <a:gd name="T5" fmla="*/ 2 h 329"/>
                  <a:gd name="T6" fmla="*/ 132 w 139"/>
                  <a:gd name="T7" fmla="*/ 0 h 329"/>
                  <a:gd name="T8" fmla="*/ 139 w 139"/>
                  <a:gd name="T9" fmla="*/ 32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329">
                    <a:moveTo>
                      <a:pt x="139" y="327"/>
                    </a:moveTo>
                    <a:lnTo>
                      <a:pt x="7" y="329"/>
                    </a:lnTo>
                    <a:lnTo>
                      <a:pt x="0" y="2"/>
                    </a:lnTo>
                    <a:lnTo>
                      <a:pt x="132" y="0"/>
                    </a:lnTo>
                    <a:lnTo>
                      <a:pt x="139" y="32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5978671" y="295013"/>
                <a:ext cx="519113" cy="4376738"/>
              </a:xfrm>
              <a:custGeom>
                <a:avLst/>
                <a:gdLst>
                  <a:gd name="T0" fmla="*/ 112 w 156"/>
                  <a:gd name="T1" fmla="*/ 984 h 1316"/>
                  <a:gd name="T2" fmla="*/ 106 w 156"/>
                  <a:gd name="T3" fmla="*/ 1080 h 1316"/>
                  <a:gd name="T4" fmla="*/ 95 w 156"/>
                  <a:gd name="T5" fmla="*/ 1180 h 1316"/>
                  <a:gd name="T6" fmla="*/ 80 w 156"/>
                  <a:gd name="T7" fmla="*/ 1080 h 1316"/>
                  <a:gd name="T8" fmla="*/ 54 w 156"/>
                  <a:gd name="T9" fmla="*/ 659 h 1316"/>
                  <a:gd name="T10" fmla="*/ 63 w 156"/>
                  <a:gd name="T11" fmla="*/ 236 h 1316"/>
                  <a:gd name="T12" fmla="*/ 74 w 156"/>
                  <a:gd name="T13" fmla="*/ 136 h 1316"/>
                  <a:gd name="T14" fmla="*/ 78 w 156"/>
                  <a:gd name="T15" fmla="*/ 161 h 1316"/>
                  <a:gd name="T16" fmla="*/ 113 w 156"/>
                  <a:gd name="T17" fmla="*/ 91 h 1316"/>
                  <a:gd name="T18" fmla="*/ 71 w 156"/>
                  <a:gd name="T19" fmla="*/ 1 h 1316"/>
                  <a:gd name="T20" fmla="*/ 7 w 156"/>
                  <a:gd name="T21" fmla="*/ 660 h 1316"/>
                  <a:gd name="T22" fmla="*/ 98 w 156"/>
                  <a:gd name="T23" fmla="*/ 1315 h 1316"/>
                  <a:gd name="T24" fmla="*/ 156 w 156"/>
                  <a:gd name="T25" fmla="*/ 1028 h 1316"/>
                  <a:gd name="T26" fmla="*/ 112 w 156"/>
                  <a:gd name="T27" fmla="*/ 984 h 1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6" h="1316">
                    <a:moveTo>
                      <a:pt x="112" y="984"/>
                    </a:moveTo>
                    <a:cubicBezTo>
                      <a:pt x="110" y="1018"/>
                      <a:pt x="108" y="1050"/>
                      <a:pt x="106" y="1080"/>
                    </a:cubicBezTo>
                    <a:cubicBezTo>
                      <a:pt x="102" y="1121"/>
                      <a:pt x="99" y="1154"/>
                      <a:pt x="95" y="1180"/>
                    </a:cubicBezTo>
                    <a:cubicBezTo>
                      <a:pt x="90" y="1154"/>
                      <a:pt x="85" y="1121"/>
                      <a:pt x="80" y="1080"/>
                    </a:cubicBezTo>
                    <a:cubicBezTo>
                      <a:pt x="66" y="963"/>
                      <a:pt x="57" y="813"/>
                      <a:pt x="54" y="659"/>
                    </a:cubicBezTo>
                    <a:cubicBezTo>
                      <a:pt x="50" y="504"/>
                      <a:pt x="54" y="354"/>
                      <a:pt x="63" y="236"/>
                    </a:cubicBezTo>
                    <a:cubicBezTo>
                      <a:pt x="67" y="195"/>
                      <a:pt x="70" y="162"/>
                      <a:pt x="74" y="136"/>
                    </a:cubicBezTo>
                    <a:cubicBezTo>
                      <a:pt x="75" y="144"/>
                      <a:pt x="77" y="152"/>
                      <a:pt x="78" y="161"/>
                    </a:cubicBezTo>
                    <a:cubicBezTo>
                      <a:pt x="84" y="135"/>
                      <a:pt x="94" y="110"/>
                      <a:pt x="113" y="91"/>
                    </a:cubicBezTo>
                    <a:cubicBezTo>
                      <a:pt x="100" y="33"/>
                      <a:pt x="86" y="0"/>
                      <a:pt x="71" y="1"/>
                    </a:cubicBezTo>
                    <a:cubicBezTo>
                      <a:pt x="28" y="1"/>
                      <a:pt x="0" y="296"/>
                      <a:pt x="7" y="660"/>
                    </a:cubicBezTo>
                    <a:cubicBezTo>
                      <a:pt x="14" y="1023"/>
                      <a:pt x="55" y="1316"/>
                      <a:pt x="98" y="1315"/>
                    </a:cubicBezTo>
                    <a:cubicBezTo>
                      <a:pt x="124" y="1315"/>
                      <a:pt x="146" y="1201"/>
                      <a:pt x="156" y="1028"/>
                    </a:cubicBezTo>
                    <a:lnTo>
                      <a:pt x="112" y="98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0"/>
              <p:cNvSpPr>
                <a:spLocks/>
              </p:cNvSpPr>
              <p:nvPr/>
            </p:nvSpPr>
            <p:spPr bwMode="auto">
              <a:xfrm>
                <a:off x="6710508" y="1671376"/>
                <a:ext cx="509588" cy="1611313"/>
              </a:xfrm>
              <a:custGeom>
                <a:avLst/>
                <a:gdLst>
                  <a:gd name="T0" fmla="*/ 0 w 153"/>
                  <a:gd name="T1" fmla="*/ 0 h 484"/>
                  <a:gd name="T2" fmla="*/ 4 w 153"/>
                  <a:gd name="T3" fmla="*/ 5 h 484"/>
                  <a:gd name="T4" fmla="*/ 16 w 153"/>
                  <a:gd name="T5" fmla="*/ 18 h 484"/>
                  <a:gd name="T6" fmla="*/ 24 w 153"/>
                  <a:gd name="T7" fmla="*/ 28 h 484"/>
                  <a:gd name="T8" fmla="*/ 34 w 153"/>
                  <a:gd name="T9" fmla="*/ 40 h 484"/>
                  <a:gd name="T10" fmla="*/ 43 w 153"/>
                  <a:gd name="T11" fmla="*/ 53 h 484"/>
                  <a:gd name="T12" fmla="*/ 54 w 153"/>
                  <a:gd name="T13" fmla="*/ 69 h 484"/>
                  <a:gd name="T14" fmla="*/ 64 w 153"/>
                  <a:gd name="T15" fmla="*/ 86 h 484"/>
                  <a:gd name="T16" fmla="*/ 74 w 153"/>
                  <a:gd name="T17" fmla="*/ 104 h 484"/>
                  <a:gd name="T18" fmla="*/ 91 w 153"/>
                  <a:gd name="T19" fmla="*/ 146 h 484"/>
                  <a:gd name="T20" fmla="*/ 103 w 153"/>
                  <a:gd name="T21" fmla="*/ 191 h 484"/>
                  <a:gd name="T22" fmla="*/ 108 w 153"/>
                  <a:gd name="T23" fmla="*/ 240 h 484"/>
                  <a:gd name="T24" fmla="*/ 108 w 153"/>
                  <a:gd name="T25" fmla="*/ 252 h 484"/>
                  <a:gd name="T26" fmla="*/ 108 w 153"/>
                  <a:gd name="T27" fmla="*/ 265 h 484"/>
                  <a:gd name="T28" fmla="*/ 105 w 153"/>
                  <a:gd name="T29" fmla="*/ 288 h 484"/>
                  <a:gd name="T30" fmla="*/ 95 w 153"/>
                  <a:gd name="T31" fmla="*/ 335 h 484"/>
                  <a:gd name="T32" fmla="*/ 79 w 153"/>
                  <a:gd name="T33" fmla="*/ 377 h 484"/>
                  <a:gd name="T34" fmla="*/ 70 w 153"/>
                  <a:gd name="T35" fmla="*/ 396 h 484"/>
                  <a:gd name="T36" fmla="*/ 61 w 153"/>
                  <a:gd name="T37" fmla="*/ 413 h 484"/>
                  <a:gd name="T38" fmla="*/ 51 w 153"/>
                  <a:gd name="T39" fmla="*/ 429 h 484"/>
                  <a:gd name="T40" fmla="*/ 42 w 153"/>
                  <a:gd name="T41" fmla="*/ 443 h 484"/>
                  <a:gd name="T42" fmla="*/ 33 w 153"/>
                  <a:gd name="T43" fmla="*/ 455 h 484"/>
                  <a:gd name="T44" fmla="*/ 25 w 153"/>
                  <a:gd name="T45" fmla="*/ 465 h 484"/>
                  <a:gd name="T46" fmla="*/ 14 w 153"/>
                  <a:gd name="T47" fmla="*/ 479 h 484"/>
                  <a:gd name="T48" fmla="*/ 10 w 153"/>
                  <a:gd name="T49" fmla="*/ 484 h 484"/>
                  <a:gd name="T50" fmla="*/ 15 w 153"/>
                  <a:gd name="T51" fmla="*/ 481 h 484"/>
                  <a:gd name="T52" fmla="*/ 31 w 153"/>
                  <a:gd name="T53" fmla="*/ 471 h 484"/>
                  <a:gd name="T54" fmla="*/ 42 w 153"/>
                  <a:gd name="T55" fmla="*/ 464 h 484"/>
                  <a:gd name="T56" fmla="*/ 54 w 153"/>
                  <a:gd name="T57" fmla="*/ 454 h 484"/>
                  <a:gd name="T58" fmla="*/ 67 w 153"/>
                  <a:gd name="T59" fmla="*/ 443 h 484"/>
                  <a:gd name="T60" fmla="*/ 81 w 153"/>
                  <a:gd name="T61" fmla="*/ 428 h 484"/>
                  <a:gd name="T62" fmla="*/ 95 w 153"/>
                  <a:gd name="T63" fmla="*/ 412 h 484"/>
                  <a:gd name="T64" fmla="*/ 109 w 153"/>
                  <a:gd name="T65" fmla="*/ 393 h 484"/>
                  <a:gd name="T66" fmla="*/ 132 w 153"/>
                  <a:gd name="T67" fmla="*/ 348 h 484"/>
                  <a:gd name="T68" fmla="*/ 137 w 153"/>
                  <a:gd name="T69" fmla="*/ 335 h 484"/>
                  <a:gd name="T70" fmla="*/ 141 w 153"/>
                  <a:gd name="T71" fmla="*/ 322 h 484"/>
                  <a:gd name="T72" fmla="*/ 148 w 153"/>
                  <a:gd name="T73" fmla="*/ 295 h 484"/>
                  <a:gd name="T74" fmla="*/ 152 w 153"/>
                  <a:gd name="T75" fmla="*/ 267 h 484"/>
                  <a:gd name="T76" fmla="*/ 152 w 153"/>
                  <a:gd name="T77" fmla="*/ 253 h 484"/>
                  <a:gd name="T78" fmla="*/ 153 w 153"/>
                  <a:gd name="T79" fmla="*/ 239 h 484"/>
                  <a:gd name="T80" fmla="*/ 146 w 153"/>
                  <a:gd name="T81" fmla="*/ 183 h 484"/>
                  <a:gd name="T82" fmla="*/ 138 w 153"/>
                  <a:gd name="T83" fmla="*/ 156 h 484"/>
                  <a:gd name="T84" fmla="*/ 133 w 153"/>
                  <a:gd name="T85" fmla="*/ 143 h 484"/>
                  <a:gd name="T86" fmla="*/ 128 w 153"/>
                  <a:gd name="T87" fmla="*/ 131 h 484"/>
                  <a:gd name="T88" fmla="*/ 102 w 153"/>
                  <a:gd name="T89" fmla="*/ 87 h 484"/>
                  <a:gd name="T90" fmla="*/ 88 w 153"/>
                  <a:gd name="T91" fmla="*/ 69 h 484"/>
                  <a:gd name="T92" fmla="*/ 74 w 153"/>
                  <a:gd name="T93" fmla="*/ 52 h 484"/>
                  <a:gd name="T94" fmla="*/ 59 w 153"/>
                  <a:gd name="T95" fmla="*/ 39 h 484"/>
                  <a:gd name="T96" fmla="*/ 46 w 153"/>
                  <a:gd name="T97" fmla="*/ 28 h 484"/>
                  <a:gd name="T98" fmla="*/ 33 w 153"/>
                  <a:gd name="T99" fmla="*/ 19 h 484"/>
                  <a:gd name="T100" fmla="*/ 22 w 153"/>
                  <a:gd name="T101" fmla="*/ 11 h 484"/>
                  <a:gd name="T102" fmla="*/ 6 w 153"/>
                  <a:gd name="T103" fmla="*/ 3 h 484"/>
                  <a:gd name="T104" fmla="*/ 0 w 153"/>
                  <a:gd name="T105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3" h="484">
                    <a:moveTo>
                      <a:pt x="0" y="0"/>
                    </a:moveTo>
                    <a:cubicBezTo>
                      <a:pt x="0" y="0"/>
                      <a:pt x="1" y="1"/>
                      <a:pt x="4" y="5"/>
                    </a:cubicBezTo>
                    <a:cubicBezTo>
                      <a:pt x="7" y="8"/>
                      <a:pt x="11" y="12"/>
                      <a:pt x="16" y="18"/>
                    </a:cubicBezTo>
                    <a:cubicBezTo>
                      <a:pt x="19" y="21"/>
                      <a:pt x="21" y="24"/>
                      <a:pt x="24" y="28"/>
                    </a:cubicBezTo>
                    <a:cubicBezTo>
                      <a:pt x="27" y="32"/>
                      <a:pt x="30" y="36"/>
                      <a:pt x="34" y="40"/>
                    </a:cubicBezTo>
                    <a:cubicBezTo>
                      <a:pt x="37" y="44"/>
                      <a:pt x="40" y="48"/>
                      <a:pt x="43" y="53"/>
                    </a:cubicBezTo>
                    <a:cubicBezTo>
                      <a:pt x="47" y="58"/>
                      <a:pt x="50" y="63"/>
                      <a:pt x="54" y="69"/>
                    </a:cubicBezTo>
                    <a:cubicBezTo>
                      <a:pt x="57" y="74"/>
                      <a:pt x="61" y="80"/>
                      <a:pt x="64" y="86"/>
                    </a:cubicBezTo>
                    <a:cubicBezTo>
                      <a:pt x="67" y="92"/>
                      <a:pt x="71" y="98"/>
                      <a:pt x="74" y="104"/>
                    </a:cubicBezTo>
                    <a:cubicBezTo>
                      <a:pt x="81" y="117"/>
                      <a:pt x="86" y="131"/>
                      <a:pt x="91" y="146"/>
                    </a:cubicBezTo>
                    <a:cubicBezTo>
                      <a:pt x="96" y="160"/>
                      <a:pt x="100" y="176"/>
                      <a:pt x="103" y="191"/>
                    </a:cubicBezTo>
                    <a:cubicBezTo>
                      <a:pt x="106" y="207"/>
                      <a:pt x="108" y="224"/>
                      <a:pt x="108" y="240"/>
                    </a:cubicBezTo>
                    <a:cubicBezTo>
                      <a:pt x="108" y="252"/>
                      <a:pt x="108" y="252"/>
                      <a:pt x="108" y="252"/>
                    </a:cubicBezTo>
                    <a:cubicBezTo>
                      <a:pt x="108" y="257"/>
                      <a:pt x="108" y="261"/>
                      <a:pt x="108" y="265"/>
                    </a:cubicBezTo>
                    <a:cubicBezTo>
                      <a:pt x="107" y="272"/>
                      <a:pt x="106" y="280"/>
                      <a:pt x="105" y="288"/>
                    </a:cubicBezTo>
                    <a:cubicBezTo>
                      <a:pt x="103" y="304"/>
                      <a:pt x="100" y="320"/>
                      <a:pt x="95" y="335"/>
                    </a:cubicBezTo>
                    <a:cubicBezTo>
                      <a:pt x="91" y="349"/>
                      <a:pt x="86" y="364"/>
                      <a:pt x="79" y="377"/>
                    </a:cubicBezTo>
                    <a:cubicBezTo>
                      <a:pt x="77" y="383"/>
                      <a:pt x="73" y="389"/>
                      <a:pt x="70" y="396"/>
                    </a:cubicBezTo>
                    <a:cubicBezTo>
                      <a:pt x="67" y="402"/>
                      <a:pt x="64" y="407"/>
                      <a:pt x="61" y="413"/>
                    </a:cubicBezTo>
                    <a:cubicBezTo>
                      <a:pt x="57" y="419"/>
                      <a:pt x="54" y="424"/>
                      <a:pt x="51" y="429"/>
                    </a:cubicBezTo>
                    <a:cubicBezTo>
                      <a:pt x="48" y="434"/>
                      <a:pt x="45" y="438"/>
                      <a:pt x="42" y="443"/>
                    </a:cubicBezTo>
                    <a:cubicBezTo>
                      <a:pt x="39" y="447"/>
                      <a:pt x="36" y="451"/>
                      <a:pt x="33" y="455"/>
                    </a:cubicBezTo>
                    <a:cubicBezTo>
                      <a:pt x="30" y="458"/>
                      <a:pt x="27" y="462"/>
                      <a:pt x="25" y="465"/>
                    </a:cubicBezTo>
                    <a:cubicBezTo>
                      <a:pt x="20" y="471"/>
                      <a:pt x="16" y="476"/>
                      <a:pt x="14" y="479"/>
                    </a:cubicBezTo>
                    <a:cubicBezTo>
                      <a:pt x="11" y="482"/>
                      <a:pt x="10" y="484"/>
                      <a:pt x="10" y="484"/>
                    </a:cubicBezTo>
                    <a:cubicBezTo>
                      <a:pt x="10" y="484"/>
                      <a:pt x="12" y="483"/>
                      <a:pt x="15" y="481"/>
                    </a:cubicBezTo>
                    <a:cubicBezTo>
                      <a:pt x="19" y="479"/>
                      <a:pt x="25" y="476"/>
                      <a:pt x="31" y="471"/>
                    </a:cubicBezTo>
                    <a:cubicBezTo>
                      <a:pt x="34" y="469"/>
                      <a:pt x="38" y="467"/>
                      <a:pt x="42" y="464"/>
                    </a:cubicBezTo>
                    <a:cubicBezTo>
                      <a:pt x="46" y="461"/>
                      <a:pt x="50" y="458"/>
                      <a:pt x="54" y="454"/>
                    </a:cubicBezTo>
                    <a:cubicBezTo>
                      <a:pt x="59" y="451"/>
                      <a:pt x="63" y="447"/>
                      <a:pt x="67" y="443"/>
                    </a:cubicBezTo>
                    <a:cubicBezTo>
                      <a:pt x="72" y="438"/>
                      <a:pt x="76" y="433"/>
                      <a:pt x="81" y="428"/>
                    </a:cubicBezTo>
                    <a:cubicBezTo>
                      <a:pt x="86" y="423"/>
                      <a:pt x="91" y="418"/>
                      <a:pt x="95" y="412"/>
                    </a:cubicBezTo>
                    <a:cubicBezTo>
                      <a:pt x="100" y="406"/>
                      <a:pt x="105" y="400"/>
                      <a:pt x="109" y="393"/>
                    </a:cubicBezTo>
                    <a:cubicBezTo>
                      <a:pt x="118" y="379"/>
                      <a:pt x="125" y="364"/>
                      <a:pt x="132" y="348"/>
                    </a:cubicBezTo>
                    <a:cubicBezTo>
                      <a:pt x="134" y="344"/>
                      <a:pt x="136" y="340"/>
                      <a:pt x="137" y="335"/>
                    </a:cubicBezTo>
                    <a:cubicBezTo>
                      <a:pt x="139" y="331"/>
                      <a:pt x="140" y="327"/>
                      <a:pt x="141" y="322"/>
                    </a:cubicBezTo>
                    <a:cubicBezTo>
                      <a:pt x="144" y="314"/>
                      <a:pt x="146" y="305"/>
                      <a:pt x="148" y="295"/>
                    </a:cubicBezTo>
                    <a:cubicBezTo>
                      <a:pt x="149" y="286"/>
                      <a:pt x="151" y="277"/>
                      <a:pt x="152" y="267"/>
                    </a:cubicBezTo>
                    <a:cubicBezTo>
                      <a:pt x="152" y="262"/>
                      <a:pt x="152" y="257"/>
                      <a:pt x="152" y="253"/>
                    </a:cubicBezTo>
                    <a:cubicBezTo>
                      <a:pt x="153" y="239"/>
                      <a:pt x="153" y="239"/>
                      <a:pt x="153" y="239"/>
                    </a:cubicBezTo>
                    <a:cubicBezTo>
                      <a:pt x="152" y="220"/>
                      <a:pt x="150" y="201"/>
                      <a:pt x="146" y="183"/>
                    </a:cubicBezTo>
                    <a:cubicBezTo>
                      <a:pt x="143" y="174"/>
                      <a:pt x="141" y="165"/>
                      <a:pt x="138" y="156"/>
                    </a:cubicBezTo>
                    <a:cubicBezTo>
                      <a:pt x="136" y="152"/>
                      <a:pt x="135" y="147"/>
                      <a:pt x="133" y="143"/>
                    </a:cubicBezTo>
                    <a:cubicBezTo>
                      <a:pt x="131" y="139"/>
                      <a:pt x="130" y="135"/>
                      <a:pt x="128" y="131"/>
                    </a:cubicBezTo>
                    <a:cubicBezTo>
                      <a:pt x="120" y="115"/>
                      <a:pt x="112" y="100"/>
                      <a:pt x="102" y="87"/>
                    </a:cubicBezTo>
                    <a:cubicBezTo>
                      <a:pt x="98" y="80"/>
                      <a:pt x="93" y="74"/>
                      <a:pt x="88" y="69"/>
                    </a:cubicBezTo>
                    <a:cubicBezTo>
                      <a:pt x="83" y="63"/>
                      <a:pt x="79" y="57"/>
                      <a:pt x="74" y="52"/>
                    </a:cubicBezTo>
                    <a:cubicBezTo>
                      <a:pt x="69" y="48"/>
                      <a:pt x="64" y="43"/>
                      <a:pt x="59" y="39"/>
                    </a:cubicBezTo>
                    <a:cubicBezTo>
                      <a:pt x="54" y="35"/>
                      <a:pt x="50" y="31"/>
                      <a:pt x="46" y="28"/>
                    </a:cubicBezTo>
                    <a:cubicBezTo>
                      <a:pt x="41" y="24"/>
                      <a:pt x="37" y="21"/>
                      <a:pt x="33" y="19"/>
                    </a:cubicBezTo>
                    <a:cubicBezTo>
                      <a:pt x="29" y="16"/>
                      <a:pt x="25" y="14"/>
                      <a:pt x="22" y="11"/>
                    </a:cubicBezTo>
                    <a:cubicBezTo>
                      <a:pt x="15" y="7"/>
                      <a:pt x="9" y="5"/>
                      <a:pt x="6" y="3"/>
                    </a:cubicBezTo>
                    <a:cubicBezTo>
                      <a:pt x="2" y="1"/>
                      <a:pt x="0" y="0"/>
                      <a:pt x="0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6700983" y="1220526"/>
                <a:ext cx="941388" cy="2514600"/>
              </a:xfrm>
              <a:custGeom>
                <a:avLst/>
                <a:gdLst>
                  <a:gd name="T0" fmla="*/ 9 w 283"/>
                  <a:gd name="T1" fmla="*/ 6 h 756"/>
                  <a:gd name="T2" fmla="*/ 27 w 283"/>
                  <a:gd name="T3" fmla="*/ 17 h 756"/>
                  <a:gd name="T4" fmla="*/ 52 w 283"/>
                  <a:gd name="T5" fmla="*/ 35 h 756"/>
                  <a:gd name="T6" fmla="*/ 93 w 283"/>
                  <a:gd name="T7" fmla="*/ 70 h 756"/>
                  <a:gd name="T8" fmla="*/ 116 w 283"/>
                  <a:gd name="T9" fmla="*/ 92 h 756"/>
                  <a:gd name="T10" fmla="*/ 139 w 283"/>
                  <a:gd name="T11" fmla="*/ 117 h 756"/>
                  <a:gd name="T12" fmla="*/ 156 w 283"/>
                  <a:gd name="T13" fmla="*/ 138 h 756"/>
                  <a:gd name="T14" fmla="*/ 172 w 283"/>
                  <a:gd name="T15" fmla="*/ 161 h 756"/>
                  <a:gd name="T16" fmla="*/ 187 w 283"/>
                  <a:gd name="T17" fmla="*/ 186 h 756"/>
                  <a:gd name="T18" fmla="*/ 200 w 283"/>
                  <a:gd name="T19" fmla="*/ 212 h 756"/>
                  <a:gd name="T20" fmla="*/ 235 w 283"/>
                  <a:gd name="T21" fmla="*/ 331 h 756"/>
                  <a:gd name="T22" fmla="*/ 238 w 283"/>
                  <a:gd name="T23" fmla="*/ 363 h 756"/>
                  <a:gd name="T24" fmla="*/ 239 w 283"/>
                  <a:gd name="T25" fmla="*/ 371 h 756"/>
                  <a:gd name="T26" fmla="*/ 239 w 283"/>
                  <a:gd name="T27" fmla="*/ 373 h 756"/>
                  <a:gd name="T28" fmla="*/ 239 w 283"/>
                  <a:gd name="T29" fmla="*/ 373 h 756"/>
                  <a:gd name="T30" fmla="*/ 239 w 283"/>
                  <a:gd name="T31" fmla="*/ 373 h 756"/>
                  <a:gd name="T32" fmla="*/ 231 w 283"/>
                  <a:gd name="T33" fmla="*/ 457 h 756"/>
                  <a:gd name="T34" fmla="*/ 198 w 283"/>
                  <a:gd name="T35" fmla="*/ 553 h 756"/>
                  <a:gd name="T36" fmla="*/ 190 w 283"/>
                  <a:gd name="T37" fmla="*/ 571 h 756"/>
                  <a:gd name="T38" fmla="*/ 170 w 283"/>
                  <a:gd name="T39" fmla="*/ 604 h 756"/>
                  <a:gd name="T40" fmla="*/ 160 w 283"/>
                  <a:gd name="T41" fmla="*/ 619 h 756"/>
                  <a:gd name="T42" fmla="*/ 138 w 283"/>
                  <a:gd name="T43" fmla="*/ 647 h 756"/>
                  <a:gd name="T44" fmla="*/ 116 w 283"/>
                  <a:gd name="T45" fmla="*/ 671 h 756"/>
                  <a:gd name="T46" fmla="*/ 85 w 283"/>
                  <a:gd name="T47" fmla="*/ 702 h 756"/>
                  <a:gd name="T48" fmla="*/ 49 w 283"/>
                  <a:gd name="T49" fmla="*/ 732 h 756"/>
                  <a:gd name="T50" fmla="*/ 35 w 283"/>
                  <a:gd name="T51" fmla="*/ 742 h 756"/>
                  <a:gd name="T52" fmla="*/ 15 w 283"/>
                  <a:gd name="T53" fmla="*/ 756 h 756"/>
                  <a:gd name="T54" fmla="*/ 38 w 283"/>
                  <a:gd name="T55" fmla="*/ 747 h 756"/>
                  <a:gd name="T56" fmla="*/ 54 w 283"/>
                  <a:gd name="T57" fmla="*/ 739 h 756"/>
                  <a:gd name="T58" fmla="*/ 95 w 283"/>
                  <a:gd name="T59" fmla="*/ 716 h 756"/>
                  <a:gd name="T60" fmla="*/ 120 w 283"/>
                  <a:gd name="T61" fmla="*/ 698 h 756"/>
                  <a:gd name="T62" fmla="*/ 145 w 283"/>
                  <a:gd name="T63" fmla="*/ 678 h 756"/>
                  <a:gd name="T64" fmla="*/ 158 w 283"/>
                  <a:gd name="T65" fmla="*/ 665 h 756"/>
                  <a:gd name="T66" fmla="*/ 184 w 283"/>
                  <a:gd name="T67" fmla="*/ 638 h 756"/>
                  <a:gd name="T68" fmla="*/ 197 w 283"/>
                  <a:gd name="T69" fmla="*/ 623 h 756"/>
                  <a:gd name="T70" fmla="*/ 221 w 283"/>
                  <a:gd name="T71" fmla="*/ 590 h 756"/>
                  <a:gd name="T72" fmla="*/ 232 w 283"/>
                  <a:gd name="T73" fmla="*/ 571 h 756"/>
                  <a:gd name="T74" fmla="*/ 260 w 283"/>
                  <a:gd name="T75" fmla="*/ 511 h 756"/>
                  <a:gd name="T76" fmla="*/ 283 w 283"/>
                  <a:gd name="T77" fmla="*/ 373 h 756"/>
                  <a:gd name="T78" fmla="*/ 279 w 283"/>
                  <a:gd name="T79" fmla="*/ 325 h 756"/>
                  <a:gd name="T80" fmla="*/ 254 w 283"/>
                  <a:gd name="T81" fmla="*/ 235 h 756"/>
                  <a:gd name="T82" fmla="*/ 224 w 283"/>
                  <a:gd name="T83" fmla="*/ 176 h 756"/>
                  <a:gd name="T84" fmla="*/ 212 w 283"/>
                  <a:gd name="T85" fmla="*/ 158 h 756"/>
                  <a:gd name="T86" fmla="*/ 187 w 283"/>
                  <a:gd name="T87" fmla="*/ 125 h 756"/>
                  <a:gd name="T88" fmla="*/ 174 w 283"/>
                  <a:gd name="T89" fmla="*/ 111 h 756"/>
                  <a:gd name="T90" fmla="*/ 147 w 283"/>
                  <a:gd name="T91" fmla="*/ 85 h 756"/>
                  <a:gd name="T92" fmla="*/ 120 w 283"/>
                  <a:gd name="T93" fmla="*/ 63 h 756"/>
                  <a:gd name="T94" fmla="*/ 94 w 283"/>
                  <a:gd name="T95" fmla="*/ 45 h 756"/>
                  <a:gd name="T96" fmla="*/ 59 w 283"/>
                  <a:gd name="T97" fmla="*/ 24 h 756"/>
                  <a:gd name="T98" fmla="*/ 30 w 283"/>
                  <a:gd name="T99" fmla="*/ 11 h 756"/>
                  <a:gd name="T100" fmla="*/ 10 w 283"/>
                  <a:gd name="T101" fmla="*/ 3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3" h="756">
                    <a:moveTo>
                      <a:pt x="0" y="0"/>
                    </a:moveTo>
                    <a:cubicBezTo>
                      <a:pt x="0" y="0"/>
                      <a:pt x="3" y="2"/>
                      <a:pt x="9" y="6"/>
                    </a:cubicBezTo>
                    <a:cubicBezTo>
                      <a:pt x="12" y="8"/>
                      <a:pt x="16" y="10"/>
                      <a:pt x="20" y="13"/>
                    </a:cubicBezTo>
                    <a:cubicBezTo>
                      <a:pt x="22" y="14"/>
                      <a:pt x="25" y="16"/>
                      <a:pt x="27" y="17"/>
                    </a:cubicBezTo>
                    <a:cubicBezTo>
                      <a:pt x="30" y="19"/>
                      <a:pt x="32" y="21"/>
                      <a:pt x="35" y="23"/>
                    </a:cubicBezTo>
                    <a:cubicBezTo>
                      <a:pt x="40" y="26"/>
                      <a:pt x="46" y="31"/>
                      <a:pt x="52" y="35"/>
                    </a:cubicBezTo>
                    <a:cubicBezTo>
                      <a:pt x="58" y="40"/>
                      <a:pt x="65" y="45"/>
                      <a:pt x="72" y="51"/>
                    </a:cubicBezTo>
                    <a:cubicBezTo>
                      <a:pt x="79" y="57"/>
                      <a:pt x="86" y="63"/>
                      <a:pt x="93" y="70"/>
                    </a:cubicBezTo>
                    <a:cubicBezTo>
                      <a:pt x="97" y="73"/>
                      <a:pt x="101" y="77"/>
                      <a:pt x="105" y="80"/>
                    </a:cubicBezTo>
                    <a:cubicBezTo>
                      <a:pt x="108" y="84"/>
                      <a:pt x="112" y="88"/>
                      <a:pt x="116" y="92"/>
                    </a:cubicBezTo>
                    <a:cubicBezTo>
                      <a:pt x="120" y="96"/>
                      <a:pt x="123" y="100"/>
                      <a:pt x="127" y="104"/>
                    </a:cubicBezTo>
                    <a:cubicBezTo>
                      <a:pt x="131" y="108"/>
                      <a:pt x="135" y="113"/>
                      <a:pt x="139" y="117"/>
                    </a:cubicBezTo>
                    <a:cubicBezTo>
                      <a:pt x="142" y="122"/>
                      <a:pt x="146" y="126"/>
                      <a:pt x="150" y="131"/>
                    </a:cubicBezTo>
                    <a:cubicBezTo>
                      <a:pt x="152" y="134"/>
                      <a:pt x="154" y="136"/>
                      <a:pt x="156" y="138"/>
                    </a:cubicBezTo>
                    <a:cubicBezTo>
                      <a:pt x="157" y="141"/>
                      <a:pt x="159" y="143"/>
                      <a:pt x="161" y="146"/>
                    </a:cubicBezTo>
                    <a:cubicBezTo>
                      <a:pt x="164" y="151"/>
                      <a:pt x="168" y="156"/>
                      <a:pt x="172" y="161"/>
                    </a:cubicBezTo>
                    <a:cubicBezTo>
                      <a:pt x="175" y="167"/>
                      <a:pt x="178" y="172"/>
                      <a:pt x="182" y="178"/>
                    </a:cubicBezTo>
                    <a:cubicBezTo>
                      <a:pt x="183" y="180"/>
                      <a:pt x="185" y="183"/>
                      <a:pt x="187" y="186"/>
                    </a:cubicBezTo>
                    <a:cubicBezTo>
                      <a:pt x="188" y="189"/>
                      <a:pt x="190" y="192"/>
                      <a:pt x="191" y="195"/>
                    </a:cubicBezTo>
                    <a:cubicBezTo>
                      <a:pt x="194" y="201"/>
                      <a:pt x="198" y="206"/>
                      <a:pt x="200" y="212"/>
                    </a:cubicBezTo>
                    <a:cubicBezTo>
                      <a:pt x="212" y="237"/>
                      <a:pt x="221" y="263"/>
                      <a:pt x="228" y="290"/>
                    </a:cubicBezTo>
                    <a:cubicBezTo>
                      <a:pt x="231" y="303"/>
                      <a:pt x="234" y="317"/>
                      <a:pt x="235" y="331"/>
                    </a:cubicBezTo>
                    <a:cubicBezTo>
                      <a:pt x="236" y="338"/>
                      <a:pt x="237" y="345"/>
                      <a:pt x="238" y="352"/>
                    </a:cubicBezTo>
                    <a:cubicBezTo>
                      <a:pt x="238" y="363"/>
                      <a:pt x="238" y="363"/>
                      <a:pt x="238" y="363"/>
                    </a:cubicBezTo>
                    <a:cubicBezTo>
                      <a:pt x="238" y="368"/>
                      <a:pt x="238" y="368"/>
                      <a:pt x="238" y="368"/>
                    </a:cubicBezTo>
                    <a:cubicBezTo>
                      <a:pt x="239" y="371"/>
                      <a:pt x="239" y="371"/>
                      <a:pt x="239" y="371"/>
                    </a:cubicBezTo>
                    <a:cubicBezTo>
                      <a:pt x="239" y="372"/>
                      <a:pt x="239" y="372"/>
                      <a:pt x="239" y="372"/>
                    </a:cubicBezTo>
                    <a:cubicBezTo>
                      <a:pt x="239" y="373"/>
                      <a:pt x="239" y="373"/>
                      <a:pt x="239" y="373"/>
                    </a:cubicBezTo>
                    <a:cubicBezTo>
                      <a:pt x="239" y="373"/>
                      <a:pt x="239" y="373"/>
                      <a:pt x="239" y="373"/>
                    </a:cubicBezTo>
                    <a:cubicBezTo>
                      <a:pt x="239" y="373"/>
                      <a:pt x="239" y="373"/>
                      <a:pt x="239" y="373"/>
                    </a:cubicBezTo>
                    <a:cubicBezTo>
                      <a:pt x="239" y="373"/>
                      <a:pt x="239" y="373"/>
                      <a:pt x="239" y="373"/>
                    </a:cubicBezTo>
                    <a:cubicBezTo>
                      <a:pt x="239" y="373"/>
                      <a:pt x="239" y="373"/>
                      <a:pt x="239" y="373"/>
                    </a:cubicBezTo>
                    <a:cubicBezTo>
                      <a:pt x="239" y="373"/>
                      <a:pt x="239" y="373"/>
                      <a:pt x="239" y="372"/>
                    </a:cubicBezTo>
                    <a:cubicBezTo>
                      <a:pt x="239" y="404"/>
                      <a:pt x="236" y="429"/>
                      <a:pt x="231" y="457"/>
                    </a:cubicBezTo>
                    <a:cubicBezTo>
                      <a:pt x="225" y="484"/>
                      <a:pt x="217" y="511"/>
                      <a:pt x="207" y="535"/>
                    </a:cubicBezTo>
                    <a:cubicBezTo>
                      <a:pt x="204" y="542"/>
                      <a:pt x="201" y="547"/>
                      <a:pt x="198" y="553"/>
                    </a:cubicBezTo>
                    <a:cubicBezTo>
                      <a:pt x="197" y="556"/>
                      <a:pt x="196" y="559"/>
                      <a:pt x="194" y="562"/>
                    </a:cubicBezTo>
                    <a:cubicBezTo>
                      <a:pt x="193" y="565"/>
                      <a:pt x="191" y="568"/>
                      <a:pt x="190" y="571"/>
                    </a:cubicBezTo>
                    <a:cubicBezTo>
                      <a:pt x="186" y="577"/>
                      <a:pt x="183" y="582"/>
                      <a:pt x="180" y="588"/>
                    </a:cubicBezTo>
                    <a:cubicBezTo>
                      <a:pt x="177" y="593"/>
                      <a:pt x="173" y="598"/>
                      <a:pt x="170" y="604"/>
                    </a:cubicBezTo>
                    <a:cubicBezTo>
                      <a:pt x="168" y="606"/>
                      <a:pt x="167" y="609"/>
                      <a:pt x="165" y="611"/>
                    </a:cubicBezTo>
                    <a:cubicBezTo>
                      <a:pt x="163" y="614"/>
                      <a:pt x="161" y="616"/>
                      <a:pt x="160" y="619"/>
                    </a:cubicBezTo>
                    <a:cubicBezTo>
                      <a:pt x="156" y="624"/>
                      <a:pt x="153" y="628"/>
                      <a:pt x="149" y="633"/>
                    </a:cubicBezTo>
                    <a:cubicBezTo>
                      <a:pt x="146" y="638"/>
                      <a:pt x="142" y="642"/>
                      <a:pt x="138" y="647"/>
                    </a:cubicBezTo>
                    <a:cubicBezTo>
                      <a:pt x="134" y="651"/>
                      <a:pt x="131" y="655"/>
                      <a:pt x="127" y="659"/>
                    </a:cubicBezTo>
                    <a:cubicBezTo>
                      <a:pt x="124" y="663"/>
                      <a:pt x="120" y="667"/>
                      <a:pt x="116" y="671"/>
                    </a:cubicBezTo>
                    <a:cubicBezTo>
                      <a:pt x="113" y="675"/>
                      <a:pt x="109" y="679"/>
                      <a:pt x="106" y="682"/>
                    </a:cubicBezTo>
                    <a:cubicBezTo>
                      <a:pt x="98" y="689"/>
                      <a:pt x="92" y="696"/>
                      <a:pt x="85" y="702"/>
                    </a:cubicBezTo>
                    <a:cubicBezTo>
                      <a:pt x="78" y="708"/>
                      <a:pt x="72" y="713"/>
                      <a:pt x="66" y="719"/>
                    </a:cubicBezTo>
                    <a:cubicBezTo>
                      <a:pt x="60" y="723"/>
                      <a:pt x="54" y="728"/>
                      <a:pt x="49" y="732"/>
                    </a:cubicBezTo>
                    <a:cubicBezTo>
                      <a:pt x="46" y="734"/>
                      <a:pt x="44" y="736"/>
                      <a:pt x="42" y="738"/>
                    </a:cubicBezTo>
                    <a:cubicBezTo>
                      <a:pt x="39" y="739"/>
                      <a:pt x="37" y="741"/>
                      <a:pt x="35" y="742"/>
                    </a:cubicBezTo>
                    <a:cubicBezTo>
                      <a:pt x="31" y="745"/>
                      <a:pt x="27" y="748"/>
                      <a:pt x="24" y="750"/>
                    </a:cubicBezTo>
                    <a:cubicBezTo>
                      <a:pt x="19" y="754"/>
                      <a:pt x="15" y="756"/>
                      <a:pt x="15" y="756"/>
                    </a:cubicBezTo>
                    <a:cubicBezTo>
                      <a:pt x="15" y="756"/>
                      <a:pt x="19" y="755"/>
                      <a:pt x="25" y="752"/>
                    </a:cubicBezTo>
                    <a:cubicBezTo>
                      <a:pt x="29" y="751"/>
                      <a:pt x="33" y="749"/>
                      <a:pt x="38" y="747"/>
                    </a:cubicBezTo>
                    <a:cubicBezTo>
                      <a:pt x="40" y="746"/>
                      <a:pt x="42" y="745"/>
                      <a:pt x="45" y="744"/>
                    </a:cubicBezTo>
                    <a:cubicBezTo>
                      <a:pt x="48" y="742"/>
                      <a:pt x="51" y="741"/>
                      <a:pt x="54" y="739"/>
                    </a:cubicBezTo>
                    <a:cubicBezTo>
                      <a:pt x="59" y="736"/>
                      <a:pt x="66" y="733"/>
                      <a:pt x="73" y="729"/>
                    </a:cubicBezTo>
                    <a:cubicBezTo>
                      <a:pt x="80" y="725"/>
                      <a:pt x="87" y="720"/>
                      <a:pt x="95" y="716"/>
                    </a:cubicBezTo>
                    <a:cubicBezTo>
                      <a:pt x="99" y="713"/>
                      <a:pt x="103" y="710"/>
                      <a:pt x="107" y="707"/>
                    </a:cubicBezTo>
                    <a:cubicBezTo>
                      <a:pt x="111" y="705"/>
                      <a:pt x="115" y="702"/>
                      <a:pt x="120" y="698"/>
                    </a:cubicBezTo>
                    <a:cubicBezTo>
                      <a:pt x="124" y="696"/>
                      <a:pt x="128" y="692"/>
                      <a:pt x="132" y="688"/>
                    </a:cubicBezTo>
                    <a:cubicBezTo>
                      <a:pt x="137" y="685"/>
                      <a:pt x="141" y="681"/>
                      <a:pt x="145" y="678"/>
                    </a:cubicBezTo>
                    <a:cubicBezTo>
                      <a:pt x="148" y="676"/>
                      <a:pt x="150" y="674"/>
                      <a:pt x="152" y="672"/>
                    </a:cubicBezTo>
                    <a:cubicBezTo>
                      <a:pt x="154" y="670"/>
                      <a:pt x="156" y="668"/>
                      <a:pt x="158" y="665"/>
                    </a:cubicBezTo>
                    <a:cubicBezTo>
                      <a:pt x="163" y="661"/>
                      <a:pt x="167" y="657"/>
                      <a:pt x="172" y="653"/>
                    </a:cubicBezTo>
                    <a:cubicBezTo>
                      <a:pt x="176" y="648"/>
                      <a:pt x="180" y="643"/>
                      <a:pt x="184" y="638"/>
                    </a:cubicBezTo>
                    <a:cubicBezTo>
                      <a:pt x="187" y="636"/>
                      <a:pt x="189" y="633"/>
                      <a:pt x="191" y="631"/>
                    </a:cubicBezTo>
                    <a:cubicBezTo>
                      <a:pt x="193" y="628"/>
                      <a:pt x="195" y="626"/>
                      <a:pt x="197" y="623"/>
                    </a:cubicBezTo>
                    <a:cubicBezTo>
                      <a:pt x="201" y="618"/>
                      <a:pt x="205" y="612"/>
                      <a:pt x="209" y="607"/>
                    </a:cubicBezTo>
                    <a:cubicBezTo>
                      <a:pt x="213" y="601"/>
                      <a:pt x="217" y="595"/>
                      <a:pt x="221" y="590"/>
                    </a:cubicBezTo>
                    <a:cubicBezTo>
                      <a:pt x="223" y="587"/>
                      <a:pt x="225" y="584"/>
                      <a:pt x="227" y="581"/>
                    </a:cubicBezTo>
                    <a:cubicBezTo>
                      <a:pt x="229" y="578"/>
                      <a:pt x="230" y="574"/>
                      <a:pt x="232" y="571"/>
                    </a:cubicBezTo>
                    <a:cubicBezTo>
                      <a:pt x="236" y="565"/>
                      <a:pt x="239" y="559"/>
                      <a:pt x="243" y="552"/>
                    </a:cubicBezTo>
                    <a:cubicBezTo>
                      <a:pt x="249" y="539"/>
                      <a:pt x="255" y="525"/>
                      <a:pt x="260" y="511"/>
                    </a:cubicBezTo>
                    <a:cubicBezTo>
                      <a:pt x="266" y="496"/>
                      <a:pt x="269" y="481"/>
                      <a:pt x="273" y="466"/>
                    </a:cubicBezTo>
                    <a:cubicBezTo>
                      <a:pt x="280" y="436"/>
                      <a:pt x="283" y="402"/>
                      <a:pt x="283" y="373"/>
                    </a:cubicBezTo>
                    <a:cubicBezTo>
                      <a:pt x="282" y="349"/>
                      <a:pt x="282" y="349"/>
                      <a:pt x="282" y="349"/>
                    </a:cubicBezTo>
                    <a:cubicBezTo>
                      <a:pt x="281" y="341"/>
                      <a:pt x="280" y="333"/>
                      <a:pt x="279" y="325"/>
                    </a:cubicBezTo>
                    <a:cubicBezTo>
                      <a:pt x="277" y="309"/>
                      <a:pt x="273" y="294"/>
                      <a:pt x="270" y="279"/>
                    </a:cubicBezTo>
                    <a:cubicBezTo>
                      <a:pt x="265" y="264"/>
                      <a:pt x="261" y="249"/>
                      <a:pt x="254" y="235"/>
                    </a:cubicBezTo>
                    <a:cubicBezTo>
                      <a:pt x="249" y="221"/>
                      <a:pt x="242" y="208"/>
                      <a:pt x="235" y="195"/>
                    </a:cubicBezTo>
                    <a:cubicBezTo>
                      <a:pt x="232" y="188"/>
                      <a:pt x="228" y="182"/>
                      <a:pt x="224" y="176"/>
                    </a:cubicBezTo>
                    <a:cubicBezTo>
                      <a:pt x="222" y="173"/>
                      <a:pt x="220" y="170"/>
                      <a:pt x="219" y="167"/>
                    </a:cubicBezTo>
                    <a:cubicBezTo>
                      <a:pt x="216" y="164"/>
                      <a:pt x="214" y="161"/>
                      <a:pt x="212" y="158"/>
                    </a:cubicBezTo>
                    <a:cubicBezTo>
                      <a:pt x="208" y="152"/>
                      <a:pt x="204" y="146"/>
                      <a:pt x="200" y="141"/>
                    </a:cubicBezTo>
                    <a:cubicBezTo>
                      <a:pt x="196" y="136"/>
                      <a:pt x="191" y="130"/>
                      <a:pt x="187" y="125"/>
                    </a:cubicBezTo>
                    <a:cubicBezTo>
                      <a:pt x="185" y="123"/>
                      <a:pt x="183" y="120"/>
                      <a:pt x="181" y="118"/>
                    </a:cubicBezTo>
                    <a:cubicBezTo>
                      <a:pt x="178" y="115"/>
                      <a:pt x="176" y="113"/>
                      <a:pt x="174" y="111"/>
                    </a:cubicBezTo>
                    <a:cubicBezTo>
                      <a:pt x="169" y="106"/>
                      <a:pt x="165" y="101"/>
                      <a:pt x="160" y="97"/>
                    </a:cubicBezTo>
                    <a:cubicBezTo>
                      <a:pt x="156" y="93"/>
                      <a:pt x="151" y="89"/>
                      <a:pt x="147" y="85"/>
                    </a:cubicBezTo>
                    <a:cubicBezTo>
                      <a:pt x="142" y="81"/>
                      <a:pt x="138" y="76"/>
                      <a:pt x="133" y="73"/>
                    </a:cubicBezTo>
                    <a:cubicBezTo>
                      <a:pt x="129" y="69"/>
                      <a:pt x="124" y="66"/>
                      <a:pt x="120" y="63"/>
                    </a:cubicBezTo>
                    <a:cubicBezTo>
                      <a:pt x="115" y="59"/>
                      <a:pt x="111" y="56"/>
                      <a:pt x="107" y="53"/>
                    </a:cubicBezTo>
                    <a:cubicBezTo>
                      <a:pt x="102" y="50"/>
                      <a:pt x="98" y="47"/>
                      <a:pt x="94" y="45"/>
                    </a:cubicBezTo>
                    <a:cubicBezTo>
                      <a:pt x="90" y="42"/>
                      <a:pt x="86" y="39"/>
                      <a:pt x="82" y="37"/>
                    </a:cubicBezTo>
                    <a:cubicBezTo>
                      <a:pt x="74" y="32"/>
                      <a:pt x="66" y="28"/>
                      <a:pt x="59" y="24"/>
                    </a:cubicBezTo>
                    <a:cubicBezTo>
                      <a:pt x="52" y="21"/>
                      <a:pt x="45" y="18"/>
                      <a:pt x="39" y="15"/>
                    </a:cubicBezTo>
                    <a:cubicBezTo>
                      <a:pt x="36" y="14"/>
                      <a:pt x="33" y="12"/>
                      <a:pt x="30" y="11"/>
                    </a:cubicBezTo>
                    <a:cubicBezTo>
                      <a:pt x="28" y="10"/>
                      <a:pt x="25" y="9"/>
                      <a:pt x="23" y="8"/>
                    </a:cubicBezTo>
                    <a:cubicBezTo>
                      <a:pt x="18" y="6"/>
                      <a:pt x="14" y="5"/>
                      <a:pt x="10" y="3"/>
                    </a:cubicBezTo>
                    <a:cubicBezTo>
                      <a:pt x="4" y="1"/>
                      <a:pt x="0" y="0"/>
                      <a:pt x="0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2"/>
              <p:cNvSpPr>
                <a:spLocks/>
              </p:cNvSpPr>
              <p:nvPr/>
            </p:nvSpPr>
            <p:spPr bwMode="auto">
              <a:xfrm>
                <a:off x="6694633" y="790313"/>
                <a:ext cx="1387475" cy="3370263"/>
              </a:xfrm>
              <a:custGeom>
                <a:avLst/>
                <a:gdLst>
                  <a:gd name="T0" fmla="*/ 14 w 417"/>
                  <a:gd name="T1" fmla="*/ 6 h 1013"/>
                  <a:gd name="T2" fmla="*/ 40 w 417"/>
                  <a:gd name="T3" fmla="*/ 19 h 1013"/>
                  <a:gd name="T4" fmla="*/ 79 w 417"/>
                  <a:gd name="T5" fmla="*/ 40 h 1013"/>
                  <a:gd name="T6" fmla="*/ 177 w 417"/>
                  <a:gd name="T7" fmla="*/ 110 h 1013"/>
                  <a:gd name="T8" fmla="*/ 281 w 417"/>
                  <a:gd name="T9" fmla="*/ 223 h 1013"/>
                  <a:gd name="T10" fmla="*/ 336 w 417"/>
                  <a:gd name="T11" fmla="*/ 323 h 1013"/>
                  <a:gd name="T12" fmla="*/ 368 w 417"/>
                  <a:gd name="T13" fmla="*/ 438 h 1013"/>
                  <a:gd name="T14" fmla="*/ 373 w 417"/>
                  <a:gd name="T15" fmla="*/ 499 h 1013"/>
                  <a:gd name="T16" fmla="*/ 373 w 417"/>
                  <a:gd name="T17" fmla="*/ 505 h 1013"/>
                  <a:gd name="T18" fmla="*/ 373 w 417"/>
                  <a:gd name="T19" fmla="*/ 521 h 1013"/>
                  <a:gd name="T20" fmla="*/ 371 w 417"/>
                  <a:gd name="T21" fmla="*/ 558 h 1013"/>
                  <a:gd name="T22" fmla="*/ 344 w 417"/>
                  <a:gd name="T23" fmla="*/ 675 h 1013"/>
                  <a:gd name="T24" fmla="*/ 263 w 417"/>
                  <a:gd name="T25" fmla="*/ 821 h 1013"/>
                  <a:gd name="T26" fmla="*/ 130 w 417"/>
                  <a:gd name="T27" fmla="*/ 949 h 1013"/>
                  <a:gd name="T28" fmla="*/ 74 w 417"/>
                  <a:gd name="T29" fmla="*/ 985 h 1013"/>
                  <a:gd name="T30" fmla="*/ 53 w 417"/>
                  <a:gd name="T31" fmla="*/ 997 h 1013"/>
                  <a:gd name="T32" fmla="*/ 23 w 417"/>
                  <a:gd name="T33" fmla="*/ 1013 h 1013"/>
                  <a:gd name="T34" fmla="*/ 55 w 417"/>
                  <a:gd name="T35" fmla="*/ 1002 h 1013"/>
                  <a:gd name="T36" fmla="*/ 78 w 417"/>
                  <a:gd name="T37" fmla="*/ 993 h 1013"/>
                  <a:gd name="T38" fmla="*/ 139 w 417"/>
                  <a:gd name="T39" fmla="*/ 963 h 1013"/>
                  <a:gd name="T40" fmla="*/ 251 w 417"/>
                  <a:gd name="T41" fmla="*/ 882 h 1013"/>
                  <a:gd name="T42" fmla="*/ 356 w 417"/>
                  <a:gd name="T43" fmla="*/ 746 h 1013"/>
                  <a:gd name="T44" fmla="*/ 403 w 417"/>
                  <a:gd name="T45" fmla="*/ 628 h 1013"/>
                  <a:gd name="T46" fmla="*/ 417 w 417"/>
                  <a:gd name="T47" fmla="*/ 530 h 1013"/>
                  <a:gd name="T48" fmla="*/ 417 w 417"/>
                  <a:gd name="T49" fmla="*/ 513 h 1013"/>
                  <a:gd name="T50" fmla="*/ 417 w 417"/>
                  <a:gd name="T51" fmla="*/ 502 h 1013"/>
                  <a:gd name="T52" fmla="*/ 417 w 417"/>
                  <a:gd name="T53" fmla="*/ 498 h 1013"/>
                  <a:gd name="T54" fmla="*/ 411 w 417"/>
                  <a:gd name="T55" fmla="*/ 431 h 1013"/>
                  <a:gd name="T56" fmla="*/ 345 w 417"/>
                  <a:gd name="T57" fmla="*/ 251 h 1013"/>
                  <a:gd name="T58" fmla="*/ 233 w 417"/>
                  <a:gd name="T59" fmla="*/ 120 h 1013"/>
                  <a:gd name="T60" fmla="*/ 117 w 417"/>
                  <a:gd name="T61" fmla="*/ 44 h 1013"/>
                  <a:gd name="T62" fmla="*/ 56 w 417"/>
                  <a:gd name="T63" fmla="*/ 17 h 1013"/>
                  <a:gd name="T64" fmla="*/ 32 w 417"/>
                  <a:gd name="T65" fmla="*/ 9 h 1013"/>
                  <a:gd name="T66" fmla="*/ 0 w 417"/>
                  <a:gd name="T67" fmla="*/ 0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7" h="1013">
                    <a:moveTo>
                      <a:pt x="0" y="0"/>
                    </a:moveTo>
                    <a:cubicBezTo>
                      <a:pt x="0" y="0"/>
                      <a:pt x="4" y="2"/>
                      <a:pt x="14" y="6"/>
                    </a:cubicBezTo>
                    <a:cubicBezTo>
                      <a:pt x="18" y="8"/>
                      <a:pt x="24" y="11"/>
                      <a:pt x="30" y="14"/>
                    </a:cubicBezTo>
                    <a:cubicBezTo>
                      <a:pt x="33" y="16"/>
                      <a:pt x="37" y="17"/>
                      <a:pt x="40" y="19"/>
                    </a:cubicBezTo>
                    <a:cubicBezTo>
                      <a:pt x="44" y="21"/>
                      <a:pt x="48" y="23"/>
                      <a:pt x="52" y="25"/>
                    </a:cubicBezTo>
                    <a:cubicBezTo>
                      <a:pt x="60" y="29"/>
                      <a:pt x="69" y="34"/>
                      <a:pt x="79" y="40"/>
                    </a:cubicBezTo>
                    <a:cubicBezTo>
                      <a:pt x="88" y="46"/>
                      <a:pt x="98" y="52"/>
                      <a:pt x="109" y="59"/>
                    </a:cubicBezTo>
                    <a:cubicBezTo>
                      <a:pt x="130" y="73"/>
                      <a:pt x="154" y="89"/>
                      <a:pt x="177" y="110"/>
                    </a:cubicBezTo>
                    <a:cubicBezTo>
                      <a:pt x="201" y="130"/>
                      <a:pt x="225" y="153"/>
                      <a:pt x="248" y="180"/>
                    </a:cubicBezTo>
                    <a:cubicBezTo>
                      <a:pt x="260" y="193"/>
                      <a:pt x="271" y="208"/>
                      <a:pt x="281" y="223"/>
                    </a:cubicBezTo>
                    <a:cubicBezTo>
                      <a:pt x="292" y="238"/>
                      <a:pt x="302" y="254"/>
                      <a:pt x="311" y="271"/>
                    </a:cubicBezTo>
                    <a:cubicBezTo>
                      <a:pt x="320" y="288"/>
                      <a:pt x="329" y="305"/>
                      <a:pt x="336" y="323"/>
                    </a:cubicBezTo>
                    <a:cubicBezTo>
                      <a:pt x="343" y="341"/>
                      <a:pt x="350" y="360"/>
                      <a:pt x="355" y="379"/>
                    </a:cubicBezTo>
                    <a:cubicBezTo>
                      <a:pt x="361" y="398"/>
                      <a:pt x="365" y="418"/>
                      <a:pt x="368" y="438"/>
                    </a:cubicBezTo>
                    <a:cubicBezTo>
                      <a:pt x="371" y="458"/>
                      <a:pt x="373" y="478"/>
                      <a:pt x="373" y="498"/>
                    </a:cubicBezTo>
                    <a:cubicBezTo>
                      <a:pt x="373" y="499"/>
                      <a:pt x="373" y="499"/>
                      <a:pt x="373" y="499"/>
                    </a:cubicBezTo>
                    <a:cubicBezTo>
                      <a:pt x="373" y="501"/>
                      <a:pt x="373" y="501"/>
                      <a:pt x="373" y="501"/>
                    </a:cubicBezTo>
                    <a:cubicBezTo>
                      <a:pt x="373" y="505"/>
                      <a:pt x="373" y="505"/>
                      <a:pt x="373" y="505"/>
                    </a:cubicBezTo>
                    <a:cubicBezTo>
                      <a:pt x="373" y="513"/>
                      <a:pt x="373" y="513"/>
                      <a:pt x="373" y="513"/>
                    </a:cubicBezTo>
                    <a:cubicBezTo>
                      <a:pt x="373" y="516"/>
                      <a:pt x="373" y="519"/>
                      <a:pt x="373" y="521"/>
                    </a:cubicBezTo>
                    <a:cubicBezTo>
                      <a:pt x="373" y="529"/>
                      <a:pt x="373" y="529"/>
                      <a:pt x="373" y="529"/>
                    </a:cubicBezTo>
                    <a:cubicBezTo>
                      <a:pt x="373" y="538"/>
                      <a:pt x="372" y="548"/>
                      <a:pt x="371" y="558"/>
                    </a:cubicBezTo>
                    <a:cubicBezTo>
                      <a:pt x="368" y="578"/>
                      <a:pt x="365" y="598"/>
                      <a:pt x="361" y="618"/>
                    </a:cubicBezTo>
                    <a:cubicBezTo>
                      <a:pt x="356" y="637"/>
                      <a:pt x="351" y="656"/>
                      <a:pt x="344" y="675"/>
                    </a:cubicBezTo>
                    <a:cubicBezTo>
                      <a:pt x="338" y="693"/>
                      <a:pt x="330" y="711"/>
                      <a:pt x="322" y="728"/>
                    </a:cubicBezTo>
                    <a:cubicBezTo>
                      <a:pt x="305" y="762"/>
                      <a:pt x="285" y="794"/>
                      <a:pt x="263" y="821"/>
                    </a:cubicBezTo>
                    <a:cubicBezTo>
                      <a:pt x="241" y="849"/>
                      <a:pt x="218" y="874"/>
                      <a:pt x="196" y="895"/>
                    </a:cubicBezTo>
                    <a:cubicBezTo>
                      <a:pt x="173" y="916"/>
                      <a:pt x="150" y="934"/>
                      <a:pt x="130" y="949"/>
                    </a:cubicBezTo>
                    <a:cubicBezTo>
                      <a:pt x="119" y="957"/>
                      <a:pt x="109" y="963"/>
                      <a:pt x="100" y="969"/>
                    </a:cubicBezTo>
                    <a:cubicBezTo>
                      <a:pt x="91" y="975"/>
                      <a:pt x="82" y="981"/>
                      <a:pt x="74" y="985"/>
                    </a:cubicBezTo>
                    <a:cubicBezTo>
                      <a:pt x="70" y="987"/>
                      <a:pt x="66" y="990"/>
                      <a:pt x="63" y="992"/>
                    </a:cubicBezTo>
                    <a:cubicBezTo>
                      <a:pt x="59" y="994"/>
                      <a:pt x="56" y="995"/>
                      <a:pt x="53" y="997"/>
                    </a:cubicBezTo>
                    <a:cubicBezTo>
                      <a:pt x="46" y="1001"/>
                      <a:pt x="41" y="1004"/>
                      <a:pt x="37" y="1006"/>
                    </a:cubicBezTo>
                    <a:cubicBezTo>
                      <a:pt x="28" y="1010"/>
                      <a:pt x="23" y="1013"/>
                      <a:pt x="23" y="1013"/>
                    </a:cubicBezTo>
                    <a:cubicBezTo>
                      <a:pt x="23" y="1013"/>
                      <a:pt x="28" y="1011"/>
                      <a:pt x="38" y="1008"/>
                    </a:cubicBezTo>
                    <a:cubicBezTo>
                      <a:pt x="42" y="1007"/>
                      <a:pt x="48" y="1005"/>
                      <a:pt x="55" y="1002"/>
                    </a:cubicBezTo>
                    <a:cubicBezTo>
                      <a:pt x="58" y="1001"/>
                      <a:pt x="62" y="1000"/>
                      <a:pt x="66" y="998"/>
                    </a:cubicBezTo>
                    <a:cubicBezTo>
                      <a:pt x="70" y="996"/>
                      <a:pt x="74" y="995"/>
                      <a:pt x="78" y="993"/>
                    </a:cubicBezTo>
                    <a:cubicBezTo>
                      <a:pt x="87" y="990"/>
                      <a:pt x="96" y="985"/>
                      <a:pt x="106" y="980"/>
                    </a:cubicBezTo>
                    <a:cubicBezTo>
                      <a:pt x="117" y="975"/>
                      <a:pt x="127" y="970"/>
                      <a:pt x="139" y="963"/>
                    </a:cubicBezTo>
                    <a:cubicBezTo>
                      <a:pt x="162" y="951"/>
                      <a:pt x="187" y="935"/>
                      <a:pt x="212" y="915"/>
                    </a:cubicBezTo>
                    <a:cubicBezTo>
                      <a:pt x="225" y="905"/>
                      <a:pt x="238" y="894"/>
                      <a:pt x="251" y="882"/>
                    </a:cubicBezTo>
                    <a:cubicBezTo>
                      <a:pt x="264" y="870"/>
                      <a:pt x="276" y="857"/>
                      <a:pt x="289" y="843"/>
                    </a:cubicBezTo>
                    <a:cubicBezTo>
                      <a:pt x="314" y="815"/>
                      <a:pt x="337" y="782"/>
                      <a:pt x="356" y="746"/>
                    </a:cubicBezTo>
                    <a:cubicBezTo>
                      <a:pt x="366" y="728"/>
                      <a:pt x="375" y="709"/>
                      <a:pt x="383" y="689"/>
                    </a:cubicBezTo>
                    <a:cubicBezTo>
                      <a:pt x="391" y="669"/>
                      <a:pt x="397" y="649"/>
                      <a:pt x="403" y="628"/>
                    </a:cubicBezTo>
                    <a:cubicBezTo>
                      <a:pt x="408" y="607"/>
                      <a:pt x="412" y="585"/>
                      <a:pt x="414" y="563"/>
                    </a:cubicBezTo>
                    <a:cubicBezTo>
                      <a:pt x="415" y="552"/>
                      <a:pt x="417" y="541"/>
                      <a:pt x="417" y="530"/>
                    </a:cubicBezTo>
                    <a:cubicBezTo>
                      <a:pt x="417" y="521"/>
                      <a:pt x="417" y="521"/>
                      <a:pt x="417" y="521"/>
                    </a:cubicBezTo>
                    <a:cubicBezTo>
                      <a:pt x="417" y="519"/>
                      <a:pt x="417" y="516"/>
                      <a:pt x="417" y="513"/>
                    </a:cubicBezTo>
                    <a:cubicBezTo>
                      <a:pt x="417" y="506"/>
                      <a:pt x="417" y="506"/>
                      <a:pt x="417" y="506"/>
                    </a:cubicBezTo>
                    <a:cubicBezTo>
                      <a:pt x="417" y="502"/>
                      <a:pt x="417" y="502"/>
                      <a:pt x="417" y="502"/>
                    </a:cubicBezTo>
                    <a:cubicBezTo>
                      <a:pt x="417" y="500"/>
                      <a:pt x="417" y="500"/>
                      <a:pt x="417" y="500"/>
                    </a:cubicBezTo>
                    <a:cubicBezTo>
                      <a:pt x="417" y="498"/>
                      <a:pt x="417" y="498"/>
                      <a:pt x="417" y="498"/>
                    </a:cubicBezTo>
                    <a:cubicBezTo>
                      <a:pt x="417" y="497"/>
                      <a:pt x="417" y="497"/>
                      <a:pt x="417" y="497"/>
                    </a:cubicBezTo>
                    <a:cubicBezTo>
                      <a:pt x="417" y="475"/>
                      <a:pt x="415" y="453"/>
                      <a:pt x="411" y="431"/>
                    </a:cubicBezTo>
                    <a:cubicBezTo>
                      <a:pt x="408" y="409"/>
                      <a:pt x="403" y="388"/>
                      <a:pt x="397" y="367"/>
                    </a:cubicBezTo>
                    <a:cubicBezTo>
                      <a:pt x="384" y="325"/>
                      <a:pt x="366" y="286"/>
                      <a:pt x="345" y="251"/>
                    </a:cubicBezTo>
                    <a:cubicBezTo>
                      <a:pt x="323" y="216"/>
                      <a:pt x="299" y="185"/>
                      <a:pt x="273" y="158"/>
                    </a:cubicBezTo>
                    <a:cubicBezTo>
                      <a:pt x="260" y="144"/>
                      <a:pt x="246" y="132"/>
                      <a:pt x="233" y="120"/>
                    </a:cubicBezTo>
                    <a:cubicBezTo>
                      <a:pt x="220" y="109"/>
                      <a:pt x="206" y="99"/>
                      <a:pt x="193" y="89"/>
                    </a:cubicBezTo>
                    <a:cubicBezTo>
                      <a:pt x="167" y="71"/>
                      <a:pt x="141" y="56"/>
                      <a:pt x="117" y="44"/>
                    </a:cubicBezTo>
                    <a:cubicBezTo>
                      <a:pt x="106" y="38"/>
                      <a:pt x="95" y="33"/>
                      <a:pt x="84" y="28"/>
                    </a:cubicBezTo>
                    <a:cubicBezTo>
                      <a:pt x="74" y="24"/>
                      <a:pt x="64" y="20"/>
                      <a:pt x="56" y="17"/>
                    </a:cubicBezTo>
                    <a:cubicBezTo>
                      <a:pt x="51" y="16"/>
                      <a:pt x="47" y="14"/>
                      <a:pt x="43" y="13"/>
                    </a:cubicBezTo>
                    <a:cubicBezTo>
                      <a:pt x="39" y="11"/>
                      <a:pt x="35" y="10"/>
                      <a:pt x="32" y="9"/>
                    </a:cubicBezTo>
                    <a:cubicBezTo>
                      <a:pt x="25" y="7"/>
                      <a:pt x="19" y="5"/>
                      <a:pt x="14" y="4"/>
                    </a:cubicBezTo>
                    <a:cubicBezTo>
                      <a:pt x="5" y="1"/>
                      <a:pt x="0" y="0"/>
                      <a:pt x="0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2886154" y="2204226"/>
              <a:ext cx="124161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kern="0" cap="all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Insert Sample Text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774465" y="3569550"/>
              <a:ext cx="2194579" cy="2453972"/>
              <a:chOff x="774465" y="3569550"/>
              <a:chExt cx="2194579" cy="2453972"/>
            </a:xfrm>
          </p:grpSpPr>
          <p:sp>
            <p:nvSpPr>
              <p:cNvPr id="50" name="Right Arrow 49"/>
              <p:cNvSpPr/>
              <p:nvPr/>
            </p:nvSpPr>
            <p:spPr>
              <a:xfrm>
                <a:off x="827506" y="3569550"/>
                <a:ext cx="2141538" cy="2453972"/>
              </a:xfrm>
              <a:prstGeom prst="rightArrow">
                <a:avLst>
                  <a:gd name="adj1" fmla="val 64150"/>
                  <a:gd name="adj2" fmla="val 39227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74465" y="4319483"/>
                <a:ext cx="160963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kern="0" dirty="0">
                    <a:solidFill>
                      <a:schemeClr val="accent1"/>
                    </a:solidFill>
                    <a:latin typeface="Arial" pitchFamily="34" charset="0"/>
                    <a:cs typeface="Arial" pitchFamily="34" charset="0"/>
                  </a:rPr>
                  <a:t>Sample Text</a:t>
                </a:r>
                <a:endParaRPr lang="en-US" sz="2000" kern="0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5398465" y="5124189"/>
              <a:ext cx="6060734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b="1" kern="0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Insert Sample Text</a:t>
              </a:r>
              <a:endParaRPr lang="en-US" sz="2000" b="1" kern="0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  <a:p>
              <a:pPr algn="r"/>
              <a:r>
                <a:rPr lang="en-US" kern="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This is a sample text. Insert your desired text here.  </a:t>
              </a:r>
              <a:endParaRPr lang="en-US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465152" y="1955346"/>
              <a:ext cx="2736939" cy="1414463"/>
              <a:chOff x="4443118" y="1933312"/>
              <a:chExt cx="2736939" cy="1414463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4443118" y="1933312"/>
                <a:ext cx="686616" cy="1414463"/>
                <a:chOff x="4498203" y="1951971"/>
                <a:chExt cx="686616" cy="1414463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4498203" y="1951971"/>
                  <a:ext cx="0" cy="1414463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5184819" y="1951971"/>
                  <a:ext cx="0" cy="1414463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Rectangle 38"/>
                <p:cNvSpPr/>
                <p:nvPr/>
              </p:nvSpPr>
              <p:spPr>
                <a:xfrm>
                  <a:off x="4607696" y="1965423"/>
                  <a:ext cx="461665" cy="1387559"/>
                </a:xfrm>
                <a:prstGeom prst="rect">
                  <a:avLst/>
                </a:prstGeom>
              </p:spPr>
              <p:txBody>
                <a:bodyPr vert="vert270" wrap="none">
                  <a:spAutoFit/>
                </a:bodyPr>
                <a:lstStyle/>
                <a:p>
                  <a:r>
                    <a:rPr lang="en-US" kern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Sample Text</a:t>
                  </a:r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250683" y="1933312"/>
                <a:ext cx="577123" cy="1414463"/>
                <a:chOff x="4607696" y="1951971"/>
                <a:chExt cx="577123" cy="1414463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5184819" y="1951971"/>
                  <a:ext cx="0" cy="1414463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Rectangle 43"/>
                <p:cNvSpPr/>
                <p:nvPr/>
              </p:nvSpPr>
              <p:spPr>
                <a:xfrm>
                  <a:off x="4607696" y="1965423"/>
                  <a:ext cx="461665" cy="1387559"/>
                </a:xfrm>
                <a:prstGeom prst="rect">
                  <a:avLst/>
                </a:prstGeom>
              </p:spPr>
              <p:txBody>
                <a:bodyPr vert="vert270" wrap="none">
                  <a:spAutoFit/>
                </a:bodyPr>
                <a:lstStyle/>
                <a:p>
                  <a:r>
                    <a:rPr lang="en-US" kern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Sample Text</a:t>
                  </a:r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5950769" y="1933312"/>
                <a:ext cx="577123" cy="1414463"/>
                <a:chOff x="4607696" y="1951971"/>
                <a:chExt cx="577123" cy="1414463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>
                  <a:off x="5184819" y="1951971"/>
                  <a:ext cx="0" cy="1414463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Rectangle 47"/>
                <p:cNvSpPr/>
                <p:nvPr/>
              </p:nvSpPr>
              <p:spPr>
                <a:xfrm>
                  <a:off x="4607696" y="1965423"/>
                  <a:ext cx="461665" cy="1387559"/>
                </a:xfrm>
                <a:prstGeom prst="rect">
                  <a:avLst/>
                </a:prstGeom>
              </p:spPr>
              <p:txBody>
                <a:bodyPr vert="vert270" wrap="none">
                  <a:spAutoFit/>
                </a:bodyPr>
                <a:lstStyle/>
                <a:p>
                  <a:r>
                    <a:rPr lang="en-US" kern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Sample Text</a:t>
                  </a:r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6602934" y="1933312"/>
                <a:ext cx="577123" cy="1414463"/>
                <a:chOff x="4607696" y="1951971"/>
                <a:chExt cx="577123" cy="1414463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>
                  <a:off x="5184819" y="1951971"/>
                  <a:ext cx="0" cy="1414463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Rectangle 57"/>
                <p:cNvSpPr/>
                <p:nvPr/>
              </p:nvSpPr>
              <p:spPr>
                <a:xfrm>
                  <a:off x="4607696" y="1965423"/>
                  <a:ext cx="461665" cy="1387559"/>
                </a:xfrm>
                <a:prstGeom prst="rect">
                  <a:avLst/>
                </a:prstGeom>
              </p:spPr>
              <p:txBody>
                <a:bodyPr vert="vert270" wrap="none">
                  <a:spAutoFit/>
                </a:bodyPr>
                <a:lstStyle/>
                <a:p>
                  <a:r>
                    <a:rPr lang="en-US" kern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Sample Text</a:t>
                  </a:r>
                  <a:endPara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2065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9032" y="-1061"/>
            <a:ext cx="12150789" cy="68483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1387">
              <a:defRPr/>
            </a:pPr>
            <a:endParaRPr lang="es-UY" sz="2387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2976" y="4646934"/>
            <a:ext cx="2830223" cy="607539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1387">
              <a:defRPr/>
            </a:pPr>
            <a:r>
              <a:rPr lang="en-US" sz="2387" b="1" dirty="0">
                <a:solidFill>
                  <a:prstClr val="white"/>
                </a:solidFill>
                <a:latin typeface="Calibri" panose="020F0502020204030204"/>
              </a:rPr>
              <a:t>SUBSCRIBE NOW</a:t>
            </a:r>
            <a:endParaRPr lang="es-UY" sz="2387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65444" y="4032959"/>
            <a:ext cx="1838440" cy="740441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128" tIns="45564" rIns="91128" bIns="45564" numCol="1" anchor="t" anchorCtr="0" compatLnSpc="1">
            <a:prstTxWarp prst="textNoShape">
              <a:avLst/>
            </a:prstTxWarp>
          </a:bodyPr>
          <a:lstStyle/>
          <a:p>
            <a:pPr defTabSz="911387">
              <a:defRPr/>
            </a:pPr>
            <a:endParaRPr lang="en-US" sz="2387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355" y="3362487"/>
            <a:ext cx="4142315" cy="3374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1387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47063" y="717573"/>
            <a:ext cx="4309928" cy="3566739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128" tIns="45564" rIns="91128" bIns="45564" numCol="1" anchor="t" anchorCtr="0" compatLnSpc="1">
              <a:prstTxWarp prst="textNoShape">
                <a:avLst/>
              </a:prstTxWarp>
            </a:bodyPr>
            <a:lstStyle/>
            <a:p>
              <a:pPr algn="ctr" defTabSz="911387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28" tIns="45564" rIns="91128" bIns="45564" numCol="1" anchor="t" anchorCtr="0" compatLnSpc="1">
              <a:prstTxWarp prst="textNoShape">
                <a:avLst/>
              </a:prstTxWarp>
            </a:bodyPr>
            <a:lstStyle/>
            <a:p>
              <a:pPr algn="ctr" defTabSz="911387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28" tIns="45564" rIns="91128" bIns="45564" numCol="1" anchor="t" anchorCtr="0" compatLnSpc="1">
              <a:prstTxWarp prst="textNoShape">
                <a:avLst/>
              </a:prstTxWarp>
            </a:bodyPr>
            <a:lstStyle/>
            <a:p>
              <a:pPr algn="ctr" defTabSz="911387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28" tIns="45564" rIns="91128" bIns="45564" numCol="1" anchor="t" anchorCtr="0" compatLnSpc="1">
              <a:prstTxWarp prst="textNoShape">
                <a:avLst/>
              </a:prstTxWarp>
            </a:bodyPr>
            <a:lstStyle/>
            <a:p>
              <a:pPr algn="ctr" defTabSz="911387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28" tIns="45564" rIns="91128" bIns="45564" numCol="1" anchor="t" anchorCtr="0" compatLnSpc="1">
              <a:prstTxWarp prst="textNoShape">
                <a:avLst/>
              </a:prstTxWarp>
            </a:bodyPr>
            <a:lstStyle/>
            <a:p>
              <a:pPr algn="ctr" defTabSz="911387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28" tIns="45564" rIns="91128" bIns="45564" numCol="1" anchor="t" anchorCtr="0" compatLnSpc="1">
              <a:prstTxWarp prst="textNoShape">
                <a:avLst/>
              </a:prstTxWarp>
            </a:bodyPr>
            <a:lstStyle/>
            <a:p>
              <a:pPr algn="ctr" defTabSz="911387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128" tIns="45564" rIns="91128" bIns="45564" numCol="1" anchor="t" anchorCtr="0" compatLnSpc="1">
              <a:prstTxWarp prst="textNoShape">
                <a:avLst/>
              </a:prstTxWarp>
            </a:bodyPr>
            <a:lstStyle/>
            <a:p>
              <a:pPr algn="ctr" defTabSz="911387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5252" y="5337450"/>
            <a:ext cx="2540580" cy="3030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1387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4602" y="4846858"/>
            <a:ext cx="4705824" cy="905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251" indent="-169251" defTabSz="911387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Easy to use</a:t>
            </a:r>
          </a:p>
          <a:p>
            <a:pPr marL="169251" indent="-169251" defTabSz="911387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Fully customizable</a:t>
            </a:r>
          </a:p>
          <a:p>
            <a:pPr marL="169251" indent="-169251" defTabSz="911387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4609" y="4465770"/>
            <a:ext cx="5896811" cy="368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1387">
              <a:defRPr/>
            </a:pPr>
            <a:r>
              <a:rPr lang="en-US" sz="1788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3" y="6114911"/>
            <a:ext cx="12150789" cy="673638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1386" y="1846461"/>
            <a:ext cx="5572249" cy="136430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1114">
              <a:defRPr/>
            </a:pPr>
            <a:endParaRPr lang="es-UY" sz="2387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880" y="770334"/>
            <a:ext cx="2782408" cy="52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1078" y="2008628"/>
            <a:ext cx="3612881" cy="82818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1114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1114">
              <a:defRPr/>
            </a:pPr>
            <a:r>
              <a:rPr lang="en-US" sz="3187" b="1" kern="0" dirty="0">
                <a:solidFill>
                  <a:prstClr val="white"/>
                </a:solidFill>
              </a:rPr>
              <a:t>FREEBUNDLE15</a:t>
            </a:r>
            <a:endParaRPr lang="es-UY" sz="2387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1412" y="1378118"/>
            <a:ext cx="5012202" cy="3374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1114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34860" y="882790"/>
            <a:ext cx="3944608" cy="230575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152" tIns="45576" rIns="91152" bIns="45576" numCol="1" anchor="t" anchorCtr="0" compatLnSpc="1">
            <a:prstTxWarp prst="textNoShape">
              <a:avLst/>
            </a:prstTxWarp>
          </a:bodyPr>
          <a:lstStyle/>
          <a:p>
            <a:pPr defTabSz="911387">
              <a:defRPr/>
            </a:pP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70778" y="2750219"/>
            <a:ext cx="526476" cy="460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5700">
              <a:defRPr/>
            </a:pPr>
            <a:r>
              <a:rPr lang="en-GB" sz="2391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n-IN" sz="2391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28189" y="2308967"/>
            <a:ext cx="269150" cy="369310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72" tIns="45636" rIns="91272" bIns="45636" numCol="1" anchor="t" anchorCtr="0" compatLnSpc="1">
            <a:prstTxWarp prst="textNoShape">
              <a:avLst/>
            </a:prstTxWarp>
          </a:bodyPr>
          <a:lstStyle/>
          <a:p>
            <a:pPr defTabSz="1216430">
              <a:defRPr/>
            </a:pPr>
            <a:endParaRPr lang="en-IN" sz="2393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4C4DB26-DF46-40A3-82F7-3C27FAB45C99}"/>
              </a:ext>
            </a:extLst>
          </p:cNvPr>
          <p:cNvGrpSpPr/>
          <p:nvPr/>
        </p:nvGrpSpPr>
        <p:grpSpPr>
          <a:xfrm>
            <a:off x="1033279" y="1210674"/>
            <a:ext cx="3848105" cy="1626144"/>
            <a:chOff x="589546" y="1039226"/>
            <a:chExt cx="10729190" cy="4779549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F049BD79-9D2A-4A6C-A038-93361929BF74}"/>
                </a:ext>
              </a:extLst>
            </p:cNvPr>
            <p:cNvGrpSpPr/>
            <p:nvPr/>
          </p:nvGrpSpPr>
          <p:grpSpPr>
            <a:xfrm>
              <a:off x="7110965" y="1503946"/>
              <a:ext cx="1600230" cy="3649107"/>
              <a:chOff x="7417031" y="1503946"/>
              <a:chExt cx="1321675" cy="3649107"/>
            </a:xfrm>
            <a:solidFill>
              <a:srgbClr val="778899">
                <a:lumMod val="60000"/>
                <a:lumOff val="40000"/>
              </a:srgbClr>
            </a:solidFill>
          </p:grpSpPr>
          <p:sp>
            <p:nvSpPr>
              <p:cNvPr id="176" name="Right Arrow 22">
                <a:extLst>
                  <a:ext uri="{FF2B5EF4-FFF2-40B4-BE49-F238E27FC236}">
                    <a16:creationId xmlns:a16="http://schemas.microsoft.com/office/drawing/2014/main" id="{A4C75A5D-80BB-4C14-9527-D97AB0D88964}"/>
                  </a:ext>
                </a:extLst>
              </p:cNvPr>
              <p:cNvSpPr/>
              <p:nvPr/>
            </p:nvSpPr>
            <p:spPr>
              <a:xfrm>
                <a:off x="7417031" y="1503946"/>
                <a:ext cx="1321675" cy="673768"/>
              </a:xfrm>
              <a:prstGeom prst="rightArrow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Right Arrow 23">
                <a:extLst>
                  <a:ext uri="{FF2B5EF4-FFF2-40B4-BE49-F238E27FC236}">
                    <a16:creationId xmlns:a16="http://schemas.microsoft.com/office/drawing/2014/main" id="{BA6F0532-3AB7-4604-B33F-292C74459015}"/>
                  </a:ext>
                </a:extLst>
              </p:cNvPr>
              <p:cNvSpPr/>
              <p:nvPr/>
            </p:nvSpPr>
            <p:spPr>
              <a:xfrm>
                <a:off x="7417031" y="2247781"/>
                <a:ext cx="1321675" cy="673768"/>
              </a:xfrm>
              <a:prstGeom prst="rightArrow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Right Arrow 24">
                <a:extLst>
                  <a:ext uri="{FF2B5EF4-FFF2-40B4-BE49-F238E27FC236}">
                    <a16:creationId xmlns:a16="http://schemas.microsoft.com/office/drawing/2014/main" id="{60ADA352-3919-4E3C-B3B6-718385F1B24E}"/>
                  </a:ext>
                </a:extLst>
              </p:cNvPr>
              <p:cNvSpPr/>
              <p:nvPr/>
            </p:nvSpPr>
            <p:spPr>
              <a:xfrm>
                <a:off x="7417031" y="2991616"/>
                <a:ext cx="1321675" cy="673768"/>
              </a:xfrm>
              <a:prstGeom prst="rightArrow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Right Arrow 25">
                <a:extLst>
                  <a:ext uri="{FF2B5EF4-FFF2-40B4-BE49-F238E27FC236}">
                    <a16:creationId xmlns:a16="http://schemas.microsoft.com/office/drawing/2014/main" id="{C484CE39-21E7-43B1-9934-67ECF9F927E8}"/>
                  </a:ext>
                </a:extLst>
              </p:cNvPr>
              <p:cNvSpPr/>
              <p:nvPr/>
            </p:nvSpPr>
            <p:spPr>
              <a:xfrm>
                <a:off x="7417031" y="3735451"/>
                <a:ext cx="1321675" cy="673768"/>
              </a:xfrm>
              <a:prstGeom prst="rightArrow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Right Arrow 26">
                <a:extLst>
                  <a:ext uri="{FF2B5EF4-FFF2-40B4-BE49-F238E27FC236}">
                    <a16:creationId xmlns:a16="http://schemas.microsoft.com/office/drawing/2014/main" id="{054E42B0-3145-4498-A977-3530BADA662C}"/>
                  </a:ext>
                </a:extLst>
              </p:cNvPr>
              <p:cNvSpPr/>
              <p:nvPr/>
            </p:nvSpPr>
            <p:spPr>
              <a:xfrm>
                <a:off x="7417031" y="4479285"/>
                <a:ext cx="1321675" cy="673768"/>
              </a:xfrm>
              <a:prstGeom prst="rightArrow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6" name="Group 33">
              <a:extLst>
                <a:ext uri="{FF2B5EF4-FFF2-40B4-BE49-F238E27FC236}">
                  <a16:creationId xmlns:a16="http://schemas.microsoft.com/office/drawing/2014/main" id="{385C6661-0C15-4CF8-B7AF-EF47956CF2D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724890">
              <a:off x="3740897" y="1039226"/>
              <a:ext cx="4710207" cy="4779549"/>
              <a:chOff x="2183" y="395"/>
              <a:chExt cx="3668" cy="3722"/>
            </a:xfrm>
          </p:grpSpPr>
          <p:sp>
            <p:nvSpPr>
              <p:cNvPr id="156" name="Freeform 34">
                <a:extLst>
                  <a:ext uri="{FF2B5EF4-FFF2-40B4-BE49-F238E27FC236}">
                    <a16:creationId xmlns:a16="http://schemas.microsoft.com/office/drawing/2014/main" id="{0E0B6338-EBF8-4CCB-8BA8-928C16B842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7" y="3399"/>
                <a:ext cx="491" cy="666"/>
              </a:xfrm>
              <a:custGeom>
                <a:avLst/>
                <a:gdLst>
                  <a:gd name="T0" fmla="*/ 0 w 217"/>
                  <a:gd name="T1" fmla="*/ 0 h 295"/>
                  <a:gd name="T2" fmla="*/ 80 w 217"/>
                  <a:gd name="T3" fmla="*/ 197 h 295"/>
                  <a:gd name="T4" fmla="*/ 129 w 217"/>
                  <a:gd name="T5" fmla="*/ 252 h 295"/>
                  <a:gd name="T6" fmla="*/ 158 w 217"/>
                  <a:gd name="T7" fmla="*/ 295 h 295"/>
                  <a:gd name="T8" fmla="*/ 208 w 217"/>
                  <a:gd name="T9" fmla="*/ 249 h 295"/>
                  <a:gd name="T10" fmla="*/ 193 w 217"/>
                  <a:gd name="T11" fmla="*/ 218 h 295"/>
                  <a:gd name="T12" fmla="*/ 129 w 217"/>
                  <a:gd name="T13" fmla="*/ 153 h 295"/>
                  <a:gd name="T14" fmla="*/ 66 w 217"/>
                  <a:gd name="T15" fmla="*/ 0 h 295"/>
                  <a:gd name="T16" fmla="*/ 0 w 217"/>
                  <a:gd name="T17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7" h="295">
                    <a:moveTo>
                      <a:pt x="0" y="0"/>
                    </a:moveTo>
                    <a:cubicBezTo>
                      <a:pt x="0" y="0"/>
                      <a:pt x="56" y="160"/>
                      <a:pt x="80" y="197"/>
                    </a:cubicBezTo>
                    <a:cubicBezTo>
                      <a:pt x="104" y="235"/>
                      <a:pt x="109" y="238"/>
                      <a:pt x="129" y="252"/>
                    </a:cubicBezTo>
                    <a:cubicBezTo>
                      <a:pt x="148" y="266"/>
                      <a:pt x="164" y="274"/>
                      <a:pt x="158" y="295"/>
                    </a:cubicBezTo>
                    <a:cubicBezTo>
                      <a:pt x="208" y="249"/>
                      <a:pt x="208" y="249"/>
                      <a:pt x="208" y="249"/>
                    </a:cubicBezTo>
                    <a:cubicBezTo>
                      <a:pt x="208" y="249"/>
                      <a:pt x="217" y="230"/>
                      <a:pt x="193" y="218"/>
                    </a:cubicBezTo>
                    <a:cubicBezTo>
                      <a:pt x="169" y="206"/>
                      <a:pt x="143" y="190"/>
                      <a:pt x="129" y="153"/>
                    </a:cubicBezTo>
                    <a:cubicBezTo>
                      <a:pt x="114" y="116"/>
                      <a:pt x="66" y="0"/>
                      <a:pt x="6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8899">
                  <a:lumMod val="60000"/>
                  <a:lumOff val="4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7" name="Freeform 35">
                <a:extLst>
                  <a:ext uri="{FF2B5EF4-FFF2-40B4-BE49-F238E27FC236}">
                    <a16:creationId xmlns:a16="http://schemas.microsoft.com/office/drawing/2014/main" id="{4EEBD2EB-4AC8-4040-8D7E-B0CD5C6D0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7" y="3080"/>
                <a:ext cx="248" cy="305"/>
              </a:xfrm>
              <a:custGeom>
                <a:avLst/>
                <a:gdLst>
                  <a:gd name="T0" fmla="*/ 0 w 110"/>
                  <a:gd name="T1" fmla="*/ 15 h 135"/>
                  <a:gd name="T2" fmla="*/ 49 w 110"/>
                  <a:gd name="T3" fmla="*/ 92 h 135"/>
                  <a:gd name="T4" fmla="*/ 61 w 110"/>
                  <a:gd name="T5" fmla="*/ 135 h 135"/>
                  <a:gd name="T6" fmla="*/ 104 w 110"/>
                  <a:gd name="T7" fmla="*/ 96 h 135"/>
                  <a:gd name="T8" fmla="*/ 107 w 110"/>
                  <a:gd name="T9" fmla="*/ 78 h 135"/>
                  <a:gd name="T10" fmla="*/ 69 w 110"/>
                  <a:gd name="T11" fmla="*/ 0 h 135"/>
                  <a:gd name="T12" fmla="*/ 0 w 110"/>
                  <a:gd name="T13" fmla="*/ 1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0" h="135">
                    <a:moveTo>
                      <a:pt x="0" y="15"/>
                    </a:moveTo>
                    <a:cubicBezTo>
                      <a:pt x="3" y="15"/>
                      <a:pt x="49" y="92"/>
                      <a:pt x="49" y="92"/>
                    </a:cubicBezTo>
                    <a:cubicBezTo>
                      <a:pt x="49" y="92"/>
                      <a:pt x="65" y="121"/>
                      <a:pt x="61" y="135"/>
                    </a:cubicBezTo>
                    <a:cubicBezTo>
                      <a:pt x="104" y="96"/>
                      <a:pt x="104" y="96"/>
                      <a:pt x="104" y="96"/>
                    </a:cubicBezTo>
                    <a:cubicBezTo>
                      <a:pt x="104" y="96"/>
                      <a:pt x="110" y="86"/>
                      <a:pt x="107" y="78"/>
                    </a:cubicBezTo>
                    <a:cubicBezTo>
                      <a:pt x="104" y="70"/>
                      <a:pt x="69" y="0"/>
                      <a:pt x="69" y="0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778899">
                  <a:lumMod val="60000"/>
                  <a:lumOff val="4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9" name="Freeform 36">
                <a:extLst>
                  <a:ext uri="{FF2B5EF4-FFF2-40B4-BE49-F238E27FC236}">
                    <a16:creationId xmlns:a16="http://schemas.microsoft.com/office/drawing/2014/main" id="{80BD7CC2-09A3-4D48-8DE0-0BBCA067FD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9" y="3114"/>
                <a:ext cx="841" cy="1003"/>
              </a:xfrm>
              <a:custGeom>
                <a:avLst/>
                <a:gdLst>
                  <a:gd name="T0" fmla="*/ 2 w 372"/>
                  <a:gd name="T1" fmla="*/ 48 h 444"/>
                  <a:gd name="T2" fmla="*/ 70 w 372"/>
                  <a:gd name="T3" fmla="*/ 65 h 444"/>
                  <a:gd name="T4" fmla="*/ 143 w 372"/>
                  <a:gd name="T5" fmla="*/ 347 h 444"/>
                  <a:gd name="T6" fmla="*/ 143 w 372"/>
                  <a:gd name="T7" fmla="*/ 399 h 444"/>
                  <a:gd name="T8" fmla="*/ 208 w 372"/>
                  <a:gd name="T9" fmla="*/ 437 h 444"/>
                  <a:gd name="T10" fmla="*/ 325 w 372"/>
                  <a:gd name="T11" fmla="*/ 428 h 444"/>
                  <a:gd name="T12" fmla="*/ 354 w 372"/>
                  <a:gd name="T13" fmla="*/ 397 h 444"/>
                  <a:gd name="T14" fmla="*/ 279 w 372"/>
                  <a:gd name="T15" fmla="*/ 319 h 444"/>
                  <a:gd name="T16" fmla="*/ 213 w 372"/>
                  <a:gd name="T17" fmla="*/ 151 h 444"/>
                  <a:gd name="T18" fmla="*/ 220 w 372"/>
                  <a:gd name="T19" fmla="*/ 138 h 444"/>
                  <a:gd name="T20" fmla="*/ 271 w 372"/>
                  <a:gd name="T21" fmla="*/ 109 h 444"/>
                  <a:gd name="T22" fmla="*/ 210 w 372"/>
                  <a:gd name="T23" fmla="*/ 0 h 444"/>
                  <a:gd name="T24" fmla="*/ 0 w 372"/>
                  <a:gd name="T25" fmla="*/ 41 h 444"/>
                  <a:gd name="T26" fmla="*/ 2 w 372"/>
                  <a:gd name="T27" fmla="*/ 48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72" h="444">
                    <a:moveTo>
                      <a:pt x="2" y="48"/>
                    </a:moveTo>
                    <a:cubicBezTo>
                      <a:pt x="2" y="48"/>
                      <a:pt x="59" y="39"/>
                      <a:pt x="70" y="65"/>
                    </a:cubicBezTo>
                    <a:cubicBezTo>
                      <a:pt x="81" y="91"/>
                      <a:pt x="124" y="173"/>
                      <a:pt x="143" y="347"/>
                    </a:cubicBezTo>
                    <a:cubicBezTo>
                      <a:pt x="143" y="347"/>
                      <a:pt x="147" y="376"/>
                      <a:pt x="143" y="399"/>
                    </a:cubicBezTo>
                    <a:cubicBezTo>
                      <a:pt x="140" y="422"/>
                      <a:pt x="156" y="444"/>
                      <a:pt x="208" y="437"/>
                    </a:cubicBezTo>
                    <a:cubicBezTo>
                      <a:pt x="259" y="429"/>
                      <a:pt x="305" y="428"/>
                      <a:pt x="325" y="428"/>
                    </a:cubicBezTo>
                    <a:cubicBezTo>
                      <a:pt x="345" y="428"/>
                      <a:pt x="372" y="416"/>
                      <a:pt x="354" y="397"/>
                    </a:cubicBezTo>
                    <a:cubicBezTo>
                      <a:pt x="337" y="378"/>
                      <a:pt x="305" y="379"/>
                      <a:pt x="279" y="319"/>
                    </a:cubicBezTo>
                    <a:cubicBezTo>
                      <a:pt x="253" y="260"/>
                      <a:pt x="213" y="151"/>
                      <a:pt x="213" y="151"/>
                    </a:cubicBezTo>
                    <a:cubicBezTo>
                      <a:pt x="213" y="151"/>
                      <a:pt x="209" y="142"/>
                      <a:pt x="220" y="138"/>
                    </a:cubicBezTo>
                    <a:cubicBezTo>
                      <a:pt x="231" y="134"/>
                      <a:pt x="277" y="129"/>
                      <a:pt x="271" y="109"/>
                    </a:cubicBezTo>
                    <a:cubicBezTo>
                      <a:pt x="265" y="88"/>
                      <a:pt x="225" y="14"/>
                      <a:pt x="210" y="0"/>
                    </a:cubicBezTo>
                    <a:cubicBezTo>
                      <a:pt x="0" y="41"/>
                      <a:pt x="0" y="41"/>
                      <a:pt x="0" y="41"/>
                    </a:cubicBezTo>
                    <a:lnTo>
                      <a:pt x="2" y="48"/>
                    </a:lnTo>
                    <a:close/>
                  </a:path>
                </a:pathLst>
              </a:custGeom>
              <a:solidFill>
                <a:srgbClr val="778899">
                  <a:lumMod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0" name="Freeform 37">
                <a:extLst>
                  <a:ext uri="{FF2B5EF4-FFF2-40B4-BE49-F238E27FC236}">
                    <a16:creationId xmlns:a16="http://schemas.microsoft.com/office/drawing/2014/main" id="{3D1F5F91-AF50-4E19-B4CF-D238D5B39A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3" y="1813"/>
                <a:ext cx="1351" cy="1470"/>
              </a:xfrm>
              <a:custGeom>
                <a:avLst/>
                <a:gdLst>
                  <a:gd name="T0" fmla="*/ 482 w 598"/>
                  <a:gd name="T1" fmla="*/ 0 h 651"/>
                  <a:gd name="T2" fmla="*/ 31 w 598"/>
                  <a:gd name="T3" fmla="*/ 161 h 651"/>
                  <a:gd name="T4" fmla="*/ 3 w 598"/>
                  <a:gd name="T5" fmla="*/ 303 h 651"/>
                  <a:gd name="T6" fmla="*/ 466 w 598"/>
                  <a:gd name="T7" fmla="*/ 194 h 651"/>
                  <a:gd name="T8" fmla="*/ 558 w 598"/>
                  <a:gd name="T9" fmla="*/ 353 h 651"/>
                  <a:gd name="T10" fmla="*/ 59 w 598"/>
                  <a:gd name="T11" fmla="*/ 511 h 651"/>
                  <a:gd name="T12" fmla="*/ 158 w 598"/>
                  <a:gd name="T13" fmla="*/ 625 h 651"/>
                  <a:gd name="T14" fmla="*/ 598 w 598"/>
                  <a:gd name="T15" fmla="*/ 540 h 651"/>
                  <a:gd name="T16" fmla="*/ 482 w 598"/>
                  <a:gd name="T17" fmla="*/ 0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8" h="651">
                    <a:moveTo>
                      <a:pt x="482" y="0"/>
                    </a:moveTo>
                    <a:cubicBezTo>
                      <a:pt x="482" y="0"/>
                      <a:pt x="135" y="102"/>
                      <a:pt x="31" y="161"/>
                    </a:cubicBezTo>
                    <a:cubicBezTo>
                      <a:pt x="12" y="172"/>
                      <a:pt x="0" y="229"/>
                      <a:pt x="3" y="303"/>
                    </a:cubicBezTo>
                    <a:cubicBezTo>
                      <a:pt x="466" y="194"/>
                      <a:pt x="466" y="194"/>
                      <a:pt x="466" y="194"/>
                    </a:cubicBezTo>
                    <a:cubicBezTo>
                      <a:pt x="558" y="353"/>
                      <a:pt x="558" y="353"/>
                      <a:pt x="558" y="353"/>
                    </a:cubicBezTo>
                    <a:cubicBezTo>
                      <a:pt x="59" y="511"/>
                      <a:pt x="59" y="511"/>
                      <a:pt x="59" y="511"/>
                    </a:cubicBezTo>
                    <a:cubicBezTo>
                      <a:pt x="83" y="555"/>
                      <a:pt x="115" y="596"/>
                      <a:pt x="158" y="625"/>
                    </a:cubicBezTo>
                    <a:cubicBezTo>
                      <a:pt x="195" y="651"/>
                      <a:pt x="598" y="540"/>
                      <a:pt x="598" y="540"/>
                    </a:cubicBezTo>
                    <a:lnTo>
                      <a:pt x="482" y="0"/>
                    </a:lnTo>
                    <a:close/>
                  </a:path>
                </a:pathLst>
              </a:custGeom>
              <a:solidFill>
                <a:srgbClr val="3F61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1" name="Freeform 38">
                <a:extLst>
                  <a:ext uri="{FF2B5EF4-FFF2-40B4-BE49-F238E27FC236}">
                    <a16:creationId xmlns:a16="http://schemas.microsoft.com/office/drawing/2014/main" id="{3A065097-A836-43CF-928F-7EB380DBF9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0" y="2251"/>
                <a:ext cx="1254" cy="716"/>
              </a:xfrm>
              <a:custGeom>
                <a:avLst/>
                <a:gdLst>
                  <a:gd name="T0" fmla="*/ 463 w 555"/>
                  <a:gd name="T1" fmla="*/ 0 h 317"/>
                  <a:gd name="T2" fmla="*/ 0 w 555"/>
                  <a:gd name="T3" fmla="*/ 109 h 317"/>
                  <a:gd name="T4" fmla="*/ 56 w 555"/>
                  <a:gd name="T5" fmla="*/ 317 h 317"/>
                  <a:gd name="T6" fmla="*/ 555 w 555"/>
                  <a:gd name="T7" fmla="*/ 159 h 317"/>
                  <a:gd name="T8" fmla="*/ 463 w 555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5" h="317">
                    <a:moveTo>
                      <a:pt x="463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4" y="174"/>
                      <a:pt x="20" y="250"/>
                      <a:pt x="56" y="317"/>
                    </a:cubicBezTo>
                    <a:cubicBezTo>
                      <a:pt x="555" y="159"/>
                      <a:pt x="555" y="159"/>
                      <a:pt x="555" y="159"/>
                    </a:cubicBezTo>
                    <a:lnTo>
                      <a:pt x="463" y="0"/>
                    </a:lnTo>
                    <a:close/>
                  </a:path>
                </a:pathLst>
              </a:custGeom>
              <a:solidFill>
                <a:srgbClr val="3F6184">
                  <a:lumMod val="40000"/>
                  <a:lumOff val="6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2" name="Freeform 39">
                <a:extLst>
                  <a:ext uri="{FF2B5EF4-FFF2-40B4-BE49-F238E27FC236}">
                    <a16:creationId xmlns:a16="http://schemas.microsoft.com/office/drawing/2014/main" id="{DED58B6C-7FEA-4E27-9F2C-6B8EA3C81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8" y="1773"/>
                <a:ext cx="787" cy="1298"/>
              </a:xfrm>
              <a:custGeom>
                <a:avLst/>
                <a:gdLst>
                  <a:gd name="T0" fmla="*/ 309 w 348"/>
                  <a:gd name="T1" fmla="*/ 252 h 575"/>
                  <a:gd name="T2" fmla="*/ 245 w 348"/>
                  <a:gd name="T3" fmla="*/ 555 h 575"/>
                  <a:gd name="T4" fmla="*/ 39 w 348"/>
                  <a:gd name="T5" fmla="*/ 324 h 575"/>
                  <a:gd name="T6" fmla="*/ 102 w 348"/>
                  <a:gd name="T7" fmla="*/ 20 h 575"/>
                  <a:gd name="T8" fmla="*/ 309 w 348"/>
                  <a:gd name="T9" fmla="*/ 252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575">
                    <a:moveTo>
                      <a:pt x="309" y="252"/>
                    </a:moveTo>
                    <a:cubicBezTo>
                      <a:pt x="348" y="399"/>
                      <a:pt x="320" y="535"/>
                      <a:pt x="245" y="555"/>
                    </a:cubicBezTo>
                    <a:cubicBezTo>
                      <a:pt x="171" y="575"/>
                      <a:pt x="79" y="471"/>
                      <a:pt x="39" y="324"/>
                    </a:cubicBezTo>
                    <a:cubicBezTo>
                      <a:pt x="0" y="176"/>
                      <a:pt x="28" y="40"/>
                      <a:pt x="102" y="20"/>
                    </a:cubicBezTo>
                    <a:cubicBezTo>
                      <a:pt x="177" y="0"/>
                      <a:pt x="269" y="104"/>
                      <a:pt x="309" y="252"/>
                    </a:cubicBezTo>
                    <a:close/>
                  </a:path>
                </a:pathLst>
              </a:custGeom>
              <a:solidFill>
                <a:srgbClr val="3F6184">
                  <a:lumMod val="20000"/>
                  <a:lumOff val="8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3" name="Freeform 40">
                <a:extLst>
                  <a:ext uri="{FF2B5EF4-FFF2-40B4-BE49-F238E27FC236}">
                    <a16:creationId xmlns:a16="http://schemas.microsoft.com/office/drawing/2014/main" id="{C3EFC6B0-1F8D-4357-B20F-785357B265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3" y="1771"/>
                <a:ext cx="762" cy="1296"/>
              </a:xfrm>
              <a:custGeom>
                <a:avLst/>
                <a:gdLst>
                  <a:gd name="T0" fmla="*/ 298 w 337"/>
                  <a:gd name="T1" fmla="*/ 253 h 574"/>
                  <a:gd name="T2" fmla="*/ 240 w 337"/>
                  <a:gd name="T3" fmla="*/ 555 h 574"/>
                  <a:gd name="T4" fmla="*/ 39 w 337"/>
                  <a:gd name="T5" fmla="*/ 322 h 574"/>
                  <a:gd name="T6" fmla="*/ 97 w 337"/>
                  <a:gd name="T7" fmla="*/ 19 h 574"/>
                  <a:gd name="T8" fmla="*/ 298 w 337"/>
                  <a:gd name="T9" fmla="*/ 253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574">
                    <a:moveTo>
                      <a:pt x="298" y="253"/>
                    </a:moveTo>
                    <a:cubicBezTo>
                      <a:pt x="337" y="400"/>
                      <a:pt x="311" y="536"/>
                      <a:pt x="240" y="555"/>
                    </a:cubicBezTo>
                    <a:cubicBezTo>
                      <a:pt x="169" y="574"/>
                      <a:pt x="79" y="469"/>
                      <a:pt x="39" y="322"/>
                    </a:cubicBezTo>
                    <a:cubicBezTo>
                      <a:pt x="0" y="174"/>
                      <a:pt x="26" y="39"/>
                      <a:pt x="97" y="19"/>
                    </a:cubicBezTo>
                    <a:cubicBezTo>
                      <a:pt x="168" y="0"/>
                      <a:pt x="258" y="105"/>
                      <a:pt x="298" y="253"/>
                    </a:cubicBezTo>
                    <a:close/>
                  </a:path>
                </a:pathLst>
              </a:custGeom>
              <a:solidFill>
                <a:srgbClr val="3F6184">
                  <a:lumMod val="7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4" name="Freeform 41">
                <a:extLst>
                  <a:ext uri="{FF2B5EF4-FFF2-40B4-BE49-F238E27FC236}">
                    <a16:creationId xmlns:a16="http://schemas.microsoft.com/office/drawing/2014/main" id="{8FC628E6-0969-4E93-85C1-F646B7729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1" y="1213"/>
                <a:ext cx="1647" cy="1874"/>
              </a:xfrm>
              <a:custGeom>
                <a:avLst/>
                <a:gdLst>
                  <a:gd name="T0" fmla="*/ 729 w 729"/>
                  <a:gd name="T1" fmla="*/ 830 h 830"/>
                  <a:gd name="T2" fmla="*/ 209 w 729"/>
                  <a:gd name="T3" fmla="*/ 781 h 830"/>
                  <a:gd name="T4" fmla="*/ 60 w 729"/>
                  <a:gd name="T5" fmla="*/ 578 h 830"/>
                  <a:gd name="T6" fmla="*/ 89 w 729"/>
                  <a:gd name="T7" fmla="*/ 304 h 830"/>
                  <a:gd name="T8" fmla="*/ 466 w 729"/>
                  <a:gd name="T9" fmla="*/ 0 h 830"/>
                  <a:gd name="T10" fmla="*/ 729 w 729"/>
                  <a:gd name="T11" fmla="*/ 830 h 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9" h="830">
                    <a:moveTo>
                      <a:pt x="729" y="830"/>
                    </a:moveTo>
                    <a:cubicBezTo>
                      <a:pt x="729" y="830"/>
                      <a:pt x="427" y="770"/>
                      <a:pt x="209" y="781"/>
                    </a:cubicBezTo>
                    <a:cubicBezTo>
                      <a:pt x="209" y="781"/>
                      <a:pt x="111" y="753"/>
                      <a:pt x="60" y="578"/>
                    </a:cubicBezTo>
                    <a:cubicBezTo>
                      <a:pt x="0" y="373"/>
                      <a:pt x="89" y="304"/>
                      <a:pt x="89" y="304"/>
                    </a:cubicBezTo>
                    <a:cubicBezTo>
                      <a:pt x="466" y="0"/>
                      <a:pt x="466" y="0"/>
                      <a:pt x="466" y="0"/>
                    </a:cubicBezTo>
                    <a:cubicBezTo>
                      <a:pt x="466" y="0"/>
                      <a:pt x="475" y="374"/>
                      <a:pt x="729" y="830"/>
                    </a:cubicBezTo>
                    <a:close/>
                  </a:path>
                </a:pathLst>
              </a:custGeom>
              <a:solidFill>
                <a:srgbClr val="3F6184">
                  <a:lumMod val="20000"/>
                  <a:lumOff val="8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5" name="Freeform 42">
                <a:extLst>
                  <a:ext uri="{FF2B5EF4-FFF2-40B4-BE49-F238E27FC236}">
                    <a16:creationId xmlns:a16="http://schemas.microsoft.com/office/drawing/2014/main" id="{7CF3CDEC-2F68-4793-BA75-EFEF4FA1D1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1" y="1687"/>
                <a:ext cx="1311" cy="973"/>
              </a:xfrm>
              <a:custGeom>
                <a:avLst/>
                <a:gdLst>
                  <a:gd name="T0" fmla="*/ 0 w 580"/>
                  <a:gd name="T1" fmla="*/ 255 h 431"/>
                  <a:gd name="T2" fmla="*/ 486 w 580"/>
                  <a:gd name="T3" fmla="*/ 0 h 431"/>
                  <a:gd name="T4" fmla="*/ 580 w 580"/>
                  <a:gd name="T5" fmla="*/ 379 h 431"/>
                  <a:gd name="T6" fmla="*/ 43 w 580"/>
                  <a:gd name="T7" fmla="*/ 431 h 431"/>
                  <a:gd name="T8" fmla="*/ 0 w 580"/>
                  <a:gd name="T9" fmla="*/ 255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0" h="431">
                    <a:moveTo>
                      <a:pt x="0" y="255"/>
                    </a:moveTo>
                    <a:cubicBezTo>
                      <a:pt x="0" y="255"/>
                      <a:pt x="274" y="144"/>
                      <a:pt x="486" y="0"/>
                    </a:cubicBezTo>
                    <a:cubicBezTo>
                      <a:pt x="486" y="0"/>
                      <a:pt x="475" y="188"/>
                      <a:pt x="580" y="379"/>
                    </a:cubicBezTo>
                    <a:cubicBezTo>
                      <a:pt x="580" y="379"/>
                      <a:pt x="146" y="390"/>
                      <a:pt x="43" y="431"/>
                    </a:cubicBezTo>
                    <a:cubicBezTo>
                      <a:pt x="43" y="431"/>
                      <a:pt x="9" y="369"/>
                      <a:pt x="0" y="255"/>
                    </a:cubicBezTo>
                    <a:close/>
                  </a:path>
                </a:pathLst>
              </a:custGeom>
              <a:solidFill>
                <a:srgbClr val="3F6184">
                  <a:lumMod val="60000"/>
                  <a:lumOff val="4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7" name="Freeform 43">
                <a:extLst>
                  <a:ext uri="{FF2B5EF4-FFF2-40B4-BE49-F238E27FC236}">
                    <a16:creationId xmlns:a16="http://schemas.microsoft.com/office/drawing/2014/main" id="{97463030-2394-4713-AAA5-63A34EF6A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5" y="402"/>
                <a:ext cx="1876" cy="3001"/>
              </a:xfrm>
              <a:custGeom>
                <a:avLst/>
                <a:gdLst>
                  <a:gd name="T0" fmla="*/ 731 w 830"/>
                  <a:gd name="T1" fmla="*/ 583 h 1329"/>
                  <a:gd name="T2" fmla="*/ 596 w 830"/>
                  <a:gd name="T3" fmla="*/ 1283 h 1329"/>
                  <a:gd name="T4" fmla="*/ 99 w 830"/>
                  <a:gd name="T5" fmla="*/ 747 h 1329"/>
                  <a:gd name="T6" fmla="*/ 240 w 830"/>
                  <a:gd name="T7" fmla="*/ 45 h 1329"/>
                  <a:gd name="T8" fmla="*/ 731 w 830"/>
                  <a:gd name="T9" fmla="*/ 583 h 1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0" h="1329">
                    <a:moveTo>
                      <a:pt x="731" y="583"/>
                    </a:moveTo>
                    <a:cubicBezTo>
                      <a:pt x="830" y="925"/>
                      <a:pt x="772" y="1238"/>
                      <a:pt x="596" y="1283"/>
                    </a:cubicBezTo>
                    <a:cubicBezTo>
                      <a:pt x="420" y="1329"/>
                      <a:pt x="197" y="1089"/>
                      <a:pt x="99" y="747"/>
                    </a:cubicBezTo>
                    <a:cubicBezTo>
                      <a:pt x="0" y="405"/>
                      <a:pt x="64" y="91"/>
                      <a:pt x="240" y="45"/>
                    </a:cubicBezTo>
                    <a:cubicBezTo>
                      <a:pt x="416" y="0"/>
                      <a:pt x="633" y="241"/>
                      <a:pt x="731" y="583"/>
                    </a:cubicBezTo>
                    <a:close/>
                  </a:path>
                </a:pathLst>
              </a:custGeom>
              <a:solidFill>
                <a:srgbClr val="4B4E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168" name="Freeform 44">
                <a:extLst>
                  <a:ext uri="{FF2B5EF4-FFF2-40B4-BE49-F238E27FC236}">
                    <a16:creationId xmlns:a16="http://schemas.microsoft.com/office/drawing/2014/main" id="{677ABA11-1B48-483B-8999-C1EEE0DDF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98"/>
                <a:ext cx="1765" cy="2985"/>
              </a:xfrm>
              <a:custGeom>
                <a:avLst/>
                <a:gdLst>
                  <a:gd name="T0" fmla="*/ 682 w 781"/>
                  <a:gd name="T1" fmla="*/ 585 h 1322"/>
                  <a:gd name="T2" fmla="*/ 569 w 781"/>
                  <a:gd name="T3" fmla="*/ 1280 h 1322"/>
                  <a:gd name="T4" fmla="*/ 99 w 781"/>
                  <a:gd name="T5" fmla="*/ 737 h 1322"/>
                  <a:gd name="T6" fmla="*/ 212 w 781"/>
                  <a:gd name="T7" fmla="*/ 42 h 1322"/>
                  <a:gd name="T8" fmla="*/ 682 w 781"/>
                  <a:gd name="T9" fmla="*/ 585 h 1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1" h="1322">
                    <a:moveTo>
                      <a:pt x="682" y="585"/>
                    </a:moveTo>
                    <a:cubicBezTo>
                      <a:pt x="781" y="927"/>
                      <a:pt x="730" y="1238"/>
                      <a:pt x="569" y="1280"/>
                    </a:cubicBezTo>
                    <a:cubicBezTo>
                      <a:pt x="408" y="1322"/>
                      <a:pt x="197" y="1079"/>
                      <a:pt x="99" y="737"/>
                    </a:cubicBezTo>
                    <a:cubicBezTo>
                      <a:pt x="0" y="395"/>
                      <a:pt x="51" y="84"/>
                      <a:pt x="212" y="42"/>
                    </a:cubicBezTo>
                    <a:cubicBezTo>
                      <a:pt x="373" y="0"/>
                      <a:pt x="584" y="243"/>
                      <a:pt x="682" y="585"/>
                    </a:cubicBezTo>
                    <a:close/>
                  </a:path>
                </a:pathLst>
              </a:custGeom>
              <a:solidFill>
                <a:srgbClr val="3F6184">
                  <a:lumMod val="20000"/>
                  <a:lumOff val="8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9" name="Freeform 45">
                <a:extLst>
                  <a:ext uri="{FF2B5EF4-FFF2-40B4-BE49-F238E27FC236}">
                    <a16:creationId xmlns:a16="http://schemas.microsoft.com/office/drawing/2014/main" id="{5BC6CC82-DCCF-4F0F-996D-1FF34ADCAA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2" y="395"/>
                <a:ext cx="1729" cy="2979"/>
              </a:xfrm>
              <a:custGeom>
                <a:avLst/>
                <a:gdLst>
                  <a:gd name="T0" fmla="*/ 666 w 765"/>
                  <a:gd name="T1" fmla="*/ 586 h 1319"/>
                  <a:gd name="T2" fmla="*/ 561 w 765"/>
                  <a:gd name="T3" fmla="*/ 1279 h 1319"/>
                  <a:gd name="T4" fmla="*/ 99 w 765"/>
                  <a:gd name="T5" fmla="*/ 733 h 1319"/>
                  <a:gd name="T6" fmla="*/ 204 w 765"/>
                  <a:gd name="T7" fmla="*/ 41 h 1319"/>
                  <a:gd name="T8" fmla="*/ 666 w 765"/>
                  <a:gd name="T9" fmla="*/ 586 h 1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5" h="1319">
                    <a:moveTo>
                      <a:pt x="666" y="586"/>
                    </a:moveTo>
                    <a:cubicBezTo>
                      <a:pt x="765" y="928"/>
                      <a:pt x="718" y="1238"/>
                      <a:pt x="561" y="1279"/>
                    </a:cubicBezTo>
                    <a:cubicBezTo>
                      <a:pt x="404" y="1319"/>
                      <a:pt x="197" y="1075"/>
                      <a:pt x="99" y="733"/>
                    </a:cubicBezTo>
                    <a:cubicBezTo>
                      <a:pt x="0" y="391"/>
                      <a:pt x="47" y="81"/>
                      <a:pt x="204" y="41"/>
                    </a:cubicBezTo>
                    <a:cubicBezTo>
                      <a:pt x="361" y="0"/>
                      <a:pt x="568" y="244"/>
                      <a:pt x="666" y="586"/>
                    </a:cubicBezTo>
                    <a:close/>
                  </a:path>
                </a:pathLst>
              </a:custGeom>
              <a:solidFill>
                <a:srgbClr val="3F61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0" name="Freeform 46">
                <a:extLst>
                  <a:ext uri="{FF2B5EF4-FFF2-40B4-BE49-F238E27FC236}">
                    <a16:creationId xmlns:a16="http://schemas.microsoft.com/office/drawing/2014/main" id="{89358F23-C6A2-4A94-9A8F-4E086099B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2" y="517"/>
                <a:ext cx="1497" cy="2728"/>
              </a:xfrm>
              <a:custGeom>
                <a:avLst/>
                <a:gdLst>
                  <a:gd name="T0" fmla="*/ 577 w 662"/>
                  <a:gd name="T1" fmla="*/ 544 h 1208"/>
                  <a:gd name="T2" fmla="*/ 167 w 662"/>
                  <a:gd name="T3" fmla="*/ 35 h 1208"/>
                  <a:gd name="T4" fmla="*/ 33 w 662"/>
                  <a:gd name="T5" fmla="*/ 503 h 1208"/>
                  <a:gd name="T6" fmla="*/ 59 w 662"/>
                  <a:gd name="T7" fmla="*/ 644 h 1208"/>
                  <a:gd name="T8" fmla="*/ 113 w 662"/>
                  <a:gd name="T9" fmla="*/ 810 h 1208"/>
                  <a:gd name="T10" fmla="*/ 476 w 662"/>
                  <a:gd name="T11" fmla="*/ 1179 h 1208"/>
                  <a:gd name="T12" fmla="*/ 577 w 662"/>
                  <a:gd name="T13" fmla="*/ 544 h 1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2" h="1208">
                    <a:moveTo>
                      <a:pt x="577" y="544"/>
                    </a:moveTo>
                    <a:cubicBezTo>
                      <a:pt x="491" y="228"/>
                      <a:pt x="308" y="0"/>
                      <a:pt x="167" y="35"/>
                    </a:cubicBezTo>
                    <a:cubicBezTo>
                      <a:pt x="51" y="63"/>
                      <a:pt x="0" y="260"/>
                      <a:pt x="33" y="503"/>
                    </a:cubicBezTo>
                    <a:cubicBezTo>
                      <a:pt x="33" y="503"/>
                      <a:pt x="51" y="603"/>
                      <a:pt x="59" y="644"/>
                    </a:cubicBezTo>
                    <a:cubicBezTo>
                      <a:pt x="68" y="686"/>
                      <a:pt x="113" y="810"/>
                      <a:pt x="113" y="810"/>
                    </a:cubicBezTo>
                    <a:cubicBezTo>
                      <a:pt x="208" y="1050"/>
                      <a:pt x="357" y="1208"/>
                      <a:pt x="476" y="1179"/>
                    </a:cubicBezTo>
                    <a:cubicBezTo>
                      <a:pt x="617" y="1144"/>
                      <a:pt x="662" y="860"/>
                      <a:pt x="577" y="544"/>
                    </a:cubicBezTo>
                    <a:close/>
                  </a:path>
                </a:pathLst>
              </a:custGeom>
              <a:solidFill>
                <a:srgbClr val="3F6184">
                  <a:lumMod val="7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1" name="Freeform 47">
                <a:extLst>
                  <a:ext uri="{FF2B5EF4-FFF2-40B4-BE49-F238E27FC236}">
                    <a16:creationId xmlns:a16="http://schemas.microsoft.com/office/drawing/2014/main" id="{B184DE97-C7AA-4CF4-A9EF-3C632EE517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" y="599"/>
                <a:ext cx="1408" cy="2567"/>
              </a:xfrm>
              <a:custGeom>
                <a:avLst/>
                <a:gdLst>
                  <a:gd name="T0" fmla="*/ 542 w 623"/>
                  <a:gd name="T1" fmla="*/ 512 h 1137"/>
                  <a:gd name="T2" fmla="*/ 157 w 623"/>
                  <a:gd name="T3" fmla="*/ 33 h 1137"/>
                  <a:gd name="T4" fmla="*/ 30 w 623"/>
                  <a:gd name="T5" fmla="*/ 474 h 1137"/>
                  <a:gd name="T6" fmla="*/ 42 w 623"/>
                  <a:gd name="T7" fmla="*/ 528 h 1137"/>
                  <a:gd name="T8" fmla="*/ 239 w 623"/>
                  <a:gd name="T9" fmla="*/ 488 h 1137"/>
                  <a:gd name="T10" fmla="*/ 292 w 623"/>
                  <a:gd name="T11" fmla="*/ 687 h 1137"/>
                  <a:gd name="T12" fmla="*/ 99 w 623"/>
                  <a:gd name="T13" fmla="*/ 744 h 1137"/>
                  <a:gd name="T14" fmla="*/ 105 w 623"/>
                  <a:gd name="T15" fmla="*/ 763 h 1137"/>
                  <a:gd name="T16" fmla="*/ 447 w 623"/>
                  <a:gd name="T17" fmla="*/ 1110 h 1137"/>
                  <a:gd name="T18" fmla="*/ 542 w 623"/>
                  <a:gd name="T19" fmla="*/ 512 h 1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3" h="1137">
                    <a:moveTo>
                      <a:pt x="542" y="512"/>
                    </a:moveTo>
                    <a:cubicBezTo>
                      <a:pt x="462" y="215"/>
                      <a:pt x="289" y="0"/>
                      <a:pt x="157" y="33"/>
                    </a:cubicBezTo>
                    <a:cubicBezTo>
                      <a:pt x="48" y="60"/>
                      <a:pt x="0" y="244"/>
                      <a:pt x="30" y="474"/>
                    </a:cubicBezTo>
                    <a:cubicBezTo>
                      <a:pt x="30" y="474"/>
                      <a:pt x="37" y="504"/>
                      <a:pt x="42" y="528"/>
                    </a:cubicBezTo>
                    <a:cubicBezTo>
                      <a:pt x="239" y="488"/>
                      <a:pt x="239" y="488"/>
                      <a:pt x="239" y="488"/>
                    </a:cubicBezTo>
                    <a:cubicBezTo>
                      <a:pt x="292" y="687"/>
                      <a:pt x="292" y="687"/>
                      <a:pt x="292" y="687"/>
                    </a:cubicBezTo>
                    <a:cubicBezTo>
                      <a:pt x="99" y="744"/>
                      <a:pt x="99" y="744"/>
                      <a:pt x="99" y="744"/>
                    </a:cubicBezTo>
                    <a:cubicBezTo>
                      <a:pt x="103" y="755"/>
                      <a:pt x="105" y="763"/>
                      <a:pt x="105" y="763"/>
                    </a:cubicBezTo>
                    <a:cubicBezTo>
                      <a:pt x="195" y="989"/>
                      <a:pt x="335" y="1137"/>
                      <a:pt x="447" y="1110"/>
                    </a:cubicBezTo>
                    <a:cubicBezTo>
                      <a:pt x="580" y="1077"/>
                      <a:pt x="623" y="810"/>
                      <a:pt x="542" y="512"/>
                    </a:cubicBezTo>
                    <a:close/>
                  </a:path>
                </a:pathLst>
              </a:custGeom>
              <a:solidFill>
                <a:srgbClr val="3F6184">
                  <a:lumMod val="20000"/>
                  <a:lumOff val="8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2" name="Freeform 48">
                <a:extLst>
                  <a:ext uri="{FF2B5EF4-FFF2-40B4-BE49-F238E27FC236}">
                    <a16:creationId xmlns:a16="http://schemas.microsoft.com/office/drawing/2014/main" id="{DC291C19-7156-400E-A75D-16E3AD09AF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2" y="1701"/>
                <a:ext cx="574" cy="605"/>
              </a:xfrm>
              <a:custGeom>
                <a:avLst/>
                <a:gdLst>
                  <a:gd name="T0" fmla="*/ 197 w 254"/>
                  <a:gd name="T1" fmla="*/ 0 h 268"/>
                  <a:gd name="T2" fmla="*/ 0 w 254"/>
                  <a:gd name="T3" fmla="*/ 40 h 268"/>
                  <a:gd name="T4" fmla="*/ 17 w 254"/>
                  <a:gd name="T5" fmla="*/ 130 h 268"/>
                  <a:gd name="T6" fmla="*/ 61 w 254"/>
                  <a:gd name="T7" fmla="*/ 268 h 268"/>
                  <a:gd name="T8" fmla="*/ 254 w 254"/>
                  <a:gd name="T9" fmla="*/ 211 h 268"/>
                  <a:gd name="T10" fmla="*/ 197 w 254"/>
                  <a:gd name="T11" fmla="*/ 0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4" h="268">
                    <a:moveTo>
                      <a:pt x="197" y="0"/>
                    </a:moveTo>
                    <a:cubicBezTo>
                      <a:pt x="0" y="40"/>
                      <a:pt x="0" y="40"/>
                      <a:pt x="0" y="40"/>
                    </a:cubicBezTo>
                    <a:cubicBezTo>
                      <a:pt x="5" y="70"/>
                      <a:pt x="13" y="109"/>
                      <a:pt x="17" y="130"/>
                    </a:cubicBezTo>
                    <a:cubicBezTo>
                      <a:pt x="24" y="159"/>
                      <a:pt x="49" y="233"/>
                      <a:pt x="61" y="268"/>
                    </a:cubicBezTo>
                    <a:cubicBezTo>
                      <a:pt x="254" y="211"/>
                      <a:pt x="254" y="211"/>
                      <a:pt x="254" y="211"/>
                    </a:cubicBez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3F6184">
                  <a:lumMod val="40000"/>
                  <a:lumOff val="6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3" name="Freeform 49">
                <a:extLst>
                  <a:ext uri="{FF2B5EF4-FFF2-40B4-BE49-F238E27FC236}">
                    <a16:creationId xmlns:a16="http://schemas.microsoft.com/office/drawing/2014/main" id="{F5E1DAE3-ED2B-4218-80B9-1C5D302C7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3" y="2028"/>
                <a:ext cx="457" cy="185"/>
              </a:xfrm>
              <a:custGeom>
                <a:avLst/>
                <a:gdLst>
                  <a:gd name="T0" fmla="*/ 25 w 457"/>
                  <a:gd name="T1" fmla="*/ 185 h 185"/>
                  <a:gd name="T2" fmla="*/ 457 w 457"/>
                  <a:gd name="T3" fmla="*/ 50 h 185"/>
                  <a:gd name="T4" fmla="*/ 430 w 457"/>
                  <a:gd name="T5" fmla="*/ 0 h 185"/>
                  <a:gd name="T6" fmla="*/ 0 w 457"/>
                  <a:gd name="T7" fmla="*/ 113 h 185"/>
                  <a:gd name="T8" fmla="*/ 25 w 457"/>
                  <a:gd name="T9" fmla="*/ 18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7" h="185">
                    <a:moveTo>
                      <a:pt x="25" y="185"/>
                    </a:moveTo>
                    <a:lnTo>
                      <a:pt x="457" y="50"/>
                    </a:lnTo>
                    <a:lnTo>
                      <a:pt x="430" y="0"/>
                    </a:lnTo>
                    <a:lnTo>
                      <a:pt x="0" y="113"/>
                    </a:lnTo>
                    <a:lnTo>
                      <a:pt x="25" y="185"/>
                    </a:lnTo>
                    <a:close/>
                  </a:path>
                </a:pathLst>
              </a:custGeom>
              <a:solidFill>
                <a:srgbClr val="778899">
                  <a:lumMod val="20000"/>
                  <a:lumOff val="8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4" name="Freeform 50">
                <a:extLst>
                  <a:ext uri="{FF2B5EF4-FFF2-40B4-BE49-F238E27FC236}">
                    <a16:creationId xmlns:a16="http://schemas.microsoft.com/office/drawing/2014/main" id="{CCAF8818-14CF-4150-9A9E-02963B25C8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0" y="1685"/>
                <a:ext cx="283" cy="508"/>
              </a:xfrm>
              <a:custGeom>
                <a:avLst/>
                <a:gdLst>
                  <a:gd name="T0" fmla="*/ 109 w 125"/>
                  <a:gd name="T1" fmla="*/ 100 h 225"/>
                  <a:gd name="T2" fmla="*/ 91 w 125"/>
                  <a:gd name="T3" fmla="*/ 218 h 225"/>
                  <a:gd name="T4" fmla="*/ 16 w 125"/>
                  <a:gd name="T5" fmla="*/ 125 h 225"/>
                  <a:gd name="T6" fmla="*/ 34 w 125"/>
                  <a:gd name="T7" fmla="*/ 7 h 225"/>
                  <a:gd name="T8" fmla="*/ 109 w 125"/>
                  <a:gd name="T9" fmla="*/ 10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225">
                    <a:moveTo>
                      <a:pt x="109" y="100"/>
                    </a:moveTo>
                    <a:cubicBezTo>
                      <a:pt x="125" y="158"/>
                      <a:pt x="117" y="211"/>
                      <a:pt x="91" y="218"/>
                    </a:cubicBezTo>
                    <a:cubicBezTo>
                      <a:pt x="66" y="225"/>
                      <a:pt x="32" y="184"/>
                      <a:pt x="16" y="125"/>
                    </a:cubicBezTo>
                    <a:cubicBezTo>
                      <a:pt x="0" y="67"/>
                      <a:pt x="8" y="14"/>
                      <a:pt x="34" y="7"/>
                    </a:cubicBezTo>
                    <a:cubicBezTo>
                      <a:pt x="60" y="0"/>
                      <a:pt x="93" y="41"/>
                      <a:pt x="109" y="100"/>
                    </a:cubicBezTo>
                    <a:close/>
                  </a:path>
                </a:pathLst>
              </a:custGeom>
              <a:solidFill>
                <a:srgbClr val="3F61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5" name="Freeform 51">
                <a:extLst>
                  <a:ext uri="{FF2B5EF4-FFF2-40B4-BE49-F238E27FC236}">
                    <a16:creationId xmlns:a16="http://schemas.microsoft.com/office/drawing/2014/main" id="{7239D95B-534F-43B8-8E92-635885D38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8" y="1807"/>
                <a:ext cx="147" cy="264"/>
              </a:xfrm>
              <a:custGeom>
                <a:avLst/>
                <a:gdLst>
                  <a:gd name="T0" fmla="*/ 57 w 65"/>
                  <a:gd name="T1" fmla="*/ 52 h 117"/>
                  <a:gd name="T2" fmla="*/ 47 w 65"/>
                  <a:gd name="T3" fmla="*/ 113 h 117"/>
                  <a:gd name="T4" fmla="*/ 8 w 65"/>
                  <a:gd name="T5" fmla="*/ 65 h 117"/>
                  <a:gd name="T6" fmla="*/ 18 w 65"/>
                  <a:gd name="T7" fmla="*/ 4 h 117"/>
                  <a:gd name="T8" fmla="*/ 57 w 65"/>
                  <a:gd name="T9" fmla="*/ 5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117">
                    <a:moveTo>
                      <a:pt x="57" y="52"/>
                    </a:moveTo>
                    <a:cubicBezTo>
                      <a:pt x="65" y="82"/>
                      <a:pt x="61" y="109"/>
                      <a:pt x="47" y="113"/>
                    </a:cubicBezTo>
                    <a:cubicBezTo>
                      <a:pt x="34" y="117"/>
                      <a:pt x="17" y="95"/>
                      <a:pt x="8" y="65"/>
                    </a:cubicBezTo>
                    <a:cubicBezTo>
                      <a:pt x="0" y="35"/>
                      <a:pt x="4" y="8"/>
                      <a:pt x="18" y="4"/>
                    </a:cubicBezTo>
                    <a:cubicBezTo>
                      <a:pt x="31" y="0"/>
                      <a:pt x="48" y="22"/>
                      <a:pt x="57" y="52"/>
                    </a:cubicBezTo>
                    <a:close/>
                  </a:path>
                </a:pathLst>
              </a:custGeom>
              <a:solidFill>
                <a:srgbClr val="778899">
                  <a:lumMod val="20000"/>
                  <a:lumOff val="8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24F98602-9C28-4F88-B5A5-1F2496DC12B4}"/>
                </a:ext>
              </a:extLst>
            </p:cNvPr>
            <p:cNvGrpSpPr/>
            <p:nvPr/>
          </p:nvGrpSpPr>
          <p:grpSpPr>
            <a:xfrm>
              <a:off x="589546" y="2145249"/>
              <a:ext cx="2948656" cy="2890871"/>
              <a:chOff x="794085" y="2145249"/>
              <a:chExt cx="2948656" cy="2890871"/>
            </a:xfrm>
          </p:grpSpPr>
          <p:sp>
            <p:nvSpPr>
              <p:cNvPr id="154" name="Right Arrow 33">
                <a:extLst>
                  <a:ext uri="{FF2B5EF4-FFF2-40B4-BE49-F238E27FC236}">
                    <a16:creationId xmlns:a16="http://schemas.microsoft.com/office/drawing/2014/main" id="{010DBB5C-1B8B-47F1-BFEA-22AEB6E5E8C8}"/>
                  </a:ext>
                </a:extLst>
              </p:cNvPr>
              <p:cNvSpPr/>
              <p:nvPr/>
            </p:nvSpPr>
            <p:spPr>
              <a:xfrm>
                <a:off x="794085" y="2145249"/>
                <a:ext cx="2948656" cy="2890871"/>
              </a:xfrm>
              <a:prstGeom prst="rightArrow">
                <a:avLst>
                  <a:gd name="adj1" fmla="val 64150"/>
                  <a:gd name="adj2" fmla="val 39227"/>
                </a:avLst>
              </a:prstGeom>
              <a:gradFill flip="none" rotWithShape="1">
                <a:gsLst>
                  <a:gs pos="0">
                    <a:srgbClr val="4B4E70">
                      <a:lumMod val="67000"/>
                    </a:srgbClr>
                  </a:gs>
                  <a:gs pos="48000">
                    <a:srgbClr val="4B4E70">
                      <a:lumMod val="97000"/>
                      <a:lumOff val="3000"/>
                    </a:srgbClr>
                  </a:gs>
                  <a:gs pos="100000">
                    <a:srgbClr val="4B4E70">
                      <a:lumMod val="60000"/>
                      <a:lumOff val="40000"/>
                    </a:srgbClr>
                  </a:gs>
                </a:gsLst>
                <a:lin ang="108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A328D1FA-2502-4BA5-80E8-0F8A590EAF78}"/>
                  </a:ext>
                </a:extLst>
              </p:cNvPr>
              <p:cNvSpPr/>
              <p:nvPr/>
            </p:nvSpPr>
            <p:spPr>
              <a:xfrm>
                <a:off x="953609" y="2944353"/>
                <a:ext cx="2364908" cy="12664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Sample Text</a:t>
                </a:r>
                <a:endPara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This is a sample text. Insert your desired text here. </a:t>
                </a:r>
                <a:endParaRPr kumimoji="0" lang="en-US" sz="5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BE815803-A417-4005-BD13-808D7D4CD30E}"/>
                </a:ext>
              </a:extLst>
            </p:cNvPr>
            <p:cNvGrpSpPr/>
            <p:nvPr/>
          </p:nvGrpSpPr>
          <p:grpSpPr>
            <a:xfrm>
              <a:off x="8851286" y="1434325"/>
              <a:ext cx="2467450" cy="3844255"/>
              <a:chOff x="8851286" y="1434325"/>
              <a:chExt cx="2467450" cy="3844255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EFA1DA26-6C07-40D4-ABC0-4E9BC6C67221}"/>
                  </a:ext>
                </a:extLst>
              </p:cNvPr>
              <p:cNvGrpSpPr/>
              <p:nvPr/>
            </p:nvGrpSpPr>
            <p:grpSpPr>
              <a:xfrm>
                <a:off x="8851286" y="1434325"/>
                <a:ext cx="640080" cy="640080"/>
                <a:chOff x="8814546" y="1434325"/>
                <a:chExt cx="640080" cy="640080"/>
              </a:xfrm>
            </p:grpSpPr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6429F49C-86F5-46E3-8FBB-230D5DF19023}"/>
                    </a:ext>
                  </a:extLst>
                </p:cNvPr>
                <p:cNvSpPr/>
                <p:nvPr/>
              </p:nvSpPr>
              <p:spPr>
                <a:xfrm>
                  <a:off x="8814546" y="1434325"/>
                  <a:ext cx="640080" cy="640080"/>
                </a:xfrm>
                <a:prstGeom prst="ellipse">
                  <a:avLst/>
                </a:prstGeom>
                <a:solidFill>
                  <a:srgbClr val="4B4E7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Freeform 6">
                  <a:extLst>
                    <a:ext uri="{FF2B5EF4-FFF2-40B4-BE49-F238E27FC236}">
                      <a16:creationId xmlns:a16="http://schemas.microsoft.com/office/drawing/2014/main" id="{8BDBFB84-D811-4641-805D-0F94F708E55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951706" y="1571485"/>
                  <a:ext cx="365760" cy="365760"/>
                </a:xfrm>
                <a:custGeom>
                  <a:avLst/>
                  <a:gdLst>
                    <a:gd name="T0" fmla="*/ 1291 w 3296"/>
                    <a:gd name="T1" fmla="*/ 903 h 3294"/>
                    <a:gd name="T2" fmla="*/ 1132 w 3296"/>
                    <a:gd name="T3" fmla="*/ 1273 h 3294"/>
                    <a:gd name="T4" fmla="*/ 1269 w 3296"/>
                    <a:gd name="T5" fmla="*/ 1603 h 3294"/>
                    <a:gd name="T6" fmla="*/ 1636 w 3296"/>
                    <a:gd name="T7" fmla="*/ 1782 h 3294"/>
                    <a:gd name="T8" fmla="*/ 1852 w 3296"/>
                    <a:gd name="T9" fmla="*/ 1908 h 3294"/>
                    <a:gd name="T10" fmla="*/ 1819 w 3296"/>
                    <a:gd name="T11" fmla="*/ 2121 h 3294"/>
                    <a:gd name="T12" fmla="*/ 1577 w 3296"/>
                    <a:gd name="T13" fmla="*/ 2167 h 3294"/>
                    <a:gd name="T14" fmla="*/ 1388 w 3296"/>
                    <a:gd name="T15" fmla="*/ 1966 h 3294"/>
                    <a:gd name="T16" fmla="*/ 1224 w 3296"/>
                    <a:gd name="T17" fmla="*/ 2296 h 3294"/>
                    <a:gd name="T18" fmla="*/ 1551 w 3296"/>
                    <a:gd name="T19" fmla="*/ 2676 h 3294"/>
                    <a:gd name="T20" fmla="*/ 2029 w 3296"/>
                    <a:gd name="T21" fmla="*/ 2345 h 3294"/>
                    <a:gd name="T22" fmla="*/ 2217 w 3296"/>
                    <a:gd name="T23" fmla="*/ 2000 h 3294"/>
                    <a:gd name="T24" fmla="*/ 2106 w 3296"/>
                    <a:gd name="T25" fmla="*/ 1637 h 3294"/>
                    <a:gd name="T26" fmla="*/ 1730 w 3296"/>
                    <a:gd name="T27" fmla="*/ 1435 h 3294"/>
                    <a:gd name="T28" fmla="*/ 1492 w 3296"/>
                    <a:gd name="T29" fmla="*/ 1301 h 3294"/>
                    <a:gd name="T30" fmla="*/ 1525 w 3296"/>
                    <a:gd name="T31" fmla="*/ 1102 h 3294"/>
                    <a:gd name="T32" fmla="*/ 1758 w 3296"/>
                    <a:gd name="T33" fmla="*/ 1077 h 3294"/>
                    <a:gd name="T34" fmla="*/ 2152 w 3296"/>
                    <a:gd name="T35" fmla="*/ 1115 h 3294"/>
                    <a:gd name="T36" fmla="*/ 1895 w 3296"/>
                    <a:gd name="T37" fmla="*/ 835 h 3294"/>
                    <a:gd name="T38" fmla="*/ 1823 w 3296"/>
                    <a:gd name="T39" fmla="*/ 425 h 3294"/>
                    <a:gd name="T40" fmla="*/ 2430 w 3296"/>
                    <a:gd name="T41" fmla="*/ 691 h 3294"/>
                    <a:gd name="T42" fmla="*/ 2810 w 3296"/>
                    <a:gd name="T43" fmla="*/ 1225 h 3294"/>
                    <a:gd name="T44" fmla="*/ 2856 w 3296"/>
                    <a:gd name="T45" fmla="*/ 1907 h 3294"/>
                    <a:gd name="T46" fmla="*/ 2550 w 3296"/>
                    <a:gd name="T47" fmla="*/ 2491 h 3294"/>
                    <a:gd name="T48" fmla="*/ 1990 w 3296"/>
                    <a:gd name="T49" fmla="*/ 2834 h 3294"/>
                    <a:gd name="T50" fmla="*/ 1306 w 3296"/>
                    <a:gd name="T51" fmla="*/ 2834 h 3294"/>
                    <a:gd name="T52" fmla="*/ 746 w 3296"/>
                    <a:gd name="T53" fmla="*/ 2491 h 3294"/>
                    <a:gd name="T54" fmla="*/ 439 w 3296"/>
                    <a:gd name="T55" fmla="*/ 1907 h 3294"/>
                    <a:gd name="T56" fmla="*/ 486 w 3296"/>
                    <a:gd name="T57" fmla="*/ 1225 h 3294"/>
                    <a:gd name="T58" fmla="*/ 866 w 3296"/>
                    <a:gd name="T59" fmla="*/ 691 h 3294"/>
                    <a:gd name="T60" fmla="*/ 1473 w 3296"/>
                    <a:gd name="T61" fmla="*/ 425 h 3294"/>
                    <a:gd name="T62" fmla="*/ 1193 w 3296"/>
                    <a:gd name="T63" fmla="*/ 279 h 3294"/>
                    <a:gd name="T64" fmla="*/ 598 w 3296"/>
                    <a:gd name="T65" fmla="*/ 660 h 3294"/>
                    <a:gd name="T66" fmla="*/ 254 w 3296"/>
                    <a:gd name="T67" fmla="*/ 1279 h 3294"/>
                    <a:gd name="T68" fmla="*/ 254 w 3296"/>
                    <a:gd name="T69" fmla="*/ 2015 h 3294"/>
                    <a:gd name="T70" fmla="*/ 598 w 3296"/>
                    <a:gd name="T71" fmla="*/ 2634 h 3294"/>
                    <a:gd name="T72" fmla="*/ 1193 w 3296"/>
                    <a:gd name="T73" fmla="*/ 3015 h 3294"/>
                    <a:gd name="T74" fmla="*/ 1927 w 3296"/>
                    <a:gd name="T75" fmla="*/ 3061 h 3294"/>
                    <a:gd name="T76" fmla="*/ 2568 w 3296"/>
                    <a:gd name="T77" fmla="*/ 2755 h 3294"/>
                    <a:gd name="T78" fmla="*/ 2985 w 3296"/>
                    <a:gd name="T79" fmla="*/ 2186 h 3294"/>
                    <a:gd name="T80" fmla="*/ 3078 w 3296"/>
                    <a:gd name="T81" fmla="*/ 1459 h 3294"/>
                    <a:gd name="T82" fmla="*/ 2811 w 3296"/>
                    <a:gd name="T83" fmla="*/ 796 h 3294"/>
                    <a:gd name="T84" fmla="*/ 2270 w 3296"/>
                    <a:gd name="T85" fmla="*/ 348 h 3294"/>
                    <a:gd name="T86" fmla="*/ 1647 w 3296"/>
                    <a:gd name="T87" fmla="*/ 0 h 3294"/>
                    <a:gd name="T88" fmla="*/ 2397 w 3296"/>
                    <a:gd name="T89" fmla="*/ 179 h 3294"/>
                    <a:gd name="T90" fmla="*/ 2966 w 3296"/>
                    <a:gd name="T91" fmla="*/ 659 h 3294"/>
                    <a:gd name="T92" fmla="*/ 3269 w 3296"/>
                    <a:gd name="T93" fmla="*/ 1351 h 3294"/>
                    <a:gd name="T94" fmla="*/ 3224 w 3296"/>
                    <a:gd name="T95" fmla="*/ 2131 h 3294"/>
                    <a:gd name="T96" fmla="*/ 2846 w 3296"/>
                    <a:gd name="T97" fmla="*/ 2778 h 3294"/>
                    <a:gd name="T98" fmla="*/ 2223 w 3296"/>
                    <a:gd name="T99" fmla="*/ 3191 h 3294"/>
                    <a:gd name="T100" fmla="*/ 1449 w 3296"/>
                    <a:gd name="T101" fmla="*/ 3282 h 3294"/>
                    <a:gd name="T102" fmla="*/ 737 w 3296"/>
                    <a:gd name="T103" fmla="*/ 3020 h 3294"/>
                    <a:gd name="T104" fmla="*/ 225 w 3296"/>
                    <a:gd name="T105" fmla="*/ 2479 h 3294"/>
                    <a:gd name="T106" fmla="*/ 3 w 3296"/>
                    <a:gd name="T107" fmla="*/ 1748 h 3294"/>
                    <a:gd name="T108" fmla="*/ 139 w 3296"/>
                    <a:gd name="T109" fmla="*/ 984 h 3294"/>
                    <a:gd name="T110" fmla="*/ 586 w 3296"/>
                    <a:gd name="T111" fmla="*/ 388 h 3294"/>
                    <a:gd name="T112" fmla="*/ 1257 w 3296"/>
                    <a:gd name="T113" fmla="*/ 47 h 32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296" h="3294">
                      <a:moveTo>
                        <a:pt x="1551" y="618"/>
                      </a:moveTo>
                      <a:lnTo>
                        <a:pt x="1551" y="797"/>
                      </a:lnTo>
                      <a:lnTo>
                        <a:pt x="1498" y="807"/>
                      </a:lnTo>
                      <a:lnTo>
                        <a:pt x="1450" y="819"/>
                      </a:lnTo>
                      <a:lnTo>
                        <a:pt x="1405" y="835"/>
                      </a:lnTo>
                      <a:lnTo>
                        <a:pt x="1363" y="854"/>
                      </a:lnTo>
                      <a:lnTo>
                        <a:pt x="1326" y="877"/>
                      </a:lnTo>
                      <a:lnTo>
                        <a:pt x="1291" y="903"/>
                      </a:lnTo>
                      <a:lnTo>
                        <a:pt x="1261" y="932"/>
                      </a:lnTo>
                      <a:lnTo>
                        <a:pt x="1234" y="964"/>
                      </a:lnTo>
                      <a:lnTo>
                        <a:pt x="1203" y="1012"/>
                      </a:lnTo>
                      <a:lnTo>
                        <a:pt x="1177" y="1060"/>
                      </a:lnTo>
                      <a:lnTo>
                        <a:pt x="1157" y="1111"/>
                      </a:lnTo>
                      <a:lnTo>
                        <a:pt x="1143" y="1163"/>
                      </a:lnTo>
                      <a:lnTo>
                        <a:pt x="1135" y="1217"/>
                      </a:lnTo>
                      <a:lnTo>
                        <a:pt x="1132" y="1273"/>
                      </a:lnTo>
                      <a:lnTo>
                        <a:pt x="1134" y="1324"/>
                      </a:lnTo>
                      <a:lnTo>
                        <a:pt x="1141" y="1372"/>
                      </a:lnTo>
                      <a:lnTo>
                        <a:pt x="1152" y="1418"/>
                      </a:lnTo>
                      <a:lnTo>
                        <a:pt x="1168" y="1461"/>
                      </a:lnTo>
                      <a:lnTo>
                        <a:pt x="1190" y="1501"/>
                      </a:lnTo>
                      <a:lnTo>
                        <a:pt x="1213" y="1539"/>
                      </a:lnTo>
                      <a:lnTo>
                        <a:pt x="1240" y="1573"/>
                      </a:lnTo>
                      <a:lnTo>
                        <a:pt x="1269" y="1603"/>
                      </a:lnTo>
                      <a:lnTo>
                        <a:pt x="1301" y="1630"/>
                      </a:lnTo>
                      <a:lnTo>
                        <a:pt x="1336" y="1654"/>
                      </a:lnTo>
                      <a:lnTo>
                        <a:pt x="1375" y="1676"/>
                      </a:lnTo>
                      <a:lnTo>
                        <a:pt x="1420" y="1698"/>
                      </a:lnTo>
                      <a:lnTo>
                        <a:pt x="1470" y="1720"/>
                      </a:lnTo>
                      <a:lnTo>
                        <a:pt x="1526" y="1742"/>
                      </a:lnTo>
                      <a:lnTo>
                        <a:pt x="1587" y="1765"/>
                      </a:lnTo>
                      <a:lnTo>
                        <a:pt x="1636" y="1782"/>
                      </a:lnTo>
                      <a:lnTo>
                        <a:pt x="1680" y="1799"/>
                      </a:lnTo>
                      <a:lnTo>
                        <a:pt x="1718" y="1815"/>
                      </a:lnTo>
                      <a:lnTo>
                        <a:pt x="1751" y="1830"/>
                      </a:lnTo>
                      <a:lnTo>
                        <a:pt x="1779" y="1844"/>
                      </a:lnTo>
                      <a:lnTo>
                        <a:pt x="1801" y="1857"/>
                      </a:lnTo>
                      <a:lnTo>
                        <a:pt x="1819" y="1869"/>
                      </a:lnTo>
                      <a:lnTo>
                        <a:pt x="1837" y="1887"/>
                      </a:lnTo>
                      <a:lnTo>
                        <a:pt x="1852" y="1908"/>
                      </a:lnTo>
                      <a:lnTo>
                        <a:pt x="1862" y="1932"/>
                      </a:lnTo>
                      <a:lnTo>
                        <a:pt x="1868" y="1959"/>
                      </a:lnTo>
                      <a:lnTo>
                        <a:pt x="1870" y="1990"/>
                      </a:lnTo>
                      <a:lnTo>
                        <a:pt x="1868" y="2020"/>
                      </a:lnTo>
                      <a:lnTo>
                        <a:pt x="1862" y="2048"/>
                      </a:lnTo>
                      <a:lnTo>
                        <a:pt x="1852" y="2074"/>
                      </a:lnTo>
                      <a:lnTo>
                        <a:pt x="1837" y="2099"/>
                      </a:lnTo>
                      <a:lnTo>
                        <a:pt x="1819" y="2121"/>
                      </a:lnTo>
                      <a:lnTo>
                        <a:pt x="1800" y="2138"/>
                      </a:lnTo>
                      <a:lnTo>
                        <a:pt x="1778" y="2152"/>
                      </a:lnTo>
                      <a:lnTo>
                        <a:pt x="1752" y="2162"/>
                      </a:lnTo>
                      <a:lnTo>
                        <a:pt x="1724" y="2170"/>
                      </a:lnTo>
                      <a:lnTo>
                        <a:pt x="1692" y="2174"/>
                      </a:lnTo>
                      <a:lnTo>
                        <a:pt x="1657" y="2176"/>
                      </a:lnTo>
                      <a:lnTo>
                        <a:pt x="1614" y="2174"/>
                      </a:lnTo>
                      <a:lnTo>
                        <a:pt x="1577" y="2167"/>
                      </a:lnTo>
                      <a:lnTo>
                        <a:pt x="1542" y="2157"/>
                      </a:lnTo>
                      <a:lnTo>
                        <a:pt x="1510" y="2142"/>
                      </a:lnTo>
                      <a:lnTo>
                        <a:pt x="1482" y="2123"/>
                      </a:lnTo>
                      <a:lnTo>
                        <a:pt x="1457" y="2100"/>
                      </a:lnTo>
                      <a:lnTo>
                        <a:pt x="1435" y="2073"/>
                      </a:lnTo>
                      <a:lnTo>
                        <a:pt x="1416" y="2041"/>
                      </a:lnTo>
                      <a:lnTo>
                        <a:pt x="1400" y="2005"/>
                      </a:lnTo>
                      <a:lnTo>
                        <a:pt x="1388" y="1966"/>
                      </a:lnTo>
                      <a:lnTo>
                        <a:pt x="1379" y="1921"/>
                      </a:lnTo>
                      <a:lnTo>
                        <a:pt x="1077" y="2000"/>
                      </a:lnTo>
                      <a:lnTo>
                        <a:pt x="1092" y="2060"/>
                      </a:lnTo>
                      <a:lnTo>
                        <a:pt x="1111" y="2116"/>
                      </a:lnTo>
                      <a:lnTo>
                        <a:pt x="1134" y="2167"/>
                      </a:lnTo>
                      <a:lnTo>
                        <a:pt x="1160" y="2214"/>
                      </a:lnTo>
                      <a:lnTo>
                        <a:pt x="1191" y="2257"/>
                      </a:lnTo>
                      <a:lnTo>
                        <a:pt x="1224" y="2296"/>
                      </a:lnTo>
                      <a:lnTo>
                        <a:pt x="1260" y="2331"/>
                      </a:lnTo>
                      <a:lnTo>
                        <a:pt x="1300" y="2361"/>
                      </a:lnTo>
                      <a:lnTo>
                        <a:pt x="1343" y="2386"/>
                      </a:lnTo>
                      <a:lnTo>
                        <a:pt x="1390" y="2407"/>
                      </a:lnTo>
                      <a:lnTo>
                        <a:pt x="1440" y="2424"/>
                      </a:lnTo>
                      <a:lnTo>
                        <a:pt x="1494" y="2437"/>
                      </a:lnTo>
                      <a:lnTo>
                        <a:pt x="1551" y="2445"/>
                      </a:lnTo>
                      <a:lnTo>
                        <a:pt x="1551" y="2676"/>
                      </a:lnTo>
                      <a:lnTo>
                        <a:pt x="1746" y="2676"/>
                      </a:lnTo>
                      <a:lnTo>
                        <a:pt x="1746" y="2444"/>
                      </a:lnTo>
                      <a:lnTo>
                        <a:pt x="1802" y="2436"/>
                      </a:lnTo>
                      <a:lnTo>
                        <a:pt x="1854" y="2425"/>
                      </a:lnTo>
                      <a:lnTo>
                        <a:pt x="1903" y="2410"/>
                      </a:lnTo>
                      <a:lnTo>
                        <a:pt x="1949" y="2392"/>
                      </a:lnTo>
                      <a:lnTo>
                        <a:pt x="1991" y="2370"/>
                      </a:lnTo>
                      <a:lnTo>
                        <a:pt x="2029" y="2345"/>
                      </a:lnTo>
                      <a:lnTo>
                        <a:pt x="2065" y="2316"/>
                      </a:lnTo>
                      <a:lnTo>
                        <a:pt x="2097" y="2282"/>
                      </a:lnTo>
                      <a:lnTo>
                        <a:pt x="2130" y="2242"/>
                      </a:lnTo>
                      <a:lnTo>
                        <a:pt x="2157" y="2199"/>
                      </a:lnTo>
                      <a:lnTo>
                        <a:pt x="2180" y="2154"/>
                      </a:lnTo>
                      <a:lnTo>
                        <a:pt x="2197" y="2105"/>
                      </a:lnTo>
                      <a:lnTo>
                        <a:pt x="2209" y="2054"/>
                      </a:lnTo>
                      <a:lnTo>
                        <a:pt x="2217" y="2000"/>
                      </a:lnTo>
                      <a:lnTo>
                        <a:pt x="2219" y="1943"/>
                      </a:lnTo>
                      <a:lnTo>
                        <a:pt x="2217" y="1891"/>
                      </a:lnTo>
                      <a:lnTo>
                        <a:pt x="2210" y="1842"/>
                      </a:lnTo>
                      <a:lnTo>
                        <a:pt x="2198" y="1796"/>
                      </a:lnTo>
                      <a:lnTo>
                        <a:pt x="2182" y="1752"/>
                      </a:lnTo>
                      <a:lnTo>
                        <a:pt x="2160" y="1711"/>
                      </a:lnTo>
                      <a:lnTo>
                        <a:pt x="2135" y="1673"/>
                      </a:lnTo>
                      <a:lnTo>
                        <a:pt x="2106" y="1637"/>
                      </a:lnTo>
                      <a:lnTo>
                        <a:pt x="2074" y="1606"/>
                      </a:lnTo>
                      <a:lnTo>
                        <a:pt x="2040" y="1579"/>
                      </a:lnTo>
                      <a:lnTo>
                        <a:pt x="2002" y="1554"/>
                      </a:lnTo>
                      <a:lnTo>
                        <a:pt x="1960" y="1531"/>
                      </a:lnTo>
                      <a:lnTo>
                        <a:pt x="1911" y="1508"/>
                      </a:lnTo>
                      <a:lnTo>
                        <a:pt x="1857" y="1484"/>
                      </a:lnTo>
                      <a:lnTo>
                        <a:pt x="1796" y="1460"/>
                      </a:lnTo>
                      <a:lnTo>
                        <a:pt x="1730" y="1435"/>
                      </a:lnTo>
                      <a:lnTo>
                        <a:pt x="1680" y="1416"/>
                      </a:lnTo>
                      <a:lnTo>
                        <a:pt x="1636" y="1398"/>
                      </a:lnTo>
                      <a:lnTo>
                        <a:pt x="1598" y="1381"/>
                      </a:lnTo>
                      <a:lnTo>
                        <a:pt x="1567" y="1366"/>
                      </a:lnTo>
                      <a:lnTo>
                        <a:pt x="1542" y="1351"/>
                      </a:lnTo>
                      <a:lnTo>
                        <a:pt x="1523" y="1337"/>
                      </a:lnTo>
                      <a:lnTo>
                        <a:pt x="1506" y="1320"/>
                      </a:lnTo>
                      <a:lnTo>
                        <a:pt x="1492" y="1301"/>
                      </a:lnTo>
                      <a:lnTo>
                        <a:pt x="1482" y="1278"/>
                      </a:lnTo>
                      <a:lnTo>
                        <a:pt x="1477" y="1253"/>
                      </a:lnTo>
                      <a:lnTo>
                        <a:pt x="1475" y="1225"/>
                      </a:lnTo>
                      <a:lnTo>
                        <a:pt x="1477" y="1197"/>
                      </a:lnTo>
                      <a:lnTo>
                        <a:pt x="1483" y="1170"/>
                      </a:lnTo>
                      <a:lnTo>
                        <a:pt x="1493" y="1146"/>
                      </a:lnTo>
                      <a:lnTo>
                        <a:pt x="1507" y="1123"/>
                      </a:lnTo>
                      <a:lnTo>
                        <a:pt x="1525" y="1102"/>
                      </a:lnTo>
                      <a:lnTo>
                        <a:pt x="1546" y="1084"/>
                      </a:lnTo>
                      <a:lnTo>
                        <a:pt x="1570" y="1070"/>
                      </a:lnTo>
                      <a:lnTo>
                        <a:pt x="1596" y="1060"/>
                      </a:lnTo>
                      <a:lnTo>
                        <a:pt x="1625" y="1053"/>
                      </a:lnTo>
                      <a:lnTo>
                        <a:pt x="1658" y="1051"/>
                      </a:lnTo>
                      <a:lnTo>
                        <a:pt x="1693" y="1054"/>
                      </a:lnTo>
                      <a:lnTo>
                        <a:pt x="1727" y="1063"/>
                      </a:lnTo>
                      <a:lnTo>
                        <a:pt x="1758" y="1077"/>
                      </a:lnTo>
                      <a:lnTo>
                        <a:pt x="1787" y="1096"/>
                      </a:lnTo>
                      <a:lnTo>
                        <a:pt x="1814" y="1121"/>
                      </a:lnTo>
                      <a:lnTo>
                        <a:pt x="1839" y="1152"/>
                      </a:lnTo>
                      <a:lnTo>
                        <a:pt x="1862" y="1188"/>
                      </a:lnTo>
                      <a:lnTo>
                        <a:pt x="1882" y="1230"/>
                      </a:lnTo>
                      <a:lnTo>
                        <a:pt x="1901" y="1278"/>
                      </a:lnTo>
                      <a:lnTo>
                        <a:pt x="2170" y="1168"/>
                      </a:lnTo>
                      <a:lnTo>
                        <a:pt x="2152" y="1115"/>
                      </a:lnTo>
                      <a:lnTo>
                        <a:pt x="2131" y="1066"/>
                      </a:lnTo>
                      <a:lnTo>
                        <a:pt x="2106" y="1021"/>
                      </a:lnTo>
                      <a:lnTo>
                        <a:pt x="2079" y="979"/>
                      </a:lnTo>
                      <a:lnTo>
                        <a:pt x="2049" y="942"/>
                      </a:lnTo>
                      <a:lnTo>
                        <a:pt x="2015" y="909"/>
                      </a:lnTo>
                      <a:lnTo>
                        <a:pt x="1978" y="881"/>
                      </a:lnTo>
                      <a:lnTo>
                        <a:pt x="1938" y="856"/>
                      </a:lnTo>
                      <a:lnTo>
                        <a:pt x="1895" y="835"/>
                      </a:lnTo>
                      <a:lnTo>
                        <a:pt x="1849" y="819"/>
                      </a:lnTo>
                      <a:lnTo>
                        <a:pt x="1799" y="806"/>
                      </a:lnTo>
                      <a:lnTo>
                        <a:pt x="1746" y="798"/>
                      </a:lnTo>
                      <a:lnTo>
                        <a:pt x="1746" y="618"/>
                      </a:lnTo>
                      <a:lnTo>
                        <a:pt x="1551" y="618"/>
                      </a:lnTo>
                      <a:close/>
                      <a:moveTo>
                        <a:pt x="1647" y="412"/>
                      </a:moveTo>
                      <a:lnTo>
                        <a:pt x="1736" y="415"/>
                      </a:lnTo>
                      <a:lnTo>
                        <a:pt x="1823" y="425"/>
                      </a:lnTo>
                      <a:lnTo>
                        <a:pt x="1907" y="440"/>
                      </a:lnTo>
                      <a:lnTo>
                        <a:pt x="1990" y="460"/>
                      </a:lnTo>
                      <a:lnTo>
                        <a:pt x="2070" y="486"/>
                      </a:lnTo>
                      <a:lnTo>
                        <a:pt x="2149" y="517"/>
                      </a:lnTo>
                      <a:lnTo>
                        <a:pt x="2224" y="554"/>
                      </a:lnTo>
                      <a:lnTo>
                        <a:pt x="2295" y="595"/>
                      </a:lnTo>
                      <a:lnTo>
                        <a:pt x="2364" y="641"/>
                      </a:lnTo>
                      <a:lnTo>
                        <a:pt x="2430" y="691"/>
                      </a:lnTo>
                      <a:lnTo>
                        <a:pt x="2492" y="745"/>
                      </a:lnTo>
                      <a:lnTo>
                        <a:pt x="2550" y="803"/>
                      </a:lnTo>
                      <a:lnTo>
                        <a:pt x="2605" y="865"/>
                      </a:lnTo>
                      <a:lnTo>
                        <a:pt x="2655" y="931"/>
                      </a:lnTo>
                      <a:lnTo>
                        <a:pt x="2701" y="1000"/>
                      </a:lnTo>
                      <a:lnTo>
                        <a:pt x="2742" y="1072"/>
                      </a:lnTo>
                      <a:lnTo>
                        <a:pt x="2778" y="1147"/>
                      </a:lnTo>
                      <a:lnTo>
                        <a:pt x="2810" y="1225"/>
                      </a:lnTo>
                      <a:lnTo>
                        <a:pt x="2836" y="1305"/>
                      </a:lnTo>
                      <a:lnTo>
                        <a:pt x="2856" y="1388"/>
                      </a:lnTo>
                      <a:lnTo>
                        <a:pt x="2871" y="1472"/>
                      </a:lnTo>
                      <a:lnTo>
                        <a:pt x="2881" y="1559"/>
                      </a:lnTo>
                      <a:lnTo>
                        <a:pt x="2884" y="1647"/>
                      </a:lnTo>
                      <a:lnTo>
                        <a:pt x="2881" y="1736"/>
                      </a:lnTo>
                      <a:lnTo>
                        <a:pt x="2871" y="1822"/>
                      </a:lnTo>
                      <a:lnTo>
                        <a:pt x="2856" y="1907"/>
                      </a:lnTo>
                      <a:lnTo>
                        <a:pt x="2836" y="1989"/>
                      </a:lnTo>
                      <a:lnTo>
                        <a:pt x="2810" y="2069"/>
                      </a:lnTo>
                      <a:lnTo>
                        <a:pt x="2778" y="2147"/>
                      </a:lnTo>
                      <a:lnTo>
                        <a:pt x="2742" y="2222"/>
                      </a:lnTo>
                      <a:lnTo>
                        <a:pt x="2701" y="2294"/>
                      </a:lnTo>
                      <a:lnTo>
                        <a:pt x="2655" y="2364"/>
                      </a:lnTo>
                      <a:lnTo>
                        <a:pt x="2605" y="2429"/>
                      </a:lnTo>
                      <a:lnTo>
                        <a:pt x="2550" y="2491"/>
                      </a:lnTo>
                      <a:lnTo>
                        <a:pt x="2492" y="2549"/>
                      </a:lnTo>
                      <a:lnTo>
                        <a:pt x="2430" y="2603"/>
                      </a:lnTo>
                      <a:lnTo>
                        <a:pt x="2364" y="2654"/>
                      </a:lnTo>
                      <a:lnTo>
                        <a:pt x="2295" y="2699"/>
                      </a:lnTo>
                      <a:lnTo>
                        <a:pt x="2224" y="2740"/>
                      </a:lnTo>
                      <a:lnTo>
                        <a:pt x="2149" y="2777"/>
                      </a:lnTo>
                      <a:lnTo>
                        <a:pt x="2070" y="2808"/>
                      </a:lnTo>
                      <a:lnTo>
                        <a:pt x="1990" y="2834"/>
                      </a:lnTo>
                      <a:lnTo>
                        <a:pt x="1907" y="2855"/>
                      </a:lnTo>
                      <a:lnTo>
                        <a:pt x="1823" y="2870"/>
                      </a:lnTo>
                      <a:lnTo>
                        <a:pt x="1736" y="2879"/>
                      </a:lnTo>
                      <a:lnTo>
                        <a:pt x="1647" y="2882"/>
                      </a:lnTo>
                      <a:lnTo>
                        <a:pt x="1559" y="2879"/>
                      </a:lnTo>
                      <a:lnTo>
                        <a:pt x="1473" y="2870"/>
                      </a:lnTo>
                      <a:lnTo>
                        <a:pt x="1388" y="2855"/>
                      </a:lnTo>
                      <a:lnTo>
                        <a:pt x="1306" y="2834"/>
                      </a:lnTo>
                      <a:lnTo>
                        <a:pt x="1226" y="2808"/>
                      </a:lnTo>
                      <a:lnTo>
                        <a:pt x="1147" y="2777"/>
                      </a:lnTo>
                      <a:lnTo>
                        <a:pt x="1072" y="2740"/>
                      </a:lnTo>
                      <a:lnTo>
                        <a:pt x="1000" y="2699"/>
                      </a:lnTo>
                      <a:lnTo>
                        <a:pt x="931" y="2654"/>
                      </a:lnTo>
                      <a:lnTo>
                        <a:pt x="866" y="2603"/>
                      </a:lnTo>
                      <a:lnTo>
                        <a:pt x="804" y="2549"/>
                      </a:lnTo>
                      <a:lnTo>
                        <a:pt x="746" y="2491"/>
                      </a:lnTo>
                      <a:lnTo>
                        <a:pt x="690" y="2429"/>
                      </a:lnTo>
                      <a:lnTo>
                        <a:pt x="640" y="2364"/>
                      </a:lnTo>
                      <a:lnTo>
                        <a:pt x="595" y="2294"/>
                      </a:lnTo>
                      <a:lnTo>
                        <a:pt x="554" y="2222"/>
                      </a:lnTo>
                      <a:lnTo>
                        <a:pt x="517" y="2147"/>
                      </a:lnTo>
                      <a:lnTo>
                        <a:pt x="486" y="2069"/>
                      </a:lnTo>
                      <a:lnTo>
                        <a:pt x="460" y="1989"/>
                      </a:lnTo>
                      <a:lnTo>
                        <a:pt x="439" y="1907"/>
                      </a:lnTo>
                      <a:lnTo>
                        <a:pt x="424" y="1822"/>
                      </a:lnTo>
                      <a:lnTo>
                        <a:pt x="415" y="1736"/>
                      </a:lnTo>
                      <a:lnTo>
                        <a:pt x="412" y="1647"/>
                      </a:lnTo>
                      <a:lnTo>
                        <a:pt x="415" y="1559"/>
                      </a:lnTo>
                      <a:lnTo>
                        <a:pt x="424" y="1472"/>
                      </a:lnTo>
                      <a:lnTo>
                        <a:pt x="439" y="1388"/>
                      </a:lnTo>
                      <a:lnTo>
                        <a:pt x="460" y="1305"/>
                      </a:lnTo>
                      <a:lnTo>
                        <a:pt x="486" y="1225"/>
                      </a:lnTo>
                      <a:lnTo>
                        <a:pt x="517" y="1147"/>
                      </a:lnTo>
                      <a:lnTo>
                        <a:pt x="554" y="1072"/>
                      </a:lnTo>
                      <a:lnTo>
                        <a:pt x="595" y="1000"/>
                      </a:lnTo>
                      <a:lnTo>
                        <a:pt x="640" y="931"/>
                      </a:lnTo>
                      <a:lnTo>
                        <a:pt x="690" y="865"/>
                      </a:lnTo>
                      <a:lnTo>
                        <a:pt x="746" y="803"/>
                      </a:lnTo>
                      <a:lnTo>
                        <a:pt x="804" y="745"/>
                      </a:lnTo>
                      <a:lnTo>
                        <a:pt x="866" y="691"/>
                      </a:lnTo>
                      <a:lnTo>
                        <a:pt x="931" y="641"/>
                      </a:lnTo>
                      <a:lnTo>
                        <a:pt x="1000" y="595"/>
                      </a:lnTo>
                      <a:lnTo>
                        <a:pt x="1072" y="554"/>
                      </a:lnTo>
                      <a:lnTo>
                        <a:pt x="1147" y="517"/>
                      </a:lnTo>
                      <a:lnTo>
                        <a:pt x="1226" y="486"/>
                      </a:lnTo>
                      <a:lnTo>
                        <a:pt x="1306" y="460"/>
                      </a:lnTo>
                      <a:lnTo>
                        <a:pt x="1388" y="440"/>
                      </a:lnTo>
                      <a:lnTo>
                        <a:pt x="1473" y="425"/>
                      </a:lnTo>
                      <a:lnTo>
                        <a:pt x="1559" y="415"/>
                      </a:lnTo>
                      <a:lnTo>
                        <a:pt x="1647" y="412"/>
                      </a:lnTo>
                      <a:close/>
                      <a:moveTo>
                        <a:pt x="1647" y="206"/>
                      </a:moveTo>
                      <a:lnTo>
                        <a:pt x="1553" y="209"/>
                      </a:lnTo>
                      <a:lnTo>
                        <a:pt x="1460" y="218"/>
                      </a:lnTo>
                      <a:lnTo>
                        <a:pt x="1369" y="233"/>
                      </a:lnTo>
                      <a:lnTo>
                        <a:pt x="1280" y="253"/>
                      </a:lnTo>
                      <a:lnTo>
                        <a:pt x="1193" y="279"/>
                      </a:lnTo>
                      <a:lnTo>
                        <a:pt x="1108" y="310"/>
                      </a:lnTo>
                      <a:lnTo>
                        <a:pt x="1026" y="348"/>
                      </a:lnTo>
                      <a:lnTo>
                        <a:pt x="947" y="389"/>
                      </a:lnTo>
                      <a:lnTo>
                        <a:pt x="870" y="435"/>
                      </a:lnTo>
                      <a:lnTo>
                        <a:pt x="797" y="485"/>
                      </a:lnTo>
                      <a:lnTo>
                        <a:pt x="727" y="539"/>
                      </a:lnTo>
                      <a:lnTo>
                        <a:pt x="660" y="598"/>
                      </a:lnTo>
                      <a:lnTo>
                        <a:pt x="598" y="660"/>
                      </a:lnTo>
                      <a:lnTo>
                        <a:pt x="539" y="727"/>
                      </a:lnTo>
                      <a:lnTo>
                        <a:pt x="485" y="796"/>
                      </a:lnTo>
                      <a:lnTo>
                        <a:pt x="434" y="870"/>
                      </a:lnTo>
                      <a:lnTo>
                        <a:pt x="389" y="946"/>
                      </a:lnTo>
                      <a:lnTo>
                        <a:pt x="347" y="1026"/>
                      </a:lnTo>
                      <a:lnTo>
                        <a:pt x="311" y="1108"/>
                      </a:lnTo>
                      <a:lnTo>
                        <a:pt x="280" y="1192"/>
                      </a:lnTo>
                      <a:lnTo>
                        <a:pt x="254" y="1279"/>
                      </a:lnTo>
                      <a:lnTo>
                        <a:pt x="233" y="1368"/>
                      </a:lnTo>
                      <a:lnTo>
                        <a:pt x="218" y="1459"/>
                      </a:lnTo>
                      <a:lnTo>
                        <a:pt x="209" y="1552"/>
                      </a:lnTo>
                      <a:lnTo>
                        <a:pt x="206" y="1647"/>
                      </a:lnTo>
                      <a:lnTo>
                        <a:pt x="209" y="1742"/>
                      </a:lnTo>
                      <a:lnTo>
                        <a:pt x="218" y="1835"/>
                      </a:lnTo>
                      <a:lnTo>
                        <a:pt x="233" y="1926"/>
                      </a:lnTo>
                      <a:lnTo>
                        <a:pt x="254" y="2015"/>
                      </a:lnTo>
                      <a:lnTo>
                        <a:pt x="280" y="2102"/>
                      </a:lnTo>
                      <a:lnTo>
                        <a:pt x="311" y="2186"/>
                      </a:lnTo>
                      <a:lnTo>
                        <a:pt x="347" y="2268"/>
                      </a:lnTo>
                      <a:lnTo>
                        <a:pt x="389" y="2348"/>
                      </a:lnTo>
                      <a:lnTo>
                        <a:pt x="434" y="2425"/>
                      </a:lnTo>
                      <a:lnTo>
                        <a:pt x="485" y="2498"/>
                      </a:lnTo>
                      <a:lnTo>
                        <a:pt x="539" y="2568"/>
                      </a:lnTo>
                      <a:lnTo>
                        <a:pt x="598" y="2634"/>
                      </a:lnTo>
                      <a:lnTo>
                        <a:pt x="660" y="2696"/>
                      </a:lnTo>
                      <a:lnTo>
                        <a:pt x="727" y="2755"/>
                      </a:lnTo>
                      <a:lnTo>
                        <a:pt x="797" y="2809"/>
                      </a:lnTo>
                      <a:lnTo>
                        <a:pt x="870" y="2860"/>
                      </a:lnTo>
                      <a:lnTo>
                        <a:pt x="947" y="2905"/>
                      </a:lnTo>
                      <a:lnTo>
                        <a:pt x="1026" y="2947"/>
                      </a:lnTo>
                      <a:lnTo>
                        <a:pt x="1108" y="2984"/>
                      </a:lnTo>
                      <a:lnTo>
                        <a:pt x="1193" y="3015"/>
                      </a:lnTo>
                      <a:lnTo>
                        <a:pt x="1280" y="3041"/>
                      </a:lnTo>
                      <a:lnTo>
                        <a:pt x="1369" y="3061"/>
                      </a:lnTo>
                      <a:lnTo>
                        <a:pt x="1460" y="3076"/>
                      </a:lnTo>
                      <a:lnTo>
                        <a:pt x="1553" y="3085"/>
                      </a:lnTo>
                      <a:lnTo>
                        <a:pt x="1647" y="3088"/>
                      </a:lnTo>
                      <a:lnTo>
                        <a:pt x="1743" y="3085"/>
                      </a:lnTo>
                      <a:lnTo>
                        <a:pt x="1836" y="3076"/>
                      </a:lnTo>
                      <a:lnTo>
                        <a:pt x="1927" y="3061"/>
                      </a:lnTo>
                      <a:lnTo>
                        <a:pt x="2016" y="3041"/>
                      </a:lnTo>
                      <a:lnTo>
                        <a:pt x="2103" y="3015"/>
                      </a:lnTo>
                      <a:lnTo>
                        <a:pt x="2188" y="2984"/>
                      </a:lnTo>
                      <a:lnTo>
                        <a:pt x="2270" y="2947"/>
                      </a:lnTo>
                      <a:lnTo>
                        <a:pt x="2349" y="2905"/>
                      </a:lnTo>
                      <a:lnTo>
                        <a:pt x="2425" y="2860"/>
                      </a:lnTo>
                      <a:lnTo>
                        <a:pt x="2499" y="2809"/>
                      </a:lnTo>
                      <a:lnTo>
                        <a:pt x="2568" y="2755"/>
                      </a:lnTo>
                      <a:lnTo>
                        <a:pt x="2636" y="2696"/>
                      </a:lnTo>
                      <a:lnTo>
                        <a:pt x="2698" y="2634"/>
                      </a:lnTo>
                      <a:lnTo>
                        <a:pt x="2757" y="2568"/>
                      </a:lnTo>
                      <a:lnTo>
                        <a:pt x="2811" y="2498"/>
                      </a:lnTo>
                      <a:lnTo>
                        <a:pt x="2861" y="2425"/>
                      </a:lnTo>
                      <a:lnTo>
                        <a:pt x="2907" y="2348"/>
                      </a:lnTo>
                      <a:lnTo>
                        <a:pt x="2948" y="2268"/>
                      </a:lnTo>
                      <a:lnTo>
                        <a:pt x="2985" y="2186"/>
                      </a:lnTo>
                      <a:lnTo>
                        <a:pt x="3016" y="2102"/>
                      </a:lnTo>
                      <a:lnTo>
                        <a:pt x="3042" y="2015"/>
                      </a:lnTo>
                      <a:lnTo>
                        <a:pt x="3062" y="1926"/>
                      </a:lnTo>
                      <a:lnTo>
                        <a:pt x="3078" y="1835"/>
                      </a:lnTo>
                      <a:lnTo>
                        <a:pt x="3087" y="1742"/>
                      </a:lnTo>
                      <a:lnTo>
                        <a:pt x="3090" y="1647"/>
                      </a:lnTo>
                      <a:lnTo>
                        <a:pt x="3087" y="1552"/>
                      </a:lnTo>
                      <a:lnTo>
                        <a:pt x="3078" y="1459"/>
                      </a:lnTo>
                      <a:lnTo>
                        <a:pt x="3062" y="1368"/>
                      </a:lnTo>
                      <a:lnTo>
                        <a:pt x="3042" y="1279"/>
                      </a:lnTo>
                      <a:lnTo>
                        <a:pt x="3016" y="1192"/>
                      </a:lnTo>
                      <a:lnTo>
                        <a:pt x="2985" y="1108"/>
                      </a:lnTo>
                      <a:lnTo>
                        <a:pt x="2948" y="1026"/>
                      </a:lnTo>
                      <a:lnTo>
                        <a:pt x="2907" y="946"/>
                      </a:lnTo>
                      <a:lnTo>
                        <a:pt x="2861" y="870"/>
                      </a:lnTo>
                      <a:lnTo>
                        <a:pt x="2811" y="796"/>
                      </a:lnTo>
                      <a:lnTo>
                        <a:pt x="2757" y="727"/>
                      </a:lnTo>
                      <a:lnTo>
                        <a:pt x="2698" y="660"/>
                      </a:lnTo>
                      <a:lnTo>
                        <a:pt x="2636" y="598"/>
                      </a:lnTo>
                      <a:lnTo>
                        <a:pt x="2568" y="539"/>
                      </a:lnTo>
                      <a:lnTo>
                        <a:pt x="2499" y="485"/>
                      </a:lnTo>
                      <a:lnTo>
                        <a:pt x="2425" y="435"/>
                      </a:lnTo>
                      <a:lnTo>
                        <a:pt x="2349" y="389"/>
                      </a:lnTo>
                      <a:lnTo>
                        <a:pt x="2270" y="348"/>
                      </a:lnTo>
                      <a:lnTo>
                        <a:pt x="2188" y="310"/>
                      </a:lnTo>
                      <a:lnTo>
                        <a:pt x="2103" y="279"/>
                      </a:lnTo>
                      <a:lnTo>
                        <a:pt x="2016" y="253"/>
                      </a:lnTo>
                      <a:lnTo>
                        <a:pt x="1927" y="233"/>
                      </a:lnTo>
                      <a:lnTo>
                        <a:pt x="1836" y="218"/>
                      </a:lnTo>
                      <a:lnTo>
                        <a:pt x="1743" y="209"/>
                      </a:lnTo>
                      <a:lnTo>
                        <a:pt x="1647" y="206"/>
                      </a:lnTo>
                      <a:close/>
                      <a:moveTo>
                        <a:pt x="1647" y="0"/>
                      </a:moveTo>
                      <a:lnTo>
                        <a:pt x="1749" y="3"/>
                      </a:lnTo>
                      <a:lnTo>
                        <a:pt x="1847" y="12"/>
                      </a:lnTo>
                      <a:lnTo>
                        <a:pt x="1944" y="27"/>
                      </a:lnTo>
                      <a:lnTo>
                        <a:pt x="2039" y="47"/>
                      </a:lnTo>
                      <a:lnTo>
                        <a:pt x="2133" y="72"/>
                      </a:lnTo>
                      <a:lnTo>
                        <a:pt x="2223" y="103"/>
                      </a:lnTo>
                      <a:lnTo>
                        <a:pt x="2311" y="139"/>
                      </a:lnTo>
                      <a:lnTo>
                        <a:pt x="2397" y="179"/>
                      </a:lnTo>
                      <a:lnTo>
                        <a:pt x="2479" y="225"/>
                      </a:lnTo>
                      <a:lnTo>
                        <a:pt x="2559" y="275"/>
                      </a:lnTo>
                      <a:lnTo>
                        <a:pt x="2637" y="330"/>
                      </a:lnTo>
                      <a:lnTo>
                        <a:pt x="2710" y="388"/>
                      </a:lnTo>
                      <a:lnTo>
                        <a:pt x="2780" y="450"/>
                      </a:lnTo>
                      <a:lnTo>
                        <a:pt x="2846" y="516"/>
                      </a:lnTo>
                      <a:lnTo>
                        <a:pt x="2908" y="586"/>
                      </a:lnTo>
                      <a:lnTo>
                        <a:pt x="2966" y="659"/>
                      </a:lnTo>
                      <a:lnTo>
                        <a:pt x="3020" y="736"/>
                      </a:lnTo>
                      <a:lnTo>
                        <a:pt x="3071" y="816"/>
                      </a:lnTo>
                      <a:lnTo>
                        <a:pt x="3117" y="898"/>
                      </a:lnTo>
                      <a:lnTo>
                        <a:pt x="3157" y="984"/>
                      </a:lnTo>
                      <a:lnTo>
                        <a:pt x="3193" y="1073"/>
                      </a:lnTo>
                      <a:lnTo>
                        <a:pt x="3224" y="1163"/>
                      </a:lnTo>
                      <a:lnTo>
                        <a:pt x="3249" y="1256"/>
                      </a:lnTo>
                      <a:lnTo>
                        <a:pt x="3269" y="1351"/>
                      </a:lnTo>
                      <a:lnTo>
                        <a:pt x="3284" y="1448"/>
                      </a:lnTo>
                      <a:lnTo>
                        <a:pt x="3293" y="1546"/>
                      </a:lnTo>
                      <a:lnTo>
                        <a:pt x="3296" y="1647"/>
                      </a:lnTo>
                      <a:lnTo>
                        <a:pt x="3293" y="1748"/>
                      </a:lnTo>
                      <a:lnTo>
                        <a:pt x="3284" y="1846"/>
                      </a:lnTo>
                      <a:lnTo>
                        <a:pt x="3269" y="1943"/>
                      </a:lnTo>
                      <a:lnTo>
                        <a:pt x="3249" y="2038"/>
                      </a:lnTo>
                      <a:lnTo>
                        <a:pt x="3224" y="2131"/>
                      </a:lnTo>
                      <a:lnTo>
                        <a:pt x="3193" y="2221"/>
                      </a:lnTo>
                      <a:lnTo>
                        <a:pt x="3157" y="2309"/>
                      </a:lnTo>
                      <a:lnTo>
                        <a:pt x="3117" y="2396"/>
                      </a:lnTo>
                      <a:lnTo>
                        <a:pt x="3071" y="2479"/>
                      </a:lnTo>
                      <a:lnTo>
                        <a:pt x="3020" y="2558"/>
                      </a:lnTo>
                      <a:lnTo>
                        <a:pt x="2966" y="2635"/>
                      </a:lnTo>
                      <a:lnTo>
                        <a:pt x="2908" y="2708"/>
                      </a:lnTo>
                      <a:lnTo>
                        <a:pt x="2846" y="2778"/>
                      </a:lnTo>
                      <a:lnTo>
                        <a:pt x="2780" y="2844"/>
                      </a:lnTo>
                      <a:lnTo>
                        <a:pt x="2710" y="2906"/>
                      </a:lnTo>
                      <a:lnTo>
                        <a:pt x="2637" y="2965"/>
                      </a:lnTo>
                      <a:lnTo>
                        <a:pt x="2559" y="3020"/>
                      </a:lnTo>
                      <a:lnTo>
                        <a:pt x="2479" y="3069"/>
                      </a:lnTo>
                      <a:lnTo>
                        <a:pt x="2397" y="3115"/>
                      </a:lnTo>
                      <a:lnTo>
                        <a:pt x="2311" y="3155"/>
                      </a:lnTo>
                      <a:lnTo>
                        <a:pt x="2223" y="3191"/>
                      </a:lnTo>
                      <a:lnTo>
                        <a:pt x="2133" y="3222"/>
                      </a:lnTo>
                      <a:lnTo>
                        <a:pt x="2039" y="3247"/>
                      </a:lnTo>
                      <a:lnTo>
                        <a:pt x="1944" y="3267"/>
                      </a:lnTo>
                      <a:lnTo>
                        <a:pt x="1847" y="3282"/>
                      </a:lnTo>
                      <a:lnTo>
                        <a:pt x="1749" y="3291"/>
                      </a:lnTo>
                      <a:lnTo>
                        <a:pt x="1647" y="3294"/>
                      </a:lnTo>
                      <a:lnTo>
                        <a:pt x="1547" y="3291"/>
                      </a:lnTo>
                      <a:lnTo>
                        <a:pt x="1449" y="3282"/>
                      </a:lnTo>
                      <a:lnTo>
                        <a:pt x="1352" y="3267"/>
                      </a:lnTo>
                      <a:lnTo>
                        <a:pt x="1257" y="3247"/>
                      </a:lnTo>
                      <a:lnTo>
                        <a:pt x="1163" y="3222"/>
                      </a:lnTo>
                      <a:lnTo>
                        <a:pt x="1073" y="3191"/>
                      </a:lnTo>
                      <a:lnTo>
                        <a:pt x="985" y="3155"/>
                      </a:lnTo>
                      <a:lnTo>
                        <a:pt x="899" y="3115"/>
                      </a:lnTo>
                      <a:lnTo>
                        <a:pt x="816" y="3069"/>
                      </a:lnTo>
                      <a:lnTo>
                        <a:pt x="737" y="3020"/>
                      </a:lnTo>
                      <a:lnTo>
                        <a:pt x="659" y="2965"/>
                      </a:lnTo>
                      <a:lnTo>
                        <a:pt x="586" y="2906"/>
                      </a:lnTo>
                      <a:lnTo>
                        <a:pt x="516" y="2844"/>
                      </a:lnTo>
                      <a:lnTo>
                        <a:pt x="450" y="2778"/>
                      </a:lnTo>
                      <a:lnTo>
                        <a:pt x="388" y="2708"/>
                      </a:lnTo>
                      <a:lnTo>
                        <a:pt x="329" y="2635"/>
                      </a:lnTo>
                      <a:lnTo>
                        <a:pt x="275" y="2558"/>
                      </a:lnTo>
                      <a:lnTo>
                        <a:pt x="225" y="2479"/>
                      </a:lnTo>
                      <a:lnTo>
                        <a:pt x="179" y="2396"/>
                      </a:lnTo>
                      <a:lnTo>
                        <a:pt x="139" y="2309"/>
                      </a:lnTo>
                      <a:lnTo>
                        <a:pt x="103" y="2221"/>
                      </a:lnTo>
                      <a:lnTo>
                        <a:pt x="72" y="2131"/>
                      </a:lnTo>
                      <a:lnTo>
                        <a:pt x="47" y="2038"/>
                      </a:lnTo>
                      <a:lnTo>
                        <a:pt x="27" y="1943"/>
                      </a:lnTo>
                      <a:lnTo>
                        <a:pt x="12" y="1846"/>
                      </a:lnTo>
                      <a:lnTo>
                        <a:pt x="3" y="1748"/>
                      </a:lnTo>
                      <a:lnTo>
                        <a:pt x="0" y="1647"/>
                      </a:lnTo>
                      <a:lnTo>
                        <a:pt x="3" y="1546"/>
                      </a:lnTo>
                      <a:lnTo>
                        <a:pt x="12" y="1448"/>
                      </a:lnTo>
                      <a:lnTo>
                        <a:pt x="27" y="1351"/>
                      </a:lnTo>
                      <a:lnTo>
                        <a:pt x="47" y="1256"/>
                      </a:lnTo>
                      <a:lnTo>
                        <a:pt x="72" y="1163"/>
                      </a:lnTo>
                      <a:lnTo>
                        <a:pt x="103" y="1073"/>
                      </a:lnTo>
                      <a:lnTo>
                        <a:pt x="139" y="984"/>
                      </a:lnTo>
                      <a:lnTo>
                        <a:pt x="179" y="898"/>
                      </a:lnTo>
                      <a:lnTo>
                        <a:pt x="225" y="816"/>
                      </a:lnTo>
                      <a:lnTo>
                        <a:pt x="275" y="736"/>
                      </a:lnTo>
                      <a:lnTo>
                        <a:pt x="329" y="659"/>
                      </a:lnTo>
                      <a:lnTo>
                        <a:pt x="388" y="586"/>
                      </a:lnTo>
                      <a:lnTo>
                        <a:pt x="450" y="516"/>
                      </a:lnTo>
                      <a:lnTo>
                        <a:pt x="516" y="450"/>
                      </a:lnTo>
                      <a:lnTo>
                        <a:pt x="586" y="388"/>
                      </a:lnTo>
                      <a:lnTo>
                        <a:pt x="659" y="330"/>
                      </a:lnTo>
                      <a:lnTo>
                        <a:pt x="737" y="275"/>
                      </a:lnTo>
                      <a:lnTo>
                        <a:pt x="816" y="225"/>
                      </a:lnTo>
                      <a:lnTo>
                        <a:pt x="899" y="179"/>
                      </a:lnTo>
                      <a:lnTo>
                        <a:pt x="985" y="139"/>
                      </a:lnTo>
                      <a:lnTo>
                        <a:pt x="1073" y="103"/>
                      </a:lnTo>
                      <a:lnTo>
                        <a:pt x="1163" y="72"/>
                      </a:lnTo>
                      <a:lnTo>
                        <a:pt x="1257" y="47"/>
                      </a:lnTo>
                      <a:lnTo>
                        <a:pt x="1352" y="27"/>
                      </a:lnTo>
                      <a:lnTo>
                        <a:pt x="1449" y="12"/>
                      </a:lnTo>
                      <a:lnTo>
                        <a:pt x="1547" y="3"/>
                      </a:lnTo>
                      <a:lnTo>
                        <a:pt x="1647" y="0"/>
                      </a:lnTo>
                      <a:close/>
                    </a:path>
                  </a:pathLst>
                </a:custGeom>
                <a:solidFill>
                  <a:sysClr val="window" lastClr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A8B975E0-04F8-49E4-B2A9-03B903118971}"/>
                  </a:ext>
                </a:extLst>
              </p:cNvPr>
              <p:cNvGrpSpPr/>
              <p:nvPr/>
            </p:nvGrpSpPr>
            <p:grpSpPr>
              <a:xfrm>
                <a:off x="8851286" y="2235369"/>
                <a:ext cx="640080" cy="640080"/>
                <a:chOff x="8814546" y="2235369"/>
                <a:chExt cx="640080" cy="640080"/>
              </a:xfrm>
            </p:grpSpPr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2F43463D-DC98-4745-88EE-220A17115BBB}"/>
                    </a:ext>
                  </a:extLst>
                </p:cNvPr>
                <p:cNvSpPr/>
                <p:nvPr/>
              </p:nvSpPr>
              <p:spPr>
                <a:xfrm>
                  <a:off x="8814546" y="2235369"/>
                  <a:ext cx="640080" cy="640080"/>
                </a:xfrm>
                <a:prstGeom prst="ellipse">
                  <a:avLst/>
                </a:prstGeom>
                <a:solidFill>
                  <a:srgbClr val="4B4E7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46" name="Group 9">
                  <a:extLst>
                    <a:ext uri="{FF2B5EF4-FFF2-40B4-BE49-F238E27FC236}">
                      <a16:creationId xmlns:a16="http://schemas.microsoft.com/office/drawing/2014/main" id="{3C66EA89-27A2-4F26-87B0-408BFFCD724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971628" y="2392551"/>
                  <a:ext cx="325916" cy="325717"/>
                  <a:chOff x="2198" y="519"/>
                  <a:chExt cx="3280" cy="3278"/>
                </a:xfrm>
                <a:solidFill>
                  <a:sysClr val="window" lastClr="FFFFFF"/>
                </a:solidFill>
              </p:grpSpPr>
              <p:sp>
                <p:nvSpPr>
                  <p:cNvPr id="147" name="Freeform 11">
                    <a:extLst>
                      <a:ext uri="{FF2B5EF4-FFF2-40B4-BE49-F238E27FC236}">
                        <a16:creationId xmlns:a16="http://schemas.microsoft.com/office/drawing/2014/main" id="{A4DF5F4D-5984-498F-842A-205D91689C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8" y="1134"/>
                    <a:ext cx="2870" cy="1844"/>
                  </a:xfrm>
                  <a:custGeom>
                    <a:avLst/>
                    <a:gdLst>
                      <a:gd name="T0" fmla="*/ 0 w 5740"/>
                      <a:gd name="T1" fmla="*/ 0 h 3688"/>
                      <a:gd name="T2" fmla="*/ 1159 w 5740"/>
                      <a:gd name="T3" fmla="*/ 0 h 3688"/>
                      <a:gd name="T4" fmla="*/ 2595 w 5740"/>
                      <a:gd name="T5" fmla="*/ 3277 h 3688"/>
                      <a:gd name="T6" fmla="*/ 5740 w 5740"/>
                      <a:gd name="T7" fmla="*/ 3277 h 3688"/>
                      <a:gd name="T8" fmla="*/ 5740 w 5740"/>
                      <a:gd name="T9" fmla="*/ 3688 h 3688"/>
                      <a:gd name="T10" fmla="*/ 2326 w 5740"/>
                      <a:gd name="T11" fmla="*/ 3688 h 3688"/>
                      <a:gd name="T12" fmla="*/ 892 w 5740"/>
                      <a:gd name="T13" fmla="*/ 408 h 3688"/>
                      <a:gd name="T14" fmla="*/ 0 w 5740"/>
                      <a:gd name="T15" fmla="*/ 408 h 3688"/>
                      <a:gd name="T16" fmla="*/ 0 w 5740"/>
                      <a:gd name="T17" fmla="*/ 0 h 36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740" h="3688">
                        <a:moveTo>
                          <a:pt x="0" y="0"/>
                        </a:moveTo>
                        <a:lnTo>
                          <a:pt x="1159" y="0"/>
                        </a:lnTo>
                        <a:lnTo>
                          <a:pt x="2595" y="3277"/>
                        </a:lnTo>
                        <a:lnTo>
                          <a:pt x="5740" y="3277"/>
                        </a:lnTo>
                        <a:lnTo>
                          <a:pt x="5740" y="3688"/>
                        </a:lnTo>
                        <a:lnTo>
                          <a:pt x="2326" y="3688"/>
                        </a:lnTo>
                        <a:lnTo>
                          <a:pt x="892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5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48" name="Freeform 12">
                    <a:extLst>
                      <a:ext uri="{FF2B5EF4-FFF2-40B4-BE49-F238E27FC236}">
                        <a16:creationId xmlns:a16="http://schemas.microsoft.com/office/drawing/2014/main" id="{2030B590-10E1-4077-8BD6-6BC739A6A0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28" y="3182"/>
                    <a:ext cx="615" cy="615"/>
                  </a:xfrm>
                  <a:custGeom>
                    <a:avLst/>
                    <a:gdLst>
                      <a:gd name="T0" fmla="*/ 617 w 1231"/>
                      <a:gd name="T1" fmla="*/ 0 h 1230"/>
                      <a:gd name="T2" fmla="*/ 698 w 1231"/>
                      <a:gd name="T3" fmla="*/ 6 h 1230"/>
                      <a:gd name="T4" fmla="*/ 780 w 1231"/>
                      <a:gd name="T5" fmla="*/ 22 h 1230"/>
                      <a:gd name="T6" fmla="*/ 856 w 1231"/>
                      <a:gd name="T7" fmla="*/ 50 h 1230"/>
                      <a:gd name="T8" fmla="*/ 926 w 1231"/>
                      <a:gd name="T9" fmla="*/ 84 h 1230"/>
                      <a:gd name="T10" fmla="*/ 992 w 1231"/>
                      <a:gd name="T11" fmla="*/ 130 h 1230"/>
                      <a:gd name="T12" fmla="*/ 1051 w 1231"/>
                      <a:gd name="T13" fmla="*/ 182 h 1230"/>
                      <a:gd name="T14" fmla="*/ 1103 w 1231"/>
                      <a:gd name="T15" fmla="*/ 239 h 1230"/>
                      <a:gd name="T16" fmla="*/ 1147 w 1231"/>
                      <a:gd name="T17" fmla="*/ 305 h 1230"/>
                      <a:gd name="T18" fmla="*/ 1183 w 1231"/>
                      <a:gd name="T19" fmla="*/ 377 h 1230"/>
                      <a:gd name="T20" fmla="*/ 1209 w 1231"/>
                      <a:gd name="T21" fmla="*/ 453 h 1230"/>
                      <a:gd name="T22" fmla="*/ 1225 w 1231"/>
                      <a:gd name="T23" fmla="*/ 532 h 1230"/>
                      <a:gd name="T24" fmla="*/ 1231 w 1231"/>
                      <a:gd name="T25" fmla="*/ 616 h 1230"/>
                      <a:gd name="T26" fmla="*/ 1225 w 1231"/>
                      <a:gd name="T27" fmla="*/ 698 h 1230"/>
                      <a:gd name="T28" fmla="*/ 1209 w 1231"/>
                      <a:gd name="T29" fmla="*/ 780 h 1230"/>
                      <a:gd name="T30" fmla="*/ 1183 w 1231"/>
                      <a:gd name="T31" fmla="*/ 855 h 1230"/>
                      <a:gd name="T32" fmla="*/ 1147 w 1231"/>
                      <a:gd name="T33" fmla="*/ 925 h 1230"/>
                      <a:gd name="T34" fmla="*/ 1103 w 1231"/>
                      <a:gd name="T35" fmla="*/ 991 h 1230"/>
                      <a:gd name="T36" fmla="*/ 1051 w 1231"/>
                      <a:gd name="T37" fmla="*/ 1051 h 1230"/>
                      <a:gd name="T38" fmla="*/ 992 w 1231"/>
                      <a:gd name="T39" fmla="*/ 1102 h 1230"/>
                      <a:gd name="T40" fmla="*/ 926 w 1231"/>
                      <a:gd name="T41" fmla="*/ 1146 h 1230"/>
                      <a:gd name="T42" fmla="*/ 856 w 1231"/>
                      <a:gd name="T43" fmla="*/ 1182 h 1230"/>
                      <a:gd name="T44" fmla="*/ 780 w 1231"/>
                      <a:gd name="T45" fmla="*/ 1208 h 1230"/>
                      <a:gd name="T46" fmla="*/ 698 w 1231"/>
                      <a:gd name="T47" fmla="*/ 1224 h 1230"/>
                      <a:gd name="T48" fmla="*/ 617 w 1231"/>
                      <a:gd name="T49" fmla="*/ 1230 h 1230"/>
                      <a:gd name="T50" fmla="*/ 533 w 1231"/>
                      <a:gd name="T51" fmla="*/ 1224 h 1230"/>
                      <a:gd name="T52" fmla="*/ 453 w 1231"/>
                      <a:gd name="T53" fmla="*/ 1208 h 1230"/>
                      <a:gd name="T54" fmla="*/ 377 w 1231"/>
                      <a:gd name="T55" fmla="*/ 1182 h 1230"/>
                      <a:gd name="T56" fmla="*/ 305 w 1231"/>
                      <a:gd name="T57" fmla="*/ 1146 h 1230"/>
                      <a:gd name="T58" fmla="*/ 240 w 1231"/>
                      <a:gd name="T59" fmla="*/ 1102 h 1230"/>
                      <a:gd name="T60" fmla="*/ 182 w 1231"/>
                      <a:gd name="T61" fmla="*/ 1051 h 1230"/>
                      <a:gd name="T62" fmla="*/ 130 w 1231"/>
                      <a:gd name="T63" fmla="*/ 991 h 1230"/>
                      <a:gd name="T64" fmla="*/ 84 w 1231"/>
                      <a:gd name="T65" fmla="*/ 925 h 1230"/>
                      <a:gd name="T66" fmla="*/ 50 w 1231"/>
                      <a:gd name="T67" fmla="*/ 855 h 1230"/>
                      <a:gd name="T68" fmla="*/ 22 w 1231"/>
                      <a:gd name="T69" fmla="*/ 780 h 1230"/>
                      <a:gd name="T70" fmla="*/ 6 w 1231"/>
                      <a:gd name="T71" fmla="*/ 698 h 1230"/>
                      <a:gd name="T72" fmla="*/ 0 w 1231"/>
                      <a:gd name="T73" fmla="*/ 616 h 1230"/>
                      <a:gd name="T74" fmla="*/ 6 w 1231"/>
                      <a:gd name="T75" fmla="*/ 532 h 1230"/>
                      <a:gd name="T76" fmla="*/ 22 w 1231"/>
                      <a:gd name="T77" fmla="*/ 453 h 1230"/>
                      <a:gd name="T78" fmla="*/ 50 w 1231"/>
                      <a:gd name="T79" fmla="*/ 377 h 1230"/>
                      <a:gd name="T80" fmla="*/ 84 w 1231"/>
                      <a:gd name="T81" fmla="*/ 305 h 1230"/>
                      <a:gd name="T82" fmla="*/ 130 w 1231"/>
                      <a:gd name="T83" fmla="*/ 239 h 1230"/>
                      <a:gd name="T84" fmla="*/ 182 w 1231"/>
                      <a:gd name="T85" fmla="*/ 182 h 1230"/>
                      <a:gd name="T86" fmla="*/ 240 w 1231"/>
                      <a:gd name="T87" fmla="*/ 130 h 1230"/>
                      <a:gd name="T88" fmla="*/ 305 w 1231"/>
                      <a:gd name="T89" fmla="*/ 84 h 1230"/>
                      <a:gd name="T90" fmla="*/ 377 w 1231"/>
                      <a:gd name="T91" fmla="*/ 50 h 1230"/>
                      <a:gd name="T92" fmla="*/ 453 w 1231"/>
                      <a:gd name="T93" fmla="*/ 22 h 1230"/>
                      <a:gd name="T94" fmla="*/ 533 w 1231"/>
                      <a:gd name="T95" fmla="*/ 6 h 1230"/>
                      <a:gd name="T96" fmla="*/ 617 w 1231"/>
                      <a:gd name="T97" fmla="*/ 0 h 12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231" h="1230">
                        <a:moveTo>
                          <a:pt x="617" y="0"/>
                        </a:moveTo>
                        <a:lnTo>
                          <a:pt x="698" y="6"/>
                        </a:lnTo>
                        <a:lnTo>
                          <a:pt x="780" y="22"/>
                        </a:lnTo>
                        <a:lnTo>
                          <a:pt x="856" y="50"/>
                        </a:lnTo>
                        <a:lnTo>
                          <a:pt x="926" y="84"/>
                        </a:lnTo>
                        <a:lnTo>
                          <a:pt x="992" y="130"/>
                        </a:lnTo>
                        <a:lnTo>
                          <a:pt x="1051" y="182"/>
                        </a:lnTo>
                        <a:lnTo>
                          <a:pt x="1103" y="239"/>
                        </a:lnTo>
                        <a:lnTo>
                          <a:pt x="1147" y="305"/>
                        </a:lnTo>
                        <a:lnTo>
                          <a:pt x="1183" y="377"/>
                        </a:lnTo>
                        <a:lnTo>
                          <a:pt x="1209" y="453"/>
                        </a:lnTo>
                        <a:lnTo>
                          <a:pt x="1225" y="532"/>
                        </a:lnTo>
                        <a:lnTo>
                          <a:pt x="1231" y="616"/>
                        </a:lnTo>
                        <a:lnTo>
                          <a:pt x="1225" y="698"/>
                        </a:lnTo>
                        <a:lnTo>
                          <a:pt x="1209" y="780"/>
                        </a:lnTo>
                        <a:lnTo>
                          <a:pt x="1183" y="855"/>
                        </a:lnTo>
                        <a:lnTo>
                          <a:pt x="1147" y="925"/>
                        </a:lnTo>
                        <a:lnTo>
                          <a:pt x="1103" y="991"/>
                        </a:lnTo>
                        <a:lnTo>
                          <a:pt x="1051" y="1051"/>
                        </a:lnTo>
                        <a:lnTo>
                          <a:pt x="992" y="1102"/>
                        </a:lnTo>
                        <a:lnTo>
                          <a:pt x="926" y="1146"/>
                        </a:lnTo>
                        <a:lnTo>
                          <a:pt x="856" y="1182"/>
                        </a:lnTo>
                        <a:lnTo>
                          <a:pt x="780" y="1208"/>
                        </a:lnTo>
                        <a:lnTo>
                          <a:pt x="698" y="1224"/>
                        </a:lnTo>
                        <a:lnTo>
                          <a:pt x="617" y="1230"/>
                        </a:lnTo>
                        <a:lnTo>
                          <a:pt x="533" y="1224"/>
                        </a:lnTo>
                        <a:lnTo>
                          <a:pt x="453" y="1208"/>
                        </a:lnTo>
                        <a:lnTo>
                          <a:pt x="377" y="1182"/>
                        </a:lnTo>
                        <a:lnTo>
                          <a:pt x="305" y="1146"/>
                        </a:lnTo>
                        <a:lnTo>
                          <a:pt x="240" y="1102"/>
                        </a:lnTo>
                        <a:lnTo>
                          <a:pt x="182" y="1051"/>
                        </a:lnTo>
                        <a:lnTo>
                          <a:pt x="130" y="991"/>
                        </a:lnTo>
                        <a:lnTo>
                          <a:pt x="84" y="925"/>
                        </a:lnTo>
                        <a:lnTo>
                          <a:pt x="50" y="855"/>
                        </a:lnTo>
                        <a:lnTo>
                          <a:pt x="22" y="780"/>
                        </a:lnTo>
                        <a:lnTo>
                          <a:pt x="6" y="698"/>
                        </a:lnTo>
                        <a:lnTo>
                          <a:pt x="0" y="616"/>
                        </a:lnTo>
                        <a:lnTo>
                          <a:pt x="6" y="532"/>
                        </a:lnTo>
                        <a:lnTo>
                          <a:pt x="22" y="453"/>
                        </a:lnTo>
                        <a:lnTo>
                          <a:pt x="50" y="377"/>
                        </a:lnTo>
                        <a:lnTo>
                          <a:pt x="84" y="305"/>
                        </a:lnTo>
                        <a:lnTo>
                          <a:pt x="130" y="239"/>
                        </a:lnTo>
                        <a:lnTo>
                          <a:pt x="182" y="182"/>
                        </a:lnTo>
                        <a:lnTo>
                          <a:pt x="240" y="130"/>
                        </a:lnTo>
                        <a:lnTo>
                          <a:pt x="305" y="84"/>
                        </a:lnTo>
                        <a:lnTo>
                          <a:pt x="377" y="50"/>
                        </a:lnTo>
                        <a:lnTo>
                          <a:pt x="453" y="22"/>
                        </a:lnTo>
                        <a:lnTo>
                          <a:pt x="533" y="6"/>
                        </a:lnTo>
                        <a:lnTo>
                          <a:pt x="617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5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49" name="Freeform 13">
                    <a:extLst>
                      <a:ext uri="{FF2B5EF4-FFF2-40B4-BE49-F238E27FC236}">
                        <a16:creationId xmlns:a16="http://schemas.microsoft.com/office/drawing/2014/main" id="{DC10639A-514B-41C7-9D06-409E821508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53" y="3182"/>
                    <a:ext cx="615" cy="615"/>
                  </a:xfrm>
                  <a:custGeom>
                    <a:avLst/>
                    <a:gdLst>
                      <a:gd name="T0" fmla="*/ 614 w 1230"/>
                      <a:gd name="T1" fmla="*/ 0 h 1230"/>
                      <a:gd name="T2" fmla="*/ 698 w 1230"/>
                      <a:gd name="T3" fmla="*/ 6 h 1230"/>
                      <a:gd name="T4" fmla="*/ 778 w 1230"/>
                      <a:gd name="T5" fmla="*/ 22 h 1230"/>
                      <a:gd name="T6" fmla="*/ 853 w 1230"/>
                      <a:gd name="T7" fmla="*/ 50 h 1230"/>
                      <a:gd name="T8" fmla="*/ 925 w 1230"/>
                      <a:gd name="T9" fmla="*/ 84 h 1230"/>
                      <a:gd name="T10" fmla="*/ 991 w 1230"/>
                      <a:gd name="T11" fmla="*/ 130 h 1230"/>
                      <a:gd name="T12" fmla="*/ 1049 w 1230"/>
                      <a:gd name="T13" fmla="*/ 182 h 1230"/>
                      <a:gd name="T14" fmla="*/ 1101 w 1230"/>
                      <a:gd name="T15" fmla="*/ 239 h 1230"/>
                      <a:gd name="T16" fmla="*/ 1146 w 1230"/>
                      <a:gd name="T17" fmla="*/ 305 h 1230"/>
                      <a:gd name="T18" fmla="*/ 1180 w 1230"/>
                      <a:gd name="T19" fmla="*/ 377 h 1230"/>
                      <a:gd name="T20" fmla="*/ 1208 w 1230"/>
                      <a:gd name="T21" fmla="*/ 453 h 1230"/>
                      <a:gd name="T22" fmla="*/ 1224 w 1230"/>
                      <a:gd name="T23" fmla="*/ 532 h 1230"/>
                      <a:gd name="T24" fmla="*/ 1230 w 1230"/>
                      <a:gd name="T25" fmla="*/ 616 h 1230"/>
                      <a:gd name="T26" fmla="*/ 1224 w 1230"/>
                      <a:gd name="T27" fmla="*/ 698 h 1230"/>
                      <a:gd name="T28" fmla="*/ 1208 w 1230"/>
                      <a:gd name="T29" fmla="*/ 780 h 1230"/>
                      <a:gd name="T30" fmla="*/ 1180 w 1230"/>
                      <a:gd name="T31" fmla="*/ 855 h 1230"/>
                      <a:gd name="T32" fmla="*/ 1146 w 1230"/>
                      <a:gd name="T33" fmla="*/ 925 h 1230"/>
                      <a:gd name="T34" fmla="*/ 1101 w 1230"/>
                      <a:gd name="T35" fmla="*/ 991 h 1230"/>
                      <a:gd name="T36" fmla="*/ 1049 w 1230"/>
                      <a:gd name="T37" fmla="*/ 1051 h 1230"/>
                      <a:gd name="T38" fmla="*/ 991 w 1230"/>
                      <a:gd name="T39" fmla="*/ 1102 h 1230"/>
                      <a:gd name="T40" fmla="*/ 925 w 1230"/>
                      <a:gd name="T41" fmla="*/ 1146 h 1230"/>
                      <a:gd name="T42" fmla="*/ 853 w 1230"/>
                      <a:gd name="T43" fmla="*/ 1182 h 1230"/>
                      <a:gd name="T44" fmla="*/ 778 w 1230"/>
                      <a:gd name="T45" fmla="*/ 1208 h 1230"/>
                      <a:gd name="T46" fmla="*/ 698 w 1230"/>
                      <a:gd name="T47" fmla="*/ 1224 h 1230"/>
                      <a:gd name="T48" fmla="*/ 614 w 1230"/>
                      <a:gd name="T49" fmla="*/ 1230 h 1230"/>
                      <a:gd name="T50" fmla="*/ 532 w 1230"/>
                      <a:gd name="T51" fmla="*/ 1224 h 1230"/>
                      <a:gd name="T52" fmla="*/ 450 w 1230"/>
                      <a:gd name="T53" fmla="*/ 1208 h 1230"/>
                      <a:gd name="T54" fmla="*/ 375 w 1230"/>
                      <a:gd name="T55" fmla="*/ 1182 h 1230"/>
                      <a:gd name="T56" fmla="*/ 305 w 1230"/>
                      <a:gd name="T57" fmla="*/ 1146 h 1230"/>
                      <a:gd name="T58" fmla="*/ 239 w 1230"/>
                      <a:gd name="T59" fmla="*/ 1102 h 1230"/>
                      <a:gd name="T60" fmla="*/ 179 w 1230"/>
                      <a:gd name="T61" fmla="*/ 1051 h 1230"/>
                      <a:gd name="T62" fmla="*/ 127 w 1230"/>
                      <a:gd name="T63" fmla="*/ 991 h 1230"/>
                      <a:gd name="T64" fmla="*/ 83 w 1230"/>
                      <a:gd name="T65" fmla="*/ 925 h 1230"/>
                      <a:gd name="T66" fmla="*/ 48 w 1230"/>
                      <a:gd name="T67" fmla="*/ 855 h 1230"/>
                      <a:gd name="T68" fmla="*/ 22 w 1230"/>
                      <a:gd name="T69" fmla="*/ 780 h 1230"/>
                      <a:gd name="T70" fmla="*/ 6 w 1230"/>
                      <a:gd name="T71" fmla="*/ 698 h 1230"/>
                      <a:gd name="T72" fmla="*/ 0 w 1230"/>
                      <a:gd name="T73" fmla="*/ 616 h 1230"/>
                      <a:gd name="T74" fmla="*/ 6 w 1230"/>
                      <a:gd name="T75" fmla="*/ 532 h 1230"/>
                      <a:gd name="T76" fmla="*/ 22 w 1230"/>
                      <a:gd name="T77" fmla="*/ 453 h 1230"/>
                      <a:gd name="T78" fmla="*/ 48 w 1230"/>
                      <a:gd name="T79" fmla="*/ 377 h 1230"/>
                      <a:gd name="T80" fmla="*/ 83 w 1230"/>
                      <a:gd name="T81" fmla="*/ 305 h 1230"/>
                      <a:gd name="T82" fmla="*/ 127 w 1230"/>
                      <a:gd name="T83" fmla="*/ 239 h 1230"/>
                      <a:gd name="T84" fmla="*/ 179 w 1230"/>
                      <a:gd name="T85" fmla="*/ 182 h 1230"/>
                      <a:gd name="T86" fmla="*/ 239 w 1230"/>
                      <a:gd name="T87" fmla="*/ 130 h 1230"/>
                      <a:gd name="T88" fmla="*/ 305 w 1230"/>
                      <a:gd name="T89" fmla="*/ 84 h 1230"/>
                      <a:gd name="T90" fmla="*/ 375 w 1230"/>
                      <a:gd name="T91" fmla="*/ 50 h 1230"/>
                      <a:gd name="T92" fmla="*/ 450 w 1230"/>
                      <a:gd name="T93" fmla="*/ 22 h 1230"/>
                      <a:gd name="T94" fmla="*/ 532 w 1230"/>
                      <a:gd name="T95" fmla="*/ 6 h 1230"/>
                      <a:gd name="T96" fmla="*/ 614 w 1230"/>
                      <a:gd name="T97" fmla="*/ 0 h 12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230" h="1230">
                        <a:moveTo>
                          <a:pt x="614" y="0"/>
                        </a:moveTo>
                        <a:lnTo>
                          <a:pt x="698" y="6"/>
                        </a:lnTo>
                        <a:lnTo>
                          <a:pt x="778" y="22"/>
                        </a:lnTo>
                        <a:lnTo>
                          <a:pt x="853" y="50"/>
                        </a:lnTo>
                        <a:lnTo>
                          <a:pt x="925" y="84"/>
                        </a:lnTo>
                        <a:lnTo>
                          <a:pt x="991" y="130"/>
                        </a:lnTo>
                        <a:lnTo>
                          <a:pt x="1049" y="182"/>
                        </a:lnTo>
                        <a:lnTo>
                          <a:pt x="1101" y="239"/>
                        </a:lnTo>
                        <a:lnTo>
                          <a:pt x="1146" y="305"/>
                        </a:lnTo>
                        <a:lnTo>
                          <a:pt x="1180" y="377"/>
                        </a:lnTo>
                        <a:lnTo>
                          <a:pt x="1208" y="453"/>
                        </a:lnTo>
                        <a:lnTo>
                          <a:pt x="1224" y="532"/>
                        </a:lnTo>
                        <a:lnTo>
                          <a:pt x="1230" y="616"/>
                        </a:lnTo>
                        <a:lnTo>
                          <a:pt x="1224" y="698"/>
                        </a:lnTo>
                        <a:lnTo>
                          <a:pt x="1208" y="780"/>
                        </a:lnTo>
                        <a:lnTo>
                          <a:pt x="1180" y="855"/>
                        </a:lnTo>
                        <a:lnTo>
                          <a:pt x="1146" y="925"/>
                        </a:lnTo>
                        <a:lnTo>
                          <a:pt x="1101" y="991"/>
                        </a:lnTo>
                        <a:lnTo>
                          <a:pt x="1049" y="1051"/>
                        </a:lnTo>
                        <a:lnTo>
                          <a:pt x="991" y="1102"/>
                        </a:lnTo>
                        <a:lnTo>
                          <a:pt x="925" y="1146"/>
                        </a:lnTo>
                        <a:lnTo>
                          <a:pt x="853" y="1182"/>
                        </a:lnTo>
                        <a:lnTo>
                          <a:pt x="778" y="1208"/>
                        </a:lnTo>
                        <a:lnTo>
                          <a:pt x="698" y="1224"/>
                        </a:lnTo>
                        <a:lnTo>
                          <a:pt x="614" y="1230"/>
                        </a:lnTo>
                        <a:lnTo>
                          <a:pt x="532" y="1224"/>
                        </a:lnTo>
                        <a:lnTo>
                          <a:pt x="450" y="1208"/>
                        </a:lnTo>
                        <a:lnTo>
                          <a:pt x="375" y="1182"/>
                        </a:lnTo>
                        <a:lnTo>
                          <a:pt x="305" y="1146"/>
                        </a:lnTo>
                        <a:lnTo>
                          <a:pt x="239" y="1102"/>
                        </a:lnTo>
                        <a:lnTo>
                          <a:pt x="179" y="1051"/>
                        </a:lnTo>
                        <a:lnTo>
                          <a:pt x="127" y="991"/>
                        </a:lnTo>
                        <a:lnTo>
                          <a:pt x="83" y="925"/>
                        </a:lnTo>
                        <a:lnTo>
                          <a:pt x="48" y="855"/>
                        </a:lnTo>
                        <a:lnTo>
                          <a:pt x="22" y="780"/>
                        </a:lnTo>
                        <a:lnTo>
                          <a:pt x="6" y="698"/>
                        </a:lnTo>
                        <a:lnTo>
                          <a:pt x="0" y="616"/>
                        </a:lnTo>
                        <a:lnTo>
                          <a:pt x="6" y="532"/>
                        </a:lnTo>
                        <a:lnTo>
                          <a:pt x="22" y="453"/>
                        </a:lnTo>
                        <a:lnTo>
                          <a:pt x="48" y="377"/>
                        </a:lnTo>
                        <a:lnTo>
                          <a:pt x="83" y="305"/>
                        </a:lnTo>
                        <a:lnTo>
                          <a:pt x="127" y="239"/>
                        </a:lnTo>
                        <a:lnTo>
                          <a:pt x="179" y="182"/>
                        </a:lnTo>
                        <a:lnTo>
                          <a:pt x="239" y="130"/>
                        </a:lnTo>
                        <a:lnTo>
                          <a:pt x="305" y="84"/>
                        </a:lnTo>
                        <a:lnTo>
                          <a:pt x="375" y="50"/>
                        </a:lnTo>
                        <a:lnTo>
                          <a:pt x="450" y="22"/>
                        </a:lnTo>
                        <a:lnTo>
                          <a:pt x="532" y="6"/>
                        </a:lnTo>
                        <a:lnTo>
                          <a:pt x="614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5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50" name="Freeform 14">
                    <a:extLst>
                      <a:ext uri="{FF2B5EF4-FFF2-40B4-BE49-F238E27FC236}">
                        <a16:creationId xmlns:a16="http://schemas.microsoft.com/office/drawing/2014/main" id="{A9538A00-C025-4CFD-972A-8CF09DD471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23" y="1544"/>
                    <a:ext cx="2081" cy="1024"/>
                  </a:xfrm>
                  <a:custGeom>
                    <a:avLst/>
                    <a:gdLst>
                      <a:gd name="T0" fmla="*/ 0 w 4163"/>
                      <a:gd name="T1" fmla="*/ 0 h 2049"/>
                      <a:gd name="T2" fmla="*/ 1343 w 4163"/>
                      <a:gd name="T3" fmla="*/ 0 h 2049"/>
                      <a:gd name="T4" fmla="*/ 1397 w 4163"/>
                      <a:gd name="T5" fmla="*/ 132 h 2049"/>
                      <a:gd name="T6" fmla="*/ 1458 w 4163"/>
                      <a:gd name="T7" fmla="*/ 257 h 2049"/>
                      <a:gd name="T8" fmla="*/ 1528 w 4163"/>
                      <a:gd name="T9" fmla="*/ 379 h 2049"/>
                      <a:gd name="T10" fmla="*/ 1608 w 4163"/>
                      <a:gd name="T11" fmla="*/ 492 h 2049"/>
                      <a:gd name="T12" fmla="*/ 1696 w 4163"/>
                      <a:gd name="T13" fmla="*/ 602 h 2049"/>
                      <a:gd name="T14" fmla="*/ 1791 w 4163"/>
                      <a:gd name="T15" fmla="*/ 702 h 2049"/>
                      <a:gd name="T16" fmla="*/ 1895 w 4163"/>
                      <a:gd name="T17" fmla="*/ 795 h 2049"/>
                      <a:gd name="T18" fmla="*/ 2005 w 4163"/>
                      <a:gd name="T19" fmla="*/ 883 h 2049"/>
                      <a:gd name="T20" fmla="*/ 2121 w 4163"/>
                      <a:gd name="T21" fmla="*/ 959 h 2049"/>
                      <a:gd name="T22" fmla="*/ 2242 w 4163"/>
                      <a:gd name="T23" fmla="*/ 1029 h 2049"/>
                      <a:gd name="T24" fmla="*/ 2370 w 4163"/>
                      <a:gd name="T25" fmla="*/ 1088 h 2049"/>
                      <a:gd name="T26" fmla="*/ 2502 w 4163"/>
                      <a:gd name="T27" fmla="*/ 1138 h 2049"/>
                      <a:gd name="T28" fmla="*/ 2639 w 4163"/>
                      <a:gd name="T29" fmla="*/ 1176 h 2049"/>
                      <a:gd name="T30" fmla="*/ 2781 w 4163"/>
                      <a:gd name="T31" fmla="*/ 1206 h 2049"/>
                      <a:gd name="T32" fmla="*/ 2926 w 4163"/>
                      <a:gd name="T33" fmla="*/ 1224 h 2049"/>
                      <a:gd name="T34" fmla="*/ 3074 w 4163"/>
                      <a:gd name="T35" fmla="*/ 1230 h 2049"/>
                      <a:gd name="T36" fmla="*/ 3210 w 4163"/>
                      <a:gd name="T37" fmla="*/ 1224 h 2049"/>
                      <a:gd name="T38" fmla="*/ 3341 w 4163"/>
                      <a:gd name="T39" fmla="*/ 1210 h 2049"/>
                      <a:gd name="T40" fmla="*/ 3471 w 4163"/>
                      <a:gd name="T41" fmla="*/ 1186 h 2049"/>
                      <a:gd name="T42" fmla="*/ 3597 w 4163"/>
                      <a:gd name="T43" fmla="*/ 1152 h 2049"/>
                      <a:gd name="T44" fmla="*/ 3718 w 4163"/>
                      <a:gd name="T45" fmla="*/ 1110 h 2049"/>
                      <a:gd name="T46" fmla="*/ 3836 w 4163"/>
                      <a:gd name="T47" fmla="*/ 1061 h 2049"/>
                      <a:gd name="T48" fmla="*/ 3950 w 4163"/>
                      <a:gd name="T49" fmla="*/ 1003 h 2049"/>
                      <a:gd name="T50" fmla="*/ 4059 w 4163"/>
                      <a:gd name="T51" fmla="*/ 939 h 2049"/>
                      <a:gd name="T52" fmla="*/ 4163 w 4163"/>
                      <a:gd name="T53" fmla="*/ 867 h 2049"/>
                      <a:gd name="T54" fmla="*/ 3690 w 4163"/>
                      <a:gd name="T55" fmla="*/ 2049 h 2049"/>
                      <a:gd name="T56" fmla="*/ 820 w 4163"/>
                      <a:gd name="T57" fmla="*/ 2049 h 2049"/>
                      <a:gd name="T58" fmla="*/ 0 w 4163"/>
                      <a:gd name="T59" fmla="*/ 0 h 20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4163" h="2049">
                        <a:moveTo>
                          <a:pt x="0" y="0"/>
                        </a:moveTo>
                        <a:lnTo>
                          <a:pt x="1343" y="0"/>
                        </a:lnTo>
                        <a:lnTo>
                          <a:pt x="1397" y="132"/>
                        </a:lnTo>
                        <a:lnTo>
                          <a:pt x="1458" y="257"/>
                        </a:lnTo>
                        <a:lnTo>
                          <a:pt x="1528" y="379"/>
                        </a:lnTo>
                        <a:lnTo>
                          <a:pt x="1608" y="492"/>
                        </a:lnTo>
                        <a:lnTo>
                          <a:pt x="1696" y="602"/>
                        </a:lnTo>
                        <a:lnTo>
                          <a:pt x="1791" y="702"/>
                        </a:lnTo>
                        <a:lnTo>
                          <a:pt x="1895" y="795"/>
                        </a:lnTo>
                        <a:lnTo>
                          <a:pt x="2005" y="883"/>
                        </a:lnTo>
                        <a:lnTo>
                          <a:pt x="2121" y="959"/>
                        </a:lnTo>
                        <a:lnTo>
                          <a:pt x="2242" y="1029"/>
                        </a:lnTo>
                        <a:lnTo>
                          <a:pt x="2370" y="1088"/>
                        </a:lnTo>
                        <a:lnTo>
                          <a:pt x="2502" y="1138"/>
                        </a:lnTo>
                        <a:lnTo>
                          <a:pt x="2639" y="1176"/>
                        </a:lnTo>
                        <a:lnTo>
                          <a:pt x="2781" y="1206"/>
                        </a:lnTo>
                        <a:lnTo>
                          <a:pt x="2926" y="1224"/>
                        </a:lnTo>
                        <a:lnTo>
                          <a:pt x="3074" y="1230"/>
                        </a:lnTo>
                        <a:lnTo>
                          <a:pt x="3210" y="1224"/>
                        </a:lnTo>
                        <a:lnTo>
                          <a:pt x="3341" y="1210"/>
                        </a:lnTo>
                        <a:lnTo>
                          <a:pt x="3471" y="1186"/>
                        </a:lnTo>
                        <a:lnTo>
                          <a:pt x="3597" y="1152"/>
                        </a:lnTo>
                        <a:lnTo>
                          <a:pt x="3718" y="1110"/>
                        </a:lnTo>
                        <a:lnTo>
                          <a:pt x="3836" y="1061"/>
                        </a:lnTo>
                        <a:lnTo>
                          <a:pt x="3950" y="1003"/>
                        </a:lnTo>
                        <a:lnTo>
                          <a:pt x="4059" y="939"/>
                        </a:lnTo>
                        <a:lnTo>
                          <a:pt x="4163" y="867"/>
                        </a:lnTo>
                        <a:lnTo>
                          <a:pt x="3690" y="2049"/>
                        </a:lnTo>
                        <a:lnTo>
                          <a:pt x="820" y="204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5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51" name="Freeform 15">
                    <a:extLst>
                      <a:ext uri="{FF2B5EF4-FFF2-40B4-BE49-F238E27FC236}">
                        <a16:creationId xmlns:a16="http://schemas.microsoft.com/office/drawing/2014/main" id="{869F766C-FA87-460B-A044-F2DDA383618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043" y="519"/>
                    <a:ext cx="1435" cy="1434"/>
                  </a:xfrm>
                  <a:custGeom>
                    <a:avLst/>
                    <a:gdLst>
                      <a:gd name="T0" fmla="*/ 1217 w 2870"/>
                      <a:gd name="T1" fmla="*/ 1579 h 2868"/>
                      <a:gd name="T2" fmla="*/ 493 w 2870"/>
                      <a:gd name="T3" fmla="*/ 1435 h 2868"/>
                      <a:gd name="T4" fmla="*/ 2377 w 2870"/>
                      <a:gd name="T5" fmla="*/ 1001 h 2868"/>
                      <a:gd name="T6" fmla="*/ 1434 w 2870"/>
                      <a:gd name="T7" fmla="*/ 0 h 2868"/>
                      <a:gd name="T8" fmla="*/ 1693 w 2870"/>
                      <a:gd name="T9" fmla="*/ 24 h 2868"/>
                      <a:gd name="T10" fmla="*/ 1935 w 2870"/>
                      <a:gd name="T11" fmla="*/ 90 h 2868"/>
                      <a:gd name="T12" fmla="*/ 2158 w 2870"/>
                      <a:gd name="T13" fmla="*/ 195 h 2868"/>
                      <a:gd name="T14" fmla="*/ 2359 w 2870"/>
                      <a:gd name="T15" fmla="*/ 337 h 2868"/>
                      <a:gd name="T16" fmla="*/ 2533 w 2870"/>
                      <a:gd name="T17" fmla="*/ 510 h 2868"/>
                      <a:gd name="T18" fmla="*/ 2675 w 2870"/>
                      <a:gd name="T19" fmla="*/ 712 h 2868"/>
                      <a:gd name="T20" fmla="*/ 2780 w 2870"/>
                      <a:gd name="T21" fmla="*/ 935 h 2868"/>
                      <a:gd name="T22" fmla="*/ 2846 w 2870"/>
                      <a:gd name="T23" fmla="*/ 1176 h 2868"/>
                      <a:gd name="T24" fmla="*/ 2870 w 2870"/>
                      <a:gd name="T25" fmla="*/ 1435 h 2868"/>
                      <a:gd name="T26" fmla="*/ 2846 w 2870"/>
                      <a:gd name="T27" fmla="*/ 1692 h 2868"/>
                      <a:gd name="T28" fmla="*/ 2780 w 2870"/>
                      <a:gd name="T29" fmla="*/ 1936 h 2868"/>
                      <a:gd name="T30" fmla="*/ 2675 w 2870"/>
                      <a:gd name="T31" fmla="*/ 2159 h 2868"/>
                      <a:gd name="T32" fmla="*/ 2533 w 2870"/>
                      <a:gd name="T33" fmla="*/ 2358 h 2868"/>
                      <a:gd name="T34" fmla="*/ 2359 w 2870"/>
                      <a:gd name="T35" fmla="*/ 2532 h 2868"/>
                      <a:gd name="T36" fmla="*/ 2158 w 2870"/>
                      <a:gd name="T37" fmla="*/ 2673 h 2868"/>
                      <a:gd name="T38" fmla="*/ 1935 w 2870"/>
                      <a:gd name="T39" fmla="*/ 2779 h 2868"/>
                      <a:gd name="T40" fmla="*/ 1693 w 2870"/>
                      <a:gd name="T41" fmla="*/ 2844 h 2868"/>
                      <a:gd name="T42" fmla="*/ 1434 w 2870"/>
                      <a:gd name="T43" fmla="*/ 2868 h 2868"/>
                      <a:gd name="T44" fmla="*/ 1177 w 2870"/>
                      <a:gd name="T45" fmla="*/ 2844 h 2868"/>
                      <a:gd name="T46" fmla="*/ 933 w 2870"/>
                      <a:gd name="T47" fmla="*/ 2779 h 2868"/>
                      <a:gd name="T48" fmla="*/ 710 w 2870"/>
                      <a:gd name="T49" fmla="*/ 2673 h 2868"/>
                      <a:gd name="T50" fmla="*/ 510 w 2870"/>
                      <a:gd name="T51" fmla="*/ 2532 h 2868"/>
                      <a:gd name="T52" fmla="*/ 337 w 2870"/>
                      <a:gd name="T53" fmla="*/ 2358 h 2868"/>
                      <a:gd name="T54" fmla="*/ 195 w 2870"/>
                      <a:gd name="T55" fmla="*/ 2159 h 2868"/>
                      <a:gd name="T56" fmla="*/ 90 w 2870"/>
                      <a:gd name="T57" fmla="*/ 1936 h 2868"/>
                      <a:gd name="T58" fmla="*/ 24 w 2870"/>
                      <a:gd name="T59" fmla="*/ 1692 h 2868"/>
                      <a:gd name="T60" fmla="*/ 0 w 2870"/>
                      <a:gd name="T61" fmla="*/ 1435 h 2868"/>
                      <a:gd name="T62" fmla="*/ 24 w 2870"/>
                      <a:gd name="T63" fmla="*/ 1176 h 2868"/>
                      <a:gd name="T64" fmla="*/ 90 w 2870"/>
                      <a:gd name="T65" fmla="*/ 935 h 2868"/>
                      <a:gd name="T66" fmla="*/ 195 w 2870"/>
                      <a:gd name="T67" fmla="*/ 712 h 2868"/>
                      <a:gd name="T68" fmla="*/ 337 w 2870"/>
                      <a:gd name="T69" fmla="*/ 510 h 2868"/>
                      <a:gd name="T70" fmla="*/ 510 w 2870"/>
                      <a:gd name="T71" fmla="*/ 337 h 2868"/>
                      <a:gd name="T72" fmla="*/ 710 w 2870"/>
                      <a:gd name="T73" fmla="*/ 195 h 2868"/>
                      <a:gd name="T74" fmla="*/ 933 w 2870"/>
                      <a:gd name="T75" fmla="*/ 90 h 2868"/>
                      <a:gd name="T76" fmla="*/ 1177 w 2870"/>
                      <a:gd name="T77" fmla="*/ 24 h 2868"/>
                      <a:gd name="T78" fmla="*/ 1434 w 2870"/>
                      <a:gd name="T79" fmla="*/ 0 h 28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2870" h="2868">
                        <a:moveTo>
                          <a:pt x="2086" y="710"/>
                        </a:moveTo>
                        <a:lnTo>
                          <a:pt x="1217" y="1579"/>
                        </a:lnTo>
                        <a:lnTo>
                          <a:pt x="782" y="1144"/>
                        </a:lnTo>
                        <a:lnTo>
                          <a:pt x="493" y="1435"/>
                        </a:lnTo>
                        <a:lnTo>
                          <a:pt x="1217" y="2159"/>
                        </a:lnTo>
                        <a:lnTo>
                          <a:pt x="2377" y="1001"/>
                        </a:lnTo>
                        <a:lnTo>
                          <a:pt x="2086" y="710"/>
                        </a:lnTo>
                        <a:close/>
                        <a:moveTo>
                          <a:pt x="1434" y="0"/>
                        </a:moveTo>
                        <a:lnTo>
                          <a:pt x="1566" y="6"/>
                        </a:lnTo>
                        <a:lnTo>
                          <a:pt x="1693" y="24"/>
                        </a:lnTo>
                        <a:lnTo>
                          <a:pt x="1817" y="52"/>
                        </a:lnTo>
                        <a:lnTo>
                          <a:pt x="1935" y="90"/>
                        </a:lnTo>
                        <a:lnTo>
                          <a:pt x="2050" y="138"/>
                        </a:lnTo>
                        <a:lnTo>
                          <a:pt x="2158" y="195"/>
                        </a:lnTo>
                        <a:lnTo>
                          <a:pt x="2262" y="263"/>
                        </a:lnTo>
                        <a:lnTo>
                          <a:pt x="2359" y="337"/>
                        </a:lnTo>
                        <a:lnTo>
                          <a:pt x="2449" y="421"/>
                        </a:lnTo>
                        <a:lnTo>
                          <a:pt x="2533" y="510"/>
                        </a:lnTo>
                        <a:lnTo>
                          <a:pt x="2607" y="608"/>
                        </a:lnTo>
                        <a:lnTo>
                          <a:pt x="2675" y="712"/>
                        </a:lnTo>
                        <a:lnTo>
                          <a:pt x="2732" y="819"/>
                        </a:lnTo>
                        <a:lnTo>
                          <a:pt x="2780" y="935"/>
                        </a:lnTo>
                        <a:lnTo>
                          <a:pt x="2818" y="1052"/>
                        </a:lnTo>
                        <a:lnTo>
                          <a:pt x="2846" y="1176"/>
                        </a:lnTo>
                        <a:lnTo>
                          <a:pt x="2864" y="1304"/>
                        </a:lnTo>
                        <a:lnTo>
                          <a:pt x="2870" y="1435"/>
                        </a:lnTo>
                        <a:lnTo>
                          <a:pt x="2864" y="1565"/>
                        </a:lnTo>
                        <a:lnTo>
                          <a:pt x="2846" y="1692"/>
                        </a:lnTo>
                        <a:lnTo>
                          <a:pt x="2818" y="1816"/>
                        </a:lnTo>
                        <a:lnTo>
                          <a:pt x="2780" y="1936"/>
                        </a:lnTo>
                        <a:lnTo>
                          <a:pt x="2732" y="2049"/>
                        </a:lnTo>
                        <a:lnTo>
                          <a:pt x="2675" y="2159"/>
                        </a:lnTo>
                        <a:lnTo>
                          <a:pt x="2607" y="2260"/>
                        </a:lnTo>
                        <a:lnTo>
                          <a:pt x="2533" y="2358"/>
                        </a:lnTo>
                        <a:lnTo>
                          <a:pt x="2449" y="2448"/>
                        </a:lnTo>
                        <a:lnTo>
                          <a:pt x="2359" y="2532"/>
                        </a:lnTo>
                        <a:lnTo>
                          <a:pt x="2262" y="2605"/>
                        </a:lnTo>
                        <a:lnTo>
                          <a:pt x="2158" y="2673"/>
                        </a:lnTo>
                        <a:lnTo>
                          <a:pt x="2050" y="2731"/>
                        </a:lnTo>
                        <a:lnTo>
                          <a:pt x="1935" y="2779"/>
                        </a:lnTo>
                        <a:lnTo>
                          <a:pt x="1817" y="2817"/>
                        </a:lnTo>
                        <a:lnTo>
                          <a:pt x="1693" y="2844"/>
                        </a:lnTo>
                        <a:lnTo>
                          <a:pt x="1566" y="2862"/>
                        </a:lnTo>
                        <a:lnTo>
                          <a:pt x="1434" y="2868"/>
                        </a:lnTo>
                        <a:lnTo>
                          <a:pt x="1304" y="2862"/>
                        </a:lnTo>
                        <a:lnTo>
                          <a:pt x="1177" y="2844"/>
                        </a:lnTo>
                        <a:lnTo>
                          <a:pt x="1053" y="2817"/>
                        </a:lnTo>
                        <a:lnTo>
                          <a:pt x="933" y="2779"/>
                        </a:lnTo>
                        <a:lnTo>
                          <a:pt x="820" y="2731"/>
                        </a:lnTo>
                        <a:lnTo>
                          <a:pt x="710" y="2673"/>
                        </a:lnTo>
                        <a:lnTo>
                          <a:pt x="606" y="2605"/>
                        </a:lnTo>
                        <a:lnTo>
                          <a:pt x="510" y="2532"/>
                        </a:lnTo>
                        <a:lnTo>
                          <a:pt x="421" y="2448"/>
                        </a:lnTo>
                        <a:lnTo>
                          <a:pt x="337" y="2358"/>
                        </a:lnTo>
                        <a:lnTo>
                          <a:pt x="263" y="2260"/>
                        </a:lnTo>
                        <a:lnTo>
                          <a:pt x="195" y="2159"/>
                        </a:lnTo>
                        <a:lnTo>
                          <a:pt x="138" y="2049"/>
                        </a:lnTo>
                        <a:lnTo>
                          <a:pt x="90" y="1936"/>
                        </a:lnTo>
                        <a:lnTo>
                          <a:pt x="52" y="1816"/>
                        </a:lnTo>
                        <a:lnTo>
                          <a:pt x="24" y="1692"/>
                        </a:lnTo>
                        <a:lnTo>
                          <a:pt x="6" y="1565"/>
                        </a:lnTo>
                        <a:lnTo>
                          <a:pt x="0" y="1435"/>
                        </a:lnTo>
                        <a:lnTo>
                          <a:pt x="6" y="1304"/>
                        </a:lnTo>
                        <a:lnTo>
                          <a:pt x="24" y="1176"/>
                        </a:lnTo>
                        <a:lnTo>
                          <a:pt x="52" y="1052"/>
                        </a:lnTo>
                        <a:lnTo>
                          <a:pt x="90" y="935"/>
                        </a:lnTo>
                        <a:lnTo>
                          <a:pt x="138" y="819"/>
                        </a:lnTo>
                        <a:lnTo>
                          <a:pt x="195" y="712"/>
                        </a:lnTo>
                        <a:lnTo>
                          <a:pt x="263" y="608"/>
                        </a:lnTo>
                        <a:lnTo>
                          <a:pt x="337" y="510"/>
                        </a:lnTo>
                        <a:lnTo>
                          <a:pt x="421" y="421"/>
                        </a:lnTo>
                        <a:lnTo>
                          <a:pt x="510" y="337"/>
                        </a:lnTo>
                        <a:lnTo>
                          <a:pt x="606" y="263"/>
                        </a:lnTo>
                        <a:lnTo>
                          <a:pt x="710" y="195"/>
                        </a:lnTo>
                        <a:lnTo>
                          <a:pt x="820" y="138"/>
                        </a:lnTo>
                        <a:lnTo>
                          <a:pt x="933" y="90"/>
                        </a:lnTo>
                        <a:lnTo>
                          <a:pt x="1053" y="52"/>
                        </a:lnTo>
                        <a:lnTo>
                          <a:pt x="1177" y="24"/>
                        </a:lnTo>
                        <a:lnTo>
                          <a:pt x="1304" y="6"/>
                        </a:lnTo>
                        <a:lnTo>
                          <a:pt x="1434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5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2D737FA2-C2C7-4EFF-85FC-AF55BB8767B1}"/>
                  </a:ext>
                </a:extLst>
              </p:cNvPr>
              <p:cNvGrpSpPr/>
              <p:nvPr/>
            </p:nvGrpSpPr>
            <p:grpSpPr>
              <a:xfrm>
                <a:off x="8851286" y="3036413"/>
                <a:ext cx="640080" cy="640080"/>
                <a:chOff x="8814546" y="3036413"/>
                <a:chExt cx="640080" cy="640080"/>
              </a:xfrm>
            </p:grpSpPr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B89F7AC2-534A-495B-A7CA-95E3EA37B97B}"/>
                    </a:ext>
                  </a:extLst>
                </p:cNvPr>
                <p:cNvSpPr/>
                <p:nvPr/>
              </p:nvSpPr>
              <p:spPr>
                <a:xfrm>
                  <a:off x="8814546" y="3036413"/>
                  <a:ext cx="640080" cy="640080"/>
                </a:xfrm>
                <a:prstGeom prst="ellipse">
                  <a:avLst/>
                </a:prstGeom>
                <a:solidFill>
                  <a:srgbClr val="4B4E7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Freeform 20">
                  <a:extLst>
                    <a:ext uri="{FF2B5EF4-FFF2-40B4-BE49-F238E27FC236}">
                      <a16:creationId xmlns:a16="http://schemas.microsoft.com/office/drawing/2014/main" id="{0472103F-CEAE-4480-8CC0-3728F404372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997426" y="3219293"/>
                  <a:ext cx="274320" cy="274320"/>
                </a:xfrm>
                <a:custGeom>
                  <a:avLst/>
                  <a:gdLst>
                    <a:gd name="T0" fmla="*/ 5040 w 6558"/>
                    <a:gd name="T1" fmla="*/ 825 h 6554"/>
                    <a:gd name="T2" fmla="*/ 4883 w 6558"/>
                    <a:gd name="T3" fmla="*/ 869 h 6554"/>
                    <a:gd name="T4" fmla="*/ 4747 w 6558"/>
                    <a:gd name="T5" fmla="*/ 949 h 6554"/>
                    <a:gd name="T6" fmla="*/ 4635 w 6558"/>
                    <a:gd name="T7" fmla="*/ 1058 h 6554"/>
                    <a:gd name="T8" fmla="*/ 4556 w 6558"/>
                    <a:gd name="T9" fmla="*/ 1196 h 6554"/>
                    <a:gd name="T10" fmla="*/ 4514 w 6558"/>
                    <a:gd name="T11" fmla="*/ 1351 h 6554"/>
                    <a:gd name="T12" fmla="*/ 4514 w 6558"/>
                    <a:gd name="T13" fmla="*/ 1517 h 6554"/>
                    <a:gd name="T14" fmla="*/ 4556 w 6558"/>
                    <a:gd name="T15" fmla="*/ 1674 h 6554"/>
                    <a:gd name="T16" fmla="*/ 4635 w 6558"/>
                    <a:gd name="T17" fmla="*/ 1810 h 6554"/>
                    <a:gd name="T18" fmla="*/ 4747 w 6558"/>
                    <a:gd name="T19" fmla="*/ 1922 h 6554"/>
                    <a:gd name="T20" fmla="*/ 4883 w 6558"/>
                    <a:gd name="T21" fmla="*/ 2001 h 6554"/>
                    <a:gd name="T22" fmla="*/ 5040 w 6558"/>
                    <a:gd name="T23" fmla="*/ 2043 h 6554"/>
                    <a:gd name="T24" fmla="*/ 5206 w 6558"/>
                    <a:gd name="T25" fmla="*/ 2043 h 6554"/>
                    <a:gd name="T26" fmla="*/ 5361 w 6558"/>
                    <a:gd name="T27" fmla="*/ 2001 h 6554"/>
                    <a:gd name="T28" fmla="*/ 5499 w 6558"/>
                    <a:gd name="T29" fmla="*/ 1922 h 6554"/>
                    <a:gd name="T30" fmla="*/ 5609 w 6558"/>
                    <a:gd name="T31" fmla="*/ 1810 h 6554"/>
                    <a:gd name="T32" fmla="*/ 5688 w 6558"/>
                    <a:gd name="T33" fmla="*/ 1674 h 6554"/>
                    <a:gd name="T34" fmla="*/ 5732 w 6558"/>
                    <a:gd name="T35" fmla="*/ 1517 h 6554"/>
                    <a:gd name="T36" fmla="*/ 5732 w 6558"/>
                    <a:gd name="T37" fmla="*/ 1351 h 6554"/>
                    <a:gd name="T38" fmla="*/ 5688 w 6558"/>
                    <a:gd name="T39" fmla="*/ 1196 h 6554"/>
                    <a:gd name="T40" fmla="*/ 5609 w 6558"/>
                    <a:gd name="T41" fmla="*/ 1058 h 6554"/>
                    <a:gd name="T42" fmla="*/ 5499 w 6558"/>
                    <a:gd name="T43" fmla="*/ 949 h 6554"/>
                    <a:gd name="T44" fmla="*/ 5361 w 6558"/>
                    <a:gd name="T45" fmla="*/ 869 h 6554"/>
                    <a:gd name="T46" fmla="*/ 5206 w 6558"/>
                    <a:gd name="T47" fmla="*/ 825 h 6554"/>
                    <a:gd name="T48" fmla="*/ 4093 w 6558"/>
                    <a:gd name="T49" fmla="*/ 0 h 6554"/>
                    <a:gd name="T50" fmla="*/ 6025 w 6558"/>
                    <a:gd name="T51" fmla="*/ 6 h 6554"/>
                    <a:gd name="T52" fmla="*/ 6181 w 6558"/>
                    <a:gd name="T53" fmla="*/ 50 h 6554"/>
                    <a:gd name="T54" fmla="*/ 6317 w 6558"/>
                    <a:gd name="T55" fmla="*/ 130 h 6554"/>
                    <a:gd name="T56" fmla="*/ 6428 w 6558"/>
                    <a:gd name="T57" fmla="*/ 241 h 6554"/>
                    <a:gd name="T58" fmla="*/ 6508 w 6558"/>
                    <a:gd name="T59" fmla="*/ 377 h 6554"/>
                    <a:gd name="T60" fmla="*/ 6552 w 6558"/>
                    <a:gd name="T61" fmla="*/ 532 h 6554"/>
                    <a:gd name="T62" fmla="*/ 6558 w 6558"/>
                    <a:gd name="T63" fmla="*/ 2464 h 6554"/>
                    <a:gd name="T64" fmla="*/ 6542 w 6558"/>
                    <a:gd name="T65" fmla="*/ 2643 h 6554"/>
                    <a:gd name="T66" fmla="*/ 6498 w 6558"/>
                    <a:gd name="T67" fmla="*/ 2833 h 6554"/>
                    <a:gd name="T68" fmla="*/ 6430 w 6558"/>
                    <a:gd name="T69" fmla="*/ 3026 h 6554"/>
                    <a:gd name="T70" fmla="*/ 6341 w 6558"/>
                    <a:gd name="T71" fmla="*/ 3211 h 6554"/>
                    <a:gd name="T72" fmla="*/ 6237 w 6558"/>
                    <a:gd name="T73" fmla="*/ 3377 h 6554"/>
                    <a:gd name="T74" fmla="*/ 6121 w 6558"/>
                    <a:gd name="T75" fmla="*/ 3514 h 6554"/>
                    <a:gd name="T76" fmla="*/ 3201 w 6558"/>
                    <a:gd name="T77" fmla="*/ 6426 h 6554"/>
                    <a:gd name="T78" fmla="*/ 3072 w 6558"/>
                    <a:gd name="T79" fmla="*/ 6504 h 6554"/>
                    <a:gd name="T80" fmla="*/ 2932 w 6558"/>
                    <a:gd name="T81" fmla="*/ 6546 h 6554"/>
                    <a:gd name="T82" fmla="*/ 2786 w 6558"/>
                    <a:gd name="T83" fmla="*/ 6554 h 6554"/>
                    <a:gd name="T84" fmla="*/ 2643 w 6558"/>
                    <a:gd name="T85" fmla="*/ 6530 h 6554"/>
                    <a:gd name="T86" fmla="*/ 2507 w 6558"/>
                    <a:gd name="T87" fmla="*/ 6470 h 6554"/>
                    <a:gd name="T88" fmla="*/ 2387 w 6558"/>
                    <a:gd name="T89" fmla="*/ 6377 h 6554"/>
                    <a:gd name="T90" fmla="*/ 128 w 6558"/>
                    <a:gd name="T91" fmla="*/ 4110 h 6554"/>
                    <a:gd name="T92" fmla="*/ 50 w 6558"/>
                    <a:gd name="T93" fmla="*/ 3983 h 6554"/>
                    <a:gd name="T94" fmla="*/ 8 w 6558"/>
                    <a:gd name="T95" fmla="*/ 3841 h 6554"/>
                    <a:gd name="T96" fmla="*/ 0 w 6558"/>
                    <a:gd name="T97" fmla="*/ 3696 h 6554"/>
                    <a:gd name="T98" fmla="*/ 24 w 6558"/>
                    <a:gd name="T99" fmla="*/ 3552 h 6554"/>
                    <a:gd name="T100" fmla="*/ 84 w 6558"/>
                    <a:gd name="T101" fmla="*/ 3419 h 6554"/>
                    <a:gd name="T102" fmla="*/ 178 w 6558"/>
                    <a:gd name="T103" fmla="*/ 3297 h 6554"/>
                    <a:gd name="T104" fmla="*/ 3105 w 6558"/>
                    <a:gd name="T105" fmla="*/ 377 h 6554"/>
                    <a:gd name="T106" fmla="*/ 3259 w 6558"/>
                    <a:gd name="T107" fmla="*/ 267 h 6554"/>
                    <a:gd name="T108" fmla="*/ 3437 w 6558"/>
                    <a:gd name="T109" fmla="*/ 169 h 6554"/>
                    <a:gd name="T110" fmla="*/ 3626 w 6558"/>
                    <a:gd name="T111" fmla="*/ 92 h 6554"/>
                    <a:gd name="T112" fmla="*/ 3820 w 6558"/>
                    <a:gd name="T113" fmla="*/ 34 h 6554"/>
                    <a:gd name="T114" fmla="*/ 4005 w 6558"/>
                    <a:gd name="T115" fmla="*/ 4 h 65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6558" h="6554">
                      <a:moveTo>
                        <a:pt x="5122" y="819"/>
                      </a:moveTo>
                      <a:lnTo>
                        <a:pt x="5040" y="825"/>
                      </a:lnTo>
                      <a:lnTo>
                        <a:pt x="4958" y="841"/>
                      </a:lnTo>
                      <a:lnTo>
                        <a:pt x="4883" y="869"/>
                      </a:lnTo>
                      <a:lnTo>
                        <a:pt x="4813" y="903"/>
                      </a:lnTo>
                      <a:lnTo>
                        <a:pt x="4747" y="949"/>
                      </a:lnTo>
                      <a:lnTo>
                        <a:pt x="4687" y="1001"/>
                      </a:lnTo>
                      <a:lnTo>
                        <a:pt x="4635" y="1058"/>
                      </a:lnTo>
                      <a:lnTo>
                        <a:pt x="4591" y="1124"/>
                      </a:lnTo>
                      <a:lnTo>
                        <a:pt x="4556" y="1196"/>
                      </a:lnTo>
                      <a:lnTo>
                        <a:pt x="4530" y="1272"/>
                      </a:lnTo>
                      <a:lnTo>
                        <a:pt x="4514" y="1351"/>
                      </a:lnTo>
                      <a:lnTo>
                        <a:pt x="4508" y="1435"/>
                      </a:lnTo>
                      <a:lnTo>
                        <a:pt x="4514" y="1517"/>
                      </a:lnTo>
                      <a:lnTo>
                        <a:pt x="4530" y="1599"/>
                      </a:lnTo>
                      <a:lnTo>
                        <a:pt x="4556" y="1674"/>
                      </a:lnTo>
                      <a:lnTo>
                        <a:pt x="4591" y="1744"/>
                      </a:lnTo>
                      <a:lnTo>
                        <a:pt x="4635" y="1810"/>
                      </a:lnTo>
                      <a:lnTo>
                        <a:pt x="4687" y="1870"/>
                      </a:lnTo>
                      <a:lnTo>
                        <a:pt x="4747" y="1922"/>
                      </a:lnTo>
                      <a:lnTo>
                        <a:pt x="4813" y="1965"/>
                      </a:lnTo>
                      <a:lnTo>
                        <a:pt x="4883" y="2001"/>
                      </a:lnTo>
                      <a:lnTo>
                        <a:pt x="4958" y="2027"/>
                      </a:lnTo>
                      <a:lnTo>
                        <a:pt x="5040" y="2043"/>
                      </a:lnTo>
                      <a:lnTo>
                        <a:pt x="5122" y="2049"/>
                      </a:lnTo>
                      <a:lnTo>
                        <a:pt x="5206" y="2043"/>
                      </a:lnTo>
                      <a:lnTo>
                        <a:pt x="5286" y="2027"/>
                      </a:lnTo>
                      <a:lnTo>
                        <a:pt x="5361" y="2001"/>
                      </a:lnTo>
                      <a:lnTo>
                        <a:pt x="5433" y="1965"/>
                      </a:lnTo>
                      <a:lnTo>
                        <a:pt x="5499" y="1922"/>
                      </a:lnTo>
                      <a:lnTo>
                        <a:pt x="5557" y="1870"/>
                      </a:lnTo>
                      <a:lnTo>
                        <a:pt x="5609" y="1810"/>
                      </a:lnTo>
                      <a:lnTo>
                        <a:pt x="5654" y="1744"/>
                      </a:lnTo>
                      <a:lnTo>
                        <a:pt x="5688" y="1674"/>
                      </a:lnTo>
                      <a:lnTo>
                        <a:pt x="5716" y="1599"/>
                      </a:lnTo>
                      <a:lnTo>
                        <a:pt x="5732" y="1517"/>
                      </a:lnTo>
                      <a:lnTo>
                        <a:pt x="5738" y="1435"/>
                      </a:lnTo>
                      <a:lnTo>
                        <a:pt x="5732" y="1351"/>
                      </a:lnTo>
                      <a:lnTo>
                        <a:pt x="5716" y="1272"/>
                      </a:lnTo>
                      <a:lnTo>
                        <a:pt x="5688" y="1196"/>
                      </a:lnTo>
                      <a:lnTo>
                        <a:pt x="5654" y="1124"/>
                      </a:lnTo>
                      <a:lnTo>
                        <a:pt x="5609" y="1058"/>
                      </a:lnTo>
                      <a:lnTo>
                        <a:pt x="5557" y="1001"/>
                      </a:lnTo>
                      <a:lnTo>
                        <a:pt x="5499" y="949"/>
                      </a:lnTo>
                      <a:lnTo>
                        <a:pt x="5433" y="903"/>
                      </a:lnTo>
                      <a:lnTo>
                        <a:pt x="5361" y="869"/>
                      </a:lnTo>
                      <a:lnTo>
                        <a:pt x="5286" y="841"/>
                      </a:lnTo>
                      <a:lnTo>
                        <a:pt x="5206" y="825"/>
                      </a:lnTo>
                      <a:lnTo>
                        <a:pt x="5122" y="819"/>
                      </a:lnTo>
                      <a:close/>
                      <a:moveTo>
                        <a:pt x="4093" y="0"/>
                      </a:moveTo>
                      <a:lnTo>
                        <a:pt x="5942" y="0"/>
                      </a:lnTo>
                      <a:lnTo>
                        <a:pt x="6025" y="6"/>
                      </a:lnTo>
                      <a:lnTo>
                        <a:pt x="6105" y="22"/>
                      </a:lnTo>
                      <a:lnTo>
                        <a:pt x="6181" y="50"/>
                      </a:lnTo>
                      <a:lnTo>
                        <a:pt x="6251" y="86"/>
                      </a:lnTo>
                      <a:lnTo>
                        <a:pt x="6317" y="130"/>
                      </a:lnTo>
                      <a:lnTo>
                        <a:pt x="6377" y="181"/>
                      </a:lnTo>
                      <a:lnTo>
                        <a:pt x="6428" y="241"/>
                      </a:lnTo>
                      <a:lnTo>
                        <a:pt x="6472" y="307"/>
                      </a:lnTo>
                      <a:lnTo>
                        <a:pt x="6508" y="377"/>
                      </a:lnTo>
                      <a:lnTo>
                        <a:pt x="6536" y="452"/>
                      </a:lnTo>
                      <a:lnTo>
                        <a:pt x="6552" y="532"/>
                      </a:lnTo>
                      <a:lnTo>
                        <a:pt x="6558" y="616"/>
                      </a:lnTo>
                      <a:lnTo>
                        <a:pt x="6558" y="2464"/>
                      </a:lnTo>
                      <a:lnTo>
                        <a:pt x="6554" y="2551"/>
                      </a:lnTo>
                      <a:lnTo>
                        <a:pt x="6542" y="2643"/>
                      </a:lnTo>
                      <a:lnTo>
                        <a:pt x="6524" y="2737"/>
                      </a:lnTo>
                      <a:lnTo>
                        <a:pt x="6498" y="2833"/>
                      </a:lnTo>
                      <a:lnTo>
                        <a:pt x="6466" y="2930"/>
                      </a:lnTo>
                      <a:lnTo>
                        <a:pt x="6430" y="3026"/>
                      </a:lnTo>
                      <a:lnTo>
                        <a:pt x="6388" y="3120"/>
                      </a:lnTo>
                      <a:lnTo>
                        <a:pt x="6341" y="3211"/>
                      </a:lnTo>
                      <a:lnTo>
                        <a:pt x="6291" y="3297"/>
                      </a:lnTo>
                      <a:lnTo>
                        <a:pt x="6237" y="3377"/>
                      </a:lnTo>
                      <a:lnTo>
                        <a:pt x="6181" y="3450"/>
                      </a:lnTo>
                      <a:lnTo>
                        <a:pt x="6121" y="3514"/>
                      </a:lnTo>
                      <a:lnTo>
                        <a:pt x="3259" y="6377"/>
                      </a:lnTo>
                      <a:lnTo>
                        <a:pt x="3201" y="6426"/>
                      </a:lnTo>
                      <a:lnTo>
                        <a:pt x="3137" y="6470"/>
                      </a:lnTo>
                      <a:lnTo>
                        <a:pt x="3072" y="6504"/>
                      </a:lnTo>
                      <a:lnTo>
                        <a:pt x="3004" y="6530"/>
                      </a:lnTo>
                      <a:lnTo>
                        <a:pt x="2932" y="6546"/>
                      </a:lnTo>
                      <a:lnTo>
                        <a:pt x="2860" y="6554"/>
                      </a:lnTo>
                      <a:lnTo>
                        <a:pt x="2786" y="6554"/>
                      </a:lnTo>
                      <a:lnTo>
                        <a:pt x="2715" y="6546"/>
                      </a:lnTo>
                      <a:lnTo>
                        <a:pt x="2643" y="6530"/>
                      </a:lnTo>
                      <a:lnTo>
                        <a:pt x="2573" y="6504"/>
                      </a:lnTo>
                      <a:lnTo>
                        <a:pt x="2507" y="6470"/>
                      </a:lnTo>
                      <a:lnTo>
                        <a:pt x="2445" y="6426"/>
                      </a:lnTo>
                      <a:lnTo>
                        <a:pt x="2387" y="6377"/>
                      </a:lnTo>
                      <a:lnTo>
                        <a:pt x="178" y="4168"/>
                      </a:lnTo>
                      <a:lnTo>
                        <a:pt x="128" y="4110"/>
                      </a:lnTo>
                      <a:lnTo>
                        <a:pt x="84" y="4048"/>
                      </a:lnTo>
                      <a:lnTo>
                        <a:pt x="50" y="3983"/>
                      </a:lnTo>
                      <a:lnTo>
                        <a:pt x="24" y="3913"/>
                      </a:lnTo>
                      <a:lnTo>
                        <a:pt x="8" y="3841"/>
                      </a:lnTo>
                      <a:lnTo>
                        <a:pt x="0" y="3769"/>
                      </a:lnTo>
                      <a:lnTo>
                        <a:pt x="0" y="3696"/>
                      </a:lnTo>
                      <a:lnTo>
                        <a:pt x="8" y="3624"/>
                      </a:lnTo>
                      <a:lnTo>
                        <a:pt x="24" y="3552"/>
                      </a:lnTo>
                      <a:lnTo>
                        <a:pt x="50" y="3484"/>
                      </a:lnTo>
                      <a:lnTo>
                        <a:pt x="84" y="3419"/>
                      </a:lnTo>
                      <a:lnTo>
                        <a:pt x="128" y="3355"/>
                      </a:lnTo>
                      <a:lnTo>
                        <a:pt x="178" y="3297"/>
                      </a:lnTo>
                      <a:lnTo>
                        <a:pt x="3042" y="437"/>
                      </a:lnTo>
                      <a:lnTo>
                        <a:pt x="3105" y="377"/>
                      </a:lnTo>
                      <a:lnTo>
                        <a:pt x="3179" y="321"/>
                      </a:lnTo>
                      <a:lnTo>
                        <a:pt x="3259" y="267"/>
                      </a:lnTo>
                      <a:lnTo>
                        <a:pt x="3345" y="217"/>
                      </a:lnTo>
                      <a:lnTo>
                        <a:pt x="3437" y="169"/>
                      </a:lnTo>
                      <a:lnTo>
                        <a:pt x="3530" y="128"/>
                      </a:lnTo>
                      <a:lnTo>
                        <a:pt x="3626" y="92"/>
                      </a:lnTo>
                      <a:lnTo>
                        <a:pt x="3724" y="60"/>
                      </a:lnTo>
                      <a:lnTo>
                        <a:pt x="3820" y="34"/>
                      </a:lnTo>
                      <a:lnTo>
                        <a:pt x="3913" y="16"/>
                      </a:lnTo>
                      <a:lnTo>
                        <a:pt x="4005" y="4"/>
                      </a:lnTo>
                      <a:lnTo>
                        <a:pt x="4093" y="0"/>
                      </a:lnTo>
                      <a:close/>
                    </a:path>
                  </a:pathLst>
                </a:custGeom>
                <a:solidFill>
                  <a:sysClr val="window" lastClr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1BF8DCE4-8861-4846-80B9-B60CFCFBCD9F}"/>
                  </a:ext>
                </a:extLst>
              </p:cNvPr>
              <p:cNvGrpSpPr/>
              <p:nvPr/>
            </p:nvGrpSpPr>
            <p:grpSpPr>
              <a:xfrm>
                <a:off x="8851286" y="3837457"/>
                <a:ext cx="640080" cy="640080"/>
                <a:chOff x="8851286" y="3837456"/>
                <a:chExt cx="640080" cy="640080"/>
              </a:xfrm>
            </p:grpSpPr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85FE2866-347C-42F3-9E08-21998A34B390}"/>
                    </a:ext>
                  </a:extLst>
                </p:cNvPr>
                <p:cNvSpPr/>
                <p:nvPr/>
              </p:nvSpPr>
              <p:spPr>
                <a:xfrm>
                  <a:off x="8851286" y="3837456"/>
                  <a:ext cx="640080" cy="640080"/>
                </a:xfrm>
                <a:prstGeom prst="ellipse">
                  <a:avLst/>
                </a:prstGeom>
                <a:solidFill>
                  <a:srgbClr val="4B4E7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Freeform 25">
                  <a:extLst>
                    <a:ext uri="{FF2B5EF4-FFF2-40B4-BE49-F238E27FC236}">
                      <a16:creationId xmlns:a16="http://schemas.microsoft.com/office/drawing/2014/main" id="{3770168E-5448-4415-966C-B3CC4BF8722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003910" y="3994287"/>
                  <a:ext cx="334832" cy="326418"/>
                </a:xfrm>
                <a:custGeom>
                  <a:avLst/>
                  <a:gdLst>
                    <a:gd name="T0" fmla="*/ 1186 w 3616"/>
                    <a:gd name="T1" fmla="*/ 1498 h 3158"/>
                    <a:gd name="T2" fmla="*/ 786 w 3616"/>
                    <a:gd name="T3" fmla="*/ 1647 h 3158"/>
                    <a:gd name="T4" fmla="*/ 915 w 3616"/>
                    <a:gd name="T5" fmla="*/ 2235 h 3158"/>
                    <a:gd name="T6" fmla="*/ 1216 w 3616"/>
                    <a:gd name="T7" fmla="*/ 2625 h 3158"/>
                    <a:gd name="T8" fmla="*/ 1553 w 3616"/>
                    <a:gd name="T9" fmla="*/ 2852 h 3158"/>
                    <a:gd name="T10" fmla="*/ 1792 w 3616"/>
                    <a:gd name="T11" fmla="*/ 2952 h 3158"/>
                    <a:gd name="T12" fmla="*/ 2057 w 3616"/>
                    <a:gd name="T13" fmla="*/ 2858 h 3158"/>
                    <a:gd name="T14" fmla="*/ 2479 w 3616"/>
                    <a:gd name="T15" fmla="*/ 2554 h 3158"/>
                    <a:gd name="T16" fmla="*/ 1829 w 3616"/>
                    <a:gd name="T17" fmla="*/ 2672 h 3158"/>
                    <a:gd name="T18" fmla="*/ 1657 w 3616"/>
                    <a:gd name="T19" fmla="*/ 2529 h 3158"/>
                    <a:gd name="T20" fmla="*/ 1768 w 3616"/>
                    <a:gd name="T21" fmla="*/ 2334 h 3158"/>
                    <a:gd name="T22" fmla="*/ 1982 w 3616"/>
                    <a:gd name="T23" fmla="*/ 2413 h 3158"/>
                    <a:gd name="T24" fmla="*/ 2796 w 3616"/>
                    <a:gd name="T25" fmla="*/ 1968 h 3158"/>
                    <a:gd name="T26" fmla="*/ 2427 w 3616"/>
                    <a:gd name="T27" fmla="*/ 1787 h 3158"/>
                    <a:gd name="T28" fmla="*/ 2129 w 3616"/>
                    <a:gd name="T29" fmla="*/ 1655 h 3158"/>
                    <a:gd name="T30" fmla="*/ 2014 w 3616"/>
                    <a:gd name="T31" fmla="*/ 1498 h 3158"/>
                    <a:gd name="T32" fmla="*/ 1995 w 3616"/>
                    <a:gd name="T33" fmla="*/ 1423 h 3158"/>
                    <a:gd name="T34" fmla="*/ 1745 w 3616"/>
                    <a:gd name="T35" fmla="*/ 1578 h 3158"/>
                    <a:gd name="T36" fmla="*/ 1434 w 3616"/>
                    <a:gd name="T37" fmla="*/ 1660 h 3158"/>
                    <a:gd name="T38" fmla="*/ 1421 w 3616"/>
                    <a:gd name="T39" fmla="*/ 1607 h 3158"/>
                    <a:gd name="T40" fmla="*/ 1471 w 3616"/>
                    <a:gd name="T41" fmla="*/ 1398 h 3158"/>
                    <a:gd name="T42" fmla="*/ 1985 w 3616"/>
                    <a:gd name="T43" fmla="*/ 513 h 3158"/>
                    <a:gd name="T44" fmla="*/ 2601 w 3616"/>
                    <a:gd name="T45" fmla="*/ 778 h 3158"/>
                    <a:gd name="T46" fmla="*/ 2970 w 3616"/>
                    <a:gd name="T47" fmla="*/ 1305 h 3158"/>
                    <a:gd name="T48" fmla="*/ 3240 w 3616"/>
                    <a:gd name="T49" fmla="*/ 1432 h 3158"/>
                    <a:gd name="T50" fmla="*/ 3222 w 3616"/>
                    <a:gd name="T51" fmla="*/ 1949 h 3158"/>
                    <a:gd name="T52" fmla="*/ 2954 w 3616"/>
                    <a:gd name="T53" fmla="*/ 2127 h 3158"/>
                    <a:gd name="T54" fmla="*/ 2649 w 3616"/>
                    <a:gd name="T55" fmla="*/ 2653 h 3158"/>
                    <a:gd name="T56" fmla="*/ 2251 w 3616"/>
                    <a:gd name="T57" fmla="*/ 2970 h 3158"/>
                    <a:gd name="T58" fmla="*/ 1927 w 3616"/>
                    <a:gd name="T59" fmla="*/ 3123 h 3158"/>
                    <a:gd name="T60" fmla="*/ 1783 w 3616"/>
                    <a:gd name="T61" fmla="*/ 3152 h 3158"/>
                    <a:gd name="T62" fmla="*/ 1614 w 3616"/>
                    <a:gd name="T63" fmla="*/ 3092 h 3158"/>
                    <a:gd name="T64" fmla="*/ 1239 w 3616"/>
                    <a:gd name="T65" fmla="*/ 2886 h 3158"/>
                    <a:gd name="T66" fmla="*/ 842 w 3616"/>
                    <a:gd name="T67" fmla="*/ 2491 h 3158"/>
                    <a:gd name="T68" fmla="*/ 545 w 3616"/>
                    <a:gd name="T69" fmla="*/ 2042 h 3158"/>
                    <a:gd name="T70" fmla="*/ 352 w 3616"/>
                    <a:gd name="T71" fmla="*/ 1849 h 3158"/>
                    <a:gd name="T72" fmla="*/ 445 w 3616"/>
                    <a:gd name="T73" fmla="*/ 1350 h 3158"/>
                    <a:gd name="T74" fmla="*/ 747 w 3616"/>
                    <a:gd name="T75" fmla="*/ 1083 h 3158"/>
                    <a:gd name="T76" fmla="*/ 1223 w 3616"/>
                    <a:gd name="T77" fmla="*/ 642 h 3158"/>
                    <a:gd name="T78" fmla="*/ 1808 w 3616"/>
                    <a:gd name="T79" fmla="*/ 0 h 3158"/>
                    <a:gd name="T80" fmla="*/ 2629 w 3616"/>
                    <a:gd name="T81" fmla="*/ 176 h 3158"/>
                    <a:gd name="T82" fmla="*/ 3222 w 3616"/>
                    <a:gd name="T83" fmla="*/ 653 h 3158"/>
                    <a:gd name="T84" fmla="*/ 3494 w 3616"/>
                    <a:gd name="T85" fmla="*/ 1349 h 3158"/>
                    <a:gd name="T86" fmla="*/ 3616 w 3616"/>
                    <a:gd name="T87" fmla="*/ 1613 h 3158"/>
                    <a:gd name="T88" fmla="*/ 3476 w 3616"/>
                    <a:gd name="T89" fmla="*/ 1913 h 3158"/>
                    <a:gd name="T90" fmla="*/ 3248 w 3616"/>
                    <a:gd name="T91" fmla="*/ 1124 h 3158"/>
                    <a:gd name="T92" fmla="*/ 2866 w 3616"/>
                    <a:gd name="T93" fmla="*/ 560 h 3158"/>
                    <a:gd name="T94" fmla="*/ 2209 w 3616"/>
                    <a:gd name="T95" fmla="*/ 239 h 3158"/>
                    <a:gd name="T96" fmla="*/ 1406 w 3616"/>
                    <a:gd name="T97" fmla="*/ 239 h 3158"/>
                    <a:gd name="T98" fmla="*/ 750 w 3616"/>
                    <a:gd name="T99" fmla="*/ 560 h 3158"/>
                    <a:gd name="T100" fmla="*/ 369 w 3616"/>
                    <a:gd name="T101" fmla="*/ 1123 h 3158"/>
                    <a:gd name="T102" fmla="*/ 139 w 3616"/>
                    <a:gd name="T103" fmla="*/ 1913 h 3158"/>
                    <a:gd name="T104" fmla="*/ 0 w 3616"/>
                    <a:gd name="T105" fmla="*/ 1614 h 3158"/>
                    <a:gd name="T106" fmla="*/ 120 w 3616"/>
                    <a:gd name="T107" fmla="*/ 1349 h 3158"/>
                    <a:gd name="T108" fmla="*/ 394 w 3616"/>
                    <a:gd name="T109" fmla="*/ 653 h 3158"/>
                    <a:gd name="T110" fmla="*/ 987 w 3616"/>
                    <a:gd name="T111" fmla="*/ 176 h 3158"/>
                    <a:gd name="T112" fmla="*/ 1808 w 3616"/>
                    <a:gd name="T113" fmla="*/ 0 h 3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616" h="3158">
                      <a:moveTo>
                        <a:pt x="1466" y="1339"/>
                      </a:moveTo>
                      <a:lnTo>
                        <a:pt x="1440" y="1367"/>
                      </a:lnTo>
                      <a:lnTo>
                        <a:pt x="1409" y="1391"/>
                      </a:lnTo>
                      <a:lnTo>
                        <a:pt x="1373" y="1415"/>
                      </a:lnTo>
                      <a:lnTo>
                        <a:pt x="1331" y="1438"/>
                      </a:lnTo>
                      <a:lnTo>
                        <a:pt x="1287" y="1459"/>
                      </a:lnTo>
                      <a:lnTo>
                        <a:pt x="1237" y="1479"/>
                      </a:lnTo>
                      <a:lnTo>
                        <a:pt x="1186" y="1498"/>
                      </a:lnTo>
                      <a:lnTo>
                        <a:pt x="1132" y="1517"/>
                      </a:lnTo>
                      <a:lnTo>
                        <a:pt x="1076" y="1533"/>
                      </a:lnTo>
                      <a:lnTo>
                        <a:pt x="1019" y="1549"/>
                      </a:lnTo>
                      <a:lnTo>
                        <a:pt x="960" y="1563"/>
                      </a:lnTo>
                      <a:lnTo>
                        <a:pt x="902" y="1576"/>
                      </a:lnTo>
                      <a:lnTo>
                        <a:pt x="844" y="1588"/>
                      </a:lnTo>
                      <a:lnTo>
                        <a:pt x="787" y="1599"/>
                      </a:lnTo>
                      <a:lnTo>
                        <a:pt x="786" y="1647"/>
                      </a:lnTo>
                      <a:lnTo>
                        <a:pt x="788" y="1732"/>
                      </a:lnTo>
                      <a:lnTo>
                        <a:pt x="795" y="1813"/>
                      </a:lnTo>
                      <a:lnTo>
                        <a:pt x="806" y="1892"/>
                      </a:lnTo>
                      <a:lnTo>
                        <a:pt x="821" y="1967"/>
                      </a:lnTo>
                      <a:lnTo>
                        <a:pt x="840" y="2038"/>
                      </a:lnTo>
                      <a:lnTo>
                        <a:pt x="862" y="2107"/>
                      </a:lnTo>
                      <a:lnTo>
                        <a:pt x="887" y="2172"/>
                      </a:lnTo>
                      <a:lnTo>
                        <a:pt x="915" y="2235"/>
                      </a:lnTo>
                      <a:lnTo>
                        <a:pt x="946" y="2293"/>
                      </a:lnTo>
                      <a:lnTo>
                        <a:pt x="980" y="2349"/>
                      </a:lnTo>
                      <a:lnTo>
                        <a:pt x="1015" y="2402"/>
                      </a:lnTo>
                      <a:lnTo>
                        <a:pt x="1053" y="2452"/>
                      </a:lnTo>
                      <a:lnTo>
                        <a:pt x="1091" y="2499"/>
                      </a:lnTo>
                      <a:lnTo>
                        <a:pt x="1132" y="2544"/>
                      </a:lnTo>
                      <a:lnTo>
                        <a:pt x="1173" y="2586"/>
                      </a:lnTo>
                      <a:lnTo>
                        <a:pt x="1216" y="2625"/>
                      </a:lnTo>
                      <a:lnTo>
                        <a:pt x="1258" y="2662"/>
                      </a:lnTo>
                      <a:lnTo>
                        <a:pt x="1302" y="2696"/>
                      </a:lnTo>
                      <a:lnTo>
                        <a:pt x="1345" y="2728"/>
                      </a:lnTo>
                      <a:lnTo>
                        <a:pt x="1388" y="2756"/>
                      </a:lnTo>
                      <a:lnTo>
                        <a:pt x="1430" y="2784"/>
                      </a:lnTo>
                      <a:lnTo>
                        <a:pt x="1472" y="2808"/>
                      </a:lnTo>
                      <a:lnTo>
                        <a:pt x="1513" y="2831"/>
                      </a:lnTo>
                      <a:lnTo>
                        <a:pt x="1553" y="2852"/>
                      </a:lnTo>
                      <a:lnTo>
                        <a:pt x="1590" y="2871"/>
                      </a:lnTo>
                      <a:lnTo>
                        <a:pt x="1627" y="2888"/>
                      </a:lnTo>
                      <a:lnTo>
                        <a:pt x="1661" y="2903"/>
                      </a:lnTo>
                      <a:lnTo>
                        <a:pt x="1693" y="2915"/>
                      </a:lnTo>
                      <a:lnTo>
                        <a:pt x="1723" y="2927"/>
                      </a:lnTo>
                      <a:lnTo>
                        <a:pt x="1749" y="2936"/>
                      </a:lnTo>
                      <a:lnTo>
                        <a:pt x="1772" y="2945"/>
                      </a:lnTo>
                      <a:lnTo>
                        <a:pt x="1792" y="2952"/>
                      </a:lnTo>
                      <a:lnTo>
                        <a:pt x="1809" y="2956"/>
                      </a:lnTo>
                      <a:lnTo>
                        <a:pt x="1830" y="2950"/>
                      </a:lnTo>
                      <a:lnTo>
                        <a:pt x="1856" y="2942"/>
                      </a:lnTo>
                      <a:lnTo>
                        <a:pt x="1888" y="2930"/>
                      </a:lnTo>
                      <a:lnTo>
                        <a:pt x="1925" y="2916"/>
                      </a:lnTo>
                      <a:lnTo>
                        <a:pt x="1966" y="2900"/>
                      </a:lnTo>
                      <a:lnTo>
                        <a:pt x="2010" y="2881"/>
                      </a:lnTo>
                      <a:lnTo>
                        <a:pt x="2057" y="2858"/>
                      </a:lnTo>
                      <a:lnTo>
                        <a:pt x="2106" y="2833"/>
                      </a:lnTo>
                      <a:lnTo>
                        <a:pt x="2158" y="2804"/>
                      </a:lnTo>
                      <a:lnTo>
                        <a:pt x="2211" y="2772"/>
                      </a:lnTo>
                      <a:lnTo>
                        <a:pt x="2265" y="2736"/>
                      </a:lnTo>
                      <a:lnTo>
                        <a:pt x="2319" y="2696"/>
                      </a:lnTo>
                      <a:lnTo>
                        <a:pt x="2373" y="2653"/>
                      </a:lnTo>
                      <a:lnTo>
                        <a:pt x="2427" y="2605"/>
                      </a:lnTo>
                      <a:lnTo>
                        <a:pt x="2479" y="2554"/>
                      </a:lnTo>
                      <a:lnTo>
                        <a:pt x="1994" y="2554"/>
                      </a:lnTo>
                      <a:lnTo>
                        <a:pt x="1981" y="2581"/>
                      </a:lnTo>
                      <a:lnTo>
                        <a:pt x="1964" y="2606"/>
                      </a:lnTo>
                      <a:lnTo>
                        <a:pt x="1944" y="2629"/>
                      </a:lnTo>
                      <a:lnTo>
                        <a:pt x="1918" y="2647"/>
                      </a:lnTo>
                      <a:lnTo>
                        <a:pt x="1891" y="2661"/>
                      </a:lnTo>
                      <a:lnTo>
                        <a:pt x="1861" y="2669"/>
                      </a:lnTo>
                      <a:lnTo>
                        <a:pt x="1829" y="2672"/>
                      </a:lnTo>
                      <a:lnTo>
                        <a:pt x="1797" y="2669"/>
                      </a:lnTo>
                      <a:lnTo>
                        <a:pt x="1768" y="2661"/>
                      </a:lnTo>
                      <a:lnTo>
                        <a:pt x="1740" y="2648"/>
                      </a:lnTo>
                      <a:lnTo>
                        <a:pt x="1716" y="2631"/>
                      </a:lnTo>
                      <a:lnTo>
                        <a:pt x="1695" y="2610"/>
                      </a:lnTo>
                      <a:lnTo>
                        <a:pt x="1678" y="2586"/>
                      </a:lnTo>
                      <a:lnTo>
                        <a:pt x="1665" y="2559"/>
                      </a:lnTo>
                      <a:lnTo>
                        <a:pt x="1657" y="2529"/>
                      </a:lnTo>
                      <a:lnTo>
                        <a:pt x="1654" y="2498"/>
                      </a:lnTo>
                      <a:lnTo>
                        <a:pt x="1657" y="2466"/>
                      </a:lnTo>
                      <a:lnTo>
                        <a:pt x="1665" y="2437"/>
                      </a:lnTo>
                      <a:lnTo>
                        <a:pt x="1678" y="2410"/>
                      </a:lnTo>
                      <a:lnTo>
                        <a:pt x="1695" y="2386"/>
                      </a:lnTo>
                      <a:lnTo>
                        <a:pt x="1716" y="2364"/>
                      </a:lnTo>
                      <a:lnTo>
                        <a:pt x="1740" y="2347"/>
                      </a:lnTo>
                      <a:lnTo>
                        <a:pt x="1768" y="2334"/>
                      </a:lnTo>
                      <a:lnTo>
                        <a:pt x="1797" y="2326"/>
                      </a:lnTo>
                      <a:lnTo>
                        <a:pt x="1829" y="2323"/>
                      </a:lnTo>
                      <a:lnTo>
                        <a:pt x="1861" y="2326"/>
                      </a:lnTo>
                      <a:lnTo>
                        <a:pt x="1891" y="2335"/>
                      </a:lnTo>
                      <a:lnTo>
                        <a:pt x="1919" y="2348"/>
                      </a:lnTo>
                      <a:lnTo>
                        <a:pt x="1944" y="2366"/>
                      </a:lnTo>
                      <a:lnTo>
                        <a:pt x="1964" y="2388"/>
                      </a:lnTo>
                      <a:lnTo>
                        <a:pt x="1982" y="2413"/>
                      </a:lnTo>
                      <a:lnTo>
                        <a:pt x="2595" y="2413"/>
                      </a:lnTo>
                      <a:lnTo>
                        <a:pt x="2632" y="2360"/>
                      </a:lnTo>
                      <a:lnTo>
                        <a:pt x="2666" y="2303"/>
                      </a:lnTo>
                      <a:lnTo>
                        <a:pt x="2698" y="2242"/>
                      </a:lnTo>
                      <a:lnTo>
                        <a:pt x="2727" y="2180"/>
                      </a:lnTo>
                      <a:lnTo>
                        <a:pt x="2754" y="2112"/>
                      </a:lnTo>
                      <a:lnTo>
                        <a:pt x="2777" y="2043"/>
                      </a:lnTo>
                      <a:lnTo>
                        <a:pt x="2796" y="1968"/>
                      </a:lnTo>
                      <a:lnTo>
                        <a:pt x="2811" y="1891"/>
                      </a:lnTo>
                      <a:lnTo>
                        <a:pt x="2822" y="1809"/>
                      </a:lnTo>
                      <a:lnTo>
                        <a:pt x="2744" y="1812"/>
                      </a:lnTo>
                      <a:lnTo>
                        <a:pt x="2671" y="1812"/>
                      </a:lnTo>
                      <a:lnTo>
                        <a:pt x="2602" y="1810"/>
                      </a:lnTo>
                      <a:lnTo>
                        <a:pt x="2539" y="1805"/>
                      </a:lnTo>
                      <a:lnTo>
                        <a:pt x="2481" y="1797"/>
                      </a:lnTo>
                      <a:lnTo>
                        <a:pt x="2427" y="1787"/>
                      </a:lnTo>
                      <a:lnTo>
                        <a:pt x="2376" y="1776"/>
                      </a:lnTo>
                      <a:lnTo>
                        <a:pt x="2330" y="1762"/>
                      </a:lnTo>
                      <a:lnTo>
                        <a:pt x="2288" y="1747"/>
                      </a:lnTo>
                      <a:lnTo>
                        <a:pt x="2249" y="1731"/>
                      </a:lnTo>
                      <a:lnTo>
                        <a:pt x="2214" y="1713"/>
                      </a:lnTo>
                      <a:lnTo>
                        <a:pt x="2183" y="1694"/>
                      </a:lnTo>
                      <a:lnTo>
                        <a:pt x="2154" y="1674"/>
                      </a:lnTo>
                      <a:lnTo>
                        <a:pt x="2129" y="1655"/>
                      </a:lnTo>
                      <a:lnTo>
                        <a:pt x="2107" y="1634"/>
                      </a:lnTo>
                      <a:lnTo>
                        <a:pt x="2087" y="1614"/>
                      </a:lnTo>
                      <a:lnTo>
                        <a:pt x="2069" y="1593"/>
                      </a:lnTo>
                      <a:lnTo>
                        <a:pt x="2055" y="1573"/>
                      </a:lnTo>
                      <a:lnTo>
                        <a:pt x="2042" y="1553"/>
                      </a:lnTo>
                      <a:lnTo>
                        <a:pt x="2031" y="1534"/>
                      </a:lnTo>
                      <a:lnTo>
                        <a:pt x="2022" y="1516"/>
                      </a:lnTo>
                      <a:lnTo>
                        <a:pt x="2014" y="1498"/>
                      </a:lnTo>
                      <a:lnTo>
                        <a:pt x="2009" y="1482"/>
                      </a:lnTo>
                      <a:lnTo>
                        <a:pt x="2004" y="1468"/>
                      </a:lnTo>
                      <a:lnTo>
                        <a:pt x="2001" y="1455"/>
                      </a:lnTo>
                      <a:lnTo>
                        <a:pt x="1999" y="1444"/>
                      </a:lnTo>
                      <a:lnTo>
                        <a:pt x="1998" y="1435"/>
                      </a:lnTo>
                      <a:lnTo>
                        <a:pt x="1996" y="1428"/>
                      </a:lnTo>
                      <a:lnTo>
                        <a:pt x="1996" y="1425"/>
                      </a:lnTo>
                      <a:lnTo>
                        <a:pt x="1995" y="1423"/>
                      </a:lnTo>
                      <a:lnTo>
                        <a:pt x="1979" y="1446"/>
                      </a:lnTo>
                      <a:lnTo>
                        <a:pt x="1957" y="1469"/>
                      </a:lnTo>
                      <a:lnTo>
                        <a:pt x="1929" y="1490"/>
                      </a:lnTo>
                      <a:lnTo>
                        <a:pt x="1898" y="1510"/>
                      </a:lnTo>
                      <a:lnTo>
                        <a:pt x="1864" y="1529"/>
                      </a:lnTo>
                      <a:lnTo>
                        <a:pt x="1827" y="1546"/>
                      </a:lnTo>
                      <a:lnTo>
                        <a:pt x="1786" y="1563"/>
                      </a:lnTo>
                      <a:lnTo>
                        <a:pt x="1745" y="1578"/>
                      </a:lnTo>
                      <a:lnTo>
                        <a:pt x="1703" y="1592"/>
                      </a:lnTo>
                      <a:lnTo>
                        <a:pt x="1660" y="1605"/>
                      </a:lnTo>
                      <a:lnTo>
                        <a:pt x="1617" y="1617"/>
                      </a:lnTo>
                      <a:lnTo>
                        <a:pt x="1576" y="1628"/>
                      </a:lnTo>
                      <a:lnTo>
                        <a:pt x="1536" y="1638"/>
                      </a:lnTo>
                      <a:lnTo>
                        <a:pt x="1499" y="1646"/>
                      </a:lnTo>
                      <a:lnTo>
                        <a:pt x="1465" y="1653"/>
                      </a:lnTo>
                      <a:lnTo>
                        <a:pt x="1434" y="1660"/>
                      </a:lnTo>
                      <a:lnTo>
                        <a:pt x="1406" y="1664"/>
                      </a:lnTo>
                      <a:lnTo>
                        <a:pt x="1385" y="1669"/>
                      </a:lnTo>
                      <a:lnTo>
                        <a:pt x="1369" y="1672"/>
                      </a:lnTo>
                      <a:lnTo>
                        <a:pt x="1357" y="1673"/>
                      </a:lnTo>
                      <a:lnTo>
                        <a:pt x="1354" y="1674"/>
                      </a:lnTo>
                      <a:lnTo>
                        <a:pt x="1381" y="1655"/>
                      </a:lnTo>
                      <a:lnTo>
                        <a:pt x="1403" y="1631"/>
                      </a:lnTo>
                      <a:lnTo>
                        <a:pt x="1421" y="1607"/>
                      </a:lnTo>
                      <a:lnTo>
                        <a:pt x="1436" y="1581"/>
                      </a:lnTo>
                      <a:lnTo>
                        <a:pt x="1448" y="1553"/>
                      </a:lnTo>
                      <a:lnTo>
                        <a:pt x="1457" y="1525"/>
                      </a:lnTo>
                      <a:lnTo>
                        <a:pt x="1463" y="1498"/>
                      </a:lnTo>
                      <a:lnTo>
                        <a:pt x="1468" y="1470"/>
                      </a:lnTo>
                      <a:lnTo>
                        <a:pt x="1470" y="1444"/>
                      </a:lnTo>
                      <a:lnTo>
                        <a:pt x="1471" y="1420"/>
                      </a:lnTo>
                      <a:lnTo>
                        <a:pt x="1471" y="1398"/>
                      </a:lnTo>
                      <a:lnTo>
                        <a:pt x="1470" y="1378"/>
                      </a:lnTo>
                      <a:lnTo>
                        <a:pt x="1469" y="1362"/>
                      </a:lnTo>
                      <a:lnTo>
                        <a:pt x="1468" y="1350"/>
                      </a:lnTo>
                      <a:lnTo>
                        <a:pt x="1467" y="1342"/>
                      </a:lnTo>
                      <a:lnTo>
                        <a:pt x="1466" y="1339"/>
                      </a:lnTo>
                      <a:close/>
                      <a:moveTo>
                        <a:pt x="1808" y="501"/>
                      </a:moveTo>
                      <a:lnTo>
                        <a:pt x="1897" y="504"/>
                      </a:lnTo>
                      <a:lnTo>
                        <a:pt x="1985" y="513"/>
                      </a:lnTo>
                      <a:lnTo>
                        <a:pt x="2073" y="528"/>
                      </a:lnTo>
                      <a:lnTo>
                        <a:pt x="2157" y="548"/>
                      </a:lnTo>
                      <a:lnTo>
                        <a:pt x="2238" y="575"/>
                      </a:lnTo>
                      <a:lnTo>
                        <a:pt x="2317" y="606"/>
                      </a:lnTo>
                      <a:lnTo>
                        <a:pt x="2393" y="642"/>
                      </a:lnTo>
                      <a:lnTo>
                        <a:pt x="2466" y="683"/>
                      </a:lnTo>
                      <a:lnTo>
                        <a:pt x="2535" y="728"/>
                      </a:lnTo>
                      <a:lnTo>
                        <a:pt x="2601" y="778"/>
                      </a:lnTo>
                      <a:lnTo>
                        <a:pt x="2663" y="832"/>
                      </a:lnTo>
                      <a:lnTo>
                        <a:pt x="2722" y="889"/>
                      </a:lnTo>
                      <a:lnTo>
                        <a:pt x="2775" y="951"/>
                      </a:lnTo>
                      <a:lnTo>
                        <a:pt x="2824" y="1016"/>
                      </a:lnTo>
                      <a:lnTo>
                        <a:pt x="2868" y="1083"/>
                      </a:lnTo>
                      <a:lnTo>
                        <a:pt x="2908" y="1155"/>
                      </a:lnTo>
                      <a:lnTo>
                        <a:pt x="2941" y="1229"/>
                      </a:lnTo>
                      <a:lnTo>
                        <a:pt x="2970" y="1305"/>
                      </a:lnTo>
                      <a:lnTo>
                        <a:pt x="3033" y="1305"/>
                      </a:lnTo>
                      <a:lnTo>
                        <a:pt x="3070" y="1308"/>
                      </a:lnTo>
                      <a:lnTo>
                        <a:pt x="3107" y="1317"/>
                      </a:lnTo>
                      <a:lnTo>
                        <a:pt x="3140" y="1331"/>
                      </a:lnTo>
                      <a:lnTo>
                        <a:pt x="3171" y="1350"/>
                      </a:lnTo>
                      <a:lnTo>
                        <a:pt x="3197" y="1373"/>
                      </a:lnTo>
                      <a:lnTo>
                        <a:pt x="3222" y="1401"/>
                      </a:lnTo>
                      <a:lnTo>
                        <a:pt x="3240" y="1432"/>
                      </a:lnTo>
                      <a:lnTo>
                        <a:pt x="3255" y="1465"/>
                      </a:lnTo>
                      <a:lnTo>
                        <a:pt x="3263" y="1501"/>
                      </a:lnTo>
                      <a:lnTo>
                        <a:pt x="3267" y="1539"/>
                      </a:lnTo>
                      <a:lnTo>
                        <a:pt x="3267" y="1811"/>
                      </a:lnTo>
                      <a:lnTo>
                        <a:pt x="3263" y="1849"/>
                      </a:lnTo>
                      <a:lnTo>
                        <a:pt x="3255" y="1885"/>
                      </a:lnTo>
                      <a:lnTo>
                        <a:pt x="3240" y="1918"/>
                      </a:lnTo>
                      <a:lnTo>
                        <a:pt x="3222" y="1949"/>
                      </a:lnTo>
                      <a:lnTo>
                        <a:pt x="3197" y="1976"/>
                      </a:lnTo>
                      <a:lnTo>
                        <a:pt x="3171" y="2000"/>
                      </a:lnTo>
                      <a:lnTo>
                        <a:pt x="3140" y="2019"/>
                      </a:lnTo>
                      <a:lnTo>
                        <a:pt x="3107" y="2033"/>
                      </a:lnTo>
                      <a:lnTo>
                        <a:pt x="3070" y="2042"/>
                      </a:lnTo>
                      <a:lnTo>
                        <a:pt x="3033" y="2045"/>
                      </a:lnTo>
                      <a:lnTo>
                        <a:pt x="2978" y="2045"/>
                      </a:lnTo>
                      <a:lnTo>
                        <a:pt x="2954" y="2127"/>
                      </a:lnTo>
                      <a:lnTo>
                        <a:pt x="2927" y="2206"/>
                      </a:lnTo>
                      <a:lnTo>
                        <a:pt x="2895" y="2280"/>
                      </a:lnTo>
                      <a:lnTo>
                        <a:pt x="2861" y="2352"/>
                      </a:lnTo>
                      <a:lnTo>
                        <a:pt x="2823" y="2419"/>
                      </a:lnTo>
                      <a:lnTo>
                        <a:pt x="2782" y="2483"/>
                      </a:lnTo>
                      <a:lnTo>
                        <a:pt x="2740" y="2542"/>
                      </a:lnTo>
                      <a:lnTo>
                        <a:pt x="2695" y="2600"/>
                      </a:lnTo>
                      <a:lnTo>
                        <a:pt x="2649" y="2653"/>
                      </a:lnTo>
                      <a:lnTo>
                        <a:pt x="2600" y="2704"/>
                      </a:lnTo>
                      <a:lnTo>
                        <a:pt x="2552" y="2750"/>
                      </a:lnTo>
                      <a:lnTo>
                        <a:pt x="2501" y="2794"/>
                      </a:lnTo>
                      <a:lnTo>
                        <a:pt x="2451" y="2835"/>
                      </a:lnTo>
                      <a:lnTo>
                        <a:pt x="2400" y="2873"/>
                      </a:lnTo>
                      <a:lnTo>
                        <a:pt x="2350" y="2909"/>
                      </a:lnTo>
                      <a:lnTo>
                        <a:pt x="2300" y="2941"/>
                      </a:lnTo>
                      <a:lnTo>
                        <a:pt x="2251" y="2970"/>
                      </a:lnTo>
                      <a:lnTo>
                        <a:pt x="2203" y="2998"/>
                      </a:lnTo>
                      <a:lnTo>
                        <a:pt x="2157" y="3022"/>
                      </a:lnTo>
                      <a:lnTo>
                        <a:pt x="2112" y="3044"/>
                      </a:lnTo>
                      <a:lnTo>
                        <a:pt x="2069" y="3064"/>
                      </a:lnTo>
                      <a:lnTo>
                        <a:pt x="2030" y="3082"/>
                      </a:lnTo>
                      <a:lnTo>
                        <a:pt x="1992" y="3097"/>
                      </a:lnTo>
                      <a:lnTo>
                        <a:pt x="1958" y="3112"/>
                      </a:lnTo>
                      <a:lnTo>
                        <a:pt x="1927" y="3123"/>
                      </a:lnTo>
                      <a:lnTo>
                        <a:pt x="1899" y="3132"/>
                      </a:lnTo>
                      <a:lnTo>
                        <a:pt x="1876" y="3139"/>
                      </a:lnTo>
                      <a:lnTo>
                        <a:pt x="1857" y="3146"/>
                      </a:lnTo>
                      <a:lnTo>
                        <a:pt x="1843" y="3149"/>
                      </a:lnTo>
                      <a:lnTo>
                        <a:pt x="1834" y="3152"/>
                      </a:lnTo>
                      <a:lnTo>
                        <a:pt x="1831" y="3152"/>
                      </a:lnTo>
                      <a:lnTo>
                        <a:pt x="1807" y="3158"/>
                      </a:lnTo>
                      <a:lnTo>
                        <a:pt x="1783" y="3152"/>
                      </a:lnTo>
                      <a:lnTo>
                        <a:pt x="1780" y="3151"/>
                      </a:lnTo>
                      <a:lnTo>
                        <a:pt x="1770" y="3148"/>
                      </a:lnTo>
                      <a:lnTo>
                        <a:pt x="1755" y="3144"/>
                      </a:lnTo>
                      <a:lnTo>
                        <a:pt x="1735" y="3138"/>
                      </a:lnTo>
                      <a:lnTo>
                        <a:pt x="1711" y="3129"/>
                      </a:lnTo>
                      <a:lnTo>
                        <a:pt x="1682" y="3119"/>
                      </a:lnTo>
                      <a:lnTo>
                        <a:pt x="1650" y="3106"/>
                      </a:lnTo>
                      <a:lnTo>
                        <a:pt x="1614" y="3092"/>
                      </a:lnTo>
                      <a:lnTo>
                        <a:pt x="1574" y="3075"/>
                      </a:lnTo>
                      <a:lnTo>
                        <a:pt x="1532" y="3055"/>
                      </a:lnTo>
                      <a:lnTo>
                        <a:pt x="1487" y="3033"/>
                      </a:lnTo>
                      <a:lnTo>
                        <a:pt x="1440" y="3009"/>
                      </a:lnTo>
                      <a:lnTo>
                        <a:pt x="1392" y="2983"/>
                      </a:lnTo>
                      <a:lnTo>
                        <a:pt x="1342" y="2953"/>
                      </a:lnTo>
                      <a:lnTo>
                        <a:pt x="1291" y="2921"/>
                      </a:lnTo>
                      <a:lnTo>
                        <a:pt x="1239" y="2886"/>
                      </a:lnTo>
                      <a:lnTo>
                        <a:pt x="1188" y="2847"/>
                      </a:lnTo>
                      <a:lnTo>
                        <a:pt x="1135" y="2806"/>
                      </a:lnTo>
                      <a:lnTo>
                        <a:pt x="1084" y="2762"/>
                      </a:lnTo>
                      <a:lnTo>
                        <a:pt x="1032" y="2715"/>
                      </a:lnTo>
                      <a:lnTo>
                        <a:pt x="982" y="2664"/>
                      </a:lnTo>
                      <a:lnTo>
                        <a:pt x="934" y="2610"/>
                      </a:lnTo>
                      <a:lnTo>
                        <a:pt x="887" y="2552"/>
                      </a:lnTo>
                      <a:lnTo>
                        <a:pt x="842" y="2491"/>
                      </a:lnTo>
                      <a:lnTo>
                        <a:pt x="800" y="2426"/>
                      </a:lnTo>
                      <a:lnTo>
                        <a:pt x="760" y="2357"/>
                      </a:lnTo>
                      <a:lnTo>
                        <a:pt x="724" y="2285"/>
                      </a:lnTo>
                      <a:lnTo>
                        <a:pt x="692" y="2209"/>
                      </a:lnTo>
                      <a:lnTo>
                        <a:pt x="663" y="2129"/>
                      </a:lnTo>
                      <a:lnTo>
                        <a:pt x="639" y="2045"/>
                      </a:lnTo>
                      <a:lnTo>
                        <a:pt x="583" y="2045"/>
                      </a:lnTo>
                      <a:lnTo>
                        <a:pt x="545" y="2042"/>
                      </a:lnTo>
                      <a:lnTo>
                        <a:pt x="510" y="2033"/>
                      </a:lnTo>
                      <a:lnTo>
                        <a:pt x="476" y="2019"/>
                      </a:lnTo>
                      <a:lnTo>
                        <a:pt x="445" y="2000"/>
                      </a:lnTo>
                      <a:lnTo>
                        <a:pt x="418" y="1977"/>
                      </a:lnTo>
                      <a:lnTo>
                        <a:pt x="395" y="1949"/>
                      </a:lnTo>
                      <a:lnTo>
                        <a:pt x="375" y="1918"/>
                      </a:lnTo>
                      <a:lnTo>
                        <a:pt x="361" y="1885"/>
                      </a:lnTo>
                      <a:lnTo>
                        <a:pt x="352" y="1849"/>
                      </a:lnTo>
                      <a:lnTo>
                        <a:pt x="350" y="1811"/>
                      </a:lnTo>
                      <a:lnTo>
                        <a:pt x="350" y="1539"/>
                      </a:lnTo>
                      <a:lnTo>
                        <a:pt x="352" y="1501"/>
                      </a:lnTo>
                      <a:lnTo>
                        <a:pt x="361" y="1465"/>
                      </a:lnTo>
                      <a:lnTo>
                        <a:pt x="375" y="1432"/>
                      </a:lnTo>
                      <a:lnTo>
                        <a:pt x="394" y="1401"/>
                      </a:lnTo>
                      <a:lnTo>
                        <a:pt x="418" y="1373"/>
                      </a:lnTo>
                      <a:lnTo>
                        <a:pt x="445" y="1350"/>
                      </a:lnTo>
                      <a:lnTo>
                        <a:pt x="476" y="1331"/>
                      </a:lnTo>
                      <a:lnTo>
                        <a:pt x="509" y="1317"/>
                      </a:lnTo>
                      <a:lnTo>
                        <a:pt x="545" y="1308"/>
                      </a:lnTo>
                      <a:lnTo>
                        <a:pt x="583" y="1305"/>
                      </a:lnTo>
                      <a:lnTo>
                        <a:pt x="646" y="1305"/>
                      </a:lnTo>
                      <a:lnTo>
                        <a:pt x="674" y="1229"/>
                      </a:lnTo>
                      <a:lnTo>
                        <a:pt x="709" y="1155"/>
                      </a:lnTo>
                      <a:lnTo>
                        <a:pt x="747" y="1083"/>
                      </a:lnTo>
                      <a:lnTo>
                        <a:pt x="791" y="1016"/>
                      </a:lnTo>
                      <a:lnTo>
                        <a:pt x="841" y="951"/>
                      </a:lnTo>
                      <a:lnTo>
                        <a:pt x="895" y="889"/>
                      </a:lnTo>
                      <a:lnTo>
                        <a:pt x="952" y="832"/>
                      </a:lnTo>
                      <a:lnTo>
                        <a:pt x="1014" y="778"/>
                      </a:lnTo>
                      <a:lnTo>
                        <a:pt x="1080" y="728"/>
                      </a:lnTo>
                      <a:lnTo>
                        <a:pt x="1150" y="683"/>
                      </a:lnTo>
                      <a:lnTo>
                        <a:pt x="1223" y="642"/>
                      </a:lnTo>
                      <a:lnTo>
                        <a:pt x="1299" y="606"/>
                      </a:lnTo>
                      <a:lnTo>
                        <a:pt x="1377" y="575"/>
                      </a:lnTo>
                      <a:lnTo>
                        <a:pt x="1459" y="548"/>
                      </a:lnTo>
                      <a:lnTo>
                        <a:pt x="1543" y="528"/>
                      </a:lnTo>
                      <a:lnTo>
                        <a:pt x="1629" y="513"/>
                      </a:lnTo>
                      <a:lnTo>
                        <a:pt x="1717" y="504"/>
                      </a:lnTo>
                      <a:lnTo>
                        <a:pt x="1808" y="501"/>
                      </a:lnTo>
                      <a:close/>
                      <a:moveTo>
                        <a:pt x="1808" y="0"/>
                      </a:moveTo>
                      <a:lnTo>
                        <a:pt x="1919" y="3"/>
                      </a:lnTo>
                      <a:lnTo>
                        <a:pt x="2030" y="12"/>
                      </a:lnTo>
                      <a:lnTo>
                        <a:pt x="2137" y="26"/>
                      </a:lnTo>
                      <a:lnTo>
                        <a:pt x="2241" y="46"/>
                      </a:lnTo>
                      <a:lnTo>
                        <a:pt x="2343" y="72"/>
                      </a:lnTo>
                      <a:lnTo>
                        <a:pt x="2441" y="101"/>
                      </a:lnTo>
                      <a:lnTo>
                        <a:pt x="2537" y="137"/>
                      </a:lnTo>
                      <a:lnTo>
                        <a:pt x="2629" y="176"/>
                      </a:lnTo>
                      <a:lnTo>
                        <a:pt x="2717" y="222"/>
                      </a:lnTo>
                      <a:lnTo>
                        <a:pt x="2802" y="271"/>
                      </a:lnTo>
                      <a:lnTo>
                        <a:pt x="2883" y="324"/>
                      </a:lnTo>
                      <a:lnTo>
                        <a:pt x="2960" y="383"/>
                      </a:lnTo>
                      <a:lnTo>
                        <a:pt x="3032" y="444"/>
                      </a:lnTo>
                      <a:lnTo>
                        <a:pt x="3100" y="511"/>
                      </a:lnTo>
                      <a:lnTo>
                        <a:pt x="3163" y="580"/>
                      </a:lnTo>
                      <a:lnTo>
                        <a:pt x="3222" y="653"/>
                      </a:lnTo>
                      <a:lnTo>
                        <a:pt x="3274" y="729"/>
                      </a:lnTo>
                      <a:lnTo>
                        <a:pt x="3323" y="810"/>
                      </a:lnTo>
                      <a:lnTo>
                        <a:pt x="3366" y="892"/>
                      </a:lnTo>
                      <a:lnTo>
                        <a:pt x="3404" y="978"/>
                      </a:lnTo>
                      <a:lnTo>
                        <a:pt x="3436" y="1067"/>
                      </a:lnTo>
                      <a:lnTo>
                        <a:pt x="3461" y="1158"/>
                      </a:lnTo>
                      <a:lnTo>
                        <a:pt x="3481" y="1252"/>
                      </a:lnTo>
                      <a:lnTo>
                        <a:pt x="3494" y="1349"/>
                      </a:lnTo>
                      <a:lnTo>
                        <a:pt x="3502" y="1447"/>
                      </a:lnTo>
                      <a:lnTo>
                        <a:pt x="3529" y="1463"/>
                      </a:lnTo>
                      <a:lnTo>
                        <a:pt x="3554" y="1480"/>
                      </a:lnTo>
                      <a:lnTo>
                        <a:pt x="3576" y="1502"/>
                      </a:lnTo>
                      <a:lnTo>
                        <a:pt x="3592" y="1527"/>
                      </a:lnTo>
                      <a:lnTo>
                        <a:pt x="3604" y="1553"/>
                      </a:lnTo>
                      <a:lnTo>
                        <a:pt x="3613" y="1583"/>
                      </a:lnTo>
                      <a:lnTo>
                        <a:pt x="3616" y="1613"/>
                      </a:lnTo>
                      <a:lnTo>
                        <a:pt x="3616" y="1737"/>
                      </a:lnTo>
                      <a:lnTo>
                        <a:pt x="3612" y="1770"/>
                      </a:lnTo>
                      <a:lnTo>
                        <a:pt x="3602" y="1802"/>
                      </a:lnTo>
                      <a:lnTo>
                        <a:pt x="3587" y="1832"/>
                      </a:lnTo>
                      <a:lnTo>
                        <a:pt x="3566" y="1859"/>
                      </a:lnTo>
                      <a:lnTo>
                        <a:pt x="3539" y="1881"/>
                      </a:lnTo>
                      <a:lnTo>
                        <a:pt x="3510" y="1899"/>
                      </a:lnTo>
                      <a:lnTo>
                        <a:pt x="3476" y="1913"/>
                      </a:lnTo>
                      <a:lnTo>
                        <a:pt x="3440" y="1921"/>
                      </a:lnTo>
                      <a:lnTo>
                        <a:pt x="3400" y="1924"/>
                      </a:lnTo>
                      <a:lnTo>
                        <a:pt x="3308" y="1924"/>
                      </a:lnTo>
                      <a:lnTo>
                        <a:pt x="3308" y="1473"/>
                      </a:lnTo>
                      <a:lnTo>
                        <a:pt x="3302" y="1382"/>
                      </a:lnTo>
                      <a:lnTo>
                        <a:pt x="3290" y="1294"/>
                      </a:lnTo>
                      <a:lnTo>
                        <a:pt x="3271" y="1208"/>
                      </a:lnTo>
                      <a:lnTo>
                        <a:pt x="3248" y="1124"/>
                      </a:lnTo>
                      <a:lnTo>
                        <a:pt x="3218" y="1043"/>
                      </a:lnTo>
                      <a:lnTo>
                        <a:pt x="3183" y="965"/>
                      </a:lnTo>
                      <a:lnTo>
                        <a:pt x="3142" y="889"/>
                      </a:lnTo>
                      <a:lnTo>
                        <a:pt x="3097" y="816"/>
                      </a:lnTo>
                      <a:lnTo>
                        <a:pt x="3046" y="748"/>
                      </a:lnTo>
                      <a:lnTo>
                        <a:pt x="2991" y="682"/>
                      </a:lnTo>
                      <a:lnTo>
                        <a:pt x="2930" y="619"/>
                      </a:lnTo>
                      <a:lnTo>
                        <a:pt x="2866" y="560"/>
                      </a:lnTo>
                      <a:lnTo>
                        <a:pt x="2797" y="505"/>
                      </a:lnTo>
                      <a:lnTo>
                        <a:pt x="2724" y="454"/>
                      </a:lnTo>
                      <a:lnTo>
                        <a:pt x="2647" y="407"/>
                      </a:lnTo>
                      <a:lnTo>
                        <a:pt x="2566" y="364"/>
                      </a:lnTo>
                      <a:lnTo>
                        <a:pt x="2482" y="326"/>
                      </a:lnTo>
                      <a:lnTo>
                        <a:pt x="2394" y="292"/>
                      </a:lnTo>
                      <a:lnTo>
                        <a:pt x="2303" y="264"/>
                      </a:lnTo>
                      <a:lnTo>
                        <a:pt x="2209" y="239"/>
                      </a:lnTo>
                      <a:lnTo>
                        <a:pt x="2113" y="221"/>
                      </a:lnTo>
                      <a:lnTo>
                        <a:pt x="2013" y="207"/>
                      </a:lnTo>
                      <a:lnTo>
                        <a:pt x="1911" y="198"/>
                      </a:lnTo>
                      <a:lnTo>
                        <a:pt x="1808" y="195"/>
                      </a:lnTo>
                      <a:lnTo>
                        <a:pt x="1704" y="198"/>
                      </a:lnTo>
                      <a:lnTo>
                        <a:pt x="1601" y="207"/>
                      </a:lnTo>
                      <a:lnTo>
                        <a:pt x="1502" y="221"/>
                      </a:lnTo>
                      <a:lnTo>
                        <a:pt x="1406" y="239"/>
                      </a:lnTo>
                      <a:lnTo>
                        <a:pt x="1312" y="264"/>
                      </a:lnTo>
                      <a:lnTo>
                        <a:pt x="1222" y="292"/>
                      </a:lnTo>
                      <a:lnTo>
                        <a:pt x="1133" y="326"/>
                      </a:lnTo>
                      <a:lnTo>
                        <a:pt x="1050" y="364"/>
                      </a:lnTo>
                      <a:lnTo>
                        <a:pt x="969" y="407"/>
                      </a:lnTo>
                      <a:lnTo>
                        <a:pt x="892" y="453"/>
                      </a:lnTo>
                      <a:lnTo>
                        <a:pt x="819" y="505"/>
                      </a:lnTo>
                      <a:lnTo>
                        <a:pt x="750" y="560"/>
                      </a:lnTo>
                      <a:lnTo>
                        <a:pt x="685" y="619"/>
                      </a:lnTo>
                      <a:lnTo>
                        <a:pt x="626" y="681"/>
                      </a:lnTo>
                      <a:lnTo>
                        <a:pt x="571" y="747"/>
                      </a:lnTo>
                      <a:lnTo>
                        <a:pt x="520" y="816"/>
                      </a:lnTo>
                      <a:lnTo>
                        <a:pt x="473" y="889"/>
                      </a:lnTo>
                      <a:lnTo>
                        <a:pt x="434" y="964"/>
                      </a:lnTo>
                      <a:lnTo>
                        <a:pt x="398" y="1042"/>
                      </a:lnTo>
                      <a:lnTo>
                        <a:pt x="369" y="1123"/>
                      </a:lnTo>
                      <a:lnTo>
                        <a:pt x="344" y="1207"/>
                      </a:lnTo>
                      <a:lnTo>
                        <a:pt x="327" y="1293"/>
                      </a:lnTo>
                      <a:lnTo>
                        <a:pt x="315" y="1381"/>
                      </a:lnTo>
                      <a:lnTo>
                        <a:pt x="308" y="1471"/>
                      </a:lnTo>
                      <a:lnTo>
                        <a:pt x="308" y="1925"/>
                      </a:lnTo>
                      <a:lnTo>
                        <a:pt x="215" y="1925"/>
                      </a:lnTo>
                      <a:lnTo>
                        <a:pt x="175" y="1921"/>
                      </a:lnTo>
                      <a:lnTo>
                        <a:pt x="139" y="1913"/>
                      </a:lnTo>
                      <a:lnTo>
                        <a:pt x="106" y="1899"/>
                      </a:lnTo>
                      <a:lnTo>
                        <a:pt x="76" y="1881"/>
                      </a:lnTo>
                      <a:lnTo>
                        <a:pt x="50" y="1859"/>
                      </a:lnTo>
                      <a:lnTo>
                        <a:pt x="29" y="1832"/>
                      </a:lnTo>
                      <a:lnTo>
                        <a:pt x="13" y="1803"/>
                      </a:lnTo>
                      <a:lnTo>
                        <a:pt x="3" y="1771"/>
                      </a:lnTo>
                      <a:lnTo>
                        <a:pt x="0" y="1737"/>
                      </a:lnTo>
                      <a:lnTo>
                        <a:pt x="0" y="1614"/>
                      </a:lnTo>
                      <a:lnTo>
                        <a:pt x="2" y="1583"/>
                      </a:lnTo>
                      <a:lnTo>
                        <a:pt x="11" y="1554"/>
                      </a:lnTo>
                      <a:lnTo>
                        <a:pt x="23" y="1528"/>
                      </a:lnTo>
                      <a:lnTo>
                        <a:pt x="41" y="1503"/>
                      </a:lnTo>
                      <a:lnTo>
                        <a:pt x="62" y="1481"/>
                      </a:lnTo>
                      <a:lnTo>
                        <a:pt x="86" y="1463"/>
                      </a:lnTo>
                      <a:lnTo>
                        <a:pt x="114" y="1447"/>
                      </a:lnTo>
                      <a:lnTo>
                        <a:pt x="120" y="1349"/>
                      </a:lnTo>
                      <a:lnTo>
                        <a:pt x="135" y="1253"/>
                      </a:lnTo>
                      <a:lnTo>
                        <a:pt x="155" y="1159"/>
                      </a:lnTo>
                      <a:lnTo>
                        <a:pt x="180" y="1068"/>
                      </a:lnTo>
                      <a:lnTo>
                        <a:pt x="212" y="978"/>
                      </a:lnTo>
                      <a:lnTo>
                        <a:pt x="249" y="892"/>
                      </a:lnTo>
                      <a:lnTo>
                        <a:pt x="292" y="810"/>
                      </a:lnTo>
                      <a:lnTo>
                        <a:pt x="341" y="729"/>
                      </a:lnTo>
                      <a:lnTo>
                        <a:pt x="394" y="653"/>
                      </a:lnTo>
                      <a:lnTo>
                        <a:pt x="452" y="580"/>
                      </a:lnTo>
                      <a:lnTo>
                        <a:pt x="515" y="511"/>
                      </a:lnTo>
                      <a:lnTo>
                        <a:pt x="584" y="444"/>
                      </a:lnTo>
                      <a:lnTo>
                        <a:pt x="656" y="383"/>
                      </a:lnTo>
                      <a:lnTo>
                        <a:pt x="733" y="324"/>
                      </a:lnTo>
                      <a:lnTo>
                        <a:pt x="813" y="271"/>
                      </a:lnTo>
                      <a:lnTo>
                        <a:pt x="898" y="222"/>
                      </a:lnTo>
                      <a:lnTo>
                        <a:pt x="987" y="176"/>
                      </a:lnTo>
                      <a:lnTo>
                        <a:pt x="1078" y="137"/>
                      </a:lnTo>
                      <a:lnTo>
                        <a:pt x="1173" y="101"/>
                      </a:lnTo>
                      <a:lnTo>
                        <a:pt x="1272" y="72"/>
                      </a:lnTo>
                      <a:lnTo>
                        <a:pt x="1374" y="46"/>
                      </a:lnTo>
                      <a:lnTo>
                        <a:pt x="1479" y="26"/>
                      </a:lnTo>
                      <a:lnTo>
                        <a:pt x="1586" y="12"/>
                      </a:lnTo>
                      <a:lnTo>
                        <a:pt x="1695" y="3"/>
                      </a:lnTo>
                      <a:lnTo>
                        <a:pt x="1808" y="0"/>
                      </a:lnTo>
                      <a:close/>
                    </a:path>
                  </a:pathLst>
                </a:custGeom>
                <a:solidFill>
                  <a:sysClr val="window" lastClr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BA609FB5-3EB6-47AA-A300-97F357A16F1E}"/>
                  </a:ext>
                </a:extLst>
              </p:cNvPr>
              <p:cNvGrpSpPr/>
              <p:nvPr/>
            </p:nvGrpSpPr>
            <p:grpSpPr>
              <a:xfrm>
                <a:off x="8851286" y="4638500"/>
                <a:ext cx="640080" cy="640080"/>
                <a:chOff x="8814546" y="4638500"/>
                <a:chExt cx="640080" cy="640080"/>
              </a:xfrm>
            </p:grpSpPr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C91724F9-D9B8-4504-BE21-830530E0D1FD}"/>
                    </a:ext>
                  </a:extLst>
                </p:cNvPr>
                <p:cNvSpPr/>
                <p:nvPr/>
              </p:nvSpPr>
              <p:spPr>
                <a:xfrm>
                  <a:off x="8814546" y="4638500"/>
                  <a:ext cx="640080" cy="640080"/>
                </a:xfrm>
                <a:prstGeom prst="ellipse">
                  <a:avLst/>
                </a:prstGeom>
                <a:solidFill>
                  <a:srgbClr val="4B4E7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Freeform 30">
                  <a:extLst>
                    <a:ext uri="{FF2B5EF4-FFF2-40B4-BE49-F238E27FC236}">
                      <a16:creationId xmlns:a16="http://schemas.microsoft.com/office/drawing/2014/main" id="{FBCD9805-1ACA-405B-9C91-2AE96BCD046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979202" y="4788330"/>
                  <a:ext cx="334832" cy="340420"/>
                </a:xfrm>
                <a:custGeom>
                  <a:avLst/>
                  <a:gdLst>
                    <a:gd name="T0" fmla="*/ 1132 w 4446"/>
                    <a:gd name="T1" fmla="*/ 2994 h 4307"/>
                    <a:gd name="T2" fmla="*/ 953 w 4446"/>
                    <a:gd name="T3" fmla="*/ 3324 h 4307"/>
                    <a:gd name="T4" fmla="*/ 1677 w 4446"/>
                    <a:gd name="T5" fmla="*/ 3792 h 4307"/>
                    <a:gd name="T6" fmla="*/ 2576 w 4446"/>
                    <a:gd name="T7" fmla="*/ 3845 h 4307"/>
                    <a:gd name="T8" fmla="*/ 3376 w 4446"/>
                    <a:gd name="T9" fmla="*/ 3438 h 4307"/>
                    <a:gd name="T10" fmla="*/ 3864 w 4446"/>
                    <a:gd name="T11" fmla="*/ 2690 h 4307"/>
                    <a:gd name="T12" fmla="*/ 4084 w 4446"/>
                    <a:gd name="T13" fmla="*/ 2540 h 4307"/>
                    <a:gd name="T14" fmla="*/ 4271 w 4446"/>
                    <a:gd name="T15" fmla="*/ 2688 h 4307"/>
                    <a:gd name="T16" fmla="*/ 4055 w 4446"/>
                    <a:gd name="T17" fmla="*/ 3286 h 4307"/>
                    <a:gd name="T18" fmla="*/ 3341 w 4446"/>
                    <a:gd name="T19" fmla="*/ 3994 h 4307"/>
                    <a:gd name="T20" fmla="*/ 2359 w 4446"/>
                    <a:gd name="T21" fmla="*/ 4303 h 4307"/>
                    <a:gd name="T22" fmla="*/ 1401 w 4446"/>
                    <a:gd name="T23" fmla="*/ 4145 h 4307"/>
                    <a:gd name="T24" fmla="*/ 632 w 4446"/>
                    <a:gd name="T25" fmla="*/ 3606 h 4307"/>
                    <a:gd name="T26" fmla="*/ 90 w 4446"/>
                    <a:gd name="T27" fmla="*/ 3359 h 4307"/>
                    <a:gd name="T28" fmla="*/ 212 w 4446"/>
                    <a:gd name="T29" fmla="*/ 2439 h 4307"/>
                    <a:gd name="T30" fmla="*/ 2228 w 4446"/>
                    <a:gd name="T31" fmla="*/ 1917 h 4307"/>
                    <a:gd name="T32" fmla="*/ 2068 w 4446"/>
                    <a:gd name="T33" fmla="*/ 2180 h 4307"/>
                    <a:gd name="T34" fmla="*/ 2227 w 4446"/>
                    <a:gd name="T35" fmla="*/ 1915 h 4307"/>
                    <a:gd name="T36" fmla="*/ 2849 w 4446"/>
                    <a:gd name="T37" fmla="*/ 2184 h 4307"/>
                    <a:gd name="T38" fmla="*/ 3002 w 4446"/>
                    <a:gd name="T39" fmla="*/ 2141 h 4307"/>
                    <a:gd name="T40" fmla="*/ 3202 w 4446"/>
                    <a:gd name="T41" fmla="*/ 2086 h 4307"/>
                    <a:gd name="T42" fmla="*/ 3035 w 4446"/>
                    <a:gd name="T43" fmla="*/ 1950 h 4307"/>
                    <a:gd name="T44" fmla="*/ 2827 w 4446"/>
                    <a:gd name="T45" fmla="*/ 2040 h 4307"/>
                    <a:gd name="T46" fmla="*/ 1869 w 4446"/>
                    <a:gd name="T47" fmla="*/ 2224 h 4307"/>
                    <a:gd name="T48" fmla="*/ 2416 w 4446"/>
                    <a:gd name="T49" fmla="*/ 2181 h 4307"/>
                    <a:gd name="T50" fmla="*/ 1328 w 4446"/>
                    <a:gd name="T51" fmla="*/ 1776 h 4307"/>
                    <a:gd name="T52" fmla="*/ 1222 w 4446"/>
                    <a:gd name="T53" fmla="*/ 1894 h 4307"/>
                    <a:gd name="T54" fmla="*/ 1420 w 4446"/>
                    <a:gd name="T55" fmla="*/ 1932 h 4307"/>
                    <a:gd name="T56" fmla="*/ 1560 w 4446"/>
                    <a:gd name="T57" fmla="*/ 1948 h 4307"/>
                    <a:gd name="T58" fmla="*/ 1489 w 4446"/>
                    <a:gd name="T59" fmla="*/ 2088 h 4307"/>
                    <a:gd name="T60" fmla="*/ 1284 w 4446"/>
                    <a:gd name="T61" fmla="*/ 2262 h 4307"/>
                    <a:gd name="T62" fmla="*/ 1786 w 4446"/>
                    <a:gd name="T63" fmla="*/ 2536 h 4307"/>
                    <a:gd name="T64" fmla="*/ 1535 w 4446"/>
                    <a:gd name="T65" fmla="*/ 2276 h 4307"/>
                    <a:gd name="T66" fmla="*/ 1733 w 4446"/>
                    <a:gd name="T67" fmla="*/ 2109 h 4307"/>
                    <a:gd name="T68" fmla="*/ 1733 w 4446"/>
                    <a:gd name="T69" fmla="*/ 1831 h 4307"/>
                    <a:gd name="T70" fmla="*/ 1502 w 4446"/>
                    <a:gd name="T71" fmla="*/ 1726 h 4307"/>
                    <a:gd name="T72" fmla="*/ 2858 w 4446"/>
                    <a:gd name="T73" fmla="*/ 1191 h 4307"/>
                    <a:gd name="T74" fmla="*/ 3310 w 4446"/>
                    <a:gd name="T75" fmla="*/ 1772 h 4307"/>
                    <a:gd name="T76" fmla="*/ 3310 w 4446"/>
                    <a:gd name="T77" fmla="*/ 2536 h 4307"/>
                    <a:gd name="T78" fmla="*/ 2858 w 4446"/>
                    <a:gd name="T79" fmla="*/ 3116 h 4307"/>
                    <a:gd name="T80" fmla="*/ 2123 w 4446"/>
                    <a:gd name="T81" fmla="*/ 3302 h 4307"/>
                    <a:gd name="T82" fmla="*/ 1442 w 4446"/>
                    <a:gd name="T83" fmla="*/ 3002 h 4307"/>
                    <a:gd name="T84" fmla="*/ 1087 w 4446"/>
                    <a:gd name="T85" fmla="*/ 2351 h 4307"/>
                    <a:gd name="T86" fmla="*/ 1213 w 4446"/>
                    <a:gd name="T87" fmla="*/ 1599 h 4307"/>
                    <a:gd name="T88" fmla="*/ 1753 w 4446"/>
                    <a:gd name="T89" fmla="*/ 1101 h 4307"/>
                    <a:gd name="T90" fmla="*/ 2472 w 4446"/>
                    <a:gd name="T91" fmla="*/ 15 h 4307"/>
                    <a:gd name="T92" fmla="*/ 3384 w 4446"/>
                    <a:gd name="T93" fmla="*/ 338 h 4307"/>
                    <a:gd name="T94" fmla="*/ 4062 w 4446"/>
                    <a:gd name="T95" fmla="*/ 1034 h 4307"/>
                    <a:gd name="T96" fmla="*/ 4443 w 4446"/>
                    <a:gd name="T97" fmla="*/ 1035 h 4307"/>
                    <a:gd name="T98" fmla="*/ 4093 w 4446"/>
                    <a:gd name="T99" fmla="*/ 2082 h 4307"/>
                    <a:gd name="T100" fmla="*/ 3328 w 4446"/>
                    <a:gd name="T101" fmla="*/ 1256 h 4307"/>
                    <a:gd name="T102" fmla="*/ 3250 w 4446"/>
                    <a:gd name="T103" fmla="*/ 766 h 4307"/>
                    <a:gd name="T104" fmla="*/ 2447 w 4446"/>
                    <a:gd name="T105" fmla="*/ 442 h 4307"/>
                    <a:gd name="T106" fmla="*/ 1543 w 4446"/>
                    <a:gd name="T107" fmla="*/ 567 h 4307"/>
                    <a:gd name="T108" fmla="*/ 842 w 4446"/>
                    <a:gd name="T109" fmla="*/ 1118 h 4307"/>
                    <a:gd name="T110" fmla="*/ 523 w 4446"/>
                    <a:gd name="T111" fmla="*/ 1711 h 4307"/>
                    <a:gd name="T112" fmla="*/ 263 w 4446"/>
                    <a:gd name="T113" fmla="*/ 1734 h 4307"/>
                    <a:gd name="T114" fmla="*/ 167 w 4446"/>
                    <a:gd name="T115" fmla="*/ 1520 h 4307"/>
                    <a:gd name="T116" fmla="*/ 620 w 4446"/>
                    <a:gd name="T117" fmla="*/ 718 h 4307"/>
                    <a:gd name="T118" fmla="*/ 1450 w 4446"/>
                    <a:gd name="T119" fmla="*/ 145 h 4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446" h="4307">
                      <a:moveTo>
                        <a:pt x="313" y="2220"/>
                      </a:moveTo>
                      <a:lnTo>
                        <a:pt x="333" y="2220"/>
                      </a:lnTo>
                      <a:lnTo>
                        <a:pt x="353" y="2227"/>
                      </a:lnTo>
                      <a:lnTo>
                        <a:pt x="372" y="2241"/>
                      </a:lnTo>
                      <a:lnTo>
                        <a:pt x="577" y="2439"/>
                      </a:lnTo>
                      <a:lnTo>
                        <a:pt x="1112" y="2956"/>
                      </a:lnTo>
                      <a:lnTo>
                        <a:pt x="1125" y="2975"/>
                      </a:lnTo>
                      <a:lnTo>
                        <a:pt x="1132" y="2994"/>
                      </a:lnTo>
                      <a:lnTo>
                        <a:pt x="1133" y="3015"/>
                      </a:lnTo>
                      <a:lnTo>
                        <a:pt x="1128" y="3034"/>
                      </a:lnTo>
                      <a:lnTo>
                        <a:pt x="1117" y="3053"/>
                      </a:lnTo>
                      <a:lnTo>
                        <a:pt x="1102" y="3066"/>
                      </a:lnTo>
                      <a:lnTo>
                        <a:pt x="1082" y="3076"/>
                      </a:lnTo>
                      <a:lnTo>
                        <a:pt x="814" y="3152"/>
                      </a:lnTo>
                      <a:lnTo>
                        <a:pt x="881" y="3240"/>
                      </a:lnTo>
                      <a:lnTo>
                        <a:pt x="953" y="3324"/>
                      </a:lnTo>
                      <a:lnTo>
                        <a:pt x="1029" y="3402"/>
                      </a:lnTo>
                      <a:lnTo>
                        <a:pt x="1110" y="3476"/>
                      </a:lnTo>
                      <a:lnTo>
                        <a:pt x="1196" y="3543"/>
                      </a:lnTo>
                      <a:lnTo>
                        <a:pt x="1285" y="3605"/>
                      </a:lnTo>
                      <a:lnTo>
                        <a:pt x="1378" y="3660"/>
                      </a:lnTo>
                      <a:lnTo>
                        <a:pt x="1475" y="3712"/>
                      </a:lnTo>
                      <a:lnTo>
                        <a:pt x="1575" y="3755"/>
                      </a:lnTo>
                      <a:lnTo>
                        <a:pt x="1677" y="3792"/>
                      </a:lnTo>
                      <a:lnTo>
                        <a:pt x="1782" y="3823"/>
                      </a:lnTo>
                      <a:lnTo>
                        <a:pt x="1890" y="3849"/>
                      </a:lnTo>
                      <a:lnTo>
                        <a:pt x="1999" y="3866"/>
                      </a:lnTo>
                      <a:lnTo>
                        <a:pt x="2111" y="3877"/>
                      </a:lnTo>
                      <a:lnTo>
                        <a:pt x="2223" y="3881"/>
                      </a:lnTo>
                      <a:lnTo>
                        <a:pt x="2343" y="3877"/>
                      </a:lnTo>
                      <a:lnTo>
                        <a:pt x="2460" y="3865"/>
                      </a:lnTo>
                      <a:lnTo>
                        <a:pt x="2576" y="3845"/>
                      </a:lnTo>
                      <a:lnTo>
                        <a:pt x="2689" y="3817"/>
                      </a:lnTo>
                      <a:lnTo>
                        <a:pt x="2798" y="3783"/>
                      </a:lnTo>
                      <a:lnTo>
                        <a:pt x="2905" y="3741"/>
                      </a:lnTo>
                      <a:lnTo>
                        <a:pt x="3007" y="3693"/>
                      </a:lnTo>
                      <a:lnTo>
                        <a:pt x="3105" y="3637"/>
                      </a:lnTo>
                      <a:lnTo>
                        <a:pt x="3201" y="3577"/>
                      </a:lnTo>
                      <a:lnTo>
                        <a:pt x="3291" y="3511"/>
                      </a:lnTo>
                      <a:lnTo>
                        <a:pt x="3376" y="3438"/>
                      </a:lnTo>
                      <a:lnTo>
                        <a:pt x="3458" y="3360"/>
                      </a:lnTo>
                      <a:lnTo>
                        <a:pt x="3534" y="3278"/>
                      </a:lnTo>
                      <a:lnTo>
                        <a:pt x="3604" y="3190"/>
                      </a:lnTo>
                      <a:lnTo>
                        <a:pt x="3669" y="3097"/>
                      </a:lnTo>
                      <a:lnTo>
                        <a:pt x="3727" y="3002"/>
                      </a:lnTo>
                      <a:lnTo>
                        <a:pt x="3779" y="2902"/>
                      </a:lnTo>
                      <a:lnTo>
                        <a:pt x="3825" y="2797"/>
                      </a:lnTo>
                      <a:lnTo>
                        <a:pt x="3864" y="2690"/>
                      </a:lnTo>
                      <a:lnTo>
                        <a:pt x="3880" y="2654"/>
                      </a:lnTo>
                      <a:lnTo>
                        <a:pt x="3899" y="2623"/>
                      </a:lnTo>
                      <a:lnTo>
                        <a:pt x="3923" y="2596"/>
                      </a:lnTo>
                      <a:lnTo>
                        <a:pt x="3952" y="2575"/>
                      </a:lnTo>
                      <a:lnTo>
                        <a:pt x="3983" y="2558"/>
                      </a:lnTo>
                      <a:lnTo>
                        <a:pt x="4015" y="2546"/>
                      </a:lnTo>
                      <a:lnTo>
                        <a:pt x="4049" y="2541"/>
                      </a:lnTo>
                      <a:lnTo>
                        <a:pt x="4084" y="2540"/>
                      </a:lnTo>
                      <a:lnTo>
                        <a:pt x="4119" y="2545"/>
                      </a:lnTo>
                      <a:lnTo>
                        <a:pt x="4152" y="2557"/>
                      </a:lnTo>
                      <a:lnTo>
                        <a:pt x="4183" y="2575"/>
                      </a:lnTo>
                      <a:lnTo>
                        <a:pt x="4214" y="2599"/>
                      </a:lnTo>
                      <a:lnTo>
                        <a:pt x="4217" y="2603"/>
                      </a:lnTo>
                      <a:lnTo>
                        <a:pt x="4240" y="2628"/>
                      </a:lnTo>
                      <a:lnTo>
                        <a:pt x="4259" y="2657"/>
                      </a:lnTo>
                      <a:lnTo>
                        <a:pt x="4271" y="2688"/>
                      </a:lnTo>
                      <a:lnTo>
                        <a:pt x="4279" y="2720"/>
                      </a:lnTo>
                      <a:lnTo>
                        <a:pt x="4282" y="2754"/>
                      </a:lnTo>
                      <a:lnTo>
                        <a:pt x="4279" y="2787"/>
                      </a:lnTo>
                      <a:lnTo>
                        <a:pt x="4271" y="2821"/>
                      </a:lnTo>
                      <a:lnTo>
                        <a:pt x="4228" y="2944"/>
                      </a:lnTo>
                      <a:lnTo>
                        <a:pt x="4177" y="3061"/>
                      </a:lnTo>
                      <a:lnTo>
                        <a:pt x="4119" y="3175"/>
                      </a:lnTo>
                      <a:lnTo>
                        <a:pt x="4055" y="3286"/>
                      </a:lnTo>
                      <a:lnTo>
                        <a:pt x="3985" y="3391"/>
                      </a:lnTo>
                      <a:lnTo>
                        <a:pt x="3908" y="3493"/>
                      </a:lnTo>
                      <a:lnTo>
                        <a:pt x="3828" y="3590"/>
                      </a:lnTo>
                      <a:lnTo>
                        <a:pt x="3740" y="3682"/>
                      </a:lnTo>
                      <a:lnTo>
                        <a:pt x="3647" y="3768"/>
                      </a:lnTo>
                      <a:lnTo>
                        <a:pt x="3550" y="3849"/>
                      </a:lnTo>
                      <a:lnTo>
                        <a:pt x="3448" y="3924"/>
                      </a:lnTo>
                      <a:lnTo>
                        <a:pt x="3341" y="3994"/>
                      </a:lnTo>
                      <a:lnTo>
                        <a:pt x="3231" y="4058"/>
                      </a:lnTo>
                      <a:lnTo>
                        <a:pt x="3116" y="4114"/>
                      </a:lnTo>
                      <a:lnTo>
                        <a:pt x="2998" y="4164"/>
                      </a:lnTo>
                      <a:lnTo>
                        <a:pt x="2875" y="4207"/>
                      </a:lnTo>
                      <a:lnTo>
                        <a:pt x="2750" y="4242"/>
                      </a:lnTo>
                      <a:lnTo>
                        <a:pt x="2622" y="4271"/>
                      </a:lnTo>
                      <a:lnTo>
                        <a:pt x="2491" y="4291"/>
                      </a:lnTo>
                      <a:lnTo>
                        <a:pt x="2359" y="4303"/>
                      </a:lnTo>
                      <a:lnTo>
                        <a:pt x="2223" y="4307"/>
                      </a:lnTo>
                      <a:lnTo>
                        <a:pt x="2100" y="4304"/>
                      </a:lnTo>
                      <a:lnTo>
                        <a:pt x="1979" y="4293"/>
                      </a:lnTo>
                      <a:lnTo>
                        <a:pt x="1859" y="4277"/>
                      </a:lnTo>
                      <a:lnTo>
                        <a:pt x="1742" y="4253"/>
                      </a:lnTo>
                      <a:lnTo>
                        <a:pt x="1626" y="4223"/>
                      </a:lnTo>
                      <a:lnTo>
                        <a:pt x="1513" y="4188"/>
                      </a:lnTo>
                      <a:lnTo>
                        <a:pt x="1401" y="4145"/>
                      </a:lnTo>
                      <a:lnTo>
                        <a:pt x="1293" y="4098"/>
                      </a:lnTo>
                      <a:lnTo>
                        <a:pt x="1188" y="4044"/>
                      </a:lnTo>
                      <a:lnTo>
                        <a:pt x="1086" y="3985"/>
                      </a:lnTo>
                      <a:lnTo>
                        <a:pt x="988" y="3919"/>
                      </a:lnTo>
                      <a:lnTo>
                        <a:pt x="893" y="3849"/>
                      </a:lnTo>
                      <a:lnTo>
                        <a:pt x="802" y="3773"/>
                      </a:lnTo>
                      <a:lnTo>
                        <a:pt x="714" y="3691"/>
                      </a:lnTo>
                      <a:lnTo>
                        <a:pt x="632" y="3606"/>
                      </a:lnTo>
                      <a:lnTo>
                        <a:pt x="554" y="3515"/>
                      </a:lnTo>
                      <a:lnTo>
                        <a:pt x="481" y="3419"/>
                      </a:lnTo>
                      <a:lnTo>
                        <a:pt x="412" y="3320"/>
                      </a:lnTo>
                      <a:lnTo>
                        <a:pt x="397" y="3302"/>
                      </a:lnTo>
                      <a:lnTo>
                        <a:pt x="377" y="3291"/>
                      </a:lnTo>
                      <a:lnTo>
                        <a:pt x="356" y="3286"/>
                      </a:lnTo>
                      <a:lnTo>
                        <a:pt x="333" y="3289"/>
                      </a:lnTo>
                      <a:lnTo>
                        <a:pt x="90" y="3359"/>
                      </a:lnTo>
                      <a:lnTo>
                        <a:pt x="69" y="3361"/>
                      </a:lnTo>
                      <a:lnTo>
                        <a:pt x="47" y="3357"/>
                      </a:lnTo>
                      <a:lnTo>
                        <a:pt x="30" y="3348"/>
                      </a:lnTo>
                      <a:lnTo>
                        <a:pt x="15" y="3333"/>
                      </a:lnTo>
                      <a:lnTo>
                        <a:pt x="4" y="3315"/>
                      </a:lnTo>
                      <a:lnTo>
                        <a:pt x="0" y="3295"/>
                      </a:lnTo>
                      <a:lnTo>
                        <a:pt x="3" y="3272"/>
                      </a:lnTo>
                      <a:lnTo>
                        <a:pt x="212" y="2439"/>
                      </a:lnTo>
                      <a:lnTo>
                        <a:pt x="253" y="2274"/>
                      </a:lnTo>
                      <a:lnTo>
                        <a:pt x="261" y="2253"/>
                      </a:lnTo>
                      <a:lnTo>
                        <a:pt x="276" y="2238"/>
                      </a:lnTo>
                      <a:lnTo>
                        <a:pt x="292" y="2226"/>
                      </a:lnTo>
                      <a:lnTo>
                        <a:pt x="313" y="2220"/>
                      </a:lnTo>
                      <a:close/>
                      <a:moveTo>
                        <a:pt x="2227" y="1915"/>
                      </a:moveTo>
                      <a:lnTo>
                        <a:pt x="2230" y="1915"/>
                      </a:lnTo>
                      <a:lnTo>
                        <a:pt x="2228" y="1917"/>
                      </a:lnTo>
                      <a:lnTo>
                        <a:pt x="2227" y="1928"/>
                      </a:lnTo>
                      <a:lnTo>
                        <a:pt x="2226" y="1943"/>
                      </a:lnTo>
                      <a:lnTo>
                        <a:pt x="2224" y="1960"/>
                      </a:lnTo>
                      <a:lnTo>
                        <a:pt x="2223" y="1982"/>
                      </a:lnTo>
                      <a:lnTo>
                        <a:pt x="2222" y="2003"/>
                      </a:lnTo>
                      <a:lnTo>
                        <a:pt x="2222" y="2181"/>
                      </a:lnTo>
                      <a:lnTo>
                        <a:pt x="2068" y="2181"/>
                      </a:lnTo>
                      <a:lnTo>
                        <a:pt x="2068" y="2180"/>
                      </a:lnTo>
                      <a:lnTo>
                        <a:pt x="2188" y="1997"/>
                      </a:lnTo>
                      <a:lnTo>
                        <a:pt x="2197" y="1982"/>
                      </a:lnTo>
                      <a:lnTo>
                        <a:pt x="2205" y="1966"/>
                      </a:lnTo>
                      <a:lnTo>
                        <a:pt x="2212" y="1950"/>
                      </a:lnTo>
                      <a:lnTo>
                        <a:pt x="2219" y="1936"/>
                      </a:lnTo>
                      <a:lnTo>
                        <a:pt x="2223" y="1924"/>
                      </a:lnTo>
                      <a:lnTo>
                        <a:pt x="2226" y="1917"/>
                      </a:lnTo>
                      <a:lnTo>
                        <a:pt x="2227" y="1915"/>
                      </a:lnTo>
                      <a:close/>
                      <a:moveTo>
                        <a:pt x="2637" y="1739"/>
                      </a:moveTo>
                      <a:lnTo>
                        <a:pt x="2637" y="2536"/>
                      </a:lnTo>
                      <a:lnTo>
                        <a:pt x="2829" y="2536"/>
                      </a:lnTo>
                      <a:lnTo>
                        <a:pt x="2829" y="2282"/>
                      </a:lnTo>
                      <a:lnTo>
                        <a:pt x="2829" y="2255"/>
                      </a:lnTo>
                      <a:lnTo>
                        <a:pt x="2833" y="2231"/>
                      </a:lnTo>
                      <a:lnTo>
                        <a:pt x="2839" y="2208"/>
                      </a:lnTo>
                      <a:lnTo>
                        <a:pt x="2849" y="2184"/>
                      </a:lnTo>
                      <a:lnTo>
                        <a:pt x="2863" y="2164"/>
                      </a:lnTo>
                      <a:lnTo>
                        <a:pt x="2880" y="2148"/>
                      </a:lnTo>
                      <a:lnTo>
                        <a:pt x="2902" y="2134"/>
                      </a:lnTo>
                      <a:lnTo>
                        <a:pt x="2926" y="2126"/>
                      </a:lnTo>
                      <a:lnTo>
                        <a:pt x="2955" y="2123"/>
                      </a:lnTo>
                      <a:lnTo>
                        <a:pt x="2973" y="2126"/>
                      </a:lnTo>
                      <a:lnTo>
                        <a:pt x="2990" y="2131"/>
                      </a:lnTo>
                      <a:lnTo>
                        <a:pt x="3002" y="2141"/>
                      </a:lnTo>
                      <a:lnTo>
                        <a:pt x="3010" y="2156"/>
                      </a:lnTo>
                      <a:lnTo>
                        <a:pt x="3015" y="2175"/>
                      </a:lnTo>
                      <a:lnTo>
                        <a:pt x="3018" y="2199"/>
                      </a:lnTo>
                      <a:lnTo>
                        <a:pt x="3018" y="2536"/>
                      </a:lnTo>
                      <a:lnTo>
                        <a:pt x="3211" y="2536"/>
                      </a:lnTo>
                      <a:lnTo>
                        <a:pt x="3211" y="2164"/>
                      </a:lnTo>
                      <a:lnTo>
                        <a:pt x="3208" y="2122"/>
                      </a:lnTo>
                      <a:lnTo>
                        <a:pt x="3202" y="2086"/>
                      </a:lnTo>
                      <a:lnTo>
                        <a:pt x="3192" y="2055"/>
                      </a:lnTo>
                      <a:lnTo>
                        <a:pt x="3178" y="2028"/>
                      </a:lnTo>
                      <a:lnTo>
                        <a:pt x="3161" y="2005"/>
                      </a:lnTo>
                      <a:lnTo>
                        <a:pt x="3140" y="1987"/>
                      </a:lnTo>
                      <a:lnTo>
                        <a:pt x="3118" y="1972"/>
                      </a:lnTo>
                      <a:lnTo>
                        <a:pt x="3092" y="1962"/>
                      </a:lnTo>
                      <a:lnTo>
                        <a:pt x="3065" y="1954"/>
                      </a:lnTo>
                      <a:lnTo>
                        <a:pt x="3035" y="1950"/>
                      </a:lnTo>
                      <a:lnTo>
                        <a:pt x="3004" y="1948"/>
                      </a:lnTo>
                      <a:lnTo>
                        <a:pt x="2967" y="1951"/>
                      </a:lnTo>
                      <a:lnTo>
                        <a:pt x="2932" y="1959"/>
                      </a:lnTo>
                      <a:lnTo>
                        <a:pt x="2901" y="1972"/>
                      </a:lnTo>
                      <a:lnTo>
                        <a:pt x="2872" y="1991"/>
                      </a:lnTo>
                      <a:lnTo>
                        <a:pt x="2848" y="2013"/>
                      </a:lnTo>
                      <a:lnTo>
                        <a:pt x="2829" y="2040"/>
                      </a:lnTo>
                      <a:lnTo>
                        <a:pt x="2827" y="2040"/>
                      </a:lnTo>
                      <a:lnTo>
                        <a:pt x="2827" y="2036"/>
                      </a:lnTo>
                      <a:lnTo>
                        <a:pt x="2828" y="2026"/>
                      </a:lnTo>
                      <a:lnTo>
                        <a:pt x="2829" y="2010"/>
                      </a:lnTo>
                      <a:lnTo>
                        <a:pt x="2829" y="1991"/>
                      </a:lnTo>
                      <a:lnTo>
                        <a:pt x="2829" y="1739"/>
                      </a:lnTo>
                      <a:lnTo>
                        <a:pt x="2637" y="1739"/>
                      </a:lnTo>
                      <a:close/>
                      <a:moveTo>
                        <a:pt x="2177" y="1739"/>
                      </a:moveTo>
                      <a:lnTo>
                        <a:pt x="1869" y="2224"/>
                      </a:lnTo>
                      <a:lnTo>
                        <a:pt x="1869" y="2343"/>
                      </a:lnTo>
                      <a:lnTo>
                        <a:pt x="2222" y="2343"/>
                      </a:lnTo>
                      <a:lnTo>
                        <a:pt x="2222" y="2536"/>
                      </a:lnTo>
                      <a:lnTo>
                        <a:pt x="2416" y="2536"/>
                      </a:lnTo>
                      <a:lnTo>
                        <a:pt x="2416" y="2343"/>
                      </a:lnTo>
                      <a:lnTo>
                        <a:pt x="2510" y="2343"/>
                      </a:lnTo>
                      <a:lnTo>
                        <a:pt x="2510" y="2181"/>
                      </a:lnTo>
                      <a:lnTo>
                        <a:pt x="2416" y="2181"/>
                      </a:lnTo>
                      <a:lnTo>
                        <a:pt x="2416" y="1739"/>
                      </a:lnTo>
                      <a:lnTo>
                        <a:pt x="2177" y="1739"/>
                      </a:lnTo>
                      <a:close/>
                      <a:moveTo>
                        <a:pt x="1502" y="1726"/>
                      </a:moveTo>
                      <a:lnTo>
                        <a:pt x="1459" y="1727"/>
                      </a:lnTo>
                      <a:lnTo>
                        <a:pt x="1421" y="1735"/>
                      </a:lnTo>
                      <a:lnTo>
                        <a:pt x="1386" y="1746"/>
                      </a:lnTo>
                      <a:lnTo>
                        <a:pt x="1355" y="1760"/>
                      </a:lnTo>
                      <a:lnTo>
                        <a:pt x="1328" y="1776"/>
                      </a:lnTo>
                      <a:lnTo>
                        <a:pt x="1304" y="1793"/>
                      </a:lnTo>
                      <a:lnTo>
                        <a:pt x="1284" y="1811"/>
                      </a:lnTo>
                      <a:lnTo>
                        <a:pt x="1266" y="1830"/>
                      </a:lnTo>
                      <a:lnTo>
                        <a:pt x="1252" y="1847"/>
                      </a:lnTo>
                      <a:lnTo>
                        <a:pt x="1239" y="1863"/>
                      </a:lnTo>
                      <a:lnTo>
                        <a:pt x="1231" y="1877"/>
                      </a:lnTo>
                      <a:lnTo>
                        <a:pt x="1226" y="1888"/>
                      </a:lnTo>
                      <a:lnTo>
                        <a:pt x="1222" y="1894"/>
                      </a:lnTo>
                      <a:lnTo>
                        <a:pt x="1221" y="1897"/>
                      </a:lnTo>
                      <a:lnTo>
                        <a:pt x="1366" y="1994"/>
                      </a:lnTo>
                      <a:lnTo>
                        <a:pt x="1367" y="1991"/>
                      </a:lnTo>
                      <a:lnTo>
                        <a:pt x="1372" y="1983"/>
                      </a:lnTo>
                      <a:lnTo>
                        <a:pt x="1380" y="1972"/>
                      </a:lnTo>
                      <a:lnTo>
                        <a:pt x="1390" y="1959"/>
                      </a:lnTo>
                      <a:lnTo>
                        <a:pt x="1404" y="1944"/>
                      </a:lnTo>
                      <a:lnTo>
                        <a:pt x="1420" y="1932"/>
                      </a:lnTo>
                      <a:lnTo>
                        <a:pt x="1439" y="1920"/>
                      </a:lnTo>
                      <a:lnTo>
                        <a:pt x="1460" y="1912"/>
                      </a:lnTo>
                      <a:lnTo>
                        <a:pt x="1483" y="1909"/>
                      </a:lnTo>
                      <a:lnTo>
                        <a:pt x="1502" y="1911"/>
                      </a:lnTo>
                      <a:lnTo>
                        <a:pt x="1518" y="1916"/>
                      </a:lnTo>
                      <a:lnTo>
                        <a:pt x="1535" y="1923"/>
                      </a:lnTo>
                      <a:lnTo>
                        <a:pt x="1549" y="1933"/>
                      </a:lnTo>
                      <a:lnTo>
                        <a:pt x="1560" y="1948"/>
                      </a:lnTo>
                      <a:lnTo>
                        <a:pt x="1567" y="1967"/>
                      </a:lnTo>
                      <a:lnTo>
                        <a:pt x="1570" y="1989"/>
                      </a:lnTo>
                      <a:lnTo>
                        <a:pt x="1567" y="2006"/>
                      </a:lnTo>
                      <a:lnTo>
                        <a:pt x="1559" y="2024"/>
                      </a:lnTo>
                      <a:lnTo>
                        <a:pt x="1547" y="2040"/>
                      </a:lnTo>
                      <a:lnTo>
                        <a:pt x="1531" y="2056"/>
                      </a:lnTo>
                      <a:lnTo>
                        <a:pt x="1510" y="2072"/>
                      </a:lnTo>
                      <a:lnTo>
                        <a:pt x="1489" y="2088"/>
                      </a:lnTo>
                      <a:lnTo>
                        <a:pt x="1464" y="2106"/>
                      </a:lnTo>
                      <a:lnTo>
                        <a:pt x="1438" y="2123"/>
                      </a:lnTo>
                      <a:lnTo>
                        <a:pt x="1411" y="2142"/>
                      </a:lnTo>
                      <a:lnTo>
                        <a:pt x="1384" y="2162"/>
                      </a:lnTo>
                      <a:lnTo>
                        <a:pt x="1357" y="2184"/>
                      </a:lnTo>
                      <a:lnTo>
                        <a:pt x="1331" y="2208"/>
                      </a:lnTo>
                      <a:lnTo>
                        <a:pt x="1307" y="2234"/>
                      </a:lnTo>
                      <a:lnTo>
                        <a:pt x="1284" y="2262"/>
                      </a:lnTo>
                      <a:lnTo>
                        <a:pt x="1265" y="2293"/>
                      </a:lnTo>
                      <a:lnTo>
                        <a:pt x="1248" y="2328"/>
                      </a:lnTo>
                      <a:lnTo>
                        <a:pt x="1235" y="2364"/>
                      </a:lnTo>
                      <a:lnTo>
                        <a:pt x="1227" y="2406"/>
                      </a:lnTo>
                      <a:lnTo>
                        <a:pt x="1225" y="2451"/>
                      </a:lnTo>
                      <a:lnTo>
                        <a:pt x="1227" y="2491"/>
                      </a:lnTo>
                      <a:lnTo>
                        <a:pt x="1234" y="2536"/>
                      </a:lnTo>
                      <a:lnTo>
                        <a:pt x="1786" y="2536"/>
                      </a:lnTo>
                      <a:lnTo>
                        <a:pt x="1786" y="2369"/>
                      </a:lnTo>
                      <a:lnTo>
                        <a:pt x="1447" y="2369"/>
                      </a:lnTo>
                      <a:lnTo>
                        <a:pt x="1451" y="2352"/>
                      </a:lnTo>
                      <a:lnTo>
                        <a:pt x="1459" y="2336"/>
                      </a:lnTo>
                      <a:lnTo>
                        <a:pt x="1473" y="2321"/>
                      </a:lnTo>
                      <a:lnTo>
                        <a:pt x="1490" y="2305"/>
                      </a:lnTo>
                      <a:lnTo>
                        <a:pt x="1512" y="2290"/>
                      </a:lnTo>
                      <a:lnTo>
                        <a:pt x="1535" y="2276"/>
                      </a:lnTo>
                      <a:lnTo>
                        <a:pt x="1559" y="2259"/>
                      </a:lnTo>
                      <a:lnTo>
                        <a:pt x="1586" y="2242"/>
                      </a:lnTo>
                      <a:lnTo>
                        <a:pt x="1613" y="2224"/>
                      </a:lnTo>
                      <a:lnTo>
                        <a:pt x="1640" y="2204"/>
                      </a:lnTo>
                      <a:lnTo>
                        <a:pt x="1665" y="2184"/>
                      </a:lnTo>
                      <a:lnTo>
                        <a:pt x="1691" y="2161"/>
                      </a:lnTo>
                      <a:lnTo>
                        <a:pt x="1714" y="2135"/>
                      </a:lnTo>
                      <a:lnTo>
                        <a:pt x="1733" y="2109"/>
                      </a:lnTo>
                      <a:lnTo>
                        <a:pt x="1750" y="2079"/>
                      </a:lnTo>
                      <a:lnTo>
                        <a:pt x="1762" y="2045"/>
                      </a:lnTo>
                      <a:lnTo>
                        <a:pt x="1770" y="2009"/>
                      </a:lnTo>
                      <a:lnTo>
                        <a:pt x="1774" y="1970"/>
                      </a:lnTo>
                      <a:lnTo>
                        <a:pt x="1770" y="1929"/>
                      </a:lnTo>
                      <a:lnTo>
                        <a:pt x="1762" y="1893"/>
                      </a:lnTo>
                      <a:lnTo>
                        <a:pt x="1750" y="1861"/>
                      </a:lnTo>
                      <a:lnTo>
                        <a:pt x="1733" y="1831"/>
                      </a:lnTo>
                      <a:lnTo>
                        <a:pt x="1711" y="1805"/>
                      </a:lnTo>
                      <a:lnTo>
                        <a:pt x="1687" y="1784"/>
                      </a:lnTo>
                      <a:lnTo>
                        <a:pt x="1660" y="1766"/>
                      </a:lnTo>
                      <a:lnTo>
                        <a:pt x="1630" y="1752"/>
                      </a:lnTo>
                      <a:lnTo>
                        <a:pt x="1599" y="1739"/>
                      </a:lnTo>
                      <a:lnTo>
                        <a:pt x="1567" y="1731"/>
                      </a:lnTo>
                      <a:lnTo>
                        <a:pt x="1535" y="1727"/>
                      </a:lnTo>
                      <a:lnTo>
                        <a:pt x="1502" y="1726"/>
                      </a:lnTo>
                      <a:close/>
                      <a:moveTo>
                        <a:pt x="2223" y="1001"/>
                      </a:moveTo>
                      <a:lnTo>
                        <a:pt x="2323" y="1005"/>
                      </a:lnTo>
                      <a:lnTo>
                        <a:pt x="2420" y="1017"/>
                      </a:lnTo>
                      <a:lnTo>
                        <a:pt x="2514" y="1039"/>
                      </a:lnTo>
                      <a:lnTo>
                        <a:pt x="2606" y="1066"/>
                      </a:lnTo>
                      <a:lnTo>
                        <a:pt x="2693" y="1101"/>
                      </a:lnTo>
                      <a:lnTo>
                        <a:pt x="2778" y="1143"/>
                      </a:lnTo>
                      <a:lnTo>
                        <a:pt x="2858" y="1191"/>
                      </a:lnTo>
                      <a:lnTo>
                        <a:pt x="2933" y="1246"/>
                      </a:lnTo>
                      <a:lnTo>
                        <a:pt x="3004" y="1307"/>
                      </a:lnTo>
                      <a:lnTo>
                        <a:pt x="3070" y="1373"/>
                      </a:lnTo>
                      <a:lnTo>
                        <a:pt x="3131" y="1443"/>
                      </a:lnTo>
                      <a:lnTo>
                        <a:pt x="3185" y="1520"/>
                      </a:lnTo>
                      <a:lnTo>
                        <a:pt x="3233" y="1599"/>
                      </a:lnTo>
                      <a:lnTo>
                        <a:pt x="3275" y="1684"/>
                      </a:lnTo>
                      <a:lnTo>
                        <a:pt x="3310" y="1772"/>
                      </a:lnTo>
                      <a:lnTo>
                        <a:pt x="3339" y="1863"/>
                      </a:lnTo>
                      <a:lnTo>
                        <a:pt x="3359" y="1958"/>
                      </a:lnTo>
                      <a:lnTo>
                        <a:pt x="3371" y="2055"/>
                      </a:lnTo>
                      <a:lnTo>
                        <a:pt x="3376" y="2153"/>
                      </a:lnTo>
                      <a:lnTo>
                        <a:pt x="3371" y="2254"/>
                      </a:lnTo>
                      <a:lnTo>
                        <a:pt x="3359" y="2351"/>
                      </a:lnTo>
                      <a:lnTo>
                        <a:pt x="3339" y="2445"/>
                      </a:lnTo>
                      <a:lnTo>
                        <a:pt x="3310" y="2536"/>
                      </a:lnTo>
                      <a:lnTo>
                        <a:pt x="3275" y="2624"/>
                      </a:lnTo>
                      <a:lnTo>
                        <a:pt x="3233" y="2708"/>
                      </a:lnTo>
                      <a:lnTo>
                        <a:pt x="3185" y="2789"/>
                      </a:lnTo>
                      <a:lnTo>
                        <a:pt x="3131" y="2864"/>
                      </a:lnTo>
                      <a:lnTo>
                        <a:pt x="3070" y="2936"/>
                      </a:lnTo>
                      <a:lnTo>
                        <a:pt x="3004" y="3002"/>
                      </a:lnTo>
                      <a:lnTo>
                        <a:pt x="2933" y="3061"/>
                      </a:lnTo>
                      <a:lnTo>
                        <a:pt x="2858" y="3116"/>
                      </a:lnTo>
                      <a:lnTo>
                        <a:pt x="2778" y="3165"/>
                      </a:lnTo>
                      <a:lnTo>
                        <a:pt x="2693" y="3206"/>
                      </a:lnTo>
                      <a:lnTo>
                        <a:pt x="2606" y="3241"/>
                      </a:lnTo>
                      <a:lnTo>
                        <a:pt x="2514" y="3270"/>
                      </a:lnTo>
                      <a:lnTo>
                        <a:pt x="2420" y="3290"/>
                      </a:lnTo>
                      <a:lnTo>
                        <a:pt x="2323" y="3302"/>
                      </a:lnTo>
                      <a:lnTo>
                        <a:pt x="2223" y="3306"/>
                      </a:lnTo>
                      <a:lnTo>
                        <a:pt x="2123" y="3302"/>
                      </a:lnTo>
                      <a:lnTo>
                        <a:pt x="2026" y="3290"/>
                      </a:lnTo>
                      <a:lnTo>
                        <a:pt x="1932" y="3270"/>
                      </a:lnTo>
                      <a:lnTo>
                        <a:pt x="1840" y="3241"/>
                      </a:lnTo>
                      <a:lnTo>
                        <a:pt x="1753" y="3206"/>
                      </a:lnTo>
                      <a:lnTo>
                        <a:pt x="1668" y="3165"/>
                      </a:lnTo>
                      <a:lnTo>
                        <a:pt x="1588" y="3116"/>
                      </a:lnTo>
                      <a:lnTo>
                        <a:pt x="1513" y="3061"/>
                      </a:lnTo>
                      <a:lnTo>
                        <a:pt x="1442" y="3002"/>
                      </a:lnTo>
                      <a:lnTo>
                        <a:pt x="1376" y="2936"/>
                      </a:lnTo>
                      <a:lnTo>
                        <a:pt x="1315" y="2864"/>
                      </a:lnTo>
                      <a:lnTo>
                        <a:pt x="1261" y="2789"/>
                      </a:lnTo>
                      <a:lnTo>
                        <a:pt x="1213" y="2708"/>
                      </a:lnTo>
                      <a:lnTo>
                        <a:pt x="1171" y="2624"/>
                      </a:lnTo>
                      <a:lnTo>
                        <a:pt x="1136" y="2536"/>
                      </a:lnTo>
                      <a:lnTo>
                        <a:pt x="1107" y="2445"/>
                      </a:lnTo>
                      <a:lnTo>
                        <a:pt x="1087" y="2351"/>
                      </a:lnTo>
                      <a:lnTo>
                        <a:pt x="1075" y="2254"/>
                      </a:lnTo>
                      <a:lnTo>
                        <a:pt x="1070" y="2153"/>
                      </a:lnTo>
                      <a:lnTo>
                        <a:pt x="1075" y="2055"/>
                      </a:lnTo>
                      <a:lnTo>
                        <a:pt x="1087" y="1958"/>
                      </a:lnTo>
                      <a:lnTo>
                        <a:pt x="1107" y="1863"/>
                      </a:lnTo>
                      <a:lnTo>
                        <a:pt x="1136" y="1772"/>
                      </a:lnTo>
                      <a:lnTo>
                        <a:pt x="1171" y="1684"/>
                      </a:lnTo>
                      <a:lnTo>
                        <a:pt x="1213" y="1599"/>
                      </a:lnTo>
                      <a:lnTo>
                        <a:pt x="1261" y="1520"/>
                      </a:lnTo>
                      <a:lnTo>
                        <a:pt x="1315" y="1443"/>
                      </a:lnTo>
                      <a:lnTo>
                        <a:pt x="1376" y="1373"/>
                      </a:lnTo>
                      <a:lnTo>
                        <a:pt x="1442" y="1307"/>
                      </a:lnTo>
                      <a:lnTo>
                        <a:pt x="1513" y="1246"/>
                      </a:lnTo>
                      <a:lnTo>
                        <a:pt x="1588" y="1191"/>
                      </a:lnTo>
                      <a:lnTo>
                        <a:pt x="1668" y="1143"/>
                      </a:lnTo>
                      <a:lnTo>
                        <a:pt x="1753" y="1101"/>
                      </a:lnTo>
                      <a:lnTo>
                        <a:pt x="1840" y="1066"/>
                      </a:lnTo>
                      <a:lnTo>
                        <a:pt x="1932" y="1039"/>
                      </a:lnTo>
                      <a:lnTo>
                        <a:pt x="2026" y="1017"/>
                      </a:lnTo>
                      <a:lnTo>
                        <a:pt x="2123" y="1005"/>
                      </a:lnTo>
                      <a:lnTo>
                        <a:pt x="2223" y="1001"/>
                      </a:lnTo>
                      <a:close/>
                      <a:moveTo>
                        <a:pt x="2223" y="0"/>
                      </a:moveTo>
                      <a:lnTo>
                        <a:pt x="2348" y="4"/>
                      </a:lnTo>
                      <a:lnTo>
                        <a:pt x="2472" y="15"/>
                      </a:lnTo>
                      <a:lnTo>
                        <a:pt x="2595" y="33"/>
                      </a:lnTo>
                      <a:lnTo>
                        <a:pt x="2716" y="57"/>
                      </a:lnTo>
                      <a:lnTo>
                        <a:pt x="2833" y="88"/>
                      </a:lnTo>
                      <a:lnTo>
                        <a:pt x="2949" y="126"/>
                      </a:lnTo>
                      <a:lnTo>
                        <a:pt x="3062" y="170"/>
                      </a:lnTo>
                      <a:lnTo>
                        <a:pt x="3173" y="220"/>
                      </a:lnTo>
                      <a:lnTo>
                        <a:pt x="3281" y="277"/>
                      </a:lnTo>
                      <a:lnTo>
                        <a:pt x="3384" y="338"/>
                      </a:lnTo>
                      <a:lnTo>
                        <a:pt x="3484" y="407"/>
                      </a:lnTo>
                      <a:lnTo>
                        <a:pt x="3580" y="481"/>
                      </a:lnTo>
                      <a:lnTo>
                        <a:pt x="3673" y="559"/>
                      </a:lnTo>
                      <a:lnTo>
                        <a:pt x="3760" y="644"/>
                      </a:lnTo>
                      <a:lnTo>
                        <a:pt x="3844" y="735"/>
                      </a:lnTo>
                      <a:lnTo>
                        <a:pt x="3922" y="829"/>
                      </a:lnTo>
                      <a:lnTo>
                        <a:pt x="3995" y="929"/>
                      </a:lnTo>
                      <a:lnTo>
                        <a:pt x="4062" y="1034"/>
                      </a:lnTo>
                      <a:lnTo>
                        <a:pt x="4356" y="950"/>
                      </a:lnTo>
                      <a:lnTo>
                        <a:pt x="4377" y="947"/>
                      </a:lnTo>
                      <a:lnTo>
                        <a:pt x="4397" y="950"/>
                      </a:lnTo>
                      <a:lnTo>
                        <a:pt x="4416" y="961"/>
                      </a:lnTo>
                      <a:lnTo>
                        <a:pt x="4431" y="974"/>
                      </a:lnTo>
                      <a:lnTo>
                        <a:pt x="4441" y="992"/>
                      </a:lnTo>
                      <a:lnTo>
                        <a:pt x="4446" y="1013"/>
                      </a:lnTo>
                      <a:lnTo>
                        <a:pt x="4443" y="1035"/>
                      </a:lnTo>
                      <a:lnTo>
                        <a:pt x="4234" y="1870"/>
                      </a:lnTo>
                      <a:lnTo>
                        <a:pt x="4194" y="2034"/>
                      </a:lnTo>
                      <a:lnTo>
                        <a:pt x="4185" y="2055"/>
                      </a:lnTo>
                      <a:lnTo>
                        <a:pt x="4171" y="2071"/>
                      </a:lnTo>
                      <a:lnTo>
                        <a:pt x="4154" y="2082"/>
                      </a:lnTo>
                      <a:lnTo>
                        <a:pt x="4133" y="2088"/>
                      </a:lnTo>
                      <a:lnTo>
                        <a:pt x="4113" y="2087"/>
                      </a:lnTo>
                      <a:lnTo>
                        <a:pt x="4093" y="2082"/>
                      </a:lnTo>
                      <a:lnTo>
                        <a:pt x="4076" y="2068"/>
                      </a:lnTo>
                      <a:lnTo>
                        <a:pt x="3869" y="1870"/>
                      </a:lnTo>
                      <a:lnTo>
                        <a:pt x="3335" y="1351"/>
                      </a:lnTo>
                      <a:lnTo>
                        <a:pt x="3321" y="1334"/>
                      </a:lnTo>
                      <a:lnTo>
                        <a:pt x="3314" y="1314"/>
                      </a:lnTo>
                      <a:lnTo>
                        <a:pt x="3313" y="1294"/>
                      </a:lnTo>
                      <a:lnTo>
                        <a:pt x="3318" y="1273"/>
                      </a:lnTo>
                      <a:lnTo>
                        <a:pt x="3328" y="1256"/>
                      </a:lnTo>
                      <a:lnTo>
                        <a:pt x="3344" y="1241"/>
                      </a:lnTo>
                      <a:lnTo>
                        <a:pt x="3364" y="1232"/>
                      </a:lnTo>
                      <a:lnTo>
                        <a:pt x="3632" y="1155"/>
                      </a:lnTo>
                      <a:lnTo>
                        <a:pt x="3565" y="1067"/>
                      </a:lnTo>
                      <a:lnTo>
                        <a:pt x="3493" y="984"/>
                      </a:lnTo>
                      <a:lnTo>
                        <a:pt x="3417" y="906"/>
                      </a:lnTo>
                      <a:lnTo>
                        <a:pt x="3336" y="833"/>
                      </a:lnTo>
                      <a:lnTo>
                        <a:pt x="3250" y="766"/>
                      </a:lnTo>
                      <a:lnTo>
                        <a:pt x="3161" y="704"/>
                      </a:lnTo>
                      <a:lnTo>
                        <a:pt x="3068" y="647"/>
                      </a:lnTo>
                      <a:lnTo>
                        <a:pt x="2971" y="597"/>
                      </a:lnTo>
                      <a:lnTo>
                        <a:pt x="2871" y="553"/>
                      </a:lnTo>
                      <a:lnTo>
                        <a:pt x="2769" y="515"/>
                      </a:lnTo>
                      <a:lnTo>
                        <a:pt x="2664" y="484"/>
                      </a:lnTo>
                      <a:lnTo>
                        <a:pt x="2557" y="460"/>
                      </a:lnTo>
                      <a:lnTo>
                        <a:pt x="2447" y="442"/>
                      </a:lnTo>
                      <a:lnTo>
                        <a:pt x="2336" y="431"/>
                      </a:lnTo>
                      <a:lnTo>
                        <a:pt x="2223" y="427"/>
                      </a:lnTo>
                      <a:lnTo>
                        <a:pt x="2103" y="431"/>
                      </a:lnTo>
                      <a:lnTo>
                        <a:pt x="1986" y="444"/>
                      </a:lnTo>
                      <a:lnTo>
                        <a:pt x="1870" y="464"/>
                      </a:lnTo>
                      <a:lnTo>
                        <a:pt x="1758" y="491"/>
                      </a:lnTo>
                      <a:lnTo>
                        <a:pt x="1648" y="526"/>
                      </a:lnTo>
                      <a:lnTo>
                        <a:pt x="1543" y="567"/>
                      </a:lnTo>
                      <a:lnTo>
                        <a:pt x="1439" y="616"/>
                      </a:lnTo>
                      <a:lnTo>
                        <a:pt x="1341" y="670"/>
                      </a:lnTo>
                      <a:lnTo>
                        <a:pt x="1246" y="732"/>
                      </a:lnTo>
                      <a:lnTo>
                        <a:pt x="1156" y="798"/>
                      </a:lnTo>
                      <a:lnTo>
                        <a:pt x="1070" y="871"/>
                      </a:lnTo>
                      <a:lnTo>
                        <a:pt x="989" y="949"/>
                      </a:lnTo>
                      <a:lnTo>
                        <a:pt x="913" y="1031"/>
                      </a:lnTo>
                      <a:lnTo>
                        <a:pt x="842" y="1118"/>
                      </a:lnTo>
                      <a:lnTo>
                        <a:pt x="777" y="1210"/>
                      </a:lnTo>
                      <a:lnTo>
                        <a:pt x="719" y="1307"/>
                      </a:lnTo>
                      <a:lnTo>
                        <a:pt x="667" y="1407"/>
                      </a:lnTo>
                      <a:lnTo>
                        <a:pt x="621" y="1510"/>
                      </a:lnTo>
                      <a:lnTo>
                        <a:pt x="582" y="1618"/>
                      </a:lnTo>
                      <a:lnTo>
                        <a:pt x="567" y="1653"/>
                      </a:lnTo>
                      <a:lnTo>
                        <a:pt x="547" y="1686"/>
                      </a:lnTo>
                      <a:lnTo>
                        <a:pt x="523" y="1711"/>
                      </a:lnTo>
                      <a:lnTo>
                        <a:pt x="494" y="1733"/>
                      </a:lnTo>
                      <a:lnTo>
                        <a:pt x="465" y="1750"/>
                      </a:lnTo>
                      <a:lnTo>
                        <a:pt x="431" y="1762"/>
                      </a:lnTo>
                      <a:lnTo>
                        <a:pt x="397" y="1768"/>
                      </a:lnTo>
                      <a:lnTo>
                        <a:pt x="362" y="1768"/>
                      </a:lnTo>
                      <a:lnTo>
                        <a:pt x="329" y="1762"/>
                      </a:lnTo>
                      <a:lnTo>
                        <a:pt x="295" y="1752"/>
                      </a:lnTo>
                      <a:lnTo>
                        <a:pt x="263" y="1734"/>
                      </a:lnTo>
                      <a:lnTo>
                        <a:pt x="233" y="1710"/>
                      </a:lnTo>
                      <a:lnTo>
                        <a:pt x="229" y="1706"/>
                      </a:lnTo>
                      <a:lnTo>
                        <a:pt x="206" y="1680"/>
                      </a:lnTo>
                      <a:lnTo>
                        <a:pt x="189" y="1652"/>
                      </a:lnTo>
                      <a:lnTo>
                        <a:pt x="175" y="1621"/>
                      </a:lnTo>
                      <a:lnTo>
                        <a:pt x="167" y="1587"/>
                      </a:lnTo>
                      <a:lnTo>
                        <a:pt x="164" y="1554"/>
                      </a:lnTo>
                      <a:lnTo>
                        <a:pt x="167" y="1520"/>
                      </a:lnTo>
                      <a:lnTo>
                        <a:pt x="175" y="1486"/>
                      </a:lnTo>
                      <a:lnTo>
                        <a:pt x="220" y="1365"/>
                      </a:lnTo>
                      <a:lnTo>
                        <a:pt x="269" y="1248"/>
                      </a:lnTo>
                      <a:lnTo>
                        <a:pt x="327" y="1133"/>
                      </a:lnTo>
                      <a:lnTo>
                        <a:pt x="392" y="1023"/>
                      </a:lnTo>
                      <a:lnTo>
                        <a:pt x="462" y="916"/>
                      </a:lnTo>
                      <a:lnTo>
                        <a:pt x="538" y="815"/>
                      </a:lnTo>
                      <a:lnTo>
                        <a:pt x="620" y="718"/>
                      </a:lnTo>
                      <a:lnTo>
                        <a:pt x="707" y="627"/>
                      </a:lnTo>
                      <a:lnTo>
                        <a:pt x="799" y="541"/>
                      </a:lnTo>
                      <a:lnTo>
                        <a:pt x="896" y="460"/>
                      </a:lnTo>
                      <a:lnTo>
                        <a:pt x="998" y="384"/>
                      </a:lnTo>
                      <a:lnTo>
                        <a:pt x="1105" y="314"/>
                      </a:lnTo>
                      <a:lnTo>
                        <a:pt x="1215" y="251"/>
                      </a:lnTo>
                      <a:lnTo>
                        <a:pt x="1331" y="194"/>
                      </a:lnTo>
                      <a:lnTo>
                        <a:pt x="1450" y="145"/>
                      </a:lnTo>
                      <a:lnTo>
                        <a:pt x="1571" y="101"/>
                      </a:lnTo>
                      <a:lnTo>
                        <a:pt x="1696" y="66"/>
                      </a:lnTo>
                      <a:lnTo>
                        <a:pt x="1824" y="38"/>
                      </a:lnTo>
                      <a:lnTo>
                        <a:pt x="1955" y="18"/>
                      </a:lnTo>
                      <a:lnTo>
                        <a:pt x="2088" y="4"/>
                      </a:lnTo>
                      <a:lnTo>
                        <a:pt x="2223" y="0"/>
                      </a:lnTo>
                      <a:close/>
                    </a:path>
                  </a:pathLst>
                </a:custGeom>
                <a:solidFill>
                  <a:sysClr val="window" lastClr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C94BFE76-9D3D-4513-99BB-D54F8A00D47C}"/>
                  </a:ext>
                </a:extLst>
              </p:cNvPr>
              <p:cNvSpPr/>
              <p:nvPr/>
            </p:nvSpPr>
            <p:spPr>
              <a:xfrm>
                <a:off x="9568921" y="1503946"/>
                <a:ext cx="1749815" cy="542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Sample Text</a:t>
                </a:r>
                <a:endPara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2064A534-54BF-44DF-BC1B-6C0D6A6E804A}"/>
                  </a:ext>
                </a:extLst>
              </p:cNvPr>
              <p:cNvSpPr/>
              <p:nvPr/>
            </p:nvSpPr>
            <p:spPr>
              <a:xfrm>
                <a:off x="9568921" y="2310177"/>
                <a:ext cx="1749815" cy="542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Sample Text</a:t>
                </a:r>
                <a:endPara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9105CB9B-E468-4D3C-8F6E-7A0273584791}"/>
                  </a:ext>
                </a:extLst>
              </p:cNvPr>
              <p:cNvSpPr/>
              <p:nvPr/>
            </p:nvSpPr>
            <p:spPr>
              <a:xfrm>
                <a:off x="9568921" y="3116409"/>
                <a:ext cx="1749815" cy="542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Sample Text</a:t>
                </a:r>
                <a:endPara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611892F8-A8DC-4B2D-94C0-D272159AF9AF}"/>
                  </a:ext>
                </a:extLst>
              </p:cNvPr>
              <p:cNvSpPr/>
              <p:nvPr/>
            </p:nvSpPr>
            <p:spPr>
              <a:xfrm>
                <a:off x="9568921" y="4728873"/>
                <a:ext cx="1749815" cy="542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Sample Text</a:t>
                </a:r>
                <a:endPara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30DB96AE-2880-4FFE-94C4-03AD7DE97A0D}"/>
                  </a:ext>
                </a:extLst>
              </p:cNvPr>
              <p:cNvSpPr/>
              <p:nvPr/>
            </p:nvSpPr>
            <p:spPr>
              <a:xfrm>
                <a:off x="9568921" y="3922645"/>
                <a:ext cx="1749815" cy="542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Sample Text</a:t>
                </a:r>
                <a:endPara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53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oo Modern 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3A45"/>
      </a:accent1>
      <a:accent2>
        <a:srgbClr val="3F6184"/>
      </a:accent2>
      <a:accent3>
        <a:srgbClr val="778899"/>
      </a:accent3>
      <a:accent4>
        <a:srgbClr val="73D0DA"/>
      </a:accent4>
      <a:accent5>
        <a:srgbClr val="4B4E70"/>
      </a:accent5>
      <a:accent6>
        <a:srgbClr val="69356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Android Flat">
      <a:dk1>
        <a:sysClr val="windowText" lastClr="000000"/>
      </a:dk1>
      <a:lt1>
        <a:sysClr val="window" lastClr="FFFFFF"/>
      </a:lt1>
      <a:dk2>
        <a:srgbClr val="44546A"/>
      </a:dk2>
      <a:lt2>
        <a:srgbClr val="EFEFEF"/>
      </a:lt2>
      <a:accent1>
        <a:srgbClr val="41A55F"/>
      </a:accent1>
      <a:accent2>
        <a:srgbClr val="00A885"/>
      </a:accent2>
      <a:accent3>
        <a:srgbClr val="2969B0"/>
      </a:accent3>
      <a:accent4>
        <a:srgbClr val="553982"/>
      </a:accent4>
      <a:accent5>
        <a:srgbClr val="FAC51C"/>
      </a:accent5>
      <a:accent6>
        <a:srgbClr val="B8312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228</Words>
  <Application>Microsoft Office PowerPoint</Application>
  <PresentationFormat>Widescreen</PresentationFormat>
  <Paragraphs>39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Segoe UI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Farjana Jaman</dc:creator>
  <cp:lastModifiedBy>FTM</cp:lastModifiedBy>
  <cp:revision>18</cp:revision>
  <dcterms:created xsi:type="dcterms:W3CDTF">2015-09-02T19:06:36Z</dcterms:created>
  <dcterms:modified xsi:type="dcterms:W3CDTF">2018-06-01T16:18:53Z</dcterms:modified>
</cp:coreProperties>
</file>