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1" r:id="rId3"/>
  </p:sldMasterIdLst>
  <p:notesMasterIdLst>
    <p:notesMasterId r:id="rId10"/>
  </p:notesMasterIdLst>
  <p:sldIdLst>
    <p:sldId id="274" r:id="rId4"/>
    <p:sldId id="269" r:id="rId5"/>
    <p:sldId id="273" r:id="rId6"/>
    <p:sldId id="275" r:id="rId7"/>
    <p:sldId id="279" r:id="rId8"/>
    <p:sldId id="270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F2F"/>
    <a:srgbClr val="1B759E"/>
    <a:srgbClr val="1B749C"/>
    <a:srgbClr val="1A729A"/>
    <a:srgbClr val="239ACF"/>
    <a:srgbClr val="2DA5DB"/>
    <a:srgbClr val="1D7FAB"/>
    <a:srgbClr val="E24A4A"/>
    <a:srgbClr val="DD2B2B"/>
    <a:srgbClr val="F4A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50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948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9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74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6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94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8" y="1122363"/>
            <a:ext cx="9141619" cy="2387600"/>
          </a:xfrm>
        </p:spPr>
        <p:txBody>
          <a:bodyPr anchor="b"/>
          <a:lstStyle>
            <a:lvl1pPr algn="ctr"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8" y="3602038"/>
            <a:ext cx="9141619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378" indent="0" algn="ctr">
              <a:buNone/>
              <a:defRPr sz="1994"/>
            </a:lvl2pPr>
            <a:lvl3pPr marL="912756" indent="0" algn="ctr">
              <a:buNone/>
              <a:defRPr sz="1794"/>
            </a:lvl3pPr>
            <a:lvl4pPr marL="1369134" indent="0" algn="ctr">
              <a:buNone/>
              <a:defRPr sz="1600"/>
            </a:lvl4pPr>
            <a:lvl5pPr marL="1825511" indent="0" algn="ctr">
              <a:buNone/>
              <a:defRPr sz="1600"/>
            </a:lvl5pPr>
            <a:lvl6pPr marL="2281888" indent="0" algn="ctr">
              <a:buNone/>
              <a:defRPr sz="1600"/>
            </a:lvl6pPr>
            <a:lvl7pPr marL="2738266" indent="0" algn="ctr">
              <a:buNone/>
              <a:defRPr sz="1600"/>
            </a:lvl7pPr>
            <a:lvl8pPr marL="3194643" indent="0" algn="ctr">
              <a:buNone/>
              <a:defRPr sz="1600"/>
            </a:lvl8pPr>
            <a:lvl9pPr marL="365102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28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1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9"/>
            <a:ext cx="10512862" cy="2852737"/>
          </a:xfrm>
        </p:spPr>
        <p:txBody>
          <a:bodyPr anchor="b"/>
          <a:lstStyle>
            <a:lvl1pPr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74"/>
            <a:ext cx="10512862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378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2756" indent="0">
              <a:buNone/>
              <a:defRPr sz="1794">
                <a:solidFill>
                  <a:schemeClr val="tx1">
                    <a:tint val="75000"/>
                  </a:schemeClr>
                </a:solidFill>
              </a:defRPr>
            </a:lvl3pPr>
            <a:lvl4pPr marL="13691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1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4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7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40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5" y="1681163"/>
            <a:ext cx="5156444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5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93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89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3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5" y="457200"/>
            <a:ext cx="3931213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6"/>
            <a:ext cx="6170593" cy="4873625"/>
          </a:xfrm>
        </p:spPr>
        <p:txBody>
          <a:bodyPr/>
          <a:lstStyle>
            <a:lvl1pPr>
              <a:defRPr sz="3194"/>
            </a:lvl1pPr>
            <a:lvl2pPr>
              <a:defRPr sz="2794"/>
            </a:lvl2pPr>
            <a:lvl3pPr>
              <a:defRPr sz="2394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5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5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5" y="457200"/>
            <a:ext cx="3931213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6"/>
            <a:ext cx="6170593" cy="4873625"/>
          </a:xfrm>
        </p:spPr>
        <p:txBody>
          <a:bodyPr/>
          <a:lstStyle>
            <a:lvl1pPr marL="0" indent="0">
              <a:buNone/>
              <a:defRPr sz="3194"/>
            </a:lvl1pPr>
            <a:lvl2pPr marL="456378" indent="0">
              <a:buNone/>
              <a:defRPr sz="2794"/>
            </a:lvl2pPr>
            <a:lvl3pPr marL="912756" indent="0">
              <a:buNone/>
              <a:defRPr sz="2394"/>
            </a:lvl3pPr>
            <a:lvl4pPr marL="1369134" indent="0">
              <a:buNone/>
              <a:defRPr sz="1994"/>
            </a:lvl4pPr>
            <a:lvl5pPr marL="1825511" indent="0">
              <a:buNone/>
              <a:defRPr sz="1994"/>
            </a:lvl5pPr>
            <a:lvl6pPr marL="2281888" indent="0">
              <a:buNone/>
              <a:defRPr sz="1994"/>
            </a:lvl6pPr>
            <a:lvl7pPr marL="2738266" indent="0">
              <a:buNone/>
              <a:defRPr sz="1994"/>
            </a:lvl7pPr>
            <a:lvl8pPr marL="3194643" indent="0">
              <a:buNone/>
              <a:defRPr sz="1994"/>
            </a:lvl8pPr>
            <a:lvl9pPr marL="3651021" indent="0">
              <a:buNone/>
              <a:defRPr sz="199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5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04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5"/>
            <a:ext cx="5930678" cy="711081"/>
          </a:xfrm>
        </p:spPr>
        <p:txBody>
          <a:bodyPr>
            <a:normAutofit/>
          </a:bodyPr>
          <a:lstStyle>
            <a:lvl1pPr algn="ctr">
              <a:defRPr sz="3594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2756" rtl="0" eaLnBrk="1" latinLnBrk="0" hangingPunct="1">
        <a:lnSpc>
          <a:spcPct val="90000"/>
        </a:lnSpc>
        <a:spcBef>
          <a:spcPct val="0"/>
        </a:spcBef>
        <a:buNone/>
        <a:defRPr sz="4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88" indent="-228188" algn="l" defTabSz="912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4" kern="1200">
          <a:solidFill>
            <a:schemeClr val="tx1"/>
          </a:solidFill>
          <a:latin typeface="+mn-lt"/>
          <a:ea typeface="+mn-ea"/>
          <a:cs typeface="+mn-cs"/>
        </a:defRPr>
      </a:lvl1pPr>
      <a:lvl2pPr marL="684566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944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4" kern="1200">
          <a:solidFill>
            <a:schemeClr val="tx1"/>
          </a:solidFill>
          <a:latin typeface="+mn-lt"/>
          <a:ea typeface="+mn-ea"/>
          <a:cs typeface="+mn-cs"/>
        </a:defRPr>
      </a:lvl3pPr>
      <a:lvl4pPr marL="1597322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205370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510078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966455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422833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637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275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4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551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94643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5102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487068" y="2362200"/>
            <a:ext cx="3364708" cy="3349412"/>
            <a:chOff x="5104923" y="2290763"/>
            <a:chExt cx="2130743" cy="2121057"/>
          </a:xfrm>
          <a:effectLst>
            <a:outerShdw blurRad="342900" algn="ctr" rotWithShape="0">
              <a:prstClr val="black">
                <a:alpha val="62000"/>
              </a:prstClr>
            </a:outerShdw>
          </a:effectLst>
        </p:grpSpPr>
        <p:sp>
          <p:nvSpPr>
            <p:cNvPr id="4" name="Freeform 3"/>
            <p:cNvSpPr/>
            <p:nvPr/>
          </p:nvSpPr>
          <p:spPr>
            <a:xfrm>
              <a:off x="5110955" y="2295525"/>
              <a:ext cx="1061667" cy="106330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9656"/>
                <a:gd name="connsiteY0" fmla="*/ 0 h 1057275"/>
                <a:gd name="connsiteX1" fmla="*/ 1059656 w 1059656"/>
                <a:gd name="connsiteY1" fmla="*/ 1057275 h 1057275"/>
                <a:gd name="connsiteX2" fmla="*/ 1059656 w 1059656"/>
                <a:gd name="connsiteY2" fmla="*/ 195262 h 1057275"/>
                <a:gd name="connsiteX3" fmla="*/ 0 w 1059656"/>
                <a:gd name="connsiteY3" fmla="*/ 0 h 1057275"/>
                <a:gd name="connsiteX0" fmla="*/ 0 w 1061667"/>
                <a:gd name="connsiteY0" fmla="*/ 0 h 1063307"/>
                <a:gd name="connsiteX1" fmla="*/ 1061667 w 1061667"/>
                <a:gd name="connsiteY1" fmla="*/ 1063307 h 1063307"/>
                <a:gd name="connsiteX2" fmla="*/ 1059656 w 1061667"/>
                <a:gd name="connsiteY2" fmla="*/ 195262 h 1063307"/>
                <a:gd name="connsiteX3" fmla="*/ 0 w 1061667"/>
                <a:gd name="connsiteY3" fmla="*/ 0 h 106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667" h="1063307">
                  <a:moveTo>
                    <a:pt x="0" y="0"/>
                  </a:moveTo>
                  <a:lnTo>
                    <a:pt x="1061667" y="1063307"/>
                  </a:lnTo>
                  <a:cubicBezTo>
                    <a:pt x="1060997" y="773959"/>
                    <a:pt x="1060326" y="484610"/>
                    <a:pt x="1059656" y="195262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 flipH="1">
              <a:off x="6170611" y="2290763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V="1">
              <a:off x="5104923" y="3337720"/>
              <a:ext cx="1069069" cy="10693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9656"/>
                <a:gd name="connsiteY0" fmla="*/ 0 h 1057274"/>
                <a:gd name="connsiteX1" fmla="*/ 1059656 w 1059656"/>
                <a:gd name="connsiteY1" fmla="*/ 1057274 h 1057274"/>
                <a:gd name="connsiteX2" fmla="*/ 1059656 w 1059656"/>
                <a:gd name="connsiteY2" fmla="*/ 195261 h 1057274"/>
                <a:gd name="connsiteX3" fmla="*/ 0 w 1059656"/>
                <a:gd name="connsiteY3" fmla="*/ 0 h 1057274"/>
                <a:gd name="connsiteX0" fmla="*/ 0 w 1065688"/>
                <a:gd name="connsiteY0" fmla="*/ 0 h 1054258"/>
                <a:gd name="connsiteX1" fmla="*/ 1065688 w 1065688"/>
                <a:gd name="connsiteY1" fmla="*/ 1054258 h 1054258"/>
                <a:gd name="connsiteX2" fmla="*/ 1065688 w 1065688"/>
                <a:gd name="connsiteY2" fmla="*/ 192245 h 1054258"/>
                <a:gd name="connsiteX3" fmla="*/ 0 w 1065688"/>
                <a:gd name="connsiteY3" fmla="*/ 0 h 1054258"/>
                <a:gd name="connsiteX0" fmla="*/ 0 w 1065688"/>
                <a:gd name="connsiteY0" fmla="*/ 0 h 1060290"/>
                <a:gd name="connsiteX1" fmla="*/ 1059656 w 1065688"/>
                <a:gd name="connsiteY1" fmla="*/ 1060290 h 1060290"/>
                <a:gd name="connsiteX2" fmla="*/ 1065688 w 1065688"/>
                <a:gd name="connsiteY2" fmla="*/ 192245 h 1060290"/>
                <a:gd name="connsiteX3" fmla="*/ 0 w 1065688"/>
                <a:gd name="connsiteY3" fmla="*/ 0 h 1060290"/>
                <a:gd name="connsiteX0" fmla="*/ 0 w 1069069"/>
                <a:gd name="connsiteY0" fmla="*/ 0 h 1069337"/>
                <a:gd name="connsiteX1" fmla="*/ 1068704 w 1069069"/>
                <a:gd name="connsiteY1" fmla="*/ 1069337 h 1069337"/>
                <a:gd name="connsiteX2" fmla="*/ 1065688 w 1069069"/>
                <a:gd name="connsiteY2" fmla="*/ 192245 h 1069337"/>
                <a:gd name="connsiteX3" fmla="*/ 0 w 1069069"/>
                <a:gd name="connsiteY3" fmla="*/ 0 h 106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069" h="1069337">
                  <a:moveTo>
                    <a:pt x="0" y="0"/>
                  </a:moveTo>
                  <a:lnTo>
                    <a:pt x="1068704" y="1069337"/>
                  </a:lnTo>
                  <a:cubicBezTo>
                    <a:pt x="1070715" y="779989"/>
                    <a:pt x="1063677" y="481593"/>
                    <a:pt x="1065688" y="19224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 flipV="1">
              <a:off x="6170612" y="3352799"/>
              <a:ext cx="1065054" cy="1059021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62038"/>
                <a:gd name="connsiteY0" fmla="*/ 0 h 1062037"/>
                <a:gd name="connsiteX1" fmla="*/ 1062038 w 1062038"/>
                <a:gd name="connsiteY1" fmla="*/ 1062037 h 1062037"/>
                <a:gd name="connsiteX2" fmla="*/ 1062038 w 1062038"/>
                <a:gd name="connsiteY2" fmla="*/ 200024 h 1062037"/>
                <a:gd name="connsiteX3" fmla="*/ 0 w 1062038"/>
                <a:gd name="connsiteY3" fmla="*/ 0 h 1062037"/>
                <a:gd name="connsiteX0" fmla="*/ 0 w 1065054"/>
                <a:gd name="connsiteY0" fmla="*/ 0 h 1059021"/>
                <a:gd name="connsiteX1" fmla="*/ 1065054 w 1065054"/>
                <a:gd name="connsiteY1" fmla="*/ 1059021 h 1059021"/>
                <a:gd name="connsiteX2" fmla="*/ 1065054 w 1065054"/>
                <a:gd name="connsiteY2" fmla="*/ 197008 h 1059021"/>
                <a:gd name="connsiteX3" fmla="*/ 0 w 1065054"/>
                <a:gd name="connsiteY3" fmla="*/ 0 h 10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054" h="1059021">
                  <a:moveTo>
                    <a:pt x="0" y="0"/>
                  </a:moveTo>
                  <a:lnTo>
                    <a:pt x="1065054" y="1059021"/>
                  </a:lnTo>
                  <a:lnTo>
                    <a:pt x="1065054" y="1970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5400000" flipV="1">
              <a:off x="5114530" y="2296322"/>
              <a:ext cx="1059653" cy="1057272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7275"/>
                <a:gd name="connsiteY0" fmla="*/ 0 h 1059656"/>
                <a:gd name="connsiteX1" fmla="*/ 1057275 w 1057275"/>
                <a:gd name="connsiteY1" fmla="*/ 1059656 h 1059656"/>
                <a:gd name="connsiteX2" fmla="*/ 1057275 w 1057275"/>
                <a:gd name="connsiteY2" fmla="*/ 197643 h 1059656"/>
                <a:gd name="connsiteX3" fmla="*/ 0 w 1057275"/>
                <a:gd name="connsiteY3" fmla="*/ 0 h 1059656"/>
                <a:gd name="connsiteX0" fmla="*/ 0 w 1057272"/>
                <a:gd name="connsiteY0" fmla="*/ 0 h 1057272"/>
                <a:gd name="connsiteX1" fmla="*/ 1057272 w 1057272"/>
                <a:gd name="connsiteY1" fmla="*/ 1057272 h 1057272"/>
                <a:gd name="connsiteX2" fmla="*/ 1057272 w 1057272"/>
                <a:gd name="connsiteY2" fmla="*/ 195259 h 1057272"/>
                <a:gd name="connsiteX3" fmla="*/ 0 w 1057272"/>
                <a:gd name="connsiteY3" fmla="*/ 0 h 1057272"/>
                <a:gd name="connsiteX0" fmla="*/ 0 w 1059653"/>
                <a:gd name="connsiteY0" fmla="*/ 0 h 1057272"/>
                <a:gd name="connsiteX1" fmla="*/ 1059653 w 1059653"/>
                <a:gd name="connsiteY1" fmla="*/ 1057272 h 1057272"/>
                <a:gd name="connsiteX2" fmla="*/ 1059653 w 1059653"/>
                <a:gd name="connsiteY2" fmla="*/ 195259 h 1057272"/>
                <a:gd name="connsiteX3" fmla="*/ 0 w 1059653"/>
                <a:gd name="connsiteY3" fmla="*/ 0 h 105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653" h="1057272">
                  <a:moveTo>
                    <a:pt x="0" y="0"/>
                  </a:moveTo>
                  <a:lnTo>
                    <a:pt x="1059653" y="1057272"/>
                  </a:lnTo>
                  <a:lnTo>
                    <a:pt x="1059653" y="19525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D7FAB"/>
                </a:gs>
                <a:gs pos="50000">
                  <a:srgbClr val="2DA5DB"/>
                </a:gs>
                <a:gs pos="100000">
                  <a:srgbClr val="239AC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5113336" y="3350419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D7FAB"/>
                </a:gs>
                <a:gs pos="50000">
                  <a:srgbClr val="2DA5DB"/>
                </a:gs>
                <a:gs pos="100000">
                  <a:srgbClr val="1A729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6200000" flipH="1" flipV="1">
              <a:off x="6164658" y="2293938"/>
              <a:ext cx="1062037" cy="1059655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62037"/>
                <a:gd name="connsiteY0" fmla="*/ 0 h 1059655"/>
                <a:gd name="connsiteX1" fmla="*/ 1062037 w 1062037"/>
                <a:gd name="connsiteY1" fmla="*/ 1059655 h 1059655"/>
                <a:gd name="connsiteX2" fmla="*/ 1062037 w 1062037"/>
                <a:gd name="connsiteY2" fmla="*/ 197642 h 1059655"/>
                <a:gd name="connsiteX3" fmla="*/ 0 w 1062037"/>
                <a:gd name="connsiteY3" fmla="*/ 0 h 10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037" h="1059655">
                  <a:moveTo>
                    <a:pt x="0" y="0"/>
                  </a:moveTo>
                  <a:lnTo>
                    <a:pt x="1062037" y="1059655"/>
                  </a:lnTo>
                  <a:lnTo>
                    <a:pt x="1062037" y="19764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D2B2B"/>
                </a:gs>
                <a:gs pos="50000">
                  <a:srgbClr val="E24A4A"/>
                </a:gs>
                <a:gs pos="100000">
                  <a:srgbClr val="E24A4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5400000" flipH="1">
              <a:off x="6168230" y="3350419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D2B2B"/>
                </a:gs>
                <a:gs pos="50000">
                  <a:srgbClr val="E24A4A"/>
                </a:gs>
                <a:gs pos="100000">
                  <a:srgbClr val="DD2B2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5"/>
          <p:cNvSpPr>
            <a:spLocks noChangeAspect="1" noEditPoints="1"/>
          </p:cNvSpPr>
          <p:nvPr/>
        </p:nvSpPr>
        <p:spPr bwMode="auto">
          <a:xfrm>
            <a:off x="5027612" y="3383968"/>
            <a:ext cx="324485" cy="320040"/>
          </a:xfrm>
          <a:custGeom>
            <a:avLst/>
            <a:gdLst>
              <a:gd name="T0" fmla="*/ 414 w 414"/>
              <a:gd name="T1" fmla="*/ 167 h 408"/>
              <a:gd name="T2" fmla="*/ 330 w 414"/>
              <a:gd name="T3" fmla="*/ 145 h 408"/>
              <a:gd name="T4" fmla="*/ 327 w 414"/>
              <a:gd name="T5" fmla="*/ 33 h 408"/>
              <a:gd name="T6" fmla="*/ 252 w 414"/>
              <a:gd name="T7" fmla="*/ 73 h 408"/>
              <a:gd name="T8" fmla="*/ 209 w 414"/>
              <a:gd name="T9" fmla="*/ 0 h 408"/>
              <a:gd name="T10" fmla="*/ 163 w 414"/>
              <a:gd name="T11" fmla="*/ 73 h 408"/>
              <a:gd name="T12" fmla="*/ 88 w 414"/>
              <a:gd name="T13" fmla="*/ 33 h 408"/>
              <a:gd name="T14" fmla="*/ 84 w 414"/>
              <a:gd name="T15" fmla="*/ 145 h 408"/>
              <a:gd name="T16" fmla="*/ 0 w 414"/>
              <a:gd name="T17" fmla="*/ 167 h 408"/>
              <a:gd name="T18" fmla="*/ 82 w 414"/>
              <a:gd name="T19" fmla="*/ 249 h 408"/>
              <a:gd name="T20" fmla="*/ 34 w 414"/>
              <a:gd name="T21" fmla="*/ 322 h 408"/>
              <a:gd name="T22" fmla="*/ 153 w 414"/>
              <a:gd name="T23" fmla="*/ 321 h 408"/>
              <a:gd name="T24" fmla="*/ 169 w 414"/>
              <a:gd name="T25" fmla="*/ 408 h 408"/>
              <a:gd name="T26" fmla="*/ 245 w 414"/>
              <a:gd name="T27" fmla="*/ 408 h 408"/>
              <a:gd name="T28" fmla="*/ 261 w 414"/>
              <a:gd name="T29" fmla="*/ 321 h 408"/>
              <a:gd name="T30" fmla="*/ 380 w 414"/>
              <a:gd name="T31" fmla="*/ 322 h 408"/>
              <a:gd name="T32" fmla="*/ 332 w 414"/>
              <a:gd name="T33" fmla="*/ 249 h 408"/>
              <a:gd name="T34" fmla="*/ 280 w 414"/>
              <a:gd name="T35" fmla="*/ 219 h 408"/>
              <a:gd name="T36" fmla="*/ 276 w 414"/>
              <a:gd name="T37" fmla="*/ 232 h 408"/>
              <a:gd name="T38" fmla="*/ 269 w 414"/>
              <a:gd name="T39" fmla="*/ 245 h 408"/>
              <a:gd name="T40" fmla="*/ 260 w 414"/>
              <a:gd name="T41" fmla="*/ 256 h 408"/>
              <a:gd name="T42" fmla="*/ 249 w 414"/>
              <a:gd name="T43" fmla="*/ 264 h 408"/>
              <a:gd name="T44" fmla="*/ 237 w 414"/>
              <a:gd name="T45" fmla="*/ 271 h 408"/>
              <a:gd name="T46" fmla="*/ 223 w 414"/>
              <a:gd name="T47" fmla="*/ 276 h 408"/>
              <a:gd name="T48" fmla="*/ 207 w 414"/>
              <a:gd name="T49" fmla="*/ 278 h 408"/>
              <a:gd name="T50" fmla="*/ 207 w 414"/>
              <a:gd name="T51" fmla="*/ 131 h 408"/>
              <a:gd name="T52" fmla="*/ 223 w 414"/>
              <a:gd name="T53" fmla="*/ 133 h 408"/>
              <a:gd name="T54" fmla="*/ 237 w 414"/>
              <a:gd name="T55" fmla="*/ 137 h 408"/>
              <a:gd name="T56" fmla="*/ 249 w 414"/>
              <a:gd name="T57" fmla="*/ 144 h 408"/>
              <a:gd name="T58" fmla="*/ 260 w 414"/>
              <a:gd name="T59" fmla="*/ 153 h 408"/>
              <a:gd name="T60" fmla="*/ 269 w 414"/>
              <a:gd name="T61" fmla="*/ 164 h 408"/>
              <a:gd name="T62" fmla="*/ 276 w 414"/>
              <a:gd name="T63" fmla="*/ 176 h 408"/>
              <a:gd name="T64" fmla="*/ 280 w 414"/>
              <a:gd name="T65" fmla="*/ 190 h 408"/>
              <a:gd name="T66" fmla="*/ 280 w 414"/>
              <a:gd name="T67" fmla="*/ 219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4" h="408">
                <a:moveTo>
                  <a:pt x="414" y="242"/>
                </a:moveTo>
                <a:cubicBezTo>
                  <a:pt x="414" y="167"/>
                  <a:pt x="414" y="167"/>
                  <a:pt x="414" y="167"/>
                </a:cubicBezTo>
                <a:cubicBezTo>
                  <a:pt x="336" y="160"/>
                  <a:pt x="336" y="160"/>
                  <a:pt x="336" y="160"/>
                </a:cubicBezTo>
                <a:cubicBezTo>
                  <a:pt x="334" y="155"/>
                  <a:pt x="333" y="150"/>
                  <a:pt x="330" y="145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27" y="33"/>
                  <a:pt x="327" y="33"/>
                  <a:pt x="327" y="33"/>
                </a:cubicBezTo>
                <a:cubicBezTo>
                  <a:pt x="269" y="81"/>
                  <a:pt x="269" y="81"/>
                  <a:pt x="269" y="81"/>
                </a:cubicBezTo>
                <a:cubicBezTo>
                  <a:pt x="264" y="78"/>
                  <a:pt x="258" y="75"/>
                  <a:pt x="252" y="73"/>
                </a:cubicBezTo>
                <a:cubicBezTo>
                  <a:pt x="245" y="0"/>
                  <a:pt x="245" y="0"/>
                  <a:pt x="2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57" y="75"/>
                  <a:pt x="151" y="78"/>
                  <a:pt x="145" y="81"/>
                </a:cubicBezTo>
                <a:cubicBezTo>
                  <a:pt x="88" y="33"/>
                  <a:pt x="88" y="33"/>
                  <a:pt x="88" y="33"/>
                </a:cubicBezTo>
                <a:cubicBezTo>
                  <a:pt x="34" y="86"/>
                  <a:pt x="34" y="86"/>
                  <a:pt x="34" y="86"/>
                </a:cubicBezTo>
                <a:cubicBezTo>
                  <a:pt x="84" y="145"/>
                  <a:pt x="84" y="145"/>
                  <a:pt x="84" y="145"/>
                </a:cubicBezTo>
                <a:cubicBezTo>
                  <a:pt x="82" y="150"/>
                  <a:pt x="80" y="155"/>
                  <a:pt x="78" y="160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242"/>
                  <a:pt x="0" y="242"/>
                  <a:pt x="0" y="242"/>
                </a:cubicBezTo>
                <a:cubicBezTo>
                  <a:pt x="82" y="249"/>
                  <a:pt x="82" y="249"/>
                  <a:pt x="82" y="249"/>
                </a:cubicBezTo>
                <a:cubicBezTo>
                  <a:pt x="84" y="253"/>
                  <a:pt x="85" y="256"/>
                  <a:pt x="87" y="259"/>
                </a:cubicBezTo>
                <a:cubicBezTo>
                  <a:pt x="34" y="322"/>
                  <a:pt x="34" y="322"/>
                  <a:pt x="34" y="322"/>
                </a:cubicBezTo>
                <a:cubicBezTo>
                  <a:pt x="88" y="375"/>
                  <a:pt x="88" y="375"/>
                  <a:pt x="88" y="375"/>
                </a:cubicBezTo>
                <a:cubicBezTo>
                  <a:pt x="153" y="321"/>
                  <a:pt x="153" y="321"/>
                  <a:pt x="153" y="321"/>
                </a:cubicBezTo>
                <a:cubicBezTo>
                  <a:pt x="156" y="322"/>
                  <a:pt x="159" y="323"/>
                  <a:pt x="162" y="324"/>
                </a:cubicBezTo>
                <a:cubicBezTo>
                  <a:pt x="169" y="408"/>
                  <a:pt x="169" y="408"/>
                  <a:pt x="169" y="408"/>
                </a:cubicBezTo>
                <a:cubicBezTo>
                  <a:pt x="209" y="408"/>
                  <a:pt x="209" y="408"/>
                  <a:pt x="209" y="408"/>
                </a:cubicBezTo>
                <a:cubicBezTo>
                  <a:pt x="245" y="408"/>
                  <a:pt x="245" y="408"/>
                  <a:pt x="245" y="408"/>
                </a:cubicBezTo>
                <a:cubicBezTo>
                  <a:pt x="253" y="324"/>
                  <a:pt x="253" y="324"/>
                  <a:pt x="253" y="324"/>
                </a:cubicBezTo>
                <a:cubicBezTo>
                  <a:pt x="256" y="323"/>
                  <a:pt x="258" y="322"/>
                  <a:pt x="261" y="321"/>
                </a:cubicBezTo>
                <a:cubicBezTo>
                  <a:pt x="327" y="375"/>
                  <a:pt x="327" y="375"/>
                  <a:pt x="327" y="375"/>
                </a:cubicBezTo>
                <a:cubicBezTo>
                  <a:pt x="380" y="322"/>
                  <a:pt x="380" y="322"/>
                  <a:pt x="380" y="322"/>
                </a:cubicBezTo>
                <a:cubicBezTo>
                  <a:pt x="327" y="259"/>
                  <a:pt x="327" y="259"/>
                  <a:pt x="327" y="259"/>
                </a:cubicBezTo>
                <a:cubicBezTo>
                  <a:pt x="329" y="256"/>
                  <a:pt x="331" y="253"/>
                  <a:pt x="332" y="249"/>
                </a:cubicBezTo>
                <a:lnTo>
                  <a:pt x="414" y="242"/>
                </a:lnTo>
                <a:close/>
                <a:moveTo>
                  <a:pt x="280" y="219"/>
                </a:moveTo>
                <a:cubicBezTo>
                  <a:pt x="280" y="221"/>
                  <a:pt x="279" y="222"/>
                  <a:pt x="278" y="224"/>
                </a:cubicBezTo>
                <a:cubicBezTo>
                  <a:pt x="278" y="227"/>
                  <a:pt x="277" y="230"/>
                  <a:pt x="276" y="232"/>
                </a:cubicBezTo>
                <a:cubicBezTo>
                  <a:pt x="275" y="234"/>
                  <a:pt x="274" y="236"/>
                  <a:pt x="273" y="238"/>
                </a:cubicBezTo>
                <a:cubicBezTo>
                  <a:pt x="271" y="240"/>
                  <a:pt x="270" y="243"/>
                  <a:pt x="269" y="245"/>
                </a:cubicBezTo>
                <a:cubicBezTo>
                  <a:pt x="268" y="247"/>
                  <a:pt x="266" y="248"/>
                  <a:pt x="265" y="250"/>
                </a:cubicBezTo>
                <a:cubicBezTo>
                  <a:pt x="263" y="252"/>
                  <a:pt x="262" y="254"/>
                  <a:pt x="260" y="256"/>
                </a:cubicBezTo>
                <a:cubicBezTo>
                  <a:pt x="258" y="257"/>
                  <a:pt x="256" y="259"/>
                  <a:pt x="254" y="260"/>
                </a:cubicBezTo>
                <a:cubicBezTo>
                  <a:pt x="253" y="262"/>
                  <a:pt x="251" y="263"/>
                  <a:pt x="249" y="264"/>
                </a:cubicBezTo>
                <a:cubicBezTo>
                  <a:pt x="247" y="266"/>
                  <a:pt x="245" y="267"/>
                  <a:pt x="243" y="268"/>
                </a:cubicBezTo>
                <a:cubicBezTo>
                  <a:pt x="241" y="269"/>
                  <a:pt x="239" y="270"/>
                  <a:pt x="237" y="271"/>
                </a:cubicBezTo>
                <a:cubicBezTo>
                  <a:pt x="235" y="272"/>
                  <a:pt x="232" y="273"/>
                  <a:pt x="229" y="274"/>
                </a:cubicBezTo>
                <a:cubicBezTo>
                  <a:pt x="227" y="274"/>
                  <a:pt x="225" y="275"/>
                  <a:pt x="223" y="276"/>
                </a:cubicBezTo>
                <a:cubicBezTo>
                  <a:pt x="221" y="276"/>
                  <a:pt x="218" y="276"/>
                  <a:pt x="215" y="277"/>
                </a:cubicBezTo>
                <a:cubicBezTo>
                  <a:pt x="213" y="277"/>
                  <a:pt x="210" y="278"/>
                  <a:pt x="207" y="278"/>
                </a:cubicBezTo>
                <a:cubicBezTo>
                  <a:pt x="166" y="278"/>
                  <a:pt x="133" y="245"/>
                  <a:pt x="133" y="204"/>
                </a:cubicBezTo>
                <a:cubicBezTo>
                  <a:pt x="133" y="164"/>
                  <a:pt x="166" y="131"/>
                  <a:pt x="207" y="131"/>
                </a:cubicBezTo>
                <a:cubicBezTo>
                  <a:pt x="210" y="131"/>
                  <a:pt x="213" y="131"/>
                  <a:pt x="215" y="132"/>
                </a:cubicBezTo>
                <a:cubicBezTo>
                  <a:pt x="218" y="132"/>
                  <a:pt x="221" y="132"/>
                  <a:pt x="223" y="133"/>
                </a:cubicBezTo>
                <a:cubicBezTo>
                  <a:pt x="225" y="133"/>
                  <a:pt x="227" y="134"/>
                  <a:pt x="229" y="135"/>
                </a:cubicBezTo>
                <a:cubicBezTo>
                  <a:pt x="232" y="135"/>
                  <a:pt x="235" y="136"/>
                  <a:pt x="237" y="137"/>
                </a:cubicBezTo>
                <a:cubicBezTo>
                  <a:pt x="239" y="138"/>
                  <a:pt x="241" y="139"/>
                  <a:pt x="243" y="140"/>
                </a:cubicBezTo>
                <a:cubicBezTo>
                  <a:pt x="245" y="141"/>
                  <a:pt x="247" y="142"/>
                  <a:pt x="249" y="144"/>
                </a:cubicBezTo>
                <a:cubicBezTo>
                  <a:pt x="251" y="145"/>
                  <a:pt x="253" y="147"/>
                  <a:pt x="254" y="148"/>
                </a:cubicBezTo>
                <a:cubicBezTo>
                  <a:pt x="256" y="150"/>
                  <a:pt x="258" y="151"/>
                  <a:pt x="260" y="153"/>
                </a:cubicBezTo>
                <a:cubicBezTo>
                  <a:pt x="262" y="154"/>
                  <a:pt x="263" y="156"/>
                  <a:pt x="265" y="158"/>
                </a:cubicBezTo>
                <a:cubicBezTo>
                  <a:pt x="266" y="160"/>
                  <a:pt x="268" y="162"/>
                  <a:pt x="269" y="164"/>
                </a:cubicBezTo>
                <a:cubicBezTo>
                  <a:pt x="270" y="166"/>
                  <a:pt x="271" y="168"/>
                  <a:pt x="273" y="170"/>
                </a:cubicBezTo>
                <a:cubicBezTo>
                  <a:pt x="274" y="172"/>
                  <a:pt x="275" y="174"/>
                  <a:pt x="276" y="176"/>
                </a:cubicBezTo>
                <a:cubicBezTo>
                  <a:pt x="277" y="179"/>
                  <a:pt x="278" y="182"/>
                  <a:pt x="278" y="185"/>
                </a:cubicBezTo>
                <a:cubicBezTo>
                  <a:pt x="279" y="186"/>
                  <a:pt x="280" y="188"/>
                  <a:pt x="280" y="190"/>
                </a:cubicBezTo>
                <a:cubicBezTo>
                  <a:pt x="281" y="194"/>
                  <a:pt x="281" y="199"/>
                  <a:pt x="281" y="204"/>
                </a:cubicBezTo>
                <a:cubicBezTo>
                  <a:pt x="281" y="209"/>
                  <a:pt x="281" y="214"/>
                  <a:pt x="280" y="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 noChangeAspect="1" noEditPoints="1"/>
          </p:cNvSpPr>
          <p:nvPr/>
        </p:nvSpPr>
        <p:spPr bwMode="auto">
          <a:xfrm>
            <a:off x="6475412" y="2896288"/>
            <a:ext cx="337051" cy="320040"/>
          </a:xfrm>
          <a:custGeom>
            <a:avLst/>
            <a:gdLst>
              <a:gd name="T0" fmla="*/ 422 w 601"/>
              <a:gd name="T1" fmla="*/ 534 h 569"/>
              <a:gd name="T2" fmla="*/ 373 w 601"/>
              <a:gd name="T3" fmla="*/ 390 h 569"/>
              <a:gd name="T4" fmla="*/ 382 w 601"/>
              <a:gd name="T5" fmla="*/ 339 h 569"/>
              <a:gd name="T6" fmla="*/ 363 w 601"/>
              <a:gd name="T7" fmla="*/ 289 h 569"/>
              <a:gd name="T8" fmla="*/ 327 w 601"/>
              <a:gd name="T9" fmla="*/ 263 h 569"/>
              <a:gd name="T10" fmla="*/ 257 w 601"/>
              <a:gd name="T11" fmla="*/ 255 h 569"/>
              <a:gd name="T12" fmla="*/ 240 w 601"/>
              <a:gd name="T13" fmla="*/ 215 h 569"/>
              <a:gd name="T14" fmla="*/ 272 w 601"/>
              <a:gd name="T15" fmla="*/ 146 h 569"/>
              <a:gd name="T16" fmla="*/ 326 w 601"/>
              <a:gd name="T17" fmla="*/ 127 h 569"/>
              <a:gd name="T18" fmla="*/ 359 w 601"/>
              <a:gd name="T19" fmla="*/ 142 h 569"/>
              <a:gd name="T20" fmla="*/ 414 w 601"/>
              <a:gd name="T21" fmla="*/ 145 h 569"/>
              <a:gd name="T22" fmla="*/ 427 w 601"/>
              <a:gd name="T23" fmla="*/ 130 h 569"/>
              <a:gd name="T24" fmla="*/ 412 w 601"/>
              <a:gd name="T25" fmla="*/ 104 h 569"/>
              <a:gd name="T26" fmla="*/ 386 w 601"/>
              <a:gd name="T27" fmla="*/ 98 h 569"/>
              <a:gd name="T28" fmla="*/ 333 w 601"/>
              <a:gd name="T29" fmla="*/ 106 h 569"/>
              <a:gd name="T30" fmla="*/ 290 w 601"/>
              <a:gd name="T31" fmla="*/ 108 h 569"/>
              <a:gd name="T32" fmla="*/ 281 w 601"/>
              <a:gd name="T33" fmla="*/ 57 h 569"/>
              <a:gd name="T34" fmla="*/ 271 w 601"/>
              <a:gd name="T35" fmla="*/ 26 h 569"/>
              <a:gd name="T36" fmla="*/ 294 w 601"/>
              <a:gd name="T37" fmla="*/ 14 h 569"/>
              <a:gd name="T38" fmla="*/ 523 w 601"/>
              <a:gd name="T39" fmla="*/ 170 h 569"/>
              <a:gd name="T40" fmla="*/ 518 w 601"/>
              <a:gd name="T41" fmla="*/ 197 h 569"/>
              <a:gd name="T42" fmla="*/ 474 w 601"/>
              <a:gd name="T43" fmla="*/ 202 h 569"/>
              <a:gd name="T44" fmla="*/ 456 w 601"/>
              <a:gd name="T45" fmla="*/ 195 h 569"/>
              <a:gd name="T46" fmla="*/ 484 w 601"/>
              <a:gd name="T47" fmla="*/ 233 h 569"/>
              <a:gd name="T48" fmla="*/ 511 w 601"/>
              <a:gd name="T49" fmla="*/ 252 h 569"/>
              <a:gd name="T50" fmla="*/ 485 w 601"/>
              <a:gd name="T51" fmla="*/ 314 h 569"/>
              <a:gd name="T52" fmla="*/ 470 w 601"/>
              <a:gd name="T53" fmla="*/ 377 h 569"/>
              <a:gd name="T54" fmla="*/ 434 w 601"/>
              <a:gd name="T55" fmla="*/ 422 h 569"/>
              <a:gd name="T56" fmla="*/ 388 w 601"/>
              <a:gd name="T57" fmla="*/ 430 h 569"/>
              <a:gd name="T58" fmla="*/ 169 w 601"/>
              <a:gd name="T59" fmla="*/ 54 h 569"/>
              <a:gd name="T60" fmla="*/ 157 w 601"/>
              <a:gd name="T61" fmla="*/ 76 h 569"/>
              <a:gd name="T62" fmla="*/ 145 w 601"/>
              <a:gd name="T63" fmla="*/ 93 h 569"/>
              <a:gd name="T64" fmla="*/ 135 w 601"/>
              <a:gd name="T65" fmla="*/ 83 h 569"/>
              <a:gd name="T66" fmla="*/ 132 w 601"/>
              <a:gd name="T67" fmla="*/ 102 h 569"/>
              <a:gd name="T68" fmla="*/ 103 w 601"/>
              <a:gd name="T69" fmla="*/ 107 h 569"/>
              <a:gd name="T70" fmla="*/ 85 w 601"/>
              <a:gd name="T71" fmla="*/ 126 h 569"/>
              <a:gd name="T72" fmla="*/ 61 w 601"/>
              <a:gd name="T73" fmla="*/ 161 h 569"/>
              <a:gd name="T74" fmla="*/ 45 w 601"/>
              <a:gd name="T75" fmla="*/ 183 h 569"/>
              <a:gd name="T76" fmla="*/ 60 w 601"/>
              <a:gd name="T77" fmla="*/ 198 h 569"/>
              <a:gd name="T78" fmla="*/ 61 w 601"/>
              <a:gd name="T79" fmla="*/ 208 h 569"/>
              <a:gd name="T80" fmla="*/ 48 w 601"/>
              <a:gd name="T81" fmla="*/ 195 h 569"/>
              <a:gd name="T82" fmla="*/ 37 w 601"/>
              <a:gd name="T83" fmla="*/ 180 h 569"/>
              <a:gd name="T84" fmla="*/ 28 w 601"/>
              <a:gd name="T85" fmla="*/ 196 h 569"/>
              <a:gd name="T86" fmla="*/ 29 w 601"/>
              <a:gd name="T87" fmla="*/ 231 h 569"/>
              <a:gd name="T88" fmla="*/ 42 w 601"/>
              <a:gd name="T89" fmla="*/ 236 h 569"/>
              <a:gd name="T90" fmla="*/ 68 w 601"/>
              <a:gd name="T91" fmla="*/ 243 h 569"/>
              <a:gd name="T92" fmla="*/ 95 w 601"/>
              <a:gd name="T93" fmla="*/ 270 h 569"/>
              <a:gd name="T94" fmla="*/ 111 w 601"/>
              <a:gd name="T95" fmla="*/ 298 h 569"/>
              <a:gd name="T96" fmla="*/ 157 w 601"/>
              <a:gd name="T97" fmla="*/ 323 h 569"/>
              <a:gd name="T98" fmla="*/ 151 w 601"/>
              <a:gd name="T99" fmla="*/ 370 h 569"/>
              <a:gd name="T100" fmla="*/ 129 w 601"/>
              <a:gd name="T101" fmla="*/ 410 h 569"/>
              <a:gd name="T102" fmla="*/ 118 w 601"/>
              <a:gd name="T103" fmla="*/ 468 h 569"/>
              <a:gd name="T104" fmla="*/ 142 w 601"/>
              <a:gd name="T105" fmla="*/ 509 h 569"/>
              <a:gd name="T106" fmla="*/ 89 w 601"/>
              <a:gd name="T107" fmla="*/ 447 h 569"/>
              <a:gd name="T108" fmla="*/ 53 w 601"/>
              <a:gd name="T109" fmla="*/ 378 h 569"/>
              <a:gd name="T110" fmla="*/ 28 w 601"/>
              <a:gd name="T111" fmla="*/ 270 h 569"/>
              <a:gd name="T112" fmla="*/ 192 w 601"/>
              <a:gd name="T113" fmla="*/ 540 h 569"/>
              <a:gd name="T114" fmla="*/ 211 w 601"/>
              <a:gd name="T115" fmla="*/ 522 h 569"/>
              <a:gd name="T116" fmla="*/ 268 w 601"/>
              <a:gd name="T117" fmla="*/ 517 h 569"/>
              <a:gd name="T118" fmla="*/ 279 w 601"/>
              <a:gd name="T119" fmla="*/ 531 h 569"/>
              <a:gd name="T120" fmla="*/ 319 w 601"/>
              <a:gd name="T121" fmla="*/ 523 h 569"/>
              <a:gd name="T122" fmla="*/ 353 w 601"/>
              <a:gd name="T123" fmla="*/ 528 h 569"/>
              <a:gd name="T124" fmla="*/ 285 w 601"/>
              <a:gd name="T125" fmla="*/ 556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1" h="569">
                <a:moveTo>
                  <a:pt x="498" y="96"/>
                </a:moveTo>
                <a:cubicBezTo>
                  <a:pt x="446" y="37"/>
                  <a:pt x="370" y="0"/>
                  <a:pt x="285" y="0"/>
                </a:cubicBezTo>
                <a:cubicBezTo>
                  <a:pt x="127" y="0"/>
                  <a:pt x="0" y="127"/>
                  <a:pt x="0" y="284"/>
                </a:cubicBezTo>
                <a:cubicBezTo>
                  <a:pt x="0" y="442"/>
                  <a:pt x="127" y="569"/>
                  <a:pt x="285" y="569"/>
                </a:cubicBezTo>
                <a:cubicBezTo>
                  <a:pt x="334" y="569"/>
                  <a:pt x="381" y="556"/>
                  <a:pt x="422" y="534"/>
                </a:cubicBezTo>
                <a:cubicBezTo>
                  <a:pt x="462" y="514"/>
                  <a:pt x="505" y="480"/>
                  <a:pt x="539" y="422"/>
                </a:cubicBezTo>
                <a:cubicBezTo>
                  <a:pt x="601" y="314"/>
                  <a:pt x="586" y="185"/>
                  <a:pt x="498" y="96"/>
                </a:cubicBezTo>
                <a:close/>
                <a:moveTo>
                  <a:pt x="384" y="412"/>
                </a:moveTo>
                <a:cubicBezTo>
                  <a:pt x="383" y="405"/>
                  <a:pt x="386" y="410"/>
                  <a:pt x="382" y="401"/>
                </a:cubicBezTo>
                <a:cubicBezTo>
                  <a:pt x="378" y="393"/>
                  <a:pt x="379" y="395"/>
                  <a:pt x="373" y="390"/>
                </a:cubicBezTo>
                <a:cubicBezTo>
                  <a:pt x="368" y="385"/>
                  <a:pt x="364" y="390"/>
                  <a:pt x="367" y="382"/>
                </a:cubicBezTo>
                <a:cubicBezTo>
                  <a:pt x="371" y="373"/>
                  <a:pt x="369" y="382"/>
                  <a:pt x="371" y="373"/>
                </a:cubicBezTo>
                <a:cubicBezTo>
                  <a:pt x="373" y="365"/>
                  <a:pt x="370" y="363"/>
                  <a:pt x="375" y="360"/>
                </a:cubicBezTo>
                <a:cubicBezTo>
                  <a:pt x="380" y="356"/>
                  <a:pt x="385" y="355"/>
                  <a:pt x="384" y="350"/>
                </a:cubicBezTo>
                <a:cubicBezTo>
                  <a:pt x="384" y="345"/>
                  <a:pt x="384" y="343"/>
                  <a:pt x="382" y="339"/>
                </a:cubicBezTo>
                <a:cubicBezTo>
                  <a:pt x="381" y="336"/>
                  <a:pt x="376" y="331"/>
                  <a:pt x="375" y="329"/>
                </a:cubicBezTo>
                <a:cubicBezTo>
                  <a:pt x="375" y="327"/>
                  <a:pt x="375" y="328"/>
                  <a:pt x="371" y="322"/>
                </a:cubicBezTo>
                <a:cubicBezTo>
                  <a:pt x="367" y="317"/>
                  <a:pt x="364" y="313"/>
                  <a:pt x="364" y="313"/>
                </a:cubicBezTo>
                <a:cubicBezTo>
                  <a:pt x="364" y="313"/>
                  <a:pt x="363" y="300"/>
                  <a:pt x="363" y="294"/>
                </a:cubicBezTo>
                <a:cubicBezTo>
                  <a:pt x="363" y="289"/>
                  <a:pt x="361" y="298"/>
                  <a:pt x="363" y="289"/>
                </a:cubicBezTo>
                <a:cubicBezTo>
                  <a:pt x="365" y="281"/>
                  <a:pt x="365" y="275"/>
                  <a:pt x="365" y="275"/>
                </a:cubicBezTo>
                <a:cubicBezTo>
                  <a:pt x="365" y="275"/>
                  <a:pt x="356" y="269"/>
                  <a:pt x="352" y="270"/>
                </a:cubicBezTo>
                <a:cubicBezTo>
                  <a:pt x="348" y="270"/>
                  <a:pt x="348" y="276"/>
                  <a:pt x="343" y="272"/>
                </a:cubicBezTo>
                <a:cubicBezTo>
                  <a:pt x="337" y="267"/>
                  <a:pt x="338" y="264"/>
                  <a:pt x="336" y="262"/>
                </a:cubicBezTo>
                <a:cubicBezTo>
                  <a:pt x="334" y="261"/>
                  <a:pt x="330" y="260"/>
                  <a:pt x="327" y="263"/>
                </a:cubicBezTo>
                <a:cubicBezTo>
                  <a:pt x="324" y="266"/>
                  <a:pt x="317" y="266"/>
                  <a:pt x="311" y="268"/>
                </a:cubicBezTo>
                <a:cubicBezTo>
                  <a:pt x="305" y="271"/>
                  <a:pt x="303" y="270"/>
                  <a:pt x="295" y="270"/>
                </a:cubicBezTo>
                <a:cubicBezTo>
                  <a:pt x="287" y="270"/>
                  <a:pt x="278" y="273"/>
                  <a:pt x="272" y="270"/>
                </a:cubicBezTo>
                <a:cubicBezTo>
                  <a:pt x="266" y="266"/>
                  <a:pt x="266" y="271"/>
                  <a:pt x="263" y="264"/>
                </a:cubicBezTo>
                <a:cubicBezTo>
                  <a:pt x="260" y="258"/>
                  <a:pt x="263" y="258"/>
                  <a:pt x="257" y="255"/>
                </a:cubicBezTo>
                <a:cubicBezTo>
                  <a:pt x="251" y="252"/>
                  <a:pt x="250" y="255"/>
                  <a:pt x="249" y="249"/>
                </a:cubicBezTo>
                <a:cubicBezTo>
                  <a:pt x="249" y="243"/>
                  <a:pt x="252" y="244"/>
                  <a:pt x="247" y="239"/>
                </a:cubicBezTo>
                <a:cubicBezTo>
                  <a:pt x="243" y="234"/>
                  <a:pt x="250" y="241"/>
                  <a:pt x="243" y="234"/>
                </a:cubicBezTo>
                <a:cubicBezTo>
                  <a:pt x="236" y="226"/>
                  <a:pt x="233" y="232"/>
                  <a:pt x="236" y="226"/>
                </a:cubicBezTo>
                <a:cubicBezTo>
                  <a:pt x="238" y="219"/>
                  <a:pt x="240" y="223"/>
                  <a:pt x="240" y="215"/>
                </a:cubicBezTo>
                <a:cubicBezTo>
                  <a:pt x="240" y="208"/>
                  <a:pt x="252" y="219"/>
                  <a:pt x="245" y="203"/>
                </a:cubicBezTo>
                <a:cubicBezTo>
                  <a:pt x="238" y="187"/>
                  <a:pt x="236" y="191"/>
                  <a:pt x="243" y="179"/>
                </a:cubicBezTo>
                <a:cubicBezTo>
                  <a:pt x="249" y="167"/>
                  <a:pt x="258" y="163"/>
                  <a:pt x="259" y="161"/>
                </a:cubicBezTo>
                <a:cubicBezTo>
                  <a:pt x="260" y="158"/>
                  <a:pt x="263" y="151"/>
                  <a:pt x="266" y="149"/>
                </a:cubicBezTo>
                <a:cubicBezTo>
                  <a:pt x="268" y="148"/>
                  <a:pt x="266" y="146"/>
                  <a:pt x="272" y="146"/>
                </a:cubicBezTo>
                <a:cubicBezTo>
                  <a:pt x="278" y="147"/>
                  <a:pt x="285" y="144"/>
                  <a:pt x="288" y="140"/>
                </a:cubicBezTo>
                <a:cubicBezTo>
                  <a:pt x="292" y="136"/>
                  <a:pt x="298" y="131"/>
                  <a:pt x="300" y="130"/>
                </a:cubicBezTo>
                <a:cubicBezTo>
                  <a:pt x="303" y="129"/>
                  <a:pt x="302" y="131"/>
                  <a:pt x="307" y="129"/>
                </a:cubicBezTo>
                <a:cubicBezTo>
                  <a:pt x="313" y="128"/>
                  <a:pt x="315" y="127"/>
                  <a:pt x="319" y="127"/>
                </a:cubicBezTo>
                <a:cubicBezTo>
                  <a:pt x="322" y="127"/>
                  <a:pt x="315" y="129"/>
                  <a:pt x="326" y="127"/>
                </a:cubicBezTo>
                <a:cubicBezTo>
                  <a:pt x="337" y="125"/>
                  <a:pt x="334" y="125"/>
                  <a:pt x="337" y="125"/>
                </a:cubicBezTo>
                <a:cubicBezTo>
                  <a:pt x="339" y="125"/>
                  <a:pt x="338" y="125"/>
                  <a:pt x="343" y="126"/>
                </a:cubicBezTo>
                <a:cubicBezTo>
                  <a:pt x="347" y="127"/>
                  <a:pt x="347" y="117"/>
                  <a:pt x="347" y="127"/>
                </a:cubicBezTo>
                <a:cubicBezTo>
                  <a:pt x="348" y="136"/>
                  <a:pt x="343" y="141"/>
                  <a:pt x="351" y="142"/>
                </a:cubicBezTo>
                <a:cubicBezTo>
                  <a:pt x="359" y="142"/>
                  <a:pt x="351" y="142"/>
                  <a:pt x="359" y="142"/>
                </a:cubicBezTo>
                <a:cubicBezTo>
                  <a:pt x="367" y="142"/>
                  <a:pt x="365" y="144"/>
                  <a:pt x="369" y="146"/>
                </a:cubicBezTo>
                <a:cubicBezTo>
                  <a:pt x="373" y="148"/>
                  <a:pt x="375" y="150"/>
                  <a:pt x="380" y="150"/>
                </a:cubicBezTo>
                <a:cubicBezTo>
                  <a:pt x="386" y="150"/>
                  <a:pt x="378" y="159"/>
                  <a:pt x="386" y="150"/>
                </a:cubicBezTo>
                <a:cubicBezTo>
                  <a:pt x="395" y="142"/>
                  <a:pt x="380" y="140"/>
                  <a:pt x="395" y="142"/>
                </a:cubicBezTo>
                <a:cubicBezTo>
                  <a:pt x="410" y="143"/>
                  <a:pt x="412" y="146"/>
                  <a:pt x="414" y="145"/>
                </a:cubicBezTo>
                <a:cubicBezTo>
                  <a:pt x="417" y="144"/>
                  <a:pt x="418" y="146"/>
                  <a:pt x="424" y="143"/>
                </a:cubicBezTo>
                <a:cubicBezTo>
                  <a:pt x="431" y="140"/>
                  <a:pt x="431" y="140"/>
                  <a:pt x="434" y="141"/>
                </a:cubicBezTo>
                <a:cubicBezTo>
                  <a:pt x="437" y="142"/>
                  <a:pt x="437" y="148"/>
                  <a:pt x="439" y="142"/>
                </a:cubicBezTo>
                <a:cubicBezTo>
                  <a:pt x="442" y="136"/>
                  <a:pt x="447" y="138"/>
                  <a:pt x="439" y="134"/>
                </a:cubicBezTo>
                <a:cubicBezTo>
                  <a:pt x="431" y="131"/>
                  <a:pt x="429" y="135"/>
                  <a:pt x="427" y="130"/>
                </a:cubicBezTo>
                <a:cubicBezTo>
                  <a:pt x="426" y="125"/>
                  <a:pt x="434" y="126"/>
                  <a:pt x="426" y="125"/>
                </a:cubicBezTo>
                <a:cubicBezTo>
                  <a:pt x="418" y="123"/>
                  <a:pt x="420" y="123"/>
                  <a:pt x="414" y="121"/>
                </a:cubicBezTo>
                <a:cubicBezTo>
                  <a:pt x="408" y="119"/>
                  <a:pt x="402" y="127"/>
                  <a:pt x="400" y="121"/>
                </a:cubicBezTo>
                <a:cubicBezTo>
                  <a:pt x="398" y="116"/>
                  <a:pt x="387" y="125"/>
                  <a:pt x="398" y="116"/>
                </a:cubicBezTo>
                <a:cubicBezTo>
                  <a:pt x="409" y="106"/>
                  <a:pt x="405" y="102"/>
                  <a:pt x="412" y="104"/>
                </a:cubicBezTo>
                <a:cubicBezTo>
                  <a:pt x="419" y="106"/>
                  <a:pt x="417" y="112"/>
                  <a:pt x="422" y="108"/>
                </a:cubicBezTo>
                <a:cubicBezTo>
                  <a:pt x="426" y="104"/>
                  <a:pt x="435" y="102"/>
                  <a:pt x="426" y="96"/>
                </a:cubicBezTo>
                <a:cubicBezTo>
                  <a:pt x="418" y="90"/>
                  <a:pt x="424" y="93"/>
                  <a:pt x="415" y="89"/>
                </a:cubicBezTo>
                <a:cubicBezTo>
                  <a:pt x="407" y="85"/>
                  <a:pt x="399" y="104"/>
                  <a:pt x="395" y="101"/>
                </a:cubicBezTo>
                <a:cubicBezTo>
                  <a:pt x="391" y="99"/>
                  <a:pt x="389" y="97"/>
                  <a:pt x="386" y="98"/>
                </a:cubicBezTo>
                <a:cubicBezTo>
                  <a:pt x="384" y="99"/>
                  <a:pt x="384" y="106"/>
                  <a:pt x="383" y="112"/>
                </a:cubicBezTo>
                <a:cubicBezTo>
                  <a:pt x="382" y="117"/>
                  <a:pt x="388" y="118"/>
                  <a:pt x="379" y="114"/>
                </a:cubicBezTo>
                <a:cubicBezTo>
                  <a:pt x="371" y="110"/>
                  <a:pt x="388" y="112"/>
                  <a:pt x="369" y="105"/>
                </a:cubicBezTo>
                <a:cubicBezTo>
                  <a:pt x="350" y="98"/>
                  <a:pt x="344" y="100"/>
                  <a:pt x="341" y="103"/>
                </a:cubicBezTo>
                <a:cubicBezTo>
                  <a:pt x="339" y="105"/>
                  <a:pt x="335" y="104"/>
                  <a:pt x="333" y="106"/>
                </a:cubicBezTo>
                <a:cubicBezTo>
                  <a:pt x="331" y="108"/>
                  <a:pt x="339" y="113"/>
                  <a:pt x="331" y="108"/>
                </a:cubicBezTo>
                <a:cubicBezTo>
                  <a:pt x="323" y="104"/>
                  <a:pt x="315" y="111"/>
                  <a:pt x="315" y="111"/>
                </a:cubicBezTo>
                <a:cubicBezTo>
                  <a:pt x="315" y="111"/>
                  <a:pt x="313" y="110"/>
                  <a:pt x="309" y="112"/>
                </a:cubicBezTo>
                <a:cubicBezTo>
                  <a:pt x="306" y="115"/>
                  <a:pt x="300" y="117"/>
                  <a:pt x="296" y="116"/>
                </a:cubicBezTo>
                <a:cubicBezTo>
                  <a:pt x="292" y="114"/>
                  <a:pt x="283" y="117"/>
                  <a:pt x="290" y="108"/>
                </a:cubicBezTo>
                <a:cubicBezTo>
                  <a:pt x="298" y="99"/>
                  <a:pt x="292" y="104"/>
                  <a:pt x="303" y="99"/>
                </a:cubicBezTo>
                <a:cubicBezTo>
                  <a:pt x="315" y="95"/>
                  <a:pt x="331" y="94"/>
                  <a:pt x="317" y="91"/>
                </a:cubicBezTo>
                <a:cubicBezTo>
                  <a:pt x="302" y="87"/>
                  <a:pt x="324" y="87"/>
                  <a:pt x="305" y="78"/>
                </a:cubicBezTo>
                <a:cubicBezTo>
                  <a:pt x="287" y="69"/>
                  <a:pt x="286" y="82"/>
                  <a:pt x="287" y="69"/>
                </a:cubicBezTo>
                <a:cubicBezTo>
                  <a:pt x="287" y="57"/>
                  <a:pt x="285" y="56"/>
                  <a:pt x="281" y="57"/>
                </a:cubicBezTo>
                <a:cubicBezTo>
                  <a:pt x="277" y="57"/>
                  <a:pt x="266" y="60"/>
                  <a:pt x="261" y="61"/>
                </a:cubicBezTo>
                <a:cubicBezTo>
                  <a:pt x="256" y="61"/>
                  <a:pt x="262" y="65"/>
                  <a:pt x="253" y="60"/>
                </a:cubicBezTo>
                <a:cubicBezTo>
                  <a:pt x="245" y="55"/>
                  <a:pt x="241" y="63"/>
                  <a:pt x="245" y="55"/>
                </a:cubicBezTo>
                <a:cubicBezTo>
                  <a:pt x="248" y="47"/>
                  <a:pt x="249" y="46"/>
                  <a:pt x="254" y="41"/>
                </a:cubicBezTo>
                <a:cubicBezTo>
                  <a:pt x="259" y="37"/>
                  <a:pt x="258" y="20"/>
                  <a:pt x="271" y="26"/>
                </a:cubicBezTo>
                <a:cubicBezTo>
                  <a:pt x="284" y="33"/>
                  <a:pt x="279" y="31"/>
                  <a:pt x="289" y="31"/>
                </a:cubicBezTo>
                <a:cubicBezTo>
                  <a:pt x="300" y="32"/>
                  <a:pt x="304" y="30"/>
                  <a:pt x="304" y="28"/>
                </a:cubicBezTo>
                <a:cubicBezTo>
                  <a:pt x="304" y="26"/>
                  <a:pt x="292" y="20"/>
                  <a:pt x="292" y="20"/>
                </a:cubicBezTo>
                <a:cubicBezTo>
                  <a:pt x="292" y="20"/>
                  <a:pt x="288" y="22"/>
                  <a:pt x="290" y="20"/>
                </a:cubicBezTo>
                <a:cubicBezTo>
                  <a:pt x="291" y="18"/>
                  <a:pt x="294" y="14"/>
                  <a:pt x="294" y="14"/>
                </a:cubicBezTo>
                <a:cubicBezTo>
                  <a:pt x="293" y="13"/>
                  <a:pt x="293" y="13"/>
                  <a:pt x="293" y="13"/>
                </a:cubicBezTo>
                <a:cubicBezTo>
                  <a:pt x="408" y="17"/>
                  <a:pt x="504" y="91"/>
                  <a:pt x="541" y="194"/>
                </a:cubicBezTo>
                <a:cubicBezTo>
                  <a:pt x="540" y="193"/>
                  <a:pt x="539" y="194"/>
                  <a:pt x="537" y="191"/>
                </a:cubicBezTo>
                <a:cubicBezTo>
                  <a:pt x="534" y="186"/>
                  <a:pt x="533" y="187"/>
                  <a:pt x="531" y="184"/>
                </a:cubicBezTo>
                <a:cubicBezTo>
                  <a:pt x="528" y="181"/>
                  <a:pt x="525" y="173"/>
                  <a:pt x="523" y="170"/>
                </a:cubicBezTo>
                <a:cubicBezTo>
                  <a:pt x="521" y="168"/>
                  <a:pt x="516" y="167"/>
                  <a:pt x="513" y="166"/>
                </a:cubicBezTo>
                <a:cubicBezTo>
                  <a:pt x="510" y="166"/>
                  <a:pt x="512" y="163"/>
                  <a:pt x="510" y="166"/>
                </a:cubicBezTo>
                <a:cubicBezTo>
                  <a:pt x="509" y="169"/>
                  <a:pt x="514" y="174"/>
                  <a:pt x="514" y="174"/>
                </a:cubicBezTo>
                <a:cubicBezTo>
                  <a:pt x="514" y="185"/>
                  <a:pt x="514" y="185"/>
                  <a:pt x="514" y="185"/>
                </a:cubicBezTo>
                <a:cubicBezTo>
                  <a:pt x="514" y="185"/>
                  <a:pt x="518" y="195"/>
                  <a:pt x="518" y="197"/>
                </a:cubicBezTo>
                <a:cubicBezTo>
                  <a:pt x="518" y="200"/>
                  <a:pt x="515" y="207"/>
                  <a:pt x="515" y="207"/>
                </a:cubicBezTo>
                <a:cubicBezTo>
                  <a:pt x="515" y="207"/>
                  <a:pt x="514" y="215"/>
                  <a:pt x="511" y="216"/>
                </a:cubicBezTo>
                <a:cubicBezTo>
                  <a:pt x="508" y="217"/>
                  <a:pt x="493" y="220"/>
                  <a:pt x="493" y="220"/>
                </a:cubicBezTo>
                <a:cubicBezTo>
                  <a:pt x="493" y="220"/>
                  <a:pt x="489" y="215"/>
                  <a:pt x="486" y="210"/>
                </a:cubicBezTo>
                <a:cubicBezTo>
                  <a:pt x="484" y="206"/>
                  <a:pt x="475" y="204"/>
                  <a:pt x="474" y="202"/>
                </a:cubicBezTo>
                <a:cubicBezTo>
                  <a:pt x="472" y="200"/>
                  <a:pt x="476" y="196"/>
                  <a:pt x="472" y="191"/>
                </a:cubicBezTo>
                <a:cubicBezTo>
                  <a:pt x="468" y="186"/>
                  <a:pt x="472" y="187"/>
                  <a:pt x="467" y="183"/>
                </a:cubicBezTo>
                <a:cubicBezTo>
                  <a:pt x="461" y="178"/>
                  <a:pt x="461" y="178"/>
                  <a:pt x="461" y="178"/>
                </a:cubicBezTo>
                <a:cubicBezTo>
                  <a:pt x="461" y="178"/>
                  <a:pt x="450" y="174"/>
                  <a:pt x="454" y="181"/>
                </a:cubicBezTo>
                <a:cubicBezTo>
                  <a:pt x="457" y="187"/>
                  <a:pt x="453" y="195"/>
                  <a:pt x="456" y="195"/>
                </a:cubicBezTo>
                <a:cubicBezTo>
                  <a:pt x="459" y="196"/>
                  <a:pt x="461" y="193"/>
                  <a:pt x="464" y="199"/>
                </a:cubicBezTo>
                <a:cubicBezTo>
                  <a:pt x="467" y="205"/>
                  <a:pt x="467" y="208"/>
                  <a:pt x="469" y="210"/>
                </a:cubicBezTo>
                <a:cubicBezTo>
                  <a:pt x="471" y="211"/>
                  <a:pt x="472" y="220"/>
                  <a:pt x="474" y="221"/>
                </a:cubicBezTo>
                <a:cubicBezTo>
                  <a:pt x="477" y="221"/>
                  <a:pt x="484" y="221"/>
                  <a:pt x="484" y="224"/>
                </a:cubicBezTo>
                <a:cubicBezTo>
                  <a:pt x="483" y="227"/>
                  <a:pt x="479" y="232"/>
                  <a:pt x="484" y="233"/>
                </a:cubicBezTo>
                <a:cubicBezTo>
                  <a:pt x="488" y="234"/>
                  <a:pt x="489" y="236"/>
                  <a:pt x="491" y="236"/>
                </a:cubicBezTo>
                <a:cubicBezTo>
                  <a:pt x="494" y="235"/>
                  <a:pt x="493" y="236"/>
                  <a:pt x="497" y="234"/>
                </a:cubicBezTo>
                <a:cubicBezTo>
                  <a:pt x="502" y="232"/>
                  <a:pt x="507" y="232"/>
                  <a:pt x="507" y="232"/>
                </a:cubicBezTo>
                <a:cubicBezTo>
                  <a:pt x="507" y="232"/>
                  <a:pt x="513" y="237"/>
                  <a:pt x="513" y="239"/>
                </a:cubicBezTo>
                <a:cubicBezTo>
                  <a:pt x="513" y="241"/>
                  <a:pt x="511" y="252"/>
                  <a:pt x="511" y="252"/>
                </a:cubicBezTo>
                <a:cubicBezTo>
                  <a:pt x="505" y="263"/>
                  <a:pt x="505" y="263"/>
                  <a:pt x="505" y="263"/>
                </a:cubicBezTo>
                <a:cubicBezTo>
                  <a:pt x="505" y="263"/>
                  <a:pt x="506" y="283"/>
                  <a:pt x="502" y="283"/>
                </a:cubicBezTo>
                <a:cubicBezTo>
                  <a:pt x="499" y="283"/>
                  <a:pt x="495" y="291"/>
                  <a:pt x="493" y="292"/>
                </a:cubicBezTo>
                <a:cubicBezTo>
                  <a:pt x="491" y="294"/>
                  <a:pt x="491" y="307"/>
                  <a:pt x="491" y="307"/>
                </a:cubicBezTo>
                <a:cubicBezTo>
                  <a:pt x="485" y="314"/>
                  <a:pt x="485" y="314"/>
                  <a:pt x="485" y="314"/>
                </a:cubicBezTo>
                <a:cubicBezTo>
                  <a:pt x="485" y="314"/>
                  <a:pt x="484" y="324"/>
                  <a:pt x="485" y="326"/>
                </a:cubicBezTo>
                <a:cubicBezTo>
                  <a:pt x="486" y="329"/>
                  <a:pt x="487" y="339"/>
                  <a:pt x="486" y="345"/>
                </a:cubicBezTo>
                <a:cubicBezTo>
                  <a:pt x="484" y="350"/>
                  <a:pt x="477" y="355"/>
                  <a:pt x="477" y="355"/>
                </a:cubicBezTo>
                <a:cubicBezTo>
                  <a:pt x="477" y="355"/>
                  <a:pt x="487" y="364"/>
                  <a:pt x="482" y="365"/>
                </a:cubicBezTo>
                <a:cubicBezTo>
                  <a:pt x="476" y="367"/>
                  <a:pt x="471" y="375"/>
                  <a:pt x="470" y="377"/>
                </a:cubicBezTo>
                <a:cubicBezTo>
                  <a:pt x="469" y="379"/>
                  <a:pt x="469" y="382"/>
                  <a:pt x="466" y="383"/>
                </a:cubicBezTo>
                <a:cubicBezTo>
                  <a:pt x="463" y="384"/>
                  <a:pt x="457" y="384"/>
                  <a:pt x="457" y="386"/>
                </a:cubicBezTo>
                <a:cubicBezTo>
                  <a:pt x="457" y="388"/>
                  <a:pt x="457" y="396"/>
                  <a:pt x="457" y="396"/>
                </a:cubicBezTo>
                <a:cubicBezTo>
                  <a:pt x="446" y="411"/>
                  <a:pt x="446" y="411"/>
                  <a:pt x="446" y="411"/>
                </a:cubicBezTo>
                <a:cubicBezTo>
                  <a:pt x="434" y="422"/>
                  <a:pt x="434" y="422"/>
                  <a:pt x="434" y="422"/>
                </a:cubicBezTo>
                <a:cubicBezTo>
                  <a:pt x="434" y="422"/>
                  <a:pt x="435" y="429"/>
                  <a:pt x="431" y="429"/>
                </a:cubicBezTo>
                <a:cubicBezTo>
                  <a:pt x="427" y="430"/>
                  <a:pt x="414" y="435"/>
                  <a:pt x="412" y="437"/>
                </a:cubicBezTo>
                <a:cubicBezTo>
                  <a:pt x="410" y="439"/>
                  <a:pt x="401" y="444"/>
                  <a:pt x="397" y="444"/>
                </a:cubicBezTo>
                <a:cubicBezTo>
                  <a:pt x="394" y="444"/>
                  <a:pt x="399" y="453"/>
                  <a:pt x="394" y="444"/>
                </a:cubicBezTo>
                <a:cubicBezTo>
                  <a:pt x="389" y="435"/>
                  <a:pt x="393" y="440"/>
                  <a:pt x="388" y="430"/>
                </a:cubicBezTo>
                <a:cubicBezTo>
                  <a:pt x="384" y="420"/>
                  <a:pt x="384" y="427"/>
                  <a:pt x="384" y="420"/>
                </a:cubicBezTo>
                <a:cubicBezTo>
                  <a:pt x="384" y="412"/>
                  <a:pt x="384" y="419"/>
                  <a:pt x="384" y="412"/>
                </a:cubicBezTo>
                <a:close/>
                <a:moveTo>
                  <a:pt x="164" y="48"/>
                </a:moveTo>
                <a:cubicBezTo>
                  <a:pt x="171" y="51"/>
                  <a:pt x="171" y="51"/>
                  <a:pt x="171" y="51"/>
                </a:cubicBezTo>
                <a:cubicBezTo>
                  <a:pt x="171" y="51"/>
                  <a:pt x="170" y="53"/>
                  <a:pt x="169" y="54"/>
                </a:cubicBezTo>
                <a:cubicBezTo>
                  <a:pt x="168" y="55"/>
                  <a:pt x="164" y="60"/>
                  <a:pt x="164" y="62"/>
                </a:cubicBezTo>
                <a:cubicBezTo>
                  <a:pt x="164" y="63"/>
                  <a:pt x="164" y="67"/>
                  <a:pt x="164" y="67"/>
                </a:cubicBezTo>
                <a:cubicBezTo>
                  <a:pt x="162" y="71"/>
                  <a:pt x="162" y="71"/>
                  <a:pt x="162" y="71"/>
                </a:cubicBezTo>
                <a:cubicBezTo>
                  <a:pt x="162" y="71"/>
                  <a:pt x="160" y="72"/>
                  <a:pt x="159" y="72"/>
                </a:cubicBezTo>
                <a:cubicBezTo>
                  <a:pt x="158" y="73"/>
                  <a:pt x="157" y="74"/>
                  <a:pt x="157" y="76"/>
                </a:cubicBezTo>
                <a:cubicBezTo>
                  <a:pt x="157" y="78"/>
                  <a:pt x="158" y="81"/>
                  <a:pt x="158" y="81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2" y="93"/>
                  <a:pt x="152" y="93"/>
                  <a:pt x="152" y="93"/>
                </a:cubicBezTo>
                <a:cubicBezTo>
                  <a:pt x="152" y="93"/>
                  <a:pt x="147" y="94"/>
                  <a:pt x="145" y="93"/>
                </a:cubicBezTo>
                <a:cubicBezTo>
                  <a:pt x="143" y="92"/>
                  <a:pt x="143" y="88"/>
                  <a:pt x="143" y="88"/>
                </a:cubicBezTo>
                <a:cubicBezTo>
                  <a:pt x="148" y="84"/>
                  <a:pt x="148" y="84"/>
                  <a:pt x="148" y="84"/>
                </a:cubicBezTo>
                <a:cubicBezTo>
                  <a:pt x="148" y="84"/>
                  <a:pt x="149" y="83"/>
                  <a:pt x="147" y="82"/>
                </a:cubicBezTo>
                <a:cubicBezTo>
                  <a:pt x="146" y="81"/>
                  <a:pt x="146" y="78"/>
                  <a:pt x="143" y="79"/>
                </a:cubicBezTo>
                <a:cubicBezTo>
                  <a:pt x="140" y="79"/>
                  <a:pt x="135" y="83"/>
                  <a:pt x="135" y="83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1" y="87"/>
                  <a:pt x="128" y="92"/>
                  <a:pt x="129" y="92"/>
                </a:cubicBezTo>
                <a:cubicBezTo>
                  <a:pt x="130" y="92"/>
                  <a:pt x="133" y="94"/>
                  <a:pt x="133" y="94"/>
                </a:cubicBezTo>
                <a:cubicBezTo>
                  <a:pt x="133" y="94"/>
                  <a:pt x="133" y="96"/>
                  <a:pt x="133" y="97"/>
                </a:cubicBezTo>
                <a:cubicBezTo>
                  <a:pt x="133" y="99"/>
                  <a:pt x="132" y="102"/>
                  <a:pt x="132" y="102"/>
                </a:cubicBezTo>
                <a:cubicBezTo>
                  <a:pt x="132" y="102"/>
                  <a:pt x="131" y="104"/>
                  <a:pt x="128" y="103"/>
                </a:cubicBezTo>
                <a:cubicBezTo>
                  <a:pt x="124" y="103"/>
                  <a:pt x="121" y="102"/>
                  <a:pt x="119" y="101"/>
                </a:cubicBezTo>
                <a:cubicBezTo>
                  <a:pt x="118" y="101"/>
                  <a:pt x="116" y="100"/>
                  <a:pt x="114" y="100"/>
                </a:cubicBezTo>
                <a:cubicBezTo>
                  <a:pt x="112" y="101"/>
                  <a:pt x="111" y="102"/>
                  <a:pt x="111" y="103"/>
                </a:cubicBezTo>
                <a:cubicBezTo>
                  <a:pt x="110" y="103"/>
                  <a:pt x="103" y="107"/>
                  <a:pt x="103" y="107"/>
                </a:cubicBezTo>
                <a:cubicBezTo>
                  <a:pt x="103" y="107"/>
                  <a:pt x="101" y="108"/>
                  <a:pt x="101" y="110"/>
                </a:cubicBezTo>
                <a:cubicBezTo>
                  <a:pt x="101" y="111"/>
                  <a:pt x="99" y="116"/>
                  <a:pt x="99" y="116"/>
                </a:cubicBezTo>
                <a:cubicBezTo>
                  <a:pt x="99" y="116"/>
                  <a:pt x="97" y="118"/>
                  <a:pt x="93" y="119"/>
                </a:cubicBezTo>
                <a:cubicBezTo>
                  <a:pt x="88" y="120"/>
                  <a:pt x="88" y="121"/>
                  <a:pt x="88" y="121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85" y="126"/>
                  <a:pt x="82" y="129"/>
                  <a:pt x="80" y="132"/>
                </a:cubicBezTo>
                <a:cubicBezTo>
                  <a:pt x="77" y="134"/>
                  <a:pt x="71" y="139"/>
                  <a:pt x="70" y="140"/>
                </a:cubicBezTo>
                <a:cubicBezTo>
                  <a:pt x="69" y="140"/>
                  <a:pt x="66" y="143"/>
                  <a:pt x="65" y="146"/>
                </a:cubicBezTo>
                <a:cubicBezTo>
                  <a:pt x="64" y="148"/>
                  <a:pt x="64" y="152"/>
                  <a:pt x="63" y="153"/>
                </a:cubicBezTo>
                <a:cubicBezTo>
                  <a:pt x="62" y="155"/>
                  <a:pt x="61" y="158"/>
                  <a:pt x="61" y="161"/>
                </a:cubicBezTo>
                <a:cubicBezTo>
                  <a:pt x="60" y="164"/>
                  <a:pt x="59" y="167"/>
                  <a:pt x="57" y="168"/>
                </a:cubicBezTo>
                <a:cubicBezTo>
                  <a:pt x="56" y="169"/>
                  <a:pt x="54" y="171"/>
                  <a:pt x="53" y="171"/>
                </a:cubicBezTo>
                <a:cubicBezTo>
                  <a:pt x="52" y="171"/>
                  <a:pt x="46" y="173"/>
                  <a:pt x="44" y="175"/>
                </a:cubicBezTo>
                <a:cubicBezTo>
                  <a:pt x="42" y="176"/>
                  <a:pt x="41" y="179"/>
                  <a:pt x="41" y="180"/>
                </a:cubicBezTo>
                <a:cubicBezTo>
                  <a:pt x="41" y="181"/>
                  <a:pt x="44" y="183"/>
                  <a:pt x="45" y="183"/>
                </a:cubicBezTo>
                <a:cubicBezTo>
                  <a:pt x="46" y="183"/>
                  <a:pt x="49" y="184"/>
                  <a:pt x="49" y="184"/>
                </a:cubicBezTo>
                <a:cubicBezTo>
                  <a:pt x="49" y="184"/>
                  <a:pt x="50" y="190"/>
                  <a:pt x="50" y="191"/>
                </a:cubicBezTo>
                <a:cubicBezTo>
                  <a:pt x="50" y="192"/>
                  <a:pt x="48" y="196"/>
                  <a:pt x="50" y="196"/>
                </a:cubicBezTo>
                <a:cubicBezTo>
                  <a:pt x="52" y="196"/>
                  <a:pt x="55" y="197"/>
                  <a:pt x="55" y="197"/>
                </a:cubicBezTo>
                <a:cubicBezTo>
                  <a:pt x="60" y="198"/>
                  <a:pt x="60" y="198"/>
                  <a:pt x="60" y="198"/>
                </a:cubicBezTo>
                <a:cubicBezTo>
                  <a:pt x="64" y="201"/>
                  <a:pt x="64" y="201"/>
                  <a:pt x="64" y="201"/>
                </a:cubicBezTo>
                <a:cubicBezTo>
                  <a:pt x="67" y="203"/>
                  <a:pt x="67" y="203"/>
                  <a:pt x="67" y="203"/>
                </a:cubicBezTo>
                <a:cubicBezTo>
                  <a:pt x="67" y="203"/>
                  <a:pt x="66" y="206"/>
                  <a:pt x="66" y="207"/>
                </a:cubicBezTo>
                <a:cubicBezTo>
                  <a:pt x="65" y="208"/>
                  <a:pt x="64" y="211"/>
                  <a:pt x="63" y="210"/>
                </a:cubicBezTo>
                <a:cubicBezTo>
                  <a:pt x="62" y="210"/>
                  <a:pt x="62" y="210"/>
                  <a:pt x="61" y="208"/>
                </a:cubicBezTo>
                <a:cubicBezTo>
                  <a:pt x="60" y="205"/>
                  <a:pt x="60" y="204"/>
                  <a:pt x="58" y="204"/>
                </a:cubicBezTo>
                <a:cubicBezTo>
                  <a:pt x="56" y="203"/>
                  <a:pt x="54" y="205"/>
                  <a:pt x="53" y="205"/>
                </a:cubicBezTo>
                <a:cubicBezTo>
                  <a:pt x="52" y="204"/>
                  <a:pt x="50" y="204"/>
                  <a:pt x="48" y="202"/>
                </a:cubicBezTo>
                <a:cubicBezTo>
                  <a:pt x="47" y="201"/>
                  <a:pt x="46" y="204"/>
                  <a:pt x="47" y="201"/>
                </a:cubicBezTo>
                <a:cubicBezTo>
                  <a:pt x="47" y="198"/>
                  <a:pt x="48" y="196"/>
                  <a:pt x="48" y="195"/>
                </a:cubicBezTo>
                <a:cubicBezTo>
                  <a:pt x="47" y="194"/>
                  <a:pt x="45" y="191"/>
                  <a:pt x="44" y="191"/>
                </a:cubicBezTo>
                <a:cubicBezTo>
                  <a:pt x="42" y="191"/>
                  <a:pt x="44" y="194"/>
                  <a:pt x="42" y="191"/>
                </a:cubicBezTo>
                <a:cubicBezTo>
                  <a:pt x="40" y="188"/>
                  <a:pt x="39" y="187"/>
                  <a:pt x="38" y="188"/>
                </a:cubicBezTo>
                <a:cubicBezTo>
                  <a:pt x="37" y="188"/>
                  <a:pt x="36" y="188"/>
                  <a:pt x="36" y="187"/>
                </a:cubicBezTo>
                <a:cubicBezTo>
                  <a:pt x="36" y="185"/>
                  <a:pt x="37" y="182"/>
                  <a:pt x="37" y="180"/>
                </a:cubicBezTo>
                <a:cubicBezTo>
                  <a:pt x="37" y="179"/>
                  <a:pt x="38" y="176"/>
                  <a:pt x="38" y="175"/>
                </a:cubicBezTo>
                <a:cubicBezTo>
                  <a:pt x="38" y="174"/>
                  <a:pt x="38" y="172"/>
                  <a:pt x="39" y="170"/>
                </a:cubicBezTo>
                <a:cubicBezTo>
                  <a:pt x="60" y="123"/>
                  <a:pt x="95" y="84"/>
                  <a:pt x="138" y="56"/>
                </a:cubicBezTo>
                <a:cubicBezTo>
                  <a:pt x="147" y="51"/>
                  <a:pt x="156" y="48"/>
                  <a:pt x="164" y="48"/>
                </a:cubicBezTo>
                <a:close/>
                <a:moveTo>
                  <a:pt x="28" y="196"/>
                </a:moveTo>
                <a:cubicBezTo>
                  <a:pt x="29" y="196"/>
                  <a:pt x="31" y="196"/>
                  <a:pt x="31" y="197"/>
                </a:cubicBezTo>
                <a:cubicBezTo>
                  <a:pt x="31" y="200"/>
                  <a:pt x="32" y="202"/>
                  <a:pt x="31" y="204"/>
                </a:cubicBezTo>
                <a:cubicBezTo>
                  <a:pt x="31" y="206"/>
                  <a:pt x="31" y="206"/>
                  <a:pt x="31" y="213"/>
                </a:cubicBezTo>
                <a:cubicBezTo>
                  <a:pt x="31" y="220"/>
                  <a:pt x="33" y="221"/>
                  <a:pt x="32" y="223"/>
                </a:cubicBezTo>
                <a:cubicBezTo>
                  <a:pt x="31" y="226"/>
                  <a:pt x="30" y="229"/>
                  <a:pt x="29" y="231"/>
                </a:cubicBezTo>
                <a:cubicBezTo>
                  <a:pt x="29" y="234"/>
                  <a:pt x="31" y="240"/>
                  <a:pt x="32" y="242"/>
                </a:cubicBezTo>
                <a:cubicBezTo>
                  <a:pt x="33" y="243"/>
                  <a:pt x="33" y="243"/>
                  <a:pt x="34" y="245"/>
                </a:cubicBezTo>
                <a:cubicBezTo>
                  <a:pt x="35" y="246"/>
                  <a:pt x="32" y="251"/>
                  <a:pt x="35" y="246"/>
                </a:cubicBezTo>
                <a:cubicBezTo>
                  <a:pt x="39" y="241"/>
                  <a:pt x="40" y="239"/>
                  <a:pt x="40" y="239"/>
                </a:cubicBezTo>
                <a:cubicBezTo>
                  <a:pt x="42" y="236"/>
                  <a:pt x="42" y="236"/>
                  <a:pt x="42" y="236"/>
                </a:cubicBezTo>
                <a:cubicBezTo>
                  <a:pt x="42" y="236"/>
                  <a:pt x="42" y="233"/>
                  <a:pt x="47" y="233"/>
                </a:cubicBezTo>
                <a:cubicBezTo>
                  <a:pt x="51" y="234"/>
                  <a:pt x="51" y="233"/>
                  <a:pt x="53" y="235"/>
                </a:cubicBezTo>
                <a:cubicBezTo>
                  <a:pt x="54" y="237"/>
                  <a:pt x="51" y="241"/>
                  <a:pt x="53" y="242"/>
                </a:cubicBezTo>
                <a:cubicBezTo>
                  <a:pt x="55" y="242"/>
                  <a:pt x="62" y="239"/>
                  <a:pt x="64" y="240"/>
                </a:cubicBezTo>
                <a:cubicBezTo>
                  <a:pt x="65" y="240"/>
                  <a:pt x="67" y="240"/>
                  <a:pt x="68" y="243"/>
                </a:cubicBezTo>
                <a:cubicBezTo>
                  <a:pt x="69" y="246"/>
                  <a:pt x="71" y="251"/>
                  <a:pt x="72" y="252"/>
                </a:cubicBezTo>
                <a:cubicBezTo>
                  <a:pt x="74" y="253"/>
                  <a:pt x="74" y="256"/>
                  <a:pt x="74" y="259"/>
                </a:cubicBezTo>
                <a:cubicBezTo>
                  <a:pt x="75" y="262"/>
                  <a:pt x="81" y="263"/>
                  <a:pt x="83" y="263"/>
                </a:cubicBezTo>
                <a:cubicBezTo>
                  <a:pt x="84" y="263"/>
                  <a:pt x="90" y="264"/>
                  <a:pt x="92" y="265"/>
                </a:cubicBezTo>
                <a:cubicBezTo>
                  <a:pt x="94" y="266"/>
                  <a:pt x="92" y="269"/>
                  <a:pt x="95" y="270"/>
                </a:cubicBezTo>
                <a:cubicBezTo>
                  <a:pt x="99" y="271"/>
                  <a:pt x="100" y="278"/>
                  <a:pt x="100" y="278"/>
                </a:cubicBezTo>
                <a:cubicBezTo>
                  <a:pt x="100" y="278"/>
                  <a:pt x="101" y="284"/>
                  <a:pt x="100" y="286"/>
                </a:cubicBezTo>
                <a:cubicBezTo>
                  <a:pt x="99" y="287"/>
                  <a:pt x="100" y="290"/>
                  <a:pt x="102" y="291"/>
                </a:cubicBezTo>
                <a:cubicBezTo>
                  <a:pt x="104" y="291"/>
                  <a:pt x="110" y="292"/>
                  <a:pt x="110" y="292"/>
                </a:cubicBezTo>
                <a:cubicBezTo>
                  <a:pt x="110" y="292"/>
                  <a:pt x="107" y="296"/>
                  <a:pt x="111" y="298"/>
                </a:cubicBezTo>
                <a:cubicBezTo>
                  <a:pt x="116" y="300"/>
                  <a:pt x="121" y="302"/>
                  <a:pt x="122" y="303"/>
                </a:cubicBezTo>
                <a:cubicBezTo>
                  <a:pt x="124" y="303"/>
                  <a:pt x="119" y="307"/>
                  <a:pt x="125" y="307"/>
                </a:cubicBezTo>
                <a:cubicBezTo>
                  <a:pt x="131" y="307"/>
                  <a:pt x="136" y="306"/>
                  <a:pt x="138" y="308"/>
                </a:cubicBezTo>
                <a:cubicBezTo>
                  <a:pt x="141" y="310"/>
                  <a:pt x="139" y="313"/>
                  <a:pt x="146" y="317"/>
                </a:cubicBezTo>
                <a:cubicBezTo>
                  <a:pt x="153" y="321"/>
                  <a:pt x="155" y="322"/>
                  <a:pt x="157" y="323"/>
                </a:cubicBezTo>
                <a:cubicBezTo>
                  <a:pt x="158" y="324"/>
                  <a:pt x="162" y="323"/>
                  <a:pt x="161" y="329"/>
                </a:cubicBezTo>
                <a:cubicBezTo>
                  <a:pt x="160" y="334"/>
                  <a:pt x="159" y="337"/>
                  <a:pt x="157" y="340"/>
                </a:cubicBezTo>
                <a:cubicBezTo>
                  <a:pt x="154" y="342"/>
                  <a:pt x="151" y="349"/>
                  <a:pt x="149" y="351"/>
                </a:cubicBezTo>
                <a:cubicBezTo>
                  <a:pt x="147" y="353"/>
                  <a:pt x="145" y="357"/>
                  <a:pt x="147" y="360"/>
                </a:cubicBezTo>
                <a:cubicBezTo>
                  <a:pt x="149" y="364"/>
                  <a:pt x="151" y="368"/>
                  <a:pt x="151" y="370"/>
                </a:cubicBezTo>
                <a:cubicBezTo>
                  <a:pt x="151" y="372"/>
                  <a:pt x="152" y="379"/>
                  <a:pt x="151" y="381"/>
                </a:cubicBezTo>
                <a:cubicBezTo>
                  <a:pt x="149" y="384"/>
                  <a:pt x="147" y="389"/>
                  <a:pt x="147" y="389"/>
                </a:cubicBezTo>
                <a:cubicBezTo>
                  <a:pt x="147" y="389"/>
                  <a:pt x="151" y="393"/>
                  <a:pt x="148" y="396"/>
                </a:cubicBezTo>
                <a:cubicBezTo>
                  <a:pt x="144" y="400"/>
                  <a:pt x="139" y="404"/>
                  <a:pt x="137" y="404"/>
                </a:cubicBezTo>
                <a:cubicBezTo>
                  <a:pt x="134" y="405"/>
                  <a:pt x="129" y="410"/>
                  <a:pt x="129" y="410"/>
                </a:cubicBezTo>
                <a:cubicBezTo>
                  <a:pt x="129" y="410"/>
                  <a:pt x="129" y="421"/>
                  <a:pt x="129" y="423"/>
                </a:cubicBezTo>
                <a:cubicBezTo>
                  <a:pt x="128" y="425"/>
                  <a:pt x="118" y="443"/>
                  <a:pt x="122" y="447"/>
                </a:cubicBezTo>
                <a:cubicBezTo>
                  <a:pt x="125" y="451"/>
                  <a:pt x="126" y="455"/>
                  <a:pt x="125" y="457"/>
                </a:cubicBezTo>
                <a:cubicBezTo>
                  <a:pt x="124" y="460"/>
                  <a:pt x="123" y="460"/>
                  <a:pt x="122" y="462"/>
                </a:cubicBezTo>
                <a:cubicBezTo>
                  <a:pt x="121" y="464"/>
                  <a:pt x="114" y="462"/>
                  <a:pt x="118" y="468"/>
                </a:cubicBezTo>
                <a:cubicBezTo>
                  <a:pt x="122" y="474"/>
                  <a:pt x="124" y="476"/>
                  <a:pt x="126" y="479"/>
                </a:cubicBezTo>
                <a:cubicBezTo>
                  <a:pt x="128" y="483"/>
                  <a:pt x="128" y="484"/>
                  <a:pt x="130" y="487"/>
                </a:cubicBezTo>
                <a:cubicBezTo>
                  <a:pt x="133" y="491"/>
                  <a:pt x="134" y="494"/>
                  <a:pt x="137" y="497"/>
                </a:cubicBezTo>
                <a:cubicBezTo>
                  <a:pt x="140" y="500"/>
                  <a:pt x="144" y="501"/>
                  <a:pt x="144" y="504"/>
                </a:cubicBezTo>
                <a:cubicBezTo>
                  <a:pt x="144" y="507"/>
                  <a:pt x="150" y="514"/>
                  <a:pt x="142" y="509"/>
                </a:cubicBezTo>
                <a:cubicBezTo>
                  <a:pt x="134" y="504"/>
                  <a:pt x="141" y="509"/>
                  <a:pt x="131" y="501"/>
                </a:cubicBezTo>
                <a:cubicBezTo>
                  <a:pt x="121" y="492"/>
                  <a:pt x="119" y="496"/>
                  <a:pt x="114" y="491"/>
                </a:cubicBezTo>
                <a:cubicBezTo>
                  <a:pt x="110" y="485"/>
                  <a:pt x="117" y="504"/>
                  <a:pt x="108" y="482"/>
                </a:cubicBezTo>
                <a:cubicBezTo>
                  <a:pt x="100" y="460"/>
                  <a:pt x="98" y="463"/>
                  <a:pt x="96" y="458"/>
                </a:cubicBezTo>
                <a:cubicBezTo>
                  <a:pt x="94" y="453"/>
                  <a:pt x="95" y="458"/>
                  <a:pt x="89" y="447"/>
                </a:cubicBezTo>
                <a:cubicBezTo>
                  <a:pt x="83" y="437"/>
                  <a:pt x="88" y="444"/>
                  <a:pt x="83" y="437"/>
                </a:cubicBezTo>
                <a:cubicBezTo>
                  <a:pt x="78" y="430"/>
                  <a:pt x="77" y="439"/>
                  <a:pt x="75" y="427"/>
                </a:cubicBezTo>
                <a:cubicBezTo>
                  <a:pt x="72" y="414"/>
                  <a:pt x="72" y="422"/>
                  <a:pt x="68" y="408"/>
                </a:cubicBezTo>
                <a:cubicBezTo>
                  <a:pt x="65" y="394"/>
                  <a:pt x="71" y="393"/>
                  <a:pt x="63" y="386"/>
                </a:cubicBezTo>
                <a:cubicBezTo>
                  <a:pt x="55" y="379"/>
                  <a:pt x="56" y="383"/>
                  <a:pt x="53" y="378"/>
                </a:cubicBezTo>
                <a:cubicBezTo>
                  <a:pt x="51" y="373"/>
                  <a:pt x="54" y="377"/>
                  <a:pt x="47" y="365"/>
                </a:cubicBezTo>
                <a:cubicBezTo>
                  <a:pt x="40" y="353"/>
                  <a:pt x="31" y="348"/>
                  <a:pt x="31" y="327"/>
                </a:cubicBezTo>
                <a:cubicBezTo>
                  <a:pt x="31" y="307"/>
                  <a:pt x="31" y="303"/>
                  <a:pt x="31" y="303"/>
                </a:cubicBezTo>
                <a:cubicBezTo>
                  <a:pt x="31" y="303"/>
                  <a:pt x="21" y="295"/>
                  <a:pt x="24" y="283"/>
                </a:cubicBezTo>
                <a:cubicBezTo>
                  <a:pt x="28" y="270"/>
                  <a:pt x="29" y="274"/>
                  <a:pt x="28" y="270"/>
                </a:cubicBezTo>
                <a:cubicBezTo>
                  <a:pt x="27" y="267"/>
                  <a:pt x="25" y="267"/>
                  <a:pt x="22" y="263"/>
                </a:cubicBezTo>
                <a:cubicBezTo>
                  <a:pt x="18" y="258"/>
                  <a:pt x="18" y="258"/>
                  <a:pt x="17" y="255"/>
                </a:cubicBezTo>
                <a:cubicBezTo>
                  <a:pt x="17" y="253"/>
                  <a:pt x="16" y="251"/>
                  <a:pt x="15" y="249"/>
                </a:cubicBezTo>
                <a:cubicBezTo>
                  <a:pt x="18" y="230"/>
                  <a:pt x="22" y="213"/>
                  <a:pt x="28" y="196"/>
                </a:cubicBezTo>
                <a:close/>
                <a:moveTo>
                  <a:pt x="192" y="540"/>
                </a:moveTo>
                <a:cubicBezTo>
                  <a:pt x="191" y="539"/>
                  <a:pt x="190" y="538"/>
                  <a:pt x="190" y="537"/>
                </a:cubicBezTo>
                <a:cubicBezTo>
                  <a:pt x="190" y="537"/>
                  <a:pt x="189" y="525"/>
                  <a:pt x="191" y="525"/>
                </a:cubicBezTo>
                <a:cubicBezTo>
                  <a:pt x="194" y="525"/>
                  <a:pt x="198" y="527"/>
                  <a:pt x="202" y="524"/>
                </a:cubicBezTo>
                <a:cubicBezTo>
                  <a:pt x="206" y="521"/>
                  <a:pt x="210" y="517"/>
                  <a:pt x="210" y="517"/>
                </a:cubicBezTo>
                <a:cubicBezTo>
                  <a:pt x="211" y="522"/>
                  <a:pt x="211" y="522"/>
                  <a:pt x="211" y="522"/>
                </a:cubicBezTo>
                <a:cubicBezTo>
                  <a:pt x="211" y="522"/>
                  <a:pt x="207" y="523"/>
                  <a:pt x="219" y="521"/>
                </a:cubicBezTo>
                <a:cubicBezTo>
                  <a:pt x="232" y="519"/>
                  <a:pt x="232" y="520"/>
                  <a:pt x="236" y="518"/>
                </a:cubicBezTo>
                <a:cubicBezTo>
                  <a:pt x="241" y="516"/>
                  <a:pt x="246" y="506"/>
                  <a:pt x="249" y="512"/>
                </a:cubicBezTo>
                <a:cubicBezTo>
                  <a:pt x="251" y="518"/>
                  <a:pt x="245" y="516"/>
                  <a:pt x="251" y="518"/>
                </a:cubicBezTo>
                <a:cubicBezTo>
                  <a:pt x="257" y="521"/>
                  <a:pt x="268" y="517"/>
                  <a:pt x="268" y="517"/>
                </a:cubicBezTo>
                <a:cubicBezTo>
                  <a:pt x="268" y="517"/>
                  <a:pt x="287" y="518"/>
                  <a:pt x="289" y="516"/>
                </a:cubicBezTo>
                <a:cubicBezTo>
                  <a:pt x="291" y="514"/>
                  <a:pt x="291" y="511"/>
                  <a:pt x="294" y="512"/>
                </a:cubicBezTo>
                <a:cubicBezTo>
                  <a:pt x="298" y="512"/>
                  <a:pt x="300" y="517"/>
                  <a:pt x="300" y="517"/>
                </a:cubicBezTo>
                <a:cubicBezTo>
                  <a:pt x="289" y="523"/>
                  <a:pt x="289" y="523"/>
                  <a:pt x="289" y="523"/>
                </a:cubicBezTo>
                <a:cubicBezTo>
                  <a:pt x="279" y="531"/>
                  <a:pt x="279" y="531"/>
                  <a:pt x="279" y="531"/>
                </a:cubicBezTo>
                <a:cubicBezTo>
                  <a:pt x="279" y="531"/>
                  <a:pt x="275" y="532"/>
                  <a:pt x="279" y="534"/>
                </a:cubicBezTo>
                <a:cubicBezTo>
                  <a:pt x="283" y="536"/>
                  <a:pt x="285" y="535"/>
                  <a:pt x="289" y="536"/>
                </a:cubicBezTo>
                <a:cubicBezTo>
                  <a:pt x="294" y="536"/>
                  <a:pt x="305" y="545"/>
                  <a:pt x="307" y="540"/>
                </a:cubicBezTo>
                <a:cubicBezTo>
                  <a:pt x="310" y="534"/>
                  <a:pt x="311" y="534"/>
                  <a:pt x="313" y="531"/>
                </a:cubicBezTo>
                <a:cubicBezTo>
                  <a:pt x="315" y="527"/>
                  <a:pt x="314" y="523"/>
                  <a:pt x="319" y="523"/>
                </a:cubicBezTo>
                <a:cubicBezTo>
                  <a:pt x="323" y="523"/>
                  <a:pt x="328" y="525"/>
                  <a:pt x="328" y="525"/>
                </a:cubicBezTo>
                <a:cubicBezTo>
                  <a:pt x="324" y="533"/>
                  <a:pt x="324" y="533"/>
                  <a:pt x="324" y="533"/>
                </a:cubicBezTo>
                <a:cubicBezTo>
                  <a:pt x="324" y="533"/>
                  <a:pt x="332" y="532"/>
                  <a:pt x="335" y="532"/>
                </a:cubicBezTo>
                <a:cubicBezTo>
                  <a:pt x="338" y="532"/>
                  <a:pt x="339" y="538"/>
                  <a:pt x="343" y="533"/>
                </a:cubicBezTo>
                <a:cubicBezTo>
                  <a:pt x="348" y="529"/>
                  <a:pt x="348" y="529"/>
                  <a:pt x="353" y="528"/>
                </a:cubicBezTo>
                <a:cubicBezTo>
                  <a:pt x="358" y="527"/>
                  <a:pt x="364" y="525"/>
                  <a:pt x="366" y="526"/>
                </a:cubicBezTo>
                <a:cubicBezTo>
                  <a:pt x="368" y="527"/>
                  <a:pt x="372" y="527"/>
                  <a:pt x="374" y="527"/>
                </a:cubicBezTo>
                <a:cubicBezTo>
                  <a:pt x="376" y="527"/>
                  <a:pt x="386" y="534"/>
                  <a:pt x="388" y="533"/>
                </a:cubicBezTo>
                <a:cubicBezTo>
                  <a:pt x="389" y="532"/>
                  <a:pt x="392" y="532"/>
                  <a:pt x="396" y="532"/>
                </a:cubicBezTo>
                <a:cubicBezTo>
                  <a:pt x="362" y="548"/>
                  <a:pt x="324" y="556"/>
                  <a:pt x="285" y="556"/>
                </a:cubicBezTo>
                <a:cubicBezTo>
                  <a:pt x="252" y="556"/>
                  <a:pt x="221" y="550"/>
                  <a:pt x="192" y="54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/>
          <p:cNvSpPr>
            <a:spLocks noChangeAspect="1" noEditPoints="1"/>
          </p:cNvSpPr>
          <p:nvPr/>
        </p:nvSpPr>
        <p:spPr bwMode="auto">
          <a:xfrm>
            <a:off x="5637212" y="4862248"/>
            <a:ext cx="239705" cy="320040"/>
          </a:xfrm>
          <a:custGeom>
            <a:avLst/>
            <a:gdLst>
              <a:gd name="T0" fmla="*/ 0 w 349"/>
              <a:gd name="T1" fmla="*/ 29 h 469"/>
              <a:gd name="T2" fmla="*/ 319 w 349"/>
              <a:gd name="T3" fmla="*/ 469 h 469"/>
              <a:gd name="T4" fmla="*/ 319 w 349"/>
              <a:gd name="T5" fmla="*/ 0 h 469"/>
              <a:gd name="T6" fmla="*/ 41 w 349"/>
              <a:gd name="T7" fmla="*/ 429 h 469"/>
              <a:gd name="T8" fmla="*/ 41 w 349"/>
              <a:gd name="T9" fmla="*/ 369 h 469"/>
              <a:gd name="T10" fmla="*/ 93 w 349"/>
              <a:gd name="T11" fmla="*/ 421 h 469"/>
              <a:gd name="T12" fmla="*/ 41 w 349"/>
              <a:gd name="T13" fmla="*/ 359 h 469"/>
              <a:gd name="T14" fmla="*/ 41 w 349"/>
              <a:gd name="T15" fmla="*/ 300 h 469"/>
              <a:gd name="T16" fmla="*/ 93 w 349"/>
              <a:gd name="T17" fmla="*/ 351 h 469"/>
              <a:gd name="T18" fmla="*/ 41 w 349"/>
              <a:gd name="T19" fmla="*/ 290 h 469"/>
              <a:gd name="T20" fmla="*/ 41 w 349"/>
              <a:gd name="T21" fmla="*/ 230 h 469"/>
              <a:gd name="T22" fmla="*/ 93 w 349"/>
              <a:gd name="T23" fmla="*/ 281 h 469"/>
              <a:gd name="T24" fmla="*/ 41 w 349"/>
              <a:gd name="T25" fmla="*/ 221 h 469"/>
              <a:gd name="T26" fmla="*/ 41 w 349"/>
              <a:gd name="T27" fmla="*/ 161 h 469"/>
              <a:gd name="T28" fmla="*/ 93 w 349"/>
              <a:gd name="T29" fmla="*/ 212 h 469"/>
              <a:gd name="T30" fmla="*/ 115 w 349"/>
              <a:gd name="T31" fmla="*/ 429 h 469"/>
              <a:gd name="T32" fmla="*/ 115 w 349"/>
              <a:gd name="T33" fmla="*/ 369 h 469"/>
              <a:gd name="T34" fmla="*/ 167 w 349"/>
              <a:gd name="T35" fmla="*/ 421 h 469"/>
              <a:gd name="T36" fmla="*/ 115 w 349"/>
              <a:gd name="T37" fmla="*/ 359 h 469"/>
              <a:gd name="T38" fmla="*/ 115 w 349"/>
              <a:gd name="T39" fmla="*/ 300 h 469"/>
              <a:gd name="T40" fmla="*/ 167 w 349"/>
              <a:gd name="T41" fmla="*/ 351 h 469"/>
              <a:gd name="T42" fmla="*/ 115 w 349"/>
              <a:gd name="T43" fmla="*/ 290 h 469"/>
              <a:gd name="T44" fmla="*/ 115 w 349"/>
              <a:gd name="T45" fmla="*/ 230 h 469"/>
              <a:gd name="T46" fmla="*/ 167 w 349"/>
              <a:gd name="T47" fmla="*/ 281 h 469"/>
              <a:gd name="T48" fmla="*/ 115 w 349"/>
              <a:gd name="T49" fmla="*/ 221 h 469"/>
              <a:gd name="T50" fmla="*/ 115 w 349"/>
              <a:gd name="T51" fmla="*/ 161 h 469"/>
              <a:gd name="T52" fmla="*/ 167 w 349"/>
              <a:gd name="T53" fmla="*/ 212 h 469"/>
              <a:gd name="T54" fmla="*/ 189 w 349"/>
              <a:gd name="T55" fmla="*/ 429 h 469"/>
              <a:gd name="T56" fmla="*/ 189 w 349"/>
              <a:gd name="T57" fmla="*/ 369 h 469"/>
              <a:gd name="T58" fmla="*/ 240 w 349"/>
              <a:gd name="T59" fmla="*/ 421 h 469"/>
              <a:gd name="T60" fmla="*/ 189 w 349"/>
              <a:gd name="T61" fmla="*/ 359 h 469"/>
              <a:gd name="T62" fmla="*/ 189 w 349"/>
              <a:gd name="T63" fmla="*/ 300 h 469"/>
              <a:gd name="T64" fmla="*/ 240 w 349"/>
              <a:gd name="T65" fmla="*/ 351 h 469"/>
              <a:gd name="T66" fmla="*/ 189 w 349"/>
              <a:gd name="T67" fmla="*/ 290 h 469"/>
              <a:gd name="T68" fmla="*/ 189 w 349"/>
              <a:gd name="T69" fmla="*/ 230 h 469"/>
              <a:gd name="T70" fmla="*/ 240 w 349"/>
              <a:gd name="T71" fmla="*/ 281 h 469"/>
              <a:gd name="T72" fmla="*/ 189 w 349"/>
              <a:gd name="T73" fmla="*/ 221 h 469"/>
              <a:gd name="T74" fmla="*/ 189 w 349"/>
              <a:gd name="T75" fmla="*/ 161 h 469"/>
              <a:gd name="T76" fmla="*/ 240 w 349"/>
              <a:gd name="T77" fmla="*/ 212 h 469"/>
              <a:gd name="T78" fmla="*/ 314 w 349"/>
              <a:gd name="T79" fmla="*/ 421 h 469"/>
              <a:gd name="T80" fmla="*/ 255 w 349"/>
              <a:gd name="T81" fmla="*/ 421 h 469"/>
              <a:gd name="T82" fmla="*/ 255 w 349"/>
              <a:gd name="T83" fmla="*/ 308 h 469"/>
              <a:gd name="T84" fmla="*/ 314 w 349"/>
              <a:gd name="T85" fmla="*/ 308 h 469"/>
              <a:gd name="T86" fmla="*/ 306 w 349"/>
              <a:gd name="T87" fmla="*/ 290 h 469"/>
              <a:gd name="T88" fmla="*/ 255 w 349"/>
              <a:gd name="T89" fmla="*/ 238 h 469"/>
              <a:gd name="T90" fmla="*/ 314 w 349"/>
              <a:gd name="T91" fmla="*/ 238 h 469"/>
              <a:gd name="T92" fmla="*/ 306 w 349"/>
              <a:gd name="T93" fmla="*/ 221 h 469"/>
              <a:gd name="T94" fmla="*/ 255 w 349"/>
              <a:gd name="T95" fmla="*/ 169 h 469"/>
              <a:gd name="T96" fmla="*/ 314 w 349"/>
              <a:gd name="T97" fmla="*/ 169 h 469"/>
              <a:gd name="T98" fmla="*/ 314 w 349"/>
              <a:gd name="T99" fmla="*/ 121 h 469"/>
              <a:gd name="T100" fmla="*/ 26 w 349"/>
              <a:gd name="T101" fmla="*/ 66 h 469"/>
              <a:gd name="T102" fmla="*/ 323 w 349"/>
              <a:gd name="T103" fmla="*/ 66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469">
                <a:moveTo>
                  <a:pt x="319" y="0"/>
                </a:move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56"/>
                  <a:pt x="13" y="469"/>
                  <a:pt x="30" y="469"/>
                </a:cubicBezTo>
                <a:cubicBezTo>
                  <a:pt x="319" y="469"/>
                  <a:pt x="319" y="469"/>
                  <a:pt x="319" y="469"/>
                </a:cubicBezTo>
                <a:cubicBezTo>
                  <a:pt x="335" y="469"/>
                  <a:pt x="349" y="456"/>
                  <a:pt x="349" y="439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9" y="13"/>
                  <a:pt x="335" y="0"/>
                  <a:pt x="319" y="0"/>
                </a:cubicBezTo>
                <a:close/>
                <a:moveTo>
                  <a:pt x="93" y="421"/>
                </a:moveTo>
                <a:cubicBezTo>
                  <a:pt x="93" y="425"/>
                  <a:pt x="89" y="429"/>
                  <a:pt x="85" y="429"/>
                </a:cubicBezTo>
                <a:cubicBezTo>
                  <a:pt x="41" y="429"/>
                  <a:pt x="41" y="429"/>
                  <a:pt x="41" y="429"/>
                </a:cubicBezTo>
                <a:cubicBezTo>
                  <a:pt x="37" y="429"/>
                  <a:pt x="33" y="425"/>
                  <a:pt x="33" y="421"/>
                </a:cubicBezTo>
                <a:cubicBezTo>
                  <a:pt x="33" y="378"/>
                  <a:pt x="33" y="378"/>
                  <a:pt x="33" y="378"/>
                </a:cubicBezTo>
                <a:cubicBezTo>
                  <a:pt x="33" y="373"/>
                  <a:pt x="37" y="369"/>
                  <a:pt x="41" y="369"/>
                </a:cubicBezTo>
                <a:cubicBezTo>
                  <a:pt x="85" y="369"/>
                  <a:pt x="85" y="369"/>
                  <a:pt x="85" y="369"/>
                </a:cubicBezTo>
                <a:cubicBezTo>
                  <a:pt x="89" y="369"/>
                  <a:pt x="93" y="373"/>
                  <a:pt x="93" y="378"/>
                </a:cubicBezTo>
                <a:lnTo>
                  <a:pt x="93" y="421"/>
                </a:lnTo>
                <a:close/>
                <a:moveTo>
                  <a:pt x="93" y="351"/>
                </a:moveTo>
                <a:cubicBezTo>
                  <a:pt x="93" y="356"/>
                  <a:pt x="89" y="359"/>
                  <a:pt x="85" y="359"/>
                </a:cubicBezTo>
                <a:cubicBezTo>
                  <a:pt x="41" y="359"/>
                  <a:pt x="41" y="359"/>
                  <a:pt x="41" y="359"/>
                </a:cubicBezTo>
                <a:cubicBezTo>
                  <a:pt x="37" y="359"/>
                  <a:pt x="33" y="356"/>
                  <a:pt x="33" y="351"/>
                </a:cubicBezTo>
                <a:cubicBezTo>
                  <a:pt x="33" y="308"/>
                  <a:pt x="33" y="308"/>
                  <a:pt x="33" y="308"/>
                </a:cubicBezTo>
                <a:cubicBezTo>
                  <a:pt x="33" y="303"/>
                  <a:pt x="37" y="300"/>
                  <a:pt x="41" y="300"/>
                </a:cubicBezTo>
                <a:cubicBezTo>
                  <a:pt x="85" y="300"/>
                  <a:pt x="85" y="300"/>
                  <a:pt x="85" y="300"/>
                </a:cubicBezTo>
                <a:cubicBezTo>
                  <a:pt x="89" y="300"/>
                  <a:pt x="93" y="303"/>
                  <a:pt x="93" y="308"/>
                </a:cubicBezTo>
                <a:lnTo>
                  <a:pt x="93" y="351"/>
                </a:lnTo>
                <a:close/>
                <a:moveTo>
                  <a:pt x="93" y="281"/>
                </a:moveTo>
                <a:cubicBezTo>
                  <a:pt x="93" y="286"/>
                  <a:pt x="89" y="290"/>
                  <a:pt x="85" y="290"/>
                </a:cubicBezTo>
                <a:cubicBezTo>
                  <a:pt x="41" y="290"/>
                  <a:pt x="41" y="290"/>
                  <a:pt x="41" y="290"/>
                </a:cubicBezTo>
                <a:cubicBezTo>
                  <a:pt x="37" y="290"/>
                  <a:pt x="33" y="286"/>
                  <a:pt x="33" y="281"/>
                </a:cubicBezTo>
                <a:cubicBezTo>
                  <a:pt x="33" y="238"/>
                  <a:pt x="33" y="238"/>
                  <a:pt x="33" y="238"/>
                </a:cubicBezTo>
                <a:cubicBezTo>
                  <a:pt x="33" y="234"/>
                  <a:pt x="37" y="230"/>
                  <a:pt x="41" y="230"/>
                </a:cubicBezTo>
                <a:cubicBezTo>
                  <a:pt x="85" y="230"/>
                  <a:pt x="85" y="230"/>
                  <a:pt x="85" y="230"/>
                </a:cubicBezTo>
                <a:cubicBezTo>
                  <a:pt x="89" y="230"/>
                  <a:pt x="93" y="234"/>
                  <a:pt x="93" y="238"/>
                </a:cubicBezTo>
                <a:lnTo>
                  <a:pt x="93" y="281"/>
                </a:lnTo>
                <a:close/>
                <a:moveTo>
                  <a:pt x="93" y="212"/>
                </a:moveTo>
                <a:cubicBezTo>
                  <a:pt x="93" y="217"/>
                  <a:pt x="89" y="221"/>
                  <a:pt x="85" y="221"/>
                </a:cubicBezTo>
                <a:cubicBezTo>
                  <a:pt x="41" y="221"/>
                  <a:pt x="41" y="221"/>
                  <a:pt x="41" y="221"/>
                </a:cubicBezTo>
                <a:cubicBezTo>
                  <a:pt x="37" y="221"/>
                  <a:pt x="33" y="217"/>
                  <a:pt x="33" y="212"/>
                </a:cubicBezTo>
                <a:cubicBezTo>
                  <a:pt x="33" y="169"/>
                  <a:pt x="33" y="169"/>
                  <a:pt x="33" y="169"/>
                </a:cubicBezTo>
                <a:cubicBezTo>
                  <a:pt x="33" y="165"/>
                  <a:pt x="37" y="161"/>
                  <a:pt x="41" y="161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9" y="161"/>
                  <a:pt x="93" y="165"/>
                  <a:pt x="93" y="169"/>
                </a:cubicBezTo>
                <a:lnTo>
                  <a:pt x="93" y="212"/>
                </a:lnTo>
                <a:close/>
                <a:moveTo>
                  <a:pt x="167" y="421"/>
                </a:moveTo>
                <a:cubicBezTo>
                  <a:pt x="167" y="425"/>
                  <a:pt x="163" y="429"/>
                  <a:pt x="158" y="429"/>
                </a:cubicBezTo>
                <a:cubicBezTo>
                  <a:pt x="115" y="429"/>
                  <a:pt x="115" y="429"/>
                  <a:pt x="115" y="429"/>
                </a:cubicBezTo>
                <a:cubicBezTo>
                  <a:pt x="111" y="429"/>
                  <a:pt x="107" y="425"/>
                  <a:pt x="107" y="421"/>
                </a:cubicBezTo>
                <a:cubicBezTo>
                  <a:pt x="107" y="378"/>
                  <a:pt x="107" y="378"/>
                  <a:pt x="107" y="378"/>
                </a:cubicBezTo>
                <a:cubicBezTo>
                  <a:pt x="107" y="373"/>
                  <a:pt x="111" y="369"/>
                  <a:pt x="115" y="369"/>
                </a:cubicBezTo>
                <a:cubicBezTo>
                  <a:pt x="158" y="369"/>
                  <a:pt x="158" y="369"/>
                  <a:pt x="158" y="369"/>
                </a:cubicBezTo>
                <a:cubicBezTo>
                  <a:pt x="163" y="369"/>
                  <a:pt x="167" y="373"/>
                  <a:pt x="167" y="378"/>
                </a:cubicBezTo>
                <a:lnTo>
                  <a:pt x="167" y="421"/>
                </a:lnTo>
                <a:close/>
                <a:moveTo>
                  <a:pt x="167" y="351"/>
                </a:moveTo>
                <a:cubicBezTo>
                  <a:pt x="167" y="356"/>
                  <a:pt x="163" y="359"/>
                  <a:pt x="158" y="359"/>
                </a:cubicBezTo>
                <a:cubicBezTo>
                  <a:pt x="115" y="359"/>
                  <a:pt x="115" y="359"/>
                  <a:pt x="115" y="359"/>
                </a:cubicBezTo>
                <a:cubicBezTo>
                  <a:pt x="111" y="359"/>
                  <a:pt x="107" y="356"/>
                  <a:pt x="107" y="351"/>
                </a:cubicBezTo>
                <a:cubicBezTo>
                  <a:pt x="107" y="308"/>
                  <a:pt x="107" y="308"/>
                  <a:pt x="107" y="308"/>
                </a:cubicBezTo>
                <a:cubicBezTo>
                  <a:pt x="107" y="303"/>
                  <a:pt x="111" y="300"/>
                  <a:pt x="115" y="300"/>
                </a:cubicBezTo>
                <a:cubicBezTo>
                  <a:pt x="158" y="300"/>
                  <a:pt x="158" y="300"/>
                  <a:pt x="158" y="300"/>
                </a:cubicBezTo>
                <a:cubicBezTo>
                  <a:pt x="163" y="300"/>
                  <a:pt x="167" y="303"/>
                  <a:pt x="167" y="308"/>
                </a:cubicBezTo>
                <a:lnTo>
                  <a:pt x="167" y="351"/>
                </a:lnTo>
                <a:close/>
                <a:moveTo>
                  <a:pt x="167" y="281"/>
                </a:moveTo>
                <a:cubicBezTo>
                  <a:pt x="167" y="286"/>
                  <a:pt x="163" y="290"/>
                  <a:pt x="158" y="290"/>
                </a:cubicBezTo>
                <a:cubicBezTo>
                  <a:pt x="115" y="290"/>
                  <a:pt x="115" y="290"/>
                  <a:pt x="115" y="290"/>
                </a:cubicBezTo>
                <a:cubicBezTo>
                  <a:pt x="111" y="290"/>
                  <a:pt x="107" y="286"/>
                  <a:pt x="107" y="281"/>
                </a:cubicBezTo>
                <a:cubicBezTo>
                  <a:pt x="107" y="238"/>
                  <a:pt x="107" y="238"/>
                  <a:pt x="107" y="238"/>
                </a:cubicBezTo>
                <a:cubicBezTo>
                  <a:pt x="107" y="234"/>
                  <a:pt x="111" y="230"/>
                  <a:pt x="115" y="230"/>
                </a:cubicBezTo>
                <a:cubicBezTo>
                  <a:pt x="158" y="230"/>
                  <a:pt x="158" y="230"/>
                  <a:pt x="158" y="230"/>
                </a:cubicBezTo>
                <a:cubicBezTo>
                  <a:pt x="163" y="230"/>
                  <a:pt x="167" y="234"/>
                  <a:pt x="167" y="238"/>
                </a:cubicBezTo>
                <a:lnTo>
                  <a:pt x="167" y="281"/>
                </a:lnTo>
                <a:close/>
                <a:moveTo>
                  <a:pt x="167" y="212"/>
                </a:moveTo>
                <a:cubicBezTo>
                  <a:pt x="167" y="217"/>
                  <a:pt x="163" y="221"/>
                  <a:pt x="158" y="221"/>
                </a:cubicBezTo>
                <a:cubicBezTo>
                  <a:pt x="115" y="221"/>
                  <a:pt x="115" y="221"/>
                  <a:pt x="115" y="221"/>
                </a:cubicBezTo>
                <a:cubicBezTo>
                  <a:pt x="111" y="221"/>
                  <a:pt x="107" y="217"/>
                  <a:pt x="107" y="212"/>
                </a:cubicBezTo>
                <a:cubicBezTo>
                  <a:pt x="107" y="169"/>
                  <a:pt x="107" y="169"/>
                  <a:pt x="107" y="169"/>
                </a:cubicBezTo>
                <a:cubicBezTo>
                  <a:pt x="107" y="165"/>
                  <a:pt x="111" y="161"/>
                  <a:pt x="115" y="161"/>
                </a:cubicBezTo>
                <a:cubicBezTo>
                  <a:pt x="158" y="161"/>
                  <a:pt x="158" y="161"/>
                  <a:pt x="158" y="161"/>
                </a:cubicBezTo>
                <a:cubicBezTo>
                  <a:pt x="163" y="161"/>
                  <a:pt x="167" y="165"/>
                  <a:pt x="167" y="169"/>
                </a:cubicBezTo>
                <a:lnTo>
                  <a:pt x="167" y="212"/>
                </a:lnTo>
                <a:close/>
                <a:moveTo>
                  <a:pt x="240" y="421"/>
                </a:moveTo>
                <a:cubicBezTo>
                  <a:pt x="240" y="425"/>
                  <a:pt x="237" y="429"/>
                  <a:pt x="232" y="429"/>
                </a:cubicBezTo>
                <a:cubicBezTo>
                  <a:pt x="189" y="429"/>
                  <a:pt x="189" y="429"/>
                  <a:pt x="189" y="429"/>
                </a:cubicBezTo>
                <a:cubicBezTo>
                  <a:pt x="184" y="429"/>
                  <a:pt x="181" y="425"/>
                  <a:pt x="181" y="421"/>
                </a:cubicBezTo>
                <a:cubicBezTo>
                  <a:pt x="181" y="378"/>
                  <a:pt x="181" y="378"/>
                  <a:pt x="181" y="378"/>
                </a:cubicBezTo>
                <a:cubicBezTo>
                  <a:pt x="181" y="373"/>
                  <a:pt x="184" y="369"/>
                  <a:pt x="189" y="369"/>
                </a:cubicBezTo>
                <a:cubicBezTo>
                  <a:pt x="232" y="369"/>
                  <a:pt x="232" y="369"/>
                  <a:pt x="232" y="369"/>
                </a:cubicBezTo>
                <a:cubicBezTo>
                  <a:pt x="237" y="369"/>
                  <a:pt x="240" y="373"/>
                  <a:pt x="240" y="378"/>
                </a:cubicBezTo>
                <a:lnTo>
                  <a:pt x="240" y="421"/>
                </a:lnTo>
                <a:close/>
                <a:moveTo>
                  <a:pt x="240" y="351"/>
                </a:moveTo>
                <a:cubicBezTo>
                  <a:pt x="240" y="356"/>
                  <a:pt x="237" y="359"/>
                  <a:pt x="232" y="359"/>
                </a:cubicBezTo>
                <a:cubicBezTo>
                  <a:pt x="189" y="359"/>
                  <a:pt x="189" y="359"/>
                  <a:pt x="189" y="359"/>
                </a:cubicBezTo>
                <a:cubicBezTo>
                  <a:pt x="184" y="359"/>
                  <a:pt x="181" y="356"/>
                  <a:pt x="181" y="351"/>
                </a:cubicBezTo>
                <a:cubicBezTo>
                  <a:pt x="181" y="308"/>
                  <a:pt x="181" y="308"/>
                  <a:pt x="181" y="308"/>
                </a:cubicBezTo>
                <a:cubicBezTo>
                  <a:pt x="181" y="303"/>
                  <a:pt x="184" y="300"/>
                  <a:pt x="189" y="300"/>
                </a:cubicBezTo>
                <a:cubicBezTo>
                  <a:pt x="232" y="300"/>
                  <a:pt x="232" y="300"/>
                  <a:pt x="232" y="300"/>
                </a:cubicBezTo>
                <a:cubicBezTo>
                  <a:pt x="237" y="300"/>
                  <a:pt x="240" y="303"/>
                  <a:pt x="240" y="308"/>
                </a:cubicBezTo>
                <a:lnTo>
                  <a:pt x="240" y="351"/>
                </a:lnTo>
                <a:close/>
                <a:moveTo>
                  <a:pt x="240" y="281"/>
                </a:moveTo>
                <a:cubicBezTo>
                  <a:pt x="240" y="286"/>
                  <a:pt x="237" y="290"/>
                  <a:pt x="232" y="290"/>
                </a:cubicBezTo>
                <a:cubicBezTo>
                  <a:pt x="189" y="290"/>
                  <a:pt x="189" y="290"/>
                  <a:pt x="189" y="290"/>
                </a:cubicBezTo>
                <a:cubicBezTo>
                  <a:pt x="184" y="290"/>
                  <a:pt x="181" y="286"/>
                  <a:pt x="181" y="281"/>
                </a:cubicBezTo>
                <a:cubicBezTo>
                  <a:pt x="181" y="238"/>
                  <a:pt x="181" y="238"/>
                  <a:pt x="181" y="238"/>
                </a:cubicBezTo>
                <a:cubicBezTo>
                  <a:pt x="181" y="234"/>
                  <a:pt x="184" y="230"/>
                  <a:pt x="189" y="230"/>
                </a:cubicBezTo>
                <a:cubicBezTo>
                  <a:pt x="232" y="230"/>
                  <a:pt x="232" y="230"/>
                  <a:pt x="232" y="230"/>
                </a:cubicBezTo>
                <a:cubicBezTo>
                  <a:pt x="237" y="230"/>
                  <a:pt x="240" y="234"/>
                  <a:pt x="240" y="238"/>
                </a:cubicBezTo>
                <a:lnTo>
                  <a:pt x="240" y="281"/>
                </a:lnTo>
                <a:close/>
                <a:moveTo>
                  <a:pt x="240" y="212"/>
                </a:moveTo>
                <a:cubicBezTo>
                  <a:pt x="240" y="217"/>
                  <a:pt x="237" y="221"/>
                  <a:pt x="232" y="221"/>
                </a:cubicBezTo>
                <a:cubicBezTo>
                  <a:pt x="189" y="221"/>
                  <a:pt x="189" y="221"/>
                  <a:pt x="189" y="221"/>
                </a:cubicBezTo>
                <a:cubicBezTo>
                  <a:pt x="184" y="221"/>
                  <a:pt x="181" y="217"/>
                  <a:pt x="181" y="212"/>
                </a:cubicBezTo>
                <a:cubicBezTo>
                  <a:pt x="181" y="169"/>
                  <a:pt x="181" y="169"/>
                  <a:pt x="181" y="169"/>
                </a:cubicBezTo>
                <a:cubicBezTo>
                  <a:pt x="181" y="165"/>
                  <a:pt x="184" y="161"/>
                  <a:pt x="189" y="161"/>
                </a:cubicBezTo>
                <a:cubicBezTo>
                  <a:pt x="232" y="161"/>
                  <a:pt x="232" y="161"/>
                  <a:pt x="232" y="161"/>
                </a:cubicBezTo>
                <a:cubicBezTo>
                  <a:pt x="237" y="161"/>
                  <a:pt x="240" y="165"/>
                  <a:pt x="240" y="169"/>
                </a:cubicBezTo>
                <a:lnTo>
                  <a:pt x="240" y="212"/>
                </a:lnTo>
                <a:close/>
                <a:moveTo>
                  <a:pt x="314" y="332"/>
                </a:moveTo>
                <a:cubicBezTo>
                  <a:pt x="314" y="332"/>
                  <a:pt x="314" y="332"/>
                  <a:pt x="314" y="332"/>
                </a:cubicBezTo>
                <a:cubicBezTo>
                  <a:pt x="314" y="421"/>
                  <a:pt x="314" y="421"/>
                  <a:pt x="314" y="421"/>
                </a:cubicBezTo>
                <a:cubicBezTo>
                  <a:pt x="314" y="425"/>
                  <a:pt x="311" y="429"/>
                  <a:pt x="306" y="429"/>
                </a:cubicBezTo>
                <a:cubicBezTo>
                  <a:pt x="263" y="429"/>
                  <a:pt x="263" y="429"/>
                  <a:pt x="263" y="429"/>
                </a:cubicBezTo>
                <a:cubicBezTo>
                  <a:pt x="258" y="429"/>
                  <a:pt x="255" y="425"/>
                  <a:pt x="255" y="421"/>
                </a:cubicBezTo>
                <a:cubicBezTo>
                  <a:pt x="255" y="351"/>
                  <a:pt x="255" y="351"/>
                  <a:pt x="255" y="351"/>
                </a:cubicBezTo>
                <a:cubicBezTo>
                  <a:pt x="255" y="332"/>
                  <a:pt x="255" y="332"/>
                  <a:pt x="255" y="332"/>
                </a:cubicBezTo>
                <a:cubicBezTo>
                  <a:pt x="255" y="308"/>
                  <a:pt x="255" y="308"/>
                  <a:pt x="255" y="308"/>
                </a:cubicBezTo>
                <a:cubicBezTo>
                  <a:pt x="255" y="303"/>
                  <a:pt x="258" y="300"/>
                  <a:pt x="263" y="300"/>
                </a:cubicBezTo>
                <a:cubicBezTo>
                  <a:pt x="306" y="300"/>
                  <a:pt x="306" y="300"/>
                  <a:pt x="306" y="300"/>
                </a:cubicBezTo>
                <a:cubicBezTo>
                  <a:pt x="311" y="300"/>
                  <a:pt x="314" y="303"/>
                  <a:pt x="314" y="308"/>
                </a:cubicBezTo>
                <a:lnTo>
                  <a:pt x="314" y="332"/>
                </a:lnTo>
                <a:close/>
                <a:moveTo>
                  <a:pt x="314" y="281"/>
                </a:moveTo>
                <a:cubicBezTo>
                  <a:pt x="314" y="286"/>
                  <a:pt x="311" y="290"/>
                  <a:pt x="306" y="290"/>
                </a:cubicBezTo>
                <a:cubicBezTo>
                  <a:pt x="263" y="290"/>
                  <a:pt x="263" y="290"/>
                  <a:pt x="263" y="290"/>
                </a:cubicBezTo>
                <a:cubicBezTo>
                  <a:pt x="258" y="290"/>
                  <a:pt x="255" y="286"/>
                  <a:pt x="255" y="281"/>
                </a:cubicBezTo>
                <a:cubicBezTo>
                  <a:pt x="255" y="238"/>
                  <a:pt x="255" y="238"/>
                  <a:pt x="255" y="238"/>
                </a:cubicBezTo>
                <a:cubicBezTo>
                  <a:pt x="255" y="234"/>
                  <a:pt x="258" y="230"/>
                  <a:pt x="263" y="230"/>
                </a:cubicBezTo>
                <a:cubicBezTo>
                  <a:pt x="306" y="230"/>
                  <a:pt x="306" y="230"/>
                  <a:pt x="306" y="230"/>
                </a:cubicBezTo>
                <a:cubicBezTo>
                  <a:pt x="311" y="230"/>
                  <a:pt x="314" y="234"/>
                  <a:pt x="314" y="238"/>
                </a:cubicBezTo>
                <a:lnTo>
                  <a:pt x="314" y="281"/>
                </a:lnTo>
                <a:close/>
                <a:moveTo>
                  <a:pt x="314" y="212"/>
                </a:moveTo>
                <a:cubicBezTo>
                  <a:pt x="314" y="217"/>
                  <a:pt x="311" y="221"/>
                  <a:pt x="306" y="221"/>
                </a:cubicBezTo>
                <a:cubicBezTo>
                  <a:pt x="263" y="221"/>
                  <a:pt x="263" y="221"/>
                  <a:pt x="263" y="221"/>
                </a:cubicBezTo>
                <a:cubicBezTo>
                  <a:pt x="258" y="221"/>
                  <a:pt x="255" y="217"/>
                  <a:pt x="255" y="212"/>
                </a:cubicBezTo>
                <a:cubicBezTo>
                  <a:pt x="255" y="169"/>
                  <a:pt x="255" y="169"/>
                  <a:pt x="255" y="169"/>
                </a:cubicBezTo>
                <a:cubicBezTo>
                  <a:pt x="255" y="165"/>
                  <a:pt x="258" y="161"/>
                  <a:pt x="263" y="161"/>
                </a:cubicBezTo>
                <a:cubicBezTo>
                  <a:pt x="306" y="161"/>
                  <a:pt x="306" y="161"/>
                  <a:pt x="306" y="161"/>
                </a:cubicBezTo>
                <a:cubicBezTo>
                  <a:pt x="311" y="161"/>
                  <a:pt x="314" y="165"/>
                  <a:pt x="314" y="169"/>
                </a:cubicBezTo>
                <a:lnTo>
                  <a:pt x="314" y="212"/>
                </a:lnTo>
                <a:close/>
                <a:moveTo>
                  <a:pt x="323" y="112"/>
                </a:moveTo>
                <a:cubicBezTo>
                  <a:pt x="323" y="117"/>
                  <a:pt x="319" y="121"/>
                  <a:pt x="314" y="121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0" y="121"/>
                  <a:pt x="26" y="117"/>
                  <a:pt x="26" y="112"/>
                </a:cubicBezTo>
                <a:cubicBezTo>
                  <a:pt x="26" y="66"/>
                  <a:pt x="26" y="66"/>
                  <a:pt x="26" y="66"/>
                </a:cubicBezTo>
                <a:cubicBezTo>
                  <a:pt x="26" y="61"/>
                  <a:pt x="30" y="57"/>
                  <a:pt x="35" y="57"/>
                </a:cubicBezTo>
                <a:cubicBezTo>
                  <a:pt x="314" y="57"/>
                  <a:pt x="314" y="57"/>
                  <a:pt x="314" y="57"/>
                </a:cubicBezTo>
                <a:cubicBezTo>
                  <a:pt x="319" y="57"/>
                  <a:pt x="323" y="61"/>
                  <a:pt x="323" y="66"/>
                </a:cubicBezTo>
                <a:lnTo>
                  <a:pt x="323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399212" y="4862248"/>
            <a:ext cx="343902" cy="320040"/>
            <a:chOff x="9839325" y="1808163"/>
            <a:chExt cx="388937" cy="3619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9839325" y="1808163"/>
              <a:ext cx="388937" cy="361950"/>
            </a:xfrm>
            <a:custGeom>
              <a:avLst/>
              <a:gdLst>
                <a:gd name="T0" fmla="*/ 435 w 465"/>
                <a:gd name="T1" fmla="*/ 431 h 431"/>
                <a:gd name="T2" fmla="*/ 0 w 465"/>
                <a:gd name="T3" fmla="*/ 431 h 431"/>
                <a:gd name="T4" fmla="*/ 0 w 465"/>
                <a:gd name="T5" fmla="*/ 19 h 431"/>
                <a:gd name="T6" fmla="*/ 32 w 465"/>
                <a:gd name="T7" fmla="*/ 19 h 431"/>
                <a:gd name="T8" fmla="*/ 32 w 465"/>
                <a:gd name="T9" fmla="*/ 399 h 431"/>
                <a:gd name="T10" fmla="*/ 435 w 465"/>
                <a:gd name="T11" fmla="*/ 399 h 431"/>
                <a:gd name="T12" fmla="*/ 435 w 465"/>
                <a:gd name="T13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431">
                  <a:moveTo>
                    <a:pt x="435" y="431"/>
                  </a:moveTo>
                  <a:cubicBezTo>
                    <a:pt x="406" y="431"/>
                    <a:pt x="0" y="431"/>
                    <a:pt x="0" y="431"/>
                  </a:cubicBezTo>
                  <a:cubicBezTo>
                    <a:pt x="0" y="431"/>
                    <a:pt x="0" y="34"/>
                    <a:pt x="0" y="19"/>
                  </a:cubicBezTo>
                  <a:cubicBezTo>
                    <a:pt x="0" y="4"/>
                    <a:pt x="32" y="0"/>
                    <a:pt x="32" y="19"/>
                  </a:cubicBezTo>
                  <a:cubicBezTo>
                    <a:pt x="32" y="38"/>
                    <a:pt x="32" y="399"/>
                    <a:pt x="32" y="399"/>
                  </a:cubicBezTo>
                  <a:cubicBezTo>
                    <a:pt x="32" y="399"/>
                    <a:pt x="413" y="399"/>
                    <a:pt x="435" y="399"/>
                  </a:cubicBezTo>
                  <a:cubicBezTo>
                    <a:pt x="458" y="399"/>
                    <a:pt x="465" y="431"/>
                    <a:pt x="435" y="4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9885363" y="1863725"/>
              <a:ext cx="287337" cy="234950"/>
            </a:xfrm>
            <a:custGeom>
              <a:avLst/>
              <a:gdLst>
                <a:gd name="T0" fmla="*/ 11 w 343"/>
                <a:gd name="T1" fmla="*/ 281 h 281"/>
                <a:gd name="T2" fmla="*/ 6 w 343"/>
                <a:gd name="T3" fmla="*/ 279 h 281"/>
                <a:gd name="T4" fmla="*/ 3 w 343"/>
                <a:gd name="T5" fmla="*/ 266 h 281"/>
                <a:gd name="T6" fmla="*/ 38 w 343"/>
                <a:gd name="T7" fmla="*/ 210 h 281"/>
                <a:gd name="T8" fmla="*/ 51 w 343"/>
                <a:gd name="T9" fmla="*/ 207 h 281"/>
                <a:gd name="T10" fmla="*/ 88 w 343"/>
                <a:gd name="T11" fmla="*/ 229 h 281"/>
                <a:gd name="T12" fmla="*/ 200 w 343"/>
                <a:gd name="T13" fmla="*/ 83 h 281"/>
                <a:gd name="T14" fmla="*/ 210 w 343"/>
                <a:gd name="T15" fmla="*/ 80 h 281"/>
                <a:gd name="T16" fmla="*/ 217 w 343"/>
                <a:gd name="T17" fmla="*/ 86 h 281"/>
                <a:gd name="T18" fmla="*/ 239 w 343"/>
                <a:gd name="T19" fmla="*/ 155 h 281"/>
                <a:gd name="T20" fmla="*/ 324 w 343"/>
                <a:gd name="T21" fmla="*/ 7 h 281"/>
                <a:gd name="T22" fmla="*/ 337 w 343"/>
                <a:gd name="T23" fmla="*/ 3 h 281"/>
                <a:gd name="T24" fmla="*/ 340 w 343"/>
                <a:gd name="T25" fmla="*/ 16 h 281"/>
                <a:gd name="T26" fmla="*/ 245 w 343"/>
                <a:gd name="T27" fmla="*/ 183 h 281"/>
                <a:gd name="T28" fmla="*/ 236 w 343"/>
                <a:gd name="T29" fmla="*/ 188 h 281"/>
                <a:gd name="T30" fmla="*/ 228 w 343"/>
                <a:gd name="T31" fmla="*/ 181 h 281"/>
                <a:gd name="T32" fmla="*/ 204 w 343"/>
                <a:gd name="T33" fmla="*/ 109 h 281"/>
                <a:gd name="T34" fmla="*/ 98 w 343"/>
                <a:gd name="T35" fmla="*/ 247 h 281"/>
                <a:gd name="T36" fmla="*/ 86 w 343"/>
                <a:gd name="T37" fmla="*/ 250 h 281"/>
                <a:gd name="T38" fmla="*/ 49 w 343"/>
                <a:gd name="T39" fmla="*/ 228 h 281"/>
                <a:gd name="T40" fmla="*/ 19 w 343"/>
                <a:gd name="T41" fmla="*/ 276 h 281"/>
                <a:gd name="T42" fmla="*/ 11 w 343"/>
                <a:gd name="T4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3" h="281">
                  <a:moveTo>
                    <a:pt x="11" y="281"/>
                  </a:moveTo>
                  <a:cubicBezTo>
                    <a:pt x="9" y="281"/>
                    <a:pt x="7" y="280"/>
                    <a:pt x="6" y="279"/>
                  </a:cubicBezTo>
                  <a:cubicBezTo>
                    <a:pt x="1" y="276"/>
                    <a:pt x="0" y="271"/>
                    <a:pt x="3" y="266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41" y="206"/>
                    <a:pt x="46" y="204"/>
                    <a:pt x="51" y="207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203" y="80"/>
                    <a:pt x="206" y="79"/>
                    <a:pt x="210" y="80"/>
                  </a:cubicBezTo>
                  <a:cubicBezTo>
                    <a:pt x="213" y="80"/>
                    <a:pt x="216" y="83"/>
                    <a:pt x="217" y="86"/>
                  </a:cubicBezTo>
                  <a:cubicBezTo>
                    <a:pt x="239" y="155"/>
                    <a:pt x="239" y="155"/>
                    <a:pt x="239" y="155"/>
                  </a:cubicBezTo>
                  <a:cubicBezTo>
                    <a:pt x="324" y="7"/>
                    <a:pt x="324" y="7"/>
                    <a:pt x="324" y="7"/>
                  </a:cubicBezTo>
                  <a:cubicBezTo>
                    <a:pt x="326" y="2"/>
                    <a:pt x="332" y="0"/>
                    <a:pt x="337" y="3"/>
                  </a:cubicBezTo>
                  <a:cubicBezTo>
                    <a:pt x="341" y="6"/>
                    <a:pt x="343" y="11"/>
                    <a:pt x="340" y="16"/>
                  </a:cubicBezTo>
                  <a:cubicBezTo>
                    <a:pt x="245" y="183"/>
                    <a:pt x="245" y="183"/>
                    <a:pt x="245" y="183"/>
                  </a:cubicBezTo>
                  <a:cubicBezTo>
                    <a:pt x="243" y="187"/>
                    <a:pt x="239" y="189"/>
                    <a:pt x="236" y="188"/>
                  </a:cubicBezTo>
                  <a:cubicBezTo>
                    <a:pt x="232" y="188"/>
                    <a:pt x="229" y="185"/>
                    <a:pt x="228" y="181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98" y="247"/>
                    <a:pt x="98" y="247"/>
                    <a:pt x="98" y="247"/>
                  </a:cubicBezTo>
                  <a:cubicBezTo>
                    <a:pt x="95" y="251"/>
                    <a:pt x="90" y="252"/>
                    <a:pt x="86" y="250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19" y="276"/>
                    <a:pt x="19" y="276"/>
                    <a:pt x="19" y="276"/>
                  </a:cubicBezTo>
                  <a:cubicBezTo>
                    <a:pt x="17" y="279"/>
                    <a:pt x="14" y="281"/>
                    <a:pt x="11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08812" y="3383641"/>
            <a:ext cx="304800" cy="320695"/>
            <a:chOff x="9839325" y="762000"/>
            <a:chExt cx="517525" cy="54451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9839325" y="1281113"/>
              <a:ext cx="51752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9859963" y="1228725"/>
              <a:ext cx="4762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00472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2 w 64"/>
                <a:gd name="T21" fmla="*/ 128 h 145"/>
                <a:gd name="T22" fmla="*/ 52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2" y="128"/>
                  </a:lnTo>
                  <a:lnTo>
                    <a:pt x="52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01996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2 w 64"/>
                <a:gd name="T21" fmla="*/ 128 h 145"/>
                <a:gd name="T22" fmla="*/ 52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2" y="128"/>
                  </a:lnTo>
                  <a:lnTo>
                    <a:pt x="52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98948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3 w 64"/>
                <a:gd name="T21" fmla="*/ 128 h 145"/>
                <a:gd name="T22" fmla="*/ 53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3" y="128"/>
                  </a:lnTo>
                  <a:lnTo>
                    <a:pt x="53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9859963" y="762000"/>
              <a:ext cx="476250" cy="177800"/>
            </a:xfrm>
            <a:custGeom>
              <a:avLst/>
              <a:gdLst>
                <a:gd name="T0" fmla="*/ 300 w 300"/>
                <a:gd name="T1" fmla="*/ 95 h 112"/>
                <a:gd name="T2" fmla="*/ 150 w 300"/>
                <a:gd name="T3" fmla="*/ 0 h 112"/>
                <a:gd name="T4" fmla="*/ 0 w 300"/>
                <a:gd name="T5" fmla="*/ 95 h 112"/>
                <a:gd name="T6" fmla="*/ 0 w 300"/>
                <a:gd name="T7" fmla="*/ 112 h 112"/>
                <a:gd name="T8" fmla="*/ 300 w 300"/>
                <a:gd name="T9" fmla="*/ 112 h 112"/>
                <a:gd name="T10" fmla="*/ 300 w 300"/>
                <a:gd name="T11" fmla="*/ 9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112">
                  <a:moveTo>
                    <a:pt x="300" y="95"/>
                  </a:moveTo>
                  <a:lnTo>
                    <a:pt x="150" y="0"/>
                  </a:lnTo>
                  <a:lnTo>
                    <a:pt x="0" y="95"/>
                  </a:lnTo>
                  <a:lnTo>
                    <a:pt x="0" y="112"/>
                  </a:lnTo>
                  <a:lnTo>
                    <a:pt x="300" y="112"/>
                  </a:lnTo>
                  <a:lnTo>
                    <a:pt x="300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16"/>
          <p:cNvSpPr>
            <a:spLocks noChangeAspect="1" noEditPoints="1"/>
          </p:cNvSpPr>
          <p:nvPr/>
        </p:nvSpPr>
        <p:spPr bwMode="auto">
          <a:xfrm>
            <a:off x="7008812" y="4336468"/>
            <a:ext cx="242066" cy="320040"/>
          </a:xfrm>
          <a:custGeom>
            <a:avLst/>
            <a:gdLst>
              <a:gd name="T0" fmla="*/ 0 w 208"/>
              <a:gd name="T1" fmla="*/ 1 h 275"/>
              <a:gd name="T2" fmla="*/ 2 w 208"/>
              <a:gd name="T3" fmla="*/ 275 h 275"/>
              <a:gd name="T4" fmla="*/ 208 w 208"/>
              <a:gd name="T5" fmla="*/ 274 h 275"/>
              <a:gd name="T6" fmla="*/ 207 w 208"/>
              <a:gd name="T7" fmla="*/ 0 h 275"/>
              <a:gd name="T8" fmla="*/ 0 w 208"/>
              <a:gd name="T9" fmla="*/ 1 h 275"/>
              <a:gd name="T10" fmla="*/ 120 w 208"/>
              <a:gd name="T11" fmla="*/ 261 h 275"/>
              <a:gd name="T12" fmla="*/ 92 w 208"/>
              <a:gd name="T13" fmla="*/ 261 h 275"/>
              <a:gd name="T14" fmla="*/ 92 w 208"/>
              <a:gd name="T15" fmla="*/ 241 h 275"/>
              <a:gd name="T16" fmla="*/ 119 w 208"/>
              <a:gd name="T17" fmla="*/ 241 h 275"/>
              <a:gd name="T18" fmla="*/ 120 w 208"/>
              <a:gd name="T19" fmla="*/ 261 h 275"/>
              <a:gd name="T20" fmla="*/ 123 w 208"/>
              <a:gd name="T21" fmla="*/ 172 h 275"/>
              <a:gd name="T22" fmla="*/ 26 w 208"/>
              <a:gd name="T23" fmla="*/ 172 h 275"/>
              <a:gd name="T24" fmla="*/ 26 w 208"/>
              <a:gd name="T25" fmla="*/ 157 h 275"/>
              <a:gd name="T26" fmla="*/ 123 w 208"/>
              <a:gd name="T27" fmla="*/ 156 h 275"/>
              <a:gd name="T28" fmla="*/ 123 w 208"/>
              <a:gd name="T29" fmla="*/ 172 h 275"/>
              <a:gd name="T30" fmla="*/ 183 w 208"/>
              <a:gd name="T31" fmla="*/ 140 h 275"/>
              <a:gd name="T32" fmla="*/ 26 w 208"/>
              <a:gd name="T33" fmla="*/ 141 h 275"/>
              <a:gd name="T34" fmla="*/ 26 w 208"/>
              <a:gd name="T35" fmla="*/ 125 h 275"/>
              <a:gd name="T36" fmla="*/ 183 w 208"/>
              <a:gd name="T37" fmla="*/ 124 h 275"/>
              <a:gd name="T38" fmla="*/ 183 w 208"/>
              <a:gd name="T39" fmla="*/ 140 h 275"/>
              <a:gd name="T40" fmla="*/ 182 w 208"/>
              <a:gd name="T41" fmla="*/ 108 h 275"/>
              <a:gd name="T42" fmla="*/ 26 w 208"/>
              <a:gd name="T43" fmla="*/ 109 h 275"/>
              <a:gd name="T44" fmla="*/ 26 w 208"/>
              <a:gd name="T45" fmla="*/ 93 h 275"/>
              <a:gd name="T46" fmla="*/ 182 w 208"/>
              <a:gd name="T47" fmla="*/ 92 h 275"/>
              <a:gd name="T48" fmla="*/ 182 w 208"/>
              <a:gd name="T49" fmla="*/ 108 h 275"/>
              <a:gd name="T50" fmla="*/ 182 w 208"/>
              <a:gd name="T51" fmla="*/ 76 h 275"/>
              <a:gd name="T52" fmla="*/ 25 w 208"/>
              <a:gd name="T53" fmla="*/ 77 h 275"/>
              <a:gd name="T54" fmla="*/ 25 w 208"/>
              <a:gd name="T55" fmla="*/ 61 h 275"/>
              <a:gd name="T56" fmla="*/ 182 w 208"/>
              <a:gd name="T57" fmla="*/ 60 h 275"/>
              <a:gd name="T58" fmla="*/ 182 w 208"/>
              <a:gd name="T59" fmla="*/ 76 h 275"/>
              <a:gd name="T60" fmla="*/ 182 w 208"/>
              <a:gd name="T61" fmla="*/ 44 h 275"/>
              <a:gd name="T62" fmla="*/ 25 w 208"/>
              <a:gd name="T63" fmla="*/ 45 h 275"/>
              <a:gd name="T64" fmla="*/ 25 w 208"/>
              <a:gd name="T65" fmla="*/ 29 h 275"/>
              <a:gd name="T66" fmla="*/ 182 w 208"/>
              <a:gd name="T67" fmla="*/ 29 h 275"/>
              <a:gd name="T68" fmla="*/ 182 w 208"/>
              <a:gd name="T69" fmla="*/ 4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8" h="275">
                <a:moveTo>
                  <a:pt x="0" y="1"/>
                </a:moveTo>
                <a:lnTo>
                  <a:pt x="2" y="275"/>
                </a:lnTo>
                <a:lnTo>
                  <a:pt x="208" y="274"/>
                </a:lnTo>
                <a:lnTo>
                  <a:pt x="207" y="0"/>
                </a:lnTo>
                <a:lnTo>
                  <a:pt x="0" y="1"/>
                </a:lnTo>
                <a:close/>
                <a:moveTo>
                  <a:pt x="120" y="261"/>
                </a:moveTo>
                <a:lnTo>
                  <a:pt x="92" y="261"/>
                </a:lnTo>
                <a:lnTo>
                  <a:pt x="92" y="241"/>
                </a:lnTo>
                <a:lnTo>
                  <a:pt x="119" y="241"/>
                </a:lnTo>
                <a:lnTo>
                  <a:pt x="120" y="261"/>
                </a:lnTo>
                <a:close/>
                <a:moveTo>
                  <a:pt x="123" y="172"/>
                </a:moveTo>
                <a:lnTo>
                  <a:pt x="26" y="172"/>
                </a:lnTo>
                <a:lnTo>
                  <a:pt x="26" y="157"/>
                </a:lnTo>
                <a:lnTo>
                  <a:pt x="123" y="156"/>
                </a:lnTo>
                <a:lnTo>
                  <a:pt x="123" y="172"/>
                </a:lnTo>
                <a:close/>
                <a:moveTo>
                  <a:pt x="183" y="140"/>
                </a:moveTo>
                <a:lnTo>
                  <a:pt x="26" y="141"/>
                </a:lnTo>
                <a:lnTo>
                  <a:pt x="26" y="125"/>
                </a:lnTo>
                <a:lnTo>
                  <a:pt x="183" y="124"/>
                </a:lnTo>
                <a:lnTo>
                  <a:pt x="183" y="140"/>
                </a:lnTo>
                <a:close/>
                <a:moveTo>
                  <a:pt x="182" y="108"/>
                </a:moveTo>
                <a:lnTo>
                  <a:pt x="26" y="109"/>
                </a:lnTo>
                <a:lnTo>
                  <a:pt x="26" y="93"/>
                </a:lnTo>
                <a:lnTo>
                  <a:pt x="182" y="92"/>
                </a:lnTo>
                <a:lnTo>
                  <a:pt x="182" y="108"/>
                </a:lnTo>
                <a:close/>
                <a:moveTo>
                  <a:pt x="182" y="76"/>
                </a:moveTo>
                <a:lnTo>
                  <a:pt x="25" y="77"/>
                </a:lnTo>
                <a:lnTo>
                  <a:pt x="25" y="61"/>
                </a:lnTo>
                <a:lnTo>
                  <a:pt x="182" y="60"/>
                </a:lnTo>
                <a:lnTo>
                  <a:pt x="182" y="76"/>
                </a:lnTo>
                <a:close/>
                <a:moveTo>
                  <a:pt x="182" y="44"/>
                </a:moveTo>
                <a:lnTo>
                  <a:pt x="25" y="45"/>
                </a:lnTo>
                <a:lnTo>
                  <a:pt x="25" y="29"/>
                </a:lnTo>
                <a:lnTo>
                  <a:pt x="182" y="29"/>
                </a:lnTo>
                <a:lnTo>
                  <a:pt x="182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5484812" y="2920790"/>
            <a:ext cx="304799" cy="271037"/>
          </a:xfrm>
          <a:custGeom>
            <a:avLst/>
            <a:gdLst>
              <a:gd name="T0" fmla="*/ 567 w 614"/>
              <a:gd name="T1" fmla="*/ 109 h 547"/>
              <a:gd name="T2" fmla="*/ 475 w 614"/>
              <a:gd name="T3" fmla="*/ 94 h 547"/>
              <a:gd name="T4" fmla="*/ 472 w 614"/>
              <a:gd name="T5" fmla="*/ 67 h 547"/>
              <a:gd name="T6" fmla="*/ 471 w 614"/>
              <a:gd name="T7" fmla="*/ 67 h 547"/>
              <a:gd name="T8" fmla="*/ 505 w 614"/>
              <a:gd name="T9" fmla="*/ 33 h 547"/>
              <a:gd name="T10" fmla="*/ 471 w 614"/>
              <a:gd name="T11" fmla="*/ 0 h 547"/>
              <a:gd name="T12" fmla="*/ 129 w 614"/>
              <a:gd name="T13" fmla="*/ 0 h 547"/>
              <a:gd name="T14" fmla="*/ 96 w 614"/>
              <a:gd name="T15" fmla="*/ 33 h 547"/>
              <a:gd name="T16" fmla="*/ 129 w 614"/>
              <a:gd name="T17" fmla="*/ 67 h 547"/>
              <a:gd name="T18" fmla="*/ 128 w 614"/>
              <a:gd name="T19" fmla="*/ 67 h 547"/>
              <a:gd name="T20" fmla="*/ 125 w 614"/>
              <a:gd name="T21" fmla="*/ 90 h 547"/>
              <a:gd name="T22" fmla="*/ 48 w 614"/>
              <a:gd name="T23" fmla="*/ 107 h 547"/>
              <a:gd name="T24" fmla="*/ 10 w 614"/>
              <a:gd name="T25" fmla="*/ 206 h 547"/>
              <a:gd name="T26" fmla="*/ 170 w 614"/>
              <a:gd name="T27" fmla="*/ 291 h 547"/>
              <a:gd name="T28" fmla="*/ 243 w 614"/>
              <a:gd name="T29" fmla="*/ 362 h 547"/>
              <a:gd name="T30" fmla="*/ 243 w 614"/>
              <a:gd name="T31" fmla="*/ 476 h 547"/>
              <a:gd name="T32" fmla="*/ 212 w 614"/>
              <a:gd name="T33" fmla="*/ 476 h 547"/>
              <a:gd name="T34" fmla="*/ 177 w 614"/>
              <a:gd name="T35" fmla="*/ 511 h 547"/>
              <a:gd name="T36" fmla="*/ 212 w 614"/>
              <a:gd name="T37" fmla="*/ 547 h 547"/>
              <a:gd name="T38" fmla="*/ 388 w 614"/>
              <a:gd name="T39" fmla="*/ 547 h 547"/>
              <a:gd name="T40" fmla="*/ 424 w 614"/>
              <a:gd name="T41" fmla="*/ 511 h 547"/>
              <a:gd name="T42" fmla="*/ 388 w 614"/>
              <a:gd name="T43" fmla="*/ 476 h 547"/>
              <a:gd name="T44" fmla="*/ 357 w 614"/>
              <a:gd name="T45" fmla="*/ 476 h 547"/>
              <a:gd name="T46" fmla="*/ 357 w 614"/>
              <a:gd name="T47" fmla="*/ 362 h 547"/>
              <a:gd name="T48" fmla="*/ 425 w 614"/>
              <a:gd name="T49" fmla="*/ 300 h 547"/>
              <a:gd name="T50" fmla="*/ 593 w 614"/>
              <a:gd name="T51" fmla="*/ 209 h 547"/>
              <a:gd name="T52" fmla="*/ 567 w 614"/>
              <a:gd name="T53" fmla="*/ 109 h 547"/>
              <a:gd name="T54" fmla="*/ 64 w 614"/>
              <a:gd name="T55" fmla="*/ 197 h 547"/>
              <a:gd name="T56" fmla="*/ 77 w 614"/>
              <a:gd name="T57" fmla="*/ 151 h 547"/>
              <a:gd name="T58" fmla="*/ 125 w 614"/>
              <a:gd name="T59" fmla="*/ 142 h 547"/>
              <a:gd name="T60" fmla="*/ 144 w 614"/>
              <a:gd name="T61" fmla="*/ 236 h 547"/>
              <a:gd name="T62" fmla="*/ 64 w 614"/>
              <a:gd name="T63" fmla="*/ 197 h 547"/>
              <a:gd name="T64" fmla="*/ 299 w 614"/>
              <a:gd name="T65" fmla="*/ 266 h 547"/>
              <a:gd name="T66" fmla="*/ 223 w 614"/>
              <a:gd name="T67" fmla="*/ 190 h 547"/>
              <a:gd name="T68" fmla="*/ 299 w 614"/>
              <a:gd name="T69" fmla="*/ 114 h 547"/>
              <a:gd name="T70" fmla="*/ 375 w 614"/>
              <a:gd name="T71" fmla="*/ 190 h 547"/>
              <a:gd name="T72" fmla="*/ 299 w 614"/>
              <a:gd name="T73" fmla="*/ 266 h 547"/>
              <a:gd name="T74" fmla="*/ 536 w 614"/>
              <a:gd name="T75" fmla="*/ 197 h 547"/>
              <a:gd name="T76" fmla="*/ 456 w 614"/>
              <a:gd name="T77" fmla="*/ 237 h 547"/>
              <a:gd name="T78" fmla="*/ 475 w 614"/>
              <a:gd name="T79" fmla="*/ 148 h 547"/>
              <a:gd name="T80" fmla="*/ 542 w 614"/>
              <a:gd name="T81" fmla="*/ 156 h 547"/>
              <a:gd name="T82" fmla="*/ 536 w 614"/>
              <a:gd name="T83" fmla="*/ 19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4" h="547">
                <a:moveTo>
                  <a:pt x="567" y="109"/>
                </a:moveTo>
                <a:cubicBezTo>
                  <a:pt x="543" y="93"/>
                  <a:pt x="506" y="88"/>
                  <a:pt x="475" y="94"/>
                </a:cubicBezTo>
                <a:cubicBezTo>
                  <a:pt x="475" y="85"/>
                  <a:pt x="474" y="76"/>
                  <a:pt x="472" y="67"/>
                </a:cubicBezTo>
                <a:cubicBezTo>
                  <a:pt x="471" y="67"/>
                  <a:pt x="471" y="67"/>
                  <a:pt x="471" y="67"/>
                </a:cubicBezTo>
                <a:cubicBezTo>
                  <a:pt x="490" y="67"/>
                  <a:pt x="505" y="52"/>
                  <a:pt x="505" y="33"/>
                </a:cubicBezTo>
                <a:cubicBezTo>
                  <a:pt x="505" y="15"/>
                  <a:pt x="490" y="0"/>
                  <a:pt x="47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11" y="0"/>
                  <a:pt x="96" y="15"/>
                  <a:pt x="96" y="33"/>
                </a:cubicBezTo>
                <a:cubicBezTo>
                  <a:pt x="96" y="52"/>
                  <a:pt x="111" y="67"/>
                  <a:pt x="129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27" y="74"/>
                  <a:pt x="126" y="82"/>
                  <a:pt x="125" y="90"/>
                </a:cubicBezTo>
                <a:cubicBezTo>
                  <a:pt x="99" y="93"/>
                  <a:pt x="72" y="96"/>
                  <a:pt x="48" y="107"/>
                </a:cubicBezTo>
                <a:cubicBezTo>
                  <a:pt x="11" y="124"/>
                  <a:pt x="0" y="169"/>
                  <a:pt x="10" y="206"/>
                </a:cubicBezTo>
                <a:cubicBezTo>
                  <a:pt x="29" y="267"/>
                  <a:pt x="109" y="287"/>
                  <a:pt x="170" y="291"/>
                </a:cubicBezTo>
                <a:cubicBezTo>
                  <a:pt x="190" y="323"/>
                  <a:pt x="215" y="348"/>
                  <a:pt x="243" y="362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12" y="476"/>
                  <a:pt x="212" y="476"/>
                  <a:pt x="212" y="476"/>
                </a:cubicBezTo>
                <a:cubicBezTo>
                  <a:pt x="193" y="476"/>
                  <a:pt x="177" y="492"/>
                  <a:pt x="177" y="511"/>
                </a:cubicBezTo>
                <a:cubicBezTo>
                  <a:pt x="177" y="531"/>
                  <a:pt x="193" y="547"/>
                  <a:pt x="212" y="547"/>
                </a:cubicBezTo>
                <a:cubicBezTo>
                  <a:pt x="388" y="547"/>
                  <a:pt x="388" y="547"/>
                  <a:pt x="388" y="547"/>
                </a:cubicBezTo>
                <a:cubicBezTo>
                  <a:pt x="408" y="547"/>
                  <a:pt x="424" y="531"/>
                  <a:pt x="424" y="511"/>
                </a:cubicBezTo>
                <a:cubicBezTo>
                  <a:pt x="424" y="492"/>
                  <a:pt x="408" y="476"/>
                  <a:pt x="388" y="476"/>
                </a:cubicBezTo>
                <a:cubicBezTo>
                  <a:pt x="357" y="476"/>
                  <a:pt x="357" y="476"/>
                  <a:pt x="357" y="476"/>
                </a:cubicBezTo>
                <a:cubicBezTo>
                  <a:pt x="357" y="362"/>
                  <a:pt x="357" y="362"/>
                  <a:pt x="357" y="362"/>
                </a:cubicBezTo>
                <a:cubicBezTo>
                  <a:pt x="383" y="349"/>
                  <a:pt x="406" y="327"/>
                  <a:pt x="425" y="300"/>
                </a:cubicBezTo>
                <a:cubicBezTo>
                  <a:pt x="484" y="285"/>
                  <a:pt x="560" y="263"/>
                  <a:pt x="593" y="209"/>
                </a:cubicBezTo>
                <a:cubicBezTo>
                  <a:pt x="614" y="176"/>
                  <a:pt x="598" y="129"/>
                  <a:pt x="567" y="109"/>
                </a:cubicBezTo>
                <a:close/>
                <a:moveTo>
                  <a:pt x="64" y="197"/>
                </a:moveTo>
                <a:cubicBezTo>
                  <a:pt x="53" y="181"/>
                  <a:pt x="58" y="158"/>
                  <a:pt x="77" y="151"/>
                </a:cubicBezTo>
                <a:cubicBezTo>
                  <a:pt x="92" y="145"/>
                  <a:pt x="108" y="143"/>
                  <a:pt x="125" y="142"/>
                </a:cubicBezTo>
                <a:cubicBezTo>
                  <a:pt x="127" y="176"/>
                  <a:pt x="134" y="208"/>
                  <a:pt x="144" y="236"/>
                </a:cubicBezTo>
                <a:cubicBezTo>
                  <a:pt x="112" y="232"/>
                  <a:pt x="80" y="221"/>
                  <a:pt x="64" y="197"/>
                </a:cubicBezTo>
                <a:close/>
                <a:moveTo>
                  <a:pt x="299" y="266"/>
                </a:moveTo>
                <a:cubicBezTo>
                  <a:pt x="257" y="266"/>
                  <a:pt x="223" y="232"/>
                  <a:pt x="223" y="190"/>
                </a:cubicBezTo>
                <a:cubicBezTo>
                  <a:pt x="223" y="148"/>
                  <a:pt x="257" y="114"/>
                  <a:pt x="299" y="114"/>
                </a:cubicBezTo>
                <a:cubicBezTo>
                  <a:pt x="341" y="114"/>
                  <a:pt x="375" y="148"/>
                  <a:pt x="375" y="190"/>
                </a:cubicBezTo>
                <a:cubicBezTo>
                  <a:pt x="375" y="232"/>
                  <a:pt x="341" y="266"/>
                  <a:pt x="299" y="266"/>
                </a:cubicBezTo>
                <a:close/>
                <a:moveTo>
                  <a:pt x="536" y="197"/>
                </a:moveTo>
                <a:cubicBezTo>
                  <a:pt x="514" y="216"/>
                  <a:pt x="485" y="228"/>
                  <a:pt x="456" y="237"/>
                </a:cubicBezTo>
                <a:cubicBezTo>
                  <a:pt x="466" y="210"/>
                  <a:pt x="472" y="180"/>
                  <a:pt x="475" y="148"/>
                </a:cubicBezTo>
                <a:cubicBezTo>
                  <a:pt x="494" y="141"/>
                  <a:pt x="528" y="142"/>
                  <a:pt x="542" y="156"/>
                </a:cubicBezTo>
                <a:cubicBezTo>
                  <a:pt x="557" y="172"/>
                  <a:pt x="550" y="184"/>
                  <a:pt x="536" y="19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4951412" y="4336468"/>
            <a:ext cx="320039" cy="320040"/>
            <a:chOff x="10693400" y="869950"/>
            <a:chExt cx="411162" cy="411163"/>
          </a:xfrm>
          <a:solidFill>
            <a:schemeClr val="bg1"/>
          </a:solidFill>
        </p:grpSpPr>
        <p:sp>
          <p:nvSpPr>
            <p:cNvPr id="28" name="Freeform 18"/>
            <p:cNvSpPr>
              <a:spLocks noEditPoints="1"/>
            </p:cNvSpPr>
            <p:nvPr/>
          </p:nvSpPr>
          <p:spPr bwMode="auto">
            <a:xfrm>
              <a:off x="10693400" y="869950"/>
              <a:ext cx="411162" cy="411163"/>
            </a:xfrm>
            <a:custGeom>
              <a:avLst/>
              <a:gdLst>
                <a:gd name="T0" fmla="*/ 246 w 491"/>
                <a:gd name="T1" fmla="*/ 0 h 491"/>
                <a:gd name="T2" fmla="*/ 0 w 491"/>
                <a:gd name="T3" fmla="*/ 245 h 491"/>
                <a:gd name="T4" fmla="*/ 246 w 491"/>
                <a:gd name="T5" fmla="*/ 491 h 491"/>
                <a:gd name="T6" fmla="*/ 491 w 491"/>
                <a:gd name="T7" fmla="*/ 245 h 491"/>
                <a:gd name="T8" fmla="*/ 246 w 491"/>
                <a:gd name="T9" fmla="*/ 0 h 491"/>
                <a:gd name="T10" fmla="*/ 276 w 491"/>
                <a:gd name="T11" fmla="*/ 447 h 491"/>
                <a:gd name="T12" fmla="*/ 246 w 491"/>
                <a:gd name="T13" fmla="*/ 426 h 491"/>
                <a:gd name="T14" fmla="*/ 215 w 491"/>
                <a:gd name="T15" fmla="*/ 447 h 491"/>
                <a:gd name="T16" fmla="*/ 44 w 491"/>
                <a:gd name="T17" fmla="*/ 276 h 491"/>
                <a:gd name="T18" fmla="*/ 65 w 491"/>
                <a:gd name="T19" fmla="*/ 245 h 491"/>
                <a:gd name="T20" fmla="*/ 44 w 491"/>
                <a:gd name="T21" fmla="*/ 215 h 491"/>
                <a:gd name="T22" fmla="*/ 215 w 491"/>
                <a:gd name="T23" fmla="*/ 44 h 491"/>
                <a:gd name="T24" fmla="*/ 246 w 491"/>
                <a:gd name="T25" fmla="*/ 65 h 491"/>
                <a:gd name="T26" fmla="*/ 276 w 491"/>
                <a:gd name="T27" fmla="*/ 44 h 491"/>
                <a:gd name="T28" fmla="*/ 447 w 491"/>
                <a:gd name="T29" fmla="*/ 215 h 491"/>
                <a:gd name="T30" fmla="*/ 426 w 491"/>
                <a:gd name="T31" fmla="*/ 245 h 491"/>
                <a:gd name="T32" fmla="*/ 447 w 491"/>
                <a:gd name="T33" fmla="*/ 276 h 491"/>
                <a:gd name="T34" fmla="*/ 276 w 491"/>
                <a:gd name="T35" fmla="*/ 44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1" h="491">
                  <a:moveTo>
                    <a:pt x="246" y="0"/>
                  </a:moveTo>
                  <a:cubicBezTo>
                    <a:pt x="110" y="0"/>
                    <a:pt x="0" y="110"/>
                    <a:pt x="0" y="245"/>
                  </a:cubicBezTo>
                  <a:cubicBezTo>
                    <a:pt x="0" y="381"/>
                    <a:pt x="110" y="491"/>
                    <a:pt x="246" y="491"/>
                  </a:cubicBezTo>
                  <a:cubicBezTo>
                    <a:pt x="381" y="491"/>
                    <a:pt x="491" y="381"/>
                    <a:pt x="491" y="245"/>
                  </a:cubicBezTo>
                  <a:cubicBezTo>
                    <a:pt x="491" y="110"/>
                    <a:pt x="381" y="0"/>
                    <a:pt x="246" y="0"/>
                  </a:cubicBezTo>
                  <a:close/>
                  <a:moveTo>
                    <a:pt x="276" y="447"/>
                  </a:moveTo>
                  <a:cubicBezTo>
                    <a:pt x="271" y="435"/>
                    <a:pt x="259" y="426"/>
                    <a:pt x="246" y="426"/>
                  </a:cubicBezTo>
                  <a:cubicBezTo>
                    <a:pt x="232" y="426"/>
                    <a:pt x="220" y="435"/>
                    <a:pt x="215" y="447"/>
                  </a:cubicBezTo>
                  <a:cubicBezTo>
                    <a:pt x="127" y="434"/>
                    <a:pt x="57" y="364"/>
                    <a:pt x="44" y="276"/>
                  </a:cubicBezTo>
                  <a:cubicBezTo>
                    <a:pt x="56" y="271"/>
                    <a:pt x="65" y="259"/>
                    <a:pt x="65" y="245"/>
                  </a:cubicBezTo>
                  <a:cubicBezTo>
                    <a:pt x="65" y="232"/>
                    <a:pt x="56" y="220"/>
                    <a:pt x="44" y="215"/>
                  </a:cubicBezTo>
                  <a:cubicBezTo>
                    <a:pt x="57" y="127"/>
                    <a:pt x="127" y="57"/>
                    <a:pt x="215" y="44"/>
                  </a:cubicBezTo>
                  <a:cubicBezTo>
                    <a:pt x="220" y="56"/>
                    <a:pt x="232" y="65"/>
                    <a:pt x="246" y="65"/>
                  </a:cubicBezTo>
                  <a:cubicBezTo>
                    <a:pt x="259" y="65"/>
                    <a:pt x="271" y="56"/>
                    <a:pt x="276" y="44"/>
                  </a:cubicBezTo>
                  <a:cubicBezTo>
                    <a:pt x="364" y="57"/>
                    <a:pt x="434" y="127"/>
                    <a:pt x="447" y="215"/>
                  </a:cubicBezTo>
                  <a:cubicBezTo>
                    <a:pt x="435" y="220"/>
                    <a:pt x="426" y="232"/>
                    <a:pt x="426" y="245"/>
                  </a:cubicBezTo>
                  <a:cubicBezTo>
                    <a:pt x="426" y="259"/>
                    <a:pt x="435" y="271"/>
                    <a:pt x="447" y="276"/>
                  </a:cubicBezTo>
                  <a:cubicBezTo>
                    <a:pt x="434" y="364"/>
                    <a:pt x="364" y="434"/>
                    <a:pt x="276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10769600" y="1000125"/>
              <a:ext cx="206375" cy="107950"/>
            </a:xfrm>
            <a:custGeom>
              <a:avLst/>
              <a:gdLst>
                <a:gd name="T0" fmla="*/ 228 w 245"/>
                <a:gd name="T1" fmla="*/ 0 h 129"/>
                <a:gd name="T2" fmla="*/ 171 w 245"/>
                <a:gd name="T3" fmla="*/ 56 h 129"/>
                <a:gd name="T4" fmla="*/ 155 w 245"/>
                <a:gd name="T5" fmla="*/ 52 h 129"/>
                <a:gd name="T6" fmla="*/ 118 w 245"/>
                <a:gd name="T7" fmla="*/ 78 h 129"/>
                <a:gd name="T8" fmla="*/ 0 w 245"/>
                <a:gd name="T9" fmla="*/ 78 h 129"/>
                <a:gd name="T10" fmla="*/ 0 w 245"/>
                <a:gd name="T11" fmla="*/ 103 h 129"/>
                <a:gd name="T12" fmla="*/ 118 w 245"/>
                <a:gd name="T13" fmla="*/ 103 h 129"/>
                <a:gd name="T14" fmla="*/ 155 w 245"/>
                <a:gd name="T15" fmla="*/ 129 h 129"/>
                <a:gd name="T16" fmla="*/ 193 w 245"/>
                <a:gd name="T17" fmla="*/ 90 h 129"/>
                <a:gd name="T18" fmla="*/ 189 w 245"/>
                <a:gd name="T19" fmla="*/ 74 h 129"/>
                <a:gd name="T20" fmla="*/ 245 w 245"/>
                <a:gd name="T21" fmla="*/ 17 h 129"/>
                <a:gd name="T22" fmla="*/ 228 w 245"/>
                <a:gd name="T2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129">
                  <a:moveTo>
                    <a:pt x="228" y="0"/>
                  </a:moveTo>
                  <a:cubicBezTo>
                    <a:pt x="171" y="56"/>
                    <a:pt x="171" y="56"/>
                    <a:pt x="171" y="56"/>
                  </a:cubicBezTo>
                  <a:cubicBezTo>
                    <a:pt x="166" y="54"/>
                    <a:pt x="161" y="52"/>
                    <a:pt x="155" y="52"/>
                  </a:cubicBezTo>
                  <a:cubicBezTo>
                    <a:pt x="138" y="52"/>
                    <a:pt x="124" y="63"/>
                    <a:pt x="118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24" y="118"/>
                    <a:pt x="138" y="129"/>
                    <a:pt x="155" y="129"/>
                  </a:cubicBezTo>
                  <a:cubicBezTo>
                    <a:pt x="176" y="129"/>
                    <a:pt x="193" y="112"/>
                    <a:pt x="193" y="90"/>
                  </a:cubicBezTo>
                  <a:cubicBezTo>
                    <a:pt x="193" y="84"/>
                    <a:pt x="191" y="79"/>
                    <a:pt x="189" y="74"/>
                  </a:cubicBezTo>
                  <a:cubicBezTo>
                    <a:pt x="245" y="17"/>
                    <a:pt x="245" y="17"/>
                    <a:pt x="245" y="17"/>
                  </a:cubicBez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313612" y="13087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4" name="Freeform 33"/>
          <p:cNvSpPr/>
          <p:nvPr/>
        </p:nvSpPr>
        <p:spPr>
          <a:xfrm>
            <a:off x="7008812" y="2146988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 flipH="1">
            <a:off x="3198812" y="2146988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22612" y="13087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7" name="Freeform 36"/>
          <p:cNvSpPr/>
          <p:nvPr/>
        </p:nvSpPr>
        <p:spPr>
          <a:xfrm flipH="1" flipV="1">
            <a:off x="3198812" y="5410888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22612" y="58553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9" name="Freeform 38"/>
          <p:cNvSpPr/>
          <p:nvPr/>
        </p:nvSpPr>
        <p:spPr>
          <a:xfrm flipV="1">
            <a:off x="7008812" y="5410888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13612" y="58553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64512" y="26803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E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rgbClr val="DE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7542212" y="3124888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DC2828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47912" y="27438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1B74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rgbClr val="1B74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6" name="Freeform 45"/>
          <p:cNvSpPr/>
          <p:nvPr/>
        </p:nvSpPr>
        <p:spPr>
          <a:xfrm flipH="1" flipV="1">
            <a:off x="2424112" y="3201088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0070C0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0612" y="4350524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1B75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rgbClr val="1B75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8" name="Freeform 47"/>
          <p:cNvSpPr/>
          <p:nvPr/>
        </p:nvSpPr>
        <p:spPr>
          <a:xfrm flipH="1" flipV="1">
            <a:off x="2436812" y="4807724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0070C0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88312" y="43567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E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rgbClr val="DE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0" name="Freeform 49"/>
          <p:cNvSpPr/>
          <p:nvPr/>
        </p:nvSpPr>
        <p:spPr>
          <a:xfrm flipV="1">
            <a:off x="7466012" y="4801288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DC2828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 Step Origami Diagram for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24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487068" y="2362200"/>
            <a:ext cx="3364708" cy="3349412"/>
            <a:chOff x="5104923" y="2290763"/>
            <a:chExt cx="2130743" cy="2121057"/>
          </a:xfrm>
          <a:effectLst>
            <a:outerShdw blurRad="342900" algn="ctr" rotWithShape="0">
              <a:prstClr val="black">
                <a:alpha val="62000"/>
              </a:prstClr>
            </a:outerShdw>
          </a:effectLst>
        </p:grpSpPr>
        <p:sp>
          <p:nvSpPr>
            <p:cNvPr id="4" name="Freeform 3"/>
            <p:cNvSpPr/>
            <p:nvPr/>
          </p:nvSpPr>
          <p:spPr>
            <a:xfrm>
              <a:off x="5110955" y="2295525"/>
              <a:ext cx="1061667" cy="106330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9656"/>
                <a:gd name="connsiteY0" fmla="*/ 0 h 1057275"/>
                <a:gd name="connsiteX1" fmla="*/ 1059656 w 1059656"/>
                <a:gd name="connsiteY1" fmla="*/ 1057275 h 1057275"/>
                <a:gd name="connsiteX2" fmla="*/ 1059656 w 1059656"/>
                <a:gd name="connsiteY2" fmla="*/ 195262 h 1057275"/>
                <a:gd name="connsiteX3" fmla="*/ 0 w 1059656"/>
                <a:gd name="connsiteY3" fmla="*/ 0 h 1057275"/>
                <a:gd name="connsiteX0" fmla="*/ 0 w 1061667"/>
                <a:gd name="connsiteY0" fmla="*/ 0 h 1063307"/>
                <a:gd name="connsiteX1" fmla="*/ 1061667 w 1061667"/>
                <a:gd name="connsiteY1" fmla="*/ 1063307 h 1063307"/>
                <a:gd name="connsiteX2" fmla="*/ 1059656 w 1061667"/>
                <a:gd name="connsiteY2" fmla="*/ 195262 h 1063307"/>
                <a:gd name="connsiteX3" fmla="*/ 0 w 1061667"/>
                <a:gd name="connsiteY3" fmla="*/ 0 h 106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667" h="1063307">
                  <a:moveTo>
                    <a:pt x="0" y="0"/>
                  </a:moveTo>
                  <a:lnTo>
                    <a:pt x="1061667" y="1063307"/>
                  </a:lnTo>
                  <a:cubicBezTo>
                    <a:pt x="1060997" y="773959"/>
                    <a:pt x="1060326" y="484610"/>
                    <a:pt x="1059656" y="195262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 flipH="1">
              <a:off x="6170611" y="2290763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V="1">
              <a:off x="5104923" y="3337720"/>
              <a:ext cx="1069069" cy="10693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9656"/>
                <a:gd name="connsiteY0" fmla="*/ 0 h 1057274"/>
                <a:gd name="connsiteX1" fmla="*/ 1059656 w 1059656"/>
                <a:gd name="connsiteY1" fmla="*/ 1057274 h 1057274"/>
                <a:gd name="connsiteX2" fmla="*/ 1059656 w 1059656"/>
                <a:gd name="connsiteY2" fmla="*/ 195261 h 1057274"/>
                <a:gd name="connsiteX3" fmla="*/ 0 w 1059656"/>
                <a:gd name="connsiteY3" fmla="*/ 0 h 1057274"/>
                <a:gd name="connsiteX0" fmla="*/ 0 w 1065688"/>
                <a:gd name="connsiteY0" fmla="*/ 0 h 1054258"/>
                <a:gd name="connsiteX1" fmla="*/ 1065688 w 1065688"/>
                <a:gd name="connsiteY1" fmla="*/ 1054258 h 1054258"/>
                <a:gd name="connsiteX2" fmla="*/ 1065688 w 1065688"/>
                <a:gd name="connsiteY2" fmla="*/ 192245 h 1054258"/>
                <a:gd name="connsiteX3" fmla="*/ 0 w 1065688"/>
                <a:gd name="connsiteY3" fmla="*/ 0 h 1054258"/>
                <a:gd name="connsiteX0" fmla="*/ 0 w 1065688"/>
                <a:gd name="connsiteY0" fmla="*/ 0 h 1060290"/>
                <a:gd name="connsiteX1" fmla="*/ 1059656 w 1065688"/>
                <a:gd name="connsiteY1" fmla="*/ 1060290 h 1060290"/>
                <a:gd name="connsiteX2" fmla="*/ 1065688 w 1065688"/>
                <a:gd name="connsiteY2" fmla="*/ 192245 h 1060290"/>
                <a:gd name="connsiteX3" fmla="*/ 0 w 1065688"/>
                <a:gd name="connsiteY3" fmla="*/ 0 h 1060290"/>
                <a:gd name="connsiteX0" fmla="*/ 0 w 1069069"/>
                <a:gd name="connsiteY0" fmla="*/ 0 h 1069337"/>
                <a:gd name="connsiteX1" fmla="*/ 1068704 w 1069069"/>
                <a:gd name="connsiteY1" fmla="*/ 1069337 h 1069337"/>
                <a:gd name="connsiteX2" fmla="*/ 1065688 w 1069069"/>
                <a:gd name="connsiteY2" fmla="*/ 192245 h 1069337"/>
                <a:gd name="connsiteX3" fmla="*/ 0 w 1069069"/>
                <a:gd name="connsiteY3" fmla="*/ 0 h 106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069" h="1069337">
                  <a:moveTo>
                    <a:pt x="0" y="0"/>
                  </a:moveTo>
                  <a:lnTo>
                    <a:pt x="1068704" y="1069337"/>
                  </a:lnTo>
                  <a:cubicBezTo>
                    <a:pt x="1070715" y="779989"/>
                    <a:pt x="1063677" y="481593"/>
                    <a:pt x="1065688" y="19224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 flipV="1">
              <a:off x="6170612" y="3352799"/>
              <a:ext cx="1065054" cy="1059021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62038"/>
                <a:gd name="connsiteY0" fmla="*/ 0 h 1062037"/>
                <a:gd name="connsiteX1" fmla="*/ 1062038 w 1062038"/>
                <a:gd name="connsiteY1" fmla="*/ 1062037 h 1062037"/>
                <a:gd name="connsiteX2" fmla="*/ 1062038 w 1062038"/>
                <a:gd name="connsiteY2" fmla="*/ 200024 h 1062037"/>
                <a:gd name="connsiteX3" fmla="*/ 0 w 1062038"/>
                <a:gd name="connsiteY3" fmla="*/ 0 h 1062037"/>
                <a:gd name="connsiteX0" fmla="*/ 0 w 1065054"/>
                <a:gd name="connsiteY0" fmla="*/ 0 h 1059021"/>
                <a:gd name="connsiteX1" fmla="*/ 1065054 w 1065054"/>
                <a:gd name="connsiteY1" fmla="*/ 1059021 h 1059021"/>
                <a:gd name="connsiteX2" fmla="*/ 1065054 w 1065054"/>
                <a:gd name="connsiteY2" fmla="*/ 197008 h 1059021"/>
                <a:gd name="connsiteX3" fmla="*/ 0 w 1065054"/>
                <a:gd name="connsiteY3" fmla="*/ 0 h 10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054" h="1059021">
                  <a:moveTo>
                    <a:pt x="0" y="0"/>
                  </a:moveTo>
                  <a:lnTo>
                    <a:pt x="1065054" y="1059021"/>
                  </a:lnTo>
                  <a:lnTo>
                    <a:pt x="1065054" y="1970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5400000" flipV="1">
              <a:off x="5114530" y="2296322"/>
              <a:ext cx="1059653" cy="1057272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7275"/>
                <a:gd name="connsiteY0" fmla="*/ 0 h 1059656"/>
                <a:gd name="connsiteX1" fmla="*/ 1057275 w 1057275"/>
                <a:gd name="connsiteY1" fmla="*/ 1059656 h 1059656"/>
                <a:gd name="connsiteX2" fmla="*/ 1057275 w 1057275"/>
                <a:gd name="connsiteY2" fmla="*/ 197643 h 1059656"/>
                <a:gd name="connsiteX3" fmla="*/ 0 w 1057275"/>
                <a:gd name="connsiteY3" fmla="*/ 0 h 1059656"/>
                <a:gd name="connsiteX0" fmla="*/ 0 w 1057272"/>
                <a:gd name="connsiteY0" fmla="*/ 0 h 1057272"/>
                <a:gd name="connsiteX1" fmla="*/ 1057272 w 1057272"/>
                <a:gd name="connsiteY1" fmla="*/ 1057272 h 1057272"/>
                <a:gd name="connsiteX2" fmla="*/ 1057272 w 1057272"/>
                <a:gd name="connsiteY2" fmla="*/ 195259 h 1057272"/>
                <a:gd name="connsiteX3" fmla="*/ 0 w 1057272"/>
                <a:gd name="connsiteY3" fmla="*/ 0 h 1057272"/>
                <a:gd name="connsiteX0" fmla="*/ 0 w 1059653"/>
                <a:gd name="connsiteY0" fmla="*/ 0 h 1057272"/>
                <a:gd name="connsiteX1" fmla="*/ 1059653 w 1059653"/>
                <a:gd name="connsiteY1" fmla="*/ 1057272 h 1057272"/>
                <a:gd name="connsiteX2" fmla="*/ 1059653 w 1059653"/>
                <a:gd name="connsiteY2" fmla="*/ 195259 h 1057272"/>
                <a:gd name="connsiteX3" fmla="*/ 0 w 1059653"/>
                <a:gd name="connsiteY3" fmla="*/ 0 h 105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653" h="1057272">
                  <a:moveTo>
                    <a:pt x="0" y="0"/>
                  </a:moveTo>
                  <a:lnTo>
                    <a:pt x="1059653" y="1057272"/>
                  </a:lnTo>
                  <a:lnTo>
                    <a:pt x="1059653" y="19525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5113336" y="3350419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6200000" flipH="1" flipV="1">
              <a:off x="6164658" y="2293938"/>
              <a:ext cx="1062037" cy="1059655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62037"/>
                <a:gd name="connsiteY0" fmla="*/ 0 h 1059655"/>
                <a:gd name="connsiteX1" fmla="*/ 1062037 w 1062037"/>
                <a:gd name="connsiteY1" fmla="*/ 1059655 h 1059655"/>
                <a:gd name="connsiteX2" fmla="*/ 1062037 w 1062037"/>
                <a:gd name="connsiteY2" fmla="*/ 197642 h 1059655"/>
                <a:gd name="connsiteX3" fmla="*/ 0 w 1062037"/>
                <a:gd name="connsiteY3" fmla="*/ 0 h 10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037" h="1059655">
                  <a:moveTo>
                    <a:pt x="0" y="0"/>
                  </a:moveTo>
                  <a:lnTo>
                    <a:pt x="1062037" y="1059655"/>
                  </a:lnTo>
                  <a:lnTo>
                    <a:pt x="1062037" y="19764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5400000" flipH="1">
              <a:off x="6168230" y="3350419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5"/>
          <p:cNvSpPr>
            <a:spLocks noChangeAspect="1" noEditPoints="1"/>
          </p:cNvSpPr>
          <p:nvPr/>
        </p:nvSpPr>
        <p:spPr bwMode="auto">
          <a:xfrm>
            <a:off x="5027612" y="3383968"/>
            <a:ext cx="324485" cy="320040"/>
          </a:xfrm>
          <a:custGeom>
            <a:avLst/>
            <a:gdLst>
              <a:gd name="T0" fmla="*/ 414 w 414"/>
              <a:gd name="T1" fmla="*/ 167 h 408"/>
              <a:gd name="T2" fmla="*/ 330 w 414"/>
              <a:gd name="T3" fmla="*/ 145 h 408"/>
              <a:gd name="T4" fmla="*/ 327 w 414"/>
              <a:gd name="T5" fmla="*/ 33 h 408"/>
              <a:gd name="T6" fmla="*/ 252 w 414"/>
              <a:gd name="T7" fmla="*/ 73 h 408"/>
              <a:gd name="T8" fmla="*/ 209 w 414"/>
              <a:gd name="T9" fmla="*/ 0 h 408"/>
              <a:gd name="T10" fmla="*/ 163 w 414"/>
              <a:gd name="T11" fmla="*/ 73 h 408"/>
              <a:gd name="T12" fmla="*/ 88 w 414"/>
              <a:gd name="T13" fmla="*/ 33 h 408"/>
              <a:gd name="T14" fmla="*/ 84 w 414"/>
              <a:gd name="T15" fmla="*/ 145 h 408"/>
              <a:gd name="T16" fmla="*/ 0 w 414"/>
              <a:gd name="T17" fmla="*/ 167 h 408"/>
              <a:gd name="T18" fmla="*/ 82 w 414"/>
              <a:gd name="T19" fmla="*/ 249 h 408"/>
              <a:gd name="T20" fmla="*/ 34 w 414"/>
              <a:gd name="T21" fmla="*/ 322 h 408"/>
              <a:gd name="T22" fmla="*/ 153 w 414"/>
              <a:gd name="T23" fmla="*/ 321 h 408"/>
              <a:gd name="T24" fmla="*/ 169 w 414"/>
              <a:gd name="T25" fmla="*/ 408 h 408"/>
              <a:gd name="T26" fmla="*/ 245 w 414"/>
              <a:gd name="T27" fmla="*/ 408 h 408"/>
              <a:gd name="T28" fmla="*/ 261 w 414"/>
              <a:gd name="T29" fmla="*/ 321 h 408"/>
              <a:gd name="T30" fmla="*/ 380 w 414"/>
              <a:gd name="T31" fmla="*/ 322 h 408"/>
              <a:gd name="T32" fmla="*/ 332 w 414"/>
              <a:gd name="T33" fmla="*/ 249 h 408"/>
              <a:gd name="T34" fmla="*/ 280 w 414"/>
              <a:gd name="T35" fmla="*/ 219 h 408"/>
              <a:gd name="T36" fmla="*/ 276 w 414"/>
              <a:gd name="T37" fmla="*/ 232 h 408"/>
              <a:gd name="T38" fmla="*/ 269 w 414"/>
              <a:gd name="T39" fmla="*/ 245 h 408"/>
              <a:gd name="T40" fmla="*/ 260 w 414"/>
              <a:gd name="T41" fmla="*/ 256 h 408"/>
              <a:gd name="T42" fmla="*/ 249 w 414"/>
              <a:gd name="T43" fmla="*/ 264 h 408"/>
              <a:gd name="T44" fmla="*/ 237 w 414"/>
              <a:gd name="T45" fmla="*/ 271 h 408"/>
              <a:gd name="T46" fmla="*/ 223 w 414"/>
              <a:gd name="T47" fmla="*/ 276 h 408"/>
              <a:gd name="T48" fmla="*/ 207 w 414"/>
              <a:gd name="T49" fmla="*/ 278 h 408"/>
              <a:gd name="T50" fmla="*/ 207 w 414"/>
              <a:gd name="T51" fmla="*/ 131 h 408"/>
              <a:gd name="T52" fmla="*/ 223 w 414"/>
              <a:gd name="T53" fmla="*/ 133 h 408"/>
              <a:gd name="T54" fmla="*/ 237 w 414"/>
              <a:gd name="T55" fmla="*/ 137 h 408"/>
              <a:gd name="T56" fmla="*/ 249 w 414"/>
              <a:gd name="T57" fmla="*/ 144 h 408"/>
              <a:gd name="T58" fmla="*/ 260 w 414"/>
              <a:gd name="T59" fmla="*/ 153 h 408"/>
              <a:gd name="T60" fmla="*/ 269 w 414"/>
              <a:gd name="T61" fmla="*/ 164 h 408"/>
              <a:gd name="T62" fmla="*/ 276 w 414"/>
              <a:gd name="T63" fmla="*/ 176 h 408"/>
              <a:gd name="T64" fmla="*/ 280 w 414"/>
              <a:gd name="T65" fmla="*/ 190 h 408"/>
              <a:gd name="T66" fmla="*/ 280 w 414"/>
              <a:gd name="T67" fmla="*/ 219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4" h="408">
                <a:moveTo>
                  <a:pt x="414" y="242"/>
                </a:moveTo>
                <a:cubicBezTo>
                  <a:pt x="414" y="167"/>
                  <a:pt x="414" y="167"/>
                  <a:pt x="414" y="167"/>
                </a:cubicBezTo>
                <a:cubicBezTo>
                  <a:pt x="336" y="160"/>
                  <a:pt x="336" y="160"/>
                  <a:pt x="336" y="160"/>
                </a:cubicBezTo>
                <a:cubicBezTo>
                  <a:pt x="334" y="155"/>
                  <a:pt x="333" y="150"/>
                  <a:pt x="330" y="145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27" y="33"/>
                  <a:pt x="327" y="33"/>
                  <a:pt x="327" y="33"/>
                </a:cubicBezTo>
                <a:cubicBezTo>
                  <a:pt x="269" y="81"/>
                  <a:pt x="269" y="81"/>
                  <a:pt x="269" y="81"/>
                </a:cubicBezTo>
                <a:cubicBezTo>
                  <a:pt x="264" y="78"/>
                  <a:pt x="258" y="75"/>
                  <a:pt x="252" y="73"/>
                </a:cubicBezTo>
                <a:cubicBezTo>
                  <a:pt x="245" y="0"/>
                  <a:pt x="245" y="0"/>
                  <a:pt x="2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57" y="75"/>
                  <a:pt x="151" y="78"/>
                  <a:pt x="145" y="81"/>
                </a:cubicBezTo>
                <a:cubicBezTo>
                  <a:pt x="88" y="33"/>
                  <a:pt x="88" y="33"/>
                  <a:pt x="88" y="33"/>
                </a:cubicBezTo>
                <a:cubicBezTo>
                  <a:pt x="34" y="86"/>
                  <a:pt x="34" y="86"/>
                  <a:pt x="34" y="86"/>
                </a:cubicBezTo>
                <a:cubicBezTo>
                  <a:pt x="84" y="145"/>
                  <a:pt x="84" y="145"/>
                  <a:pt x="84" y="145"/>
                </a:cubicBezTo>
                <a:cubicBezTo>
                  <a:pt x="82" y="150"/>
                  <a:pt x="80" y="155"/>
                  <a:pt x="78" y="160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242"/>
                  <a:pt x="0" y="242"/>
                  <a:pt x="0" y="242"/>
                </a:cubicBezTo>
                <a:cubicBezTo>
                  <a:pt x="82" y="249"/>
                  <a:pt x="82" y="249"/>
                  <a:pt x="82" y="249"/>
                </a:cubicBezTo>
                <a:cubicBezTo>
                  <a:pt x="84" y="253"/>
                  <a:pt x="85" y="256"/>
                  <a:pt x="87" y="259"/>
                </a:cubicBezTo>
                <a:cubicBezTo>
                  <a:pt x="34" y="322"/>
                  <a:pt x="34" y="322"/>
                  <a:pt x="34" y="322"/>
                </a:cubicBezTo>
                <a:cubicBezTo>
                  <a:pt x="88" y="375"/>
                  <a:pt x="88" y="375"/>
                  <a:pt x="88" y="375"/>
                </a:cubicBezTo>
                <a:cubicBezTo>
                  <a:pt x="153" y="321"/>
                  <a:pt x="153" y="321"/>
                  <a:pt x="153" y="321"/>
                </a:cubicBezTo>
                <a:cubicBezTo>
                  <a:pt x="156" y="322"/>
                  <a:pt x="159" y="323"/>
                  <a:pt x="162" y="324"/>
                </a:cubicBezTo>
                <a:cubicBezTo>
                  <a:pt x="169" y="408"/>
                  <a:pt x="169" y="408"/>
                  <a:pt x="169" y="408"/>
                </a:cubicBezTo>
                <a:cubicBezTo>
                  <a:pt x="209" y="408"/>
                  <a:pt x="209" y="408"/>
                  <a:pt x="209" y="408"/>
                </a:cubicBezTo>
                <a:cubicBezTo>
                  <a:pt x="245" y="408"/>
                  <a:pt x="245" y="408"/>
                  <a:pt x="245" y="408"/>
                </a:cubicBezTo>
                <a:cubicBezTo>
                  <a:pt x="253" y="324"/>
                  <a:pt x="253" y="324"/>
                  <a:pt x="253" y="324"/>
                </a:cubicBezTo>
                <a:cubicBezTo>
                  <a:pt x="256" y="323"/>
                  <a:pt x="258" y="322"/>
                  <a:pt x="261" y="321"/>
                </a:cubicBezTo>
                <a:cubicBezTo>
                  <a:pt x="327" y="375"/>
                  <a:pt x="327" y="375"/>
                  <a:pt x="327" y="375"/>
                </a:cubicBezTo>
                <a:cubicBezTo>
                  <a:pt x="380" y="322"/>
                  <a:pt x="380" y="322"/>
                  <a:pt x="380" y="322"/>
                </a:cubicBezTo>
                <a:cubicBezTo>
                  <a:pt x="327" y="259"/>
                  <a:pt x="327" y="259"/>
                  <a:pt x="327" y="259"/>
                </a:cubicBezTo>
                <a:cubicBezTo>
                  <a:pt x="329" y="256"/>
                  <a:pt x="331" y="253"/>
                  <a:pt x="332" y="249"/>
                </a:cubicBezTo>
                <a:lnTo>
                  <a:pt x="414" y="242"/>
                </a:lnTo>
                <a:close/>
                <a:moveTo>
                  <a:pt x="280" y="219"/>
                </a:moveTo>
                <a:cubicBezTo>
                  <a:pt x="280" y="221"/>
                  <a:pt x="279" y="222"/>
                  <a:pt x="278" y="224"/>
                </a:cubicBezTo>
                <a:cubicBezTo>
                  <a:pt x="278" y="227"/>
                  <a:pt x="277" y="230"/>
                  <a:pt x="276" y="232"/>
                </a:cubicBezTo>
                <a:cubicBezTo>
                  <a:pt x="275" y="234"/>
                  <a:pt x="274" y="236"/>
                  <a:pt x="273" y="238"/>
                </a:cubicBezTo>
                <a:cubicBezTo>
                  <a:pt x="271" y="240"/>
                  <a:pt x="270" y="243"/>
                  <a:pt x="269" y="245"/>
                </a:cubicBezTo>
                <a:cubicBezTo>
                  <a:pt x="268" y="247"/>
                  <a:pt x="266" y="248"/>
                  <a:pt x="265" y="250"/>
                </a:cubicBezTo>
                <a:cubicBezTo>
                  <a:pt x="263" y="252"/>
                  <a:pt x="262" y="254"/>
                  <a:pt x="260" y="256"/>
                </a:cubicBezTo>
                <a:cubicBezTo>
                  <a:pt x="258" y="257"/>
                  <a:pt x="256" y="259"/>
                  <a:pt x="254" y="260"/>
                </a:cubicBezTo>
                <a:cubicBezTo>
                  <a:pt x="253" y="262"/>
                  <a:pt x="251" y="263"/>
                  <a:pt x="249" y="264"/>
                </a:cubicBezTo>
                <a:cubicBezTo>
                  <a:pt x="247" y="266"/>
                  <a:pt x="245" y="267"/>
                  <a:pt x="243" y="268"/>
                </a:cubicBezTo>
                <a:cubicBezTo>
                  <a:pt x="241" y="269"/>
                  <a:pt x="239" y="270"/>
                  <a:pt x="237" y="271"/>
                </a:cubicBezTo>
                <a:cubicBezTo>
                  <a:pt x="235" y="272"/>
                  <a:pt x="232" y="273"/>
                  <a:pt x="229" y="274"/>
                </a:cubicBezTo>
                <a:cubicBezTo>
                  <a:pt x="227" y="274"/>
                  <a:pt x="225" y="275"/>
                  <a:pt x="223" y="276"/>
                </a:cubicBezTo>
                <a:cubicBezTo>
                  <a:pt x="221" y="276"/>
                  <a:pt x="218" y="276"/>
                  <a:pt x="215" y="277"/>
                </a:cubicBezTo>
                <a:cubicBezTo>
                  <a:pt x="213" y="277"/>
                  <a:pt x="210" y="278"/>
                  <a:pt x="207" y="278"/>
                </a:cubicBezTo>
                <a:cubicBezTo>
                  <a:pt x="166" y="278"/>
                  <a:pt x="133" y="245"/>
                  <a:pt x="133" y="204"/>
                </a:cubicBezTo>
                <a:cubicBezTo>
                  <a:pt x="133" y="164"/>
                  <a:pt x="166" y="131"/>
                  <a:pt x="207" y="131"/>
                </a:cubicBezTo>
                <a:cubicBezTo>
                  <a:pt x="210" y="131"/>
                  <a:pt x="213" y="131"/>
                  <a:pt x="215" y="132"/>
                </a:cubicBezTo>
                <a:cubicBezTo>
                  <a:pt x="218" y="132"/>
                  <a:pt x="221" y="132"/>
                  <a:pt x="223" y="133"/>
                </a:cubicBezTo>
                <a:cubicBezTo>
                  <a:pt x="225" y="133"/>
                  <a:pt x="227" y="134"/>
                  <a:pt x="229" y="135"/>
                </a:cubicBezTo>
                <a:cubicBezTo>
                  <a:pt x="232" y="135"/>
                  <a:pt x="235" y="136"/>
                  <a:pt x="237" y="137"/>
                </a:cubicBezTo>
                <a:cubicBezTo>
                  <a:pt x="239" y="138"/>
                  <a:pt x="241" y="139"/>
                  <a:pt x="243" y="140"/>
                </a:cubicBezTo>
                <a:cubicBezTo>
                  <a:pt x="245" y="141"/>
                  <a:pt x="247" y="142"/>
                  <a:pt x="249" y="144"/>
                </a:cubicBezTo>
                <a:cubicBezTo>
                  <a:pt x="251" y="145"/>
                  <a:pt x="253" y="147"/>
                  <a:pt x="254" y="148"/>
                </a:cubicBezTo>
                <a:cubicBezTo>
                  <a:pt x="256" y="150"/>
                  <a:pt x="258" y="151"/>
                  <a:pt x="260" y="153"/>
                </a:cubicBezTo>
                <a:cubicBezTo>
                  <a:pt x="262" y="154"/>
                  <a:pt x="263" y="156"/>
                  <a:pt x="265" y="158"/>
                </a:cubicBezTo>
                <a:cubicBezTo>
                  <a:pt x="266" y="160"/>
                  <a:pt x="268" y="162"/>
                  <a:pt x="269" y="164"/>
                </a:cubicBezTo>
                <a:cubicBezTo>
                  <a:pt x="270" y="166"/>
                  <a:pt x="271" y="168"/>
                  <a:pt x="273" y="170"/>
                </a:cubicBezTo>
                <a:cubicBezTo>
                  <a:pt x="274" y="172"/>
                  <a:pt x="275" y="174"/>
                  <a:pt x="276" y="176"/>
                </a:cubicBezTo>
                <a:cubicBezTo>
                  <a:pt x="277" y="179"/>
                  <a:pt x="278" y="182"/>
                  <a:pt x="278" y="185"/>
                </a:cubicBezTo>
                <a:cubicBezTo>
                  <a:pt x="279" y="186"/>
                  <a:pt x="280" y="188"/>
                  <a:pt x="280" y="190"/>
                </a:cubicBezTo>
                <a:cubicBezTo>
                  <a:pt x="281" y="194"/>
                  <a:pt x="281" y="199"/>
                  <a:pt x="281" y="204"/>
                </a:cubicBezTo>
                <a:cubicBezTo>
                  <a:pt x="281" y="209"/>
                  <a:pt x="281" y="214"/>
                  <a:pt x="280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 noChangeAspect="1" noEditPoints="1"/>
          </p:cNvSpPr>
          <p:nvPr/>
        </p:nvSpPr>
        <p:spPr bwMode="auto">
          <a:xfrm>
            <a:off x="6475412" y="2896288"/>
            <a:ext cx="337051" cy="320040"/>
          </a:xfrm>
          <a:custGeom>
            <a:avLst/>
            <a:gdLst>
              <a:gd name="T0" fmla="*/ 422 w 601"/>
              <a:gd name="T1" fmla="*/ 534 h 569"/>
              <a:gd name="T2" fmla="*/ 373 w 601"/>
              <a:gd name="T3" fmla="*/ 390 h 569"/>
              <a:gd name="T4" fmla="*/ 382 w 601"/>
              <a:gd name="T5" fmla="*/ 339 h 569"/>
              <a:gd name="T6" fmla="*/ 363 w 601"/>
              <a:gd name="T7" fmla="*/ 289 h 569"/>
              <a:gd name="T8" fmla="*/ 327 w 601"/>
              <a:gd name="T9" fmla="*/ 263 h 569"/>
              <a:gd name="T10" fmla="*/ 257 w 601"/>
              <a:gd name="T11" fmla="*/ 255 h 569"/>
              <a:gd name="T12" fmla="*/ 240 w 601"/>
              <a:gd name="T13" fmla="*/ 215 h 569"/>
              <a:gd name="T14" fmla="*/ 272 w 601"/>
              <a:gd name="T15" fmla="*/ 146 h 569"/>
              <a:gd name="T16" fmla="*/ 326 w 601"/>
              <a:gd name="T17" fmla="*/ 127 h 569"/>
              <a:gd name="T18" fmla="*/ 359 w 601"/>
              <a:gd name="T19" fmla="*/ 142 h 569"/>
              <a:gd name="T20" fmla="*/ 414 w 601"/>
              <a:gd name="T21" fmla="*/ 145 h 569"/>
              <a:gd name="T22" fmla="*/ 427 w 601"/>
              <a:gd name="T23" fmla="*/ 130 h 569"/>
              <a:gd name="T24" fmla="*/ 412 w 601"/>
              <a:gd name="T25" fmla="*/ 104 h 569"/>
              <a:gd name="T26" fmla="*/ 386 w 601"/>
              <a:gd name="T27" fmla="*/ 98 h 569"/>
              <a:gd name="T28" fmla="*/ 333 w 601"/>
              <a:gd name="T29" fmla="*/ 106 h 569"/>
              <a:gd name="T30" fmla="*/ 290 w 601"/>
              <a:gd name="T31" fmla="*/ 108 h 569"/>
              <a:gd name="T32" fmla="*/ 281 w 601"/>
              <a:gd name="T33" fmla="*/ 57 h 569"/>
              <a:gd name="T34" fmla="*/ 271 w 601"/>
              <a:gd name="T35" fmla="*/ 26 h 569"/>
              <a:gd name="T36" fmla="*/ 294 w 601"/>
              <a:gd name="T37" fmla="*/ 14 h 569"/>
              <a:gd name="T38" fmla="*/ 523 w 601"/>
              <a:gd name="T39" fmla="*/ 170 h 569"/>
              <a:gd name="T40" fmla="*/ 518 w 601"/>
              <a:gd name="T41" fmla="*/ 197 h 569"/>
              <a:gd name="T42" fmla="*/ 474 w 601"/>
              <a:gd name="T43" fmla="*/ 202 h 569"/>
              <a:gd name="T44" fmla="*/ 456 w 601"/>
              <a:gd name="T45" fmla="*/ 195 h 569"/>
              <a:gd name="T46" fmla="*/ 484 w 601"/>
              <a:gd name="T47" fmla="*/ 233 h 569"/>
              <a:gd name="T48" fmla="*/ 511 w 601"/>
              <a:gd name="T49" fmla="*/ 252 h 569"/>
              <a:gd name="T50" fmla="*/ 485 w 601"/>
              <a:gd name="T51" fmla="*/ 314 h 569"/>
              <a:gd name="T52" fmla="*/ 470 w 601"/>
              <a:gd name="T53" fmla="*/ 377 h 569"/>
              <a:gd name="T54" fmla="*/ 434 w 601"/>
              <a:gd name="T55" fmla="*/ 422 h 569"/>
              <a:gd name="T56" fmla="*/ 388 w 601"/>
              <a:gd name="T57" fmla="*/ 430 h 569"/>
              <a:gd name="T58" fmla="*/ 169 w 601"/>
              <a:gd name="T59" fmla="*/ 54 h 569"/>
              <a:gd name="T60" fmla="*/ 157 w 601"/>
              <a:gd name="T61" fmla="*/ 76 h 569"/>
              <a:gd name="T62" fmla="*/ 145 w 601"/>
              <a:gd name="T63" fmla="*/ 93 h 569"/>
              <a:gd name="T64" fmla="*/ 135 w 601"/>
              <a:gd name="T65" fmla="*/ 83 h 569"/>
              <a:gd name="T66" fmla="*/ 132 w 601"/>
              <a:gd name="T67" fmla="*/ 102 h 569"/>
              <a:gd name="T68" fmla="*/ 103 w 601"/>
              <a:gd name="T69" fmla="*/ 107 h 569"/>
              <a:gd name="T70" fmla="*/ 85 w 601"/>
              <a:gd name="T71" fmla="*/ 126 h 569"/>
              <a:gd name="T72" fmla="*/ 61 w 601"/>
              <a:gd name="T73" fmla="*/ 161 h 569"/>
              <a:gd name="T74" fmla="*/ 45 w 601"/>
              <a:gd name="T75" fmla="*/ 183 h 569"/>
              <a:gd name="T76" fmla="*/ 60 w 601"/>
              <a:gd name="T77" fmla="*/ 198 h 569"/>
              <a:gd name="T78" fmla="*/ 61 w 601"/>
              <a:gd name="T79" fmla="*/ 208 h 569"/>
              <a:gd name="T80" fmla="*/ 48 w 601"/>
              <a:gd name="T81" fmla="*/ 195 h 569"/>
              <a:gd name="T82" fmla="*/ 37 w 601"/>
              <a:gd name="T83" fmla="*/ 180 h 569"/>
              <a:gd name="T84" fmla="*/ 28 w 601"/>
              <a:gd name="T85" fmla="*/ 196 h 569"/>
              <a:gd name="T86" fmla="*/ 29 w 601"/>
              <a:gd name="T87" fmla="*/ 231 h 569"/>
              <a:gd name="T88" fmla="*/ 42 w 601"/>
              <a:gd name="T89" fmla="*/ 236 h 569"/>
              <a:gd name="T90" fmla="*/ 68 w 601"/>
              <a:gd name="T91" fmla="*/ 243 h 569"/>
              <a:gd name="T92" fmla="*/ 95 w 601"/>
              <a:gd name="T93" fmla="*/ 270 h 569"/>
              <a:gd name="T94" fmla="*/ 111 w 601"/>
              <a:gd name="T95" fmla="*/ 298 h 569"/>
              <a:gd name="T96" fmla="*/ 157 w 601"/>
              <a:gd name="T97" fmla="*/ 323 h 569"/>
              <a:gd name="T98" fmla="*/ 151 w 601"/>
              <a:gd name="T99" fmla="*/ 370 h 569"/>
              <a:gd name="T100" fmla="*/ 129 w 601"/>
              <a:gd name="T101" fmla="*/ 410 h 569"/>
              <a:gd name="T102" fmla="*/ 118 w 601"/>
              <a:gd name="T103" fmla="*/ 468 h 569"/>
              <a:gd name="T104" fmla="*/ 142 w 601"/>
              <a:gd name="T105" fmla="*/ 509 h 569"/>
              <a:gd name="T106" fmla="*/ 89 w 601"/>
              <a:gd name="T107" fmla="*/ 447 h 569"/>
              <a:gd name="T108" fmla="*/ 53 w 601"/>
              <a:gd name="T109" fmla="*/ 378 h 569"/>
              <a:gd name="T110" fmla="*/ 28 w 601"/>
              <a:gd name="T111" fmla="*/ 270 h 569"/>
              <a:gd name="T112" fmla="*/ 192 w 601"/>
              <a:gd name="T113" fmla="*/ 540 h 569"/>
              <a:gd name="T114" fmla="*/ 211 w 601"/>
              <a:gd name="T115" fmla="*/ 522 h 569"/>
              <a:gd name="T116" fmla="*/ 268 w 601"/>
              <a:gd name="T117" fmla="*/ 517 h 569"/>
              <a:gd name="T118" fmla="*/ 279 w 601"/>
              <a:gd name="T119" fmla="*/ 531 h 569"/>
              <a:gd name="T120" fmla="*/ 319 w 601"/>
              <a:gd name="T121" fmla="*/ 523 h 569"/>
              <a:gd name="T122" fmla="*/ 353 w 601"/>
              <a:gd name="T123" fmla="*/ 528 h 569"/>
              <a:gd name="T124" fmla="*/ 285 w 601"/>
              <a:gd name="T125" fmla="*/ 556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1" h="569">
                <a:moveTo>
                  <a:pt x="498" y="96"/>
                </a:moveTo>
                <a:cubicBezTo>
                  <a:pt x="446" y="37"/>
                  <a:pt x="370" y="0"/>
                  <a:pt x="285" y="0"/>
                </a:cubicBezTo>
                <a:cubicBezTo>
                  <a:pt x="127" y="0"/>
                  <a:pt x="0" y="127"/>
                  <a:pt x="0" y="284"/>
                </a:cubicBezTo>
                <a:cubicBezTo>
                  <a:pt x="0" y="442"/>
                  <a:pt x="127" y="569"/>
                  <a:pt x="285" y="569"/>
                </a:cubicBezTo>
                <a:cubicBezTo>
                  <a:pt x="334" y="569"/>
                  <a:pt x="381" y="556"/>
                  <a:pt x="422" y="534"/>
                </a:cubicBezTo>
                <a:cubicBezTo>
                  <a:pt x="462" y="514"/>
                  <a:pt x="505" y="480"/>
                  <a:pt x="539" y="422"/>
                </a:cubicBezTo>
                <a:cubicBezTo>
                  <a:pt x="601" y="314"/>
                  <a:pt x="586" y="185"/>
                  <a:pt x="498" y="96"/>
                </a:cubicBezTo>
                <a:close/>
                <a:moveTo>
                  <a:pt x="384" y="412"/>
                </a:moveTo>
                <a:cubicBezTo>
                  <a:pt x="383" y="405"/>
                  <a:pt x="386" y="410"/>
                  <a:pt x="382" y="401"/>
                </a:cubicBezTo>
                <a:cubicBezTo>
                  <a:pt x="378" y="393"/>
                  <a:pt x="379" y="395"/>
                  <a:pt x="373" y="390"/>
                </a:cubicBezTo>
                <a:cubicBezTo>
                  <a:pt x="368" y="385"/>
                  <a:pt x="364" y="390"/>
                  <a:pt x="367" y="382"/>
                </a:cubicBezTo>
                <a:cubicBezTo>
                  <a:pt x="371" y="373"/>
                  <a:pt x="369" y="382"/>
                  <a:pt x="371" y="373"/>
                </a:cubicBezTo>
                <a:cubicBezTo>
                  <a:pt x="373" y="365"/>
                  <a:pt x="370" y="363"/>
                  <a:pt x="375" y="360"/>
                </a:cubicBezTo>
                <a:cubicBezTo>
                  <a:pt x="380" y="356"/>
                  <a:pt x="385" y="355"/>
                  <a:pt x="384" y="350"/>
                </a:cubicBezTo>
                <a:cubicBezTo>
                  <a:pt x="384" y="345"/>
                  <a:pt x="384" y="343"/>
                  <a:pt x="382" y="339"/>
                </a:cubicBezTo>
                <a:cubicBezTo>
                  <a:pt x="381" y="336"/>
                  <a:pt x="376" y="331"/>
                  <a:pt x="375" y="329"/>
                </a:cubicBezTo>
                <a:cubicBezTo>
                  <a:pt x="375" y="327"/>
                  <a:pt x="375" y="328"/>
                  <a:pt x="371" y="322"/>
                </a:cubicBezTo>
                <a:cubicBezTo>
                  <a:pt x="367" y="317"/>
                  <a:pt x="364" y="313"/>
                  <a:pt x="364" y="313"/>
                </a:cubicBezTo>
                <a:cubicBezTo>
                  <a:pt x="364" y="313"/>
                  <a:pt x="363" y="300"/>
                  <a:pt x="363" y="294"/>
                </a:cubicBezTo>
                <a:cubicBezTo>
                  <a:pt x="363" y="289"/>
                  <a:pt x="361" y="298"/>
                  <a:pt x="363" y="289"/>
                </a:cubicBezTo>
                <a:cubicBezTo>
                  <a:pt x="365" y="281"/>
                  <a:pt x="365" y="275"/>
                  <a:pt x="365" y="275"/>
                </a:cubicBezTo>
                <a:cubicBezTo>
                  <a:pt x="365" y="275"/>
                  <a:pt x="356" y="269"/>
                  <a:pt x="352" y="270"/>
                </a:cubicBezTo>
                <a:cubicBezTo>
                  <a:pt x="348" y="270"/>
                  <a:pt x="348" y="276"/>
                  <a:pt x="343" y="272"/>
                </a:cubicBezTo>
                <a:cubicBezTo>
                  <a:pt x="337" y="267"/>
                  <a:pt x="338" y="264"/>
                  <a:pt x="336" y="262"/>
                </a:cubicBezTo>
                <a:cubicBezTo>
                  <a:pt x="334" y="261"/>
                  <a:pt x="330" y="260"/>
                  <a:pt x="327" y="263"/>
                </a:cubicBezTo>
                <a:cubicBezTo>
                  <a:pt x="324" y="266"/>
                  <a:pt x="317" y="266"/>
                  <a:pt x="311" y="268"/>
                </a:cubicBezTo>
                <a:cubicBezTo>
                  <a:pt x="305" y="271"/>
                  <a:pt x="303" y="270"/>
                  <a:pt x="295" y="270"/>
                </a:cubicBezTo>
                <a:cubicBezTo>
                  <a:pt x="287" y="270"/>
                  <a:pt x="278" y="273"/>
                  <a:pt x="272" y="270"/>
                </a:cubicBezTo>
                <a:cubicBezTo>
                  <a:pt x="266" y="266"/>
                  <a:pt x="266" y="271"/>
                  <a:pt x="263" y="264"/>
                </a:cubicBezTo>
                <a:cubicBezTo>
                  <a:pt x="260" y="258"/>
                  <a:pt x="263" y="258"/>
                  <a:pt x="257" y="255"/>
                </a:cubicBezTo>
                <a:cubicBezTo>
                  <a:pt x="251" y="252"/>
                  <a:pt x="250" y="255"/>
                  <a:pt x="249" y="249"/>
                </a:cubicBezTo>
                <a:cubicBezTo>
                  <a:pt x="249" y="243"/>
                  <a:pt x="252" y="244"/>
                  <a:pt x="247" y="239"/>
                </a:cubicBezTo>
                <a:cubicBezTo>
                  <a:pt x="243" y="234"/>
                  <a:pt x="250" y="241"/>
                  <a:pt x="243" y="234"/>
                </a:cubicBezTo>
                <a:cubicBezTo>
                  <a:pt x="236" y="226"/>
                  <a:pt x="233" y="232"/>
                  <a:pt x="236" y="226"/>
                </a:cubicBezTo>
                <a:cubicBezTo>
                  <a:pt x="238" y="219"/>
                  <a:pt x="240" y="223"/>
                  <a:pt x="240" y="215"/>
                </a:cubicBezTo>
                <a:cubicBezTo>
                  <a:pt x="240" y="208"/>
                  <a:pt x="252" y="219"/>
                  <a:pt x="245" y="203"/>
                </a:cubicBezTo>
                <a:cubicBezTo>
                  <a:pt x="238" y="187"/>
                  <a:pt x="236" y="191"/>
                  <a:pt x="243" y="179"/>
                </a:cubicBezTo>
                <a:cubicBezTo>
                  <a:pt x="249" y="167"/>
                  <a:pt x="258" y="163"/>
                  <a:pt x="259" y="161"/>
                </a:cubicBezTo>
                <a:cubicBezTo>
                  <a:pt x="260" y="158"/>
                  <a:pt x="263" y="151"/>
                  <a:pt x="266" y="149"/>
                </a:cubicBezTo>
                <a:cubicBezTo>
                  <a:pt x="268" y="148"/>
                  <a:pt x="266" y="146"/>
                  <a:pt x="272" y="146"/>
                </a:cubicBezTo>
                <a:cubicBezTo>
                  <a:pt x="278" y="147"/>
                  <a:pt x="285" y="144"/>
                  <a:pt x="288" y="140"/>
                </a:cubicBezTo>
                <a:cubicBezTo>
                  <a:pt x="292" y="136"/>
                  <a:pt x="298" y="131"/>
                  <a:pt x="300" y="130"/>
                </a:cubicBezTo>
                <a:cubicBezTo>
                  <a:pt x="303" y="129"/>
                  <a:pt x="302" y="131"/>
                  <a:pt x="307" y="129"/>
                </a:cubicBezTo>
                <a:cubicBezTo>
                  <a:pt x="313" y="128"/>
                  <a:pt x="315" y="127"/>
                  <a:pt x="319" y="127"/>
                </a:cubicBezTo>
                <a:cubicBezTo>
                  <a:pt x="322" y="127"/>
                  <a:pt x="315" y="129"/>
                  <a:pt x="326" y="127"/>
                </a:cubicBezTo>
                <a:cubicBezTo>
                  <a:pt x="337" y="125"/>
                  <a:pt x="334" y="125"/>
                  <a:pt x="337" y="125"/>
                </a:cubicBezTo>
                <a:cubicBezTo>
                  <a:pt x="339" y="125"/>
                  <a:pt x="338" y="125"/>
                  <a:pt x="343" y="126"/>
                </a:cubicBezTo>
                <a:cubicBezTo>
                  <a:pt x="347" y="127"/>
                  <a:pt x="347" y="117"/>
                  <a:pt x="347" y="127"/>
                </a:cubicBezTo>
                <a:cubicBezTo>
                  <a:pt x="348" y="136"/>
                  <a:pt x="343" y="141"/>
                  <a:pt x="351" y="142"/>
                </a:cubicBezTo>
                <a:cubicBezTo>
                  <a:pt x="359" y="142"/>
                  <a:pt x="351" y="142"/>
                  <a:pt x="359" y="142"/>
                </a:cubicBezTo>
                <a:cubicBezTo>
                  <a:pt x="367" y="142"/>
                  <a:pt x="365" y="144"/>
                  <a:pt x="369" y="146"/>
                </a:cubicBezTo>
                <a:cubicBezTo>
                  <a:pt x="373" y="148"/>
                  <a:pt x="375" y="150"/>
                  <a:pt x="380" y="150"/>
                </a:cubicBezTo>
                <a:cubicBezTo>
                  <a:pt x="386" y="150"/>
                  <a:pt x="378" y="159"/>
                  <a:pt x="386" y="150"/>
                </a:cubicBezTo>
                <a:cubicBezTo>
                  <a:pt x="395" y="142"/>
                  <a:pt x="380" y="140"/>
                  <a:pt x="395" y="142"/>
                </a:cubicBezTo>
                <a:cubicBezTo>
                  <a:pt x="410" y="143"/>
                  <a:pt x="412" y="146"/>
                  <a:pt x="414" y="145"/>
                </a:cubicBezTo>
                <a:cubicBezTo>
                  <a:pt x="417" y="144"/>
                  <a:pt x="418" y="146"/>
                  <a:pt x="424" y="143"/>
                </a:cubicBezTo>
                <a:cubicBezTo>
                  <a:pt x="431" y="140"/>
                  <a:pt x="431" y="140"/>
                  <a:pt x="434" y="141"/>
                </a:cubicBezTo>
                <a:cubicBezTo>
                  <a:pt x="437" y="142"/>
                  <a:pt x="437" y="148"/>
                  <a:pt x="439" y="142"/>
                </a:cubicBezTo>
                <a:cubicBezTo>
                  <a:pt x="442" y="136"/>
                  <a:pt x="447" y="138"/>
                  <a:pt x="439" y="134"/>
                </a:cubicBezTo>
                <a:cubicBezTo>
                  <a:pt x="431" y="131"/>
                  <a:pt x="429" y="135"/>
                  <a:pt x="427" y="130"/>
                </a:cubicBezTo>
                <a:cubicBezTo>
                  <a:pt x="426" y="125"/>
                  <a:pt x="434" y="126"/>
                  <a:pt x="426" y="125"/>
                </a:cubicBezTo>
                <a:cubicBezTo>
                  <a:pt x="418" y="123"/>
                  <a:pt x="420" y="123"/>
                  <a:pt x="414" y="121"/>
                </a:cubicBezTo>
                <a:cubicBezTo>
                  <a:pt x="408" y="119"/>
                  <a:pt x="402" y="127"/>
                  <a:pt x="400" y="121"/>
                </a:cubicBezTo>
                <a:cubicBezTo>
                  <a:pt x="398" y="116"/>
                  <a:pt x="387" y="125"/>
                  <a:pt x="398" y="116"/>
                </a:cubicBezTo>
                <a:cubicBezTo>
                  <a:pt x="409" y="106"/>
                  <a:pt x="405" y="102"/>
                  <a:pt x="412" y="104"/>
                </a:cubicBezTo>
                <a:cubicBezTo>
                  <a:pt x="419" y="106"/>
                  <a:pt x="417" y="112"/>
                  <a:pt x="422" y="108"/>
                </a:cubicBezTo>
                <a:cubicBezTo>
                  <a:pt x="426" y="104"/>
                  <a:pt x="435" y="102"/>
                  <a:pt x="426" y="96"/>
                </a:cubicBezTo>
                <a:cubicBezTo>
                  <a:pt x="418" y="90"/>
                  <a:pt x="424" y="93"/>
                  <a:pt x="415" y="89"/>
                </a:cubicBezTo>
                <a:cubicBezTo>
                  <a:pt x="407" y="85"/>
                  <a:pt x="399" y="104"/>
                  <a:pt x="395" y="101"/>
                </a:cubicBezTo>
                <a:cubicBezTo>
                  <a:pt x="391" y="99"/>
                  <a:pt x="389" y="97"/>
                  <a:pt x="386" y="98"/>
                </a:cubicBezTo>
                <a:cubicBezTo>
                  <a:pt x="384" y="99"/>
                  <a:pt x="384" y="106"/>
                  <a:pt x="383" y="112"/>
                </a:cubicBezTo>
                <a:cubicBezTo>
                  <a:pt x="382" y="117"/>
                  <a:pt x="388" y="118"/>
                  <a:pt x="379" y="114"/>
                </a:cubicBezTo>
                <a:cubicBezTo>
                  <a:pt x="371" y="110"/>
                  <a:pt x="388" y="112"/>
                  <a:pt x="369" y="105"/>
                </a:cubicBezTo>
                <a:cubicBezTo>
                  <a:pt x="350" y="98"/>
                  <a:pt x="344" y="100"/>
                  <a:pt x="341" y="103"/>
                </a:cubicBezTo>
                <a:cubicBezTo>
                  <a:pt x="339" y="105"/>
                  <a:pt x="335" y="104"/>
                  <a:pt x="333" y="106"/>
                </a:cubicBezTo>
                <a:cubicBezTo>
                  <a:pt x="331" y="108"/>
                  <a:pt x="339" y="113"/>
                  <a:pt x="331" y="108"/>
                </a:cubicBezTo>
                <a:cubicBezTo>
                  <a:pt x="323" y="104"/>
                  <a:pt x="315" y="111"/>
                  <a:pt x="315" y="111"/>
                </a:cubicBezTo>
                <a:cubicBezTo>
                  <a:pt x="315" y="111"/>
                  <a:pt x="313" y="110"/>
                  <a:pt x="309" y="112"/>
                </a:cubicBezTo>
                <a:cubicBezTo>
                  <a:pt x="306" y="115"/>
                  <a:pt x="300" y="117"/>
                  <a:pt x="296" y="116"/>
                </a:cubicBezTo>
                <a:cubicBezTo>
                  <a:pt x="292" y="114"/>
                  <a:pt x="283" y="117"/>
                  <a:pt x="290" y="108"/>
                </a:cubicBezTo>
                <a:cubicBezTo>
                  <a:pt x="298" y="99"/>
                  <a:pt x="292" y="104"/>
                  <a:pt x="303" y="99"/>
                </a:cubicBezTo>
                <a:cubicBezTo>
                  <a:pt x="315" y="95"/>
                  <a:pt x="331" y="94"/>
                  <a:pt x="317" y="91"/>
                </a:cubicBezTo>
                <a:cubicBezTo>
                  <a:pt x="302" y="87"/>
                  <a:pt x="324" y="87"/>
                  <a:pt x="305" y="78"/>
                </a:cubicBezTo>
                <a:cubicBezTo>
                  <a:pt x="287" y="69"/>
                  <a:pt x="286" y="82"/>
                  <a:pt x="287" y="69"/>
                </a:cubicBezTo>
                <a:cubicBezTo>
                  <a:pt x="287" y="57"/>
                  <a:pt x="285" y="56"/>
                  <a:pt x="281" y="57"/>
                </a:cubicBezTo>
                <a:cubicBezTo>
                  <a:pt x="277" y="57"/>
                  <a:pt x="266" y="60"/>
                  <a:pt x="261" y="61"/>
                </a:cubicBezTo>
                <a:cubicBezTo>
                  <a:pt x="256" y="61"/>
                  <a:pt x="262" y="65"/>
                  <a:pt x="253" y="60"/>
                </a:cubicBezTo>
                <a:cubicBezTo>
                  <a:pt x="245" y="55"/>
                  <a:pt x="241" y="63"/>
                  <a:pt x="245" y="55"/>
                </a:cubicBezTo>
                <a:cubicBezTo>
                  <a:pt x="248" y="47"/>
                  <a:pt x="249" y="46"/>
                  <a:pt x="254" y="41"/>
                </a:cubicBezTo>
                <a:cubicBezTo>
                  <a:pt x="259" y="37"/>
                  <a:pt x="258" y="20"/>
                  <a:pt x="271" y="26"/>
                </a:cubicBezTo>
                <a:cubicBezTo>
                  <a:pt x="284" y="33"/>
                  <a:pt x="279" y="31"/>
                  <a:pt x="289" y="31"/>
                </a:cubicBezTo>
                <a:cubicBezTo>
                  <a:pt x="300" y="32"/>
                  <a:pt x="304" y="30"/>
                  <a:pt x="304" y="28"/>
                </a:cubicBezTo>
                <a:cubicBezTo>
                  <a:pt x="304" y="26"/>
                  <a:pt x="292" y="20"/>
                  <a:pt x="292" y="20"/>
                </a:cubicBezTo>
                <a:cubicBezTo>
                  <a:pt x="292" y="20"/>
                  <a:pt x="288" y="22"/>
                  <a:pt x="290" y="20"/>
                </a:cubicBezTo>
                <a:cubicBezTo>
                  <a:pt x="291" y="18"/>
                  <a:pt x="294" y="14"/>
                  <a:pt x="294" y="14"/>
                </a:cubicBezTo>
                <a:cubicBezTo>
                  <a:pt x="293" y="13"/>
                  <a:pt x="293" y="13"/>
                  <a:pt x="293" y="13"/>
                </a:cubicBezTo>
                <a:cubicBezTo>
                  <a:pt x="408" y="17"/>
                  <a:pt x="504" y="91"/>
                  <a:pt x="541" y="194"/>
                </a:cubicBezTo>
                <a:cubicBezTo>
                  <a:pt x="540" y="193"/>
                  <a:pt x="539" y="194"/>
                  <a:pt x="537" y="191"/>
                </a:cubicBezTo>
                <a:cubicBezTo>
                  <a:pt x="534" y="186"/>
                  <a:pt x="533" y="187"/>
                  <a:pt x="531" y="184"/>
                </a:cubicBezTo>
                <a:cubicBezTo>
                  <a:pt x="528" y="181"/>
                  <a:pt x="525" y="173"/>
                  <a:pt x="523" y="170"/>
                </a:cubicBezTo>
                <a:cubicBezTo>
                  <a:pt x="521" y="168"/>
                  <a:pt x="516" y="167"/>
                  <a:pt x="513" y="166"/>
                </a:cubicBezTo>
                <a:cubicBezTo>
                  <a:pt x="510" y="166"/>
                  <a:pt x="512" y="163"/>
                  <a:pt x="510" y="166"/>
                </a:cubicBezTo>
                <a:cubicBezTo>
                  <a:pt x="509" y="169"/>
                  <a:pt x="514" y="174"/>
                  <a:pt x="514" y="174"/>
                </a:cubicBezTo>
                <a:cubicBezTo>
                  <a:pt x="514" y="185"/>
                  <a:pt x="514" y="185"/>
                  <a:pt x="514" y="185"/>
                </a:cubicBezTo>
                <a:cubicBezTo>
                  <a:pt x="514" y="185"/>
                  <a:pt x="518" y="195"/>
                  <a:pt x="518" y="197"/>
                </a:cubicBezTo>
                <a:cubicBezTo>
                  <a:pt x="518" y="200"/>
                  <a:pt x="515" y="207"/>
                  <a:pt x="515" y="207"/>
                </a:cubicBezTo>
                <a:cubicBezTo>
                  <a:pt x="515" y="207"/>
                  <a:pt x="514" y="215"/>
                  <a:pt x="511" y="216"/>
                </a:cubicBezTo>
                <a:cubicBezTo>
                  <a:pt x="508" y="217"/>
                  <a:pt x="493" y="220"/>
                  <a:pt x="493" y="220"/>
                </a:cubicBezTo>
                <a:cubicBezTo>
                  <a:pt x="493" y="220"/>
                  <a:pt x="489" y="215"/>
                  <a:pt x="486" y="210"/>
                </a:cubicBezTo>
                <a:cubicBezTo>
                  <a:pt x="484" y="206"/>
                  <a:pt x="475" y="204"/>
                  <a:pt x="474" y="202"/>
                </a:cubicBezTo>
                <a:cubicBezTo>
                  <a:pt x="472" y="200"/>
                  <a:pt x="476" y="196"/>
                  <a:pt x="472" y="191"/>
                </a:cubicBezTo>
                <a:cubicBezTo>
                  <a:pt x="468" y="186"/>
                  <a:pt x="472" y="187"/>
                  <a:pt x="467" y="183"/>
                </a:cubicBezTo>
                <a:cubicBezTo>
                  <a:pt x="461" y="178"/>
                  <a:pt x="461" y="178"/>
                  <a:pt x="461" y="178"/>
                </a:cubicBezTo>
                <a:cubicBezTo>
                  <a:pt x="461" y="178"/>
                  <a:pt x="450" y="174"/>
                  <a:pt x="454" y="181"/>
                </a:cubicBezTo>
                <a:cubicBezTo>
                  <a:pt x="457" y="187"/>
                  <a:pt x="453" y="195"/>
                  <a:pt x="456" y="195"/>
                </a:cubicBezTo>
                <a:cubicBezTo>
                  <a:pt x="459" y="196"/>
                  <a:pt x="461" y="193"/>
                  <a:pt x="464" y="199"/>
                </a:cubicBezTo>
                <a:cubicBezTo>
                  <a:pt x="467" y="205"/>
                  <a:pt x="467" y="208"/>
                  <a:pt x="469" y="210"/>
                </a:cubicBezTo>
                <a:cubicBezTo>
                  <a:pt x="471" y="211"/>
                  <a:pt x="472" y="220"/>
                  <a:pt x="474" y="221"/>
                </a:cubicBezTo>
                <a:cubicBezTo>
                  <a:pt x="477" y="221"/>
                  <a:pt x="484" y="221"/>
                  <a:pt x="484" y="224"/>
                </a:cubicBezTo>
                <a:cubicBezTo>
                  <a:pt x="483" y="227"/>
                  <a:pt x="479" y="232"/>
                  <a:pt x="484" y="233"/>
                </a:cubicBezTo>
                <a:cubicBezTo>
                  <a:pt x="488" y="234"/>
                  <a:pt x="489" y="236"/>
                  <a:pt x="491" y="236"/>
                </a:cubicBezTo>
                <a:cubicBezTo>
                  <a:pt x="494" y="235"/>
                  <a:pt x="493" y="236"/>
                  <a:pt x="497" y="234"/>
                </a:cubicBezTo>
                <a:cubicBezTo>
                  <a:pt x="502" y="232"/>
                  <a:pt x="507" y="232"/>
                  <a:pt x="507" y="232"/>
                </a:cubicBezTo>
                <a:cubicBezTo>
                  <a:pt x="507" y="232"/>
                  <a:pt x="513" y="237"/>
                  <a:pt x="513" y="239"/>
                </a:cubicBezTo>
                <a:cubicBezTo>
                  <a:pt x="513" y="241"/>
                  <a:pt x="511" y="252"/>
                  <a:pt x="511" y="252"/>
                </a:cubicBezTo>
                <a:cubicBezTo>
                  <a:pt x="505" y="263"/>
                  <a:pt x="505" y="263"/>
                  <a:pt x="505" y="263"/>
                </a:cubicBezTo>
                <a:cubicBezTo>
                  <a:pt x="505" y="263"/>
                  <a:pt x="506" y="283"/>
                  <a:pt x="502" y="283"/>
                </a:cubicBezTo>
                <a:cubicBezTo>
                  <a:pt x="499" y="283"/>
                  <a:pt x="495" y="291"/>
                  <a:pt x="493" y="292"/>
                </a:cubicBezTo>
                <a:cubicBezTo>
                  <a:pt x="491" y="294"/>
                  <a:pt x="491" y="307"/>
                  <a:pt x="491" y="307"/>
                </a:cubicBezTo>
                <a:cubicBezTo>
                  <a:pt x="485" y="314"/>
                  <a:pt x="485" y="314"/>
                  <a:pt x="485" y="314"/>
                </a:cubicBezTo>
                <a:cubicBezTo>
                  <a:pt x="485" y="314"/>
                  <a:pt x="484" y="324"/>
                  <a:pt x="485" y="326"/>
                </a:cubicBezTo>
                <a:cubicBezTo>
                  <a:pt x="486" y="329"/>
                  <a:pt x="487" y="339"/>
                  <a:pt x="486" y="345"/>
                </a:cubicBezTo>
                <a:cubicBezTo>
                  <a:pt x="484" y="350"/>
                  <a:pt x="477" y="355"/>
                  <a:pt x="477" y="355"/>
                </a:cubicBezTo>
                <a:cubicBezTo>
                  <a:pt x="477" y="355"/>
                  <a:pt x="487" y="364"/>
                  <a:pt x="482" y="365"/>
                </a:cubicBezTo>
                <a:cubicBezTo>
                  <a:pt x="476" y="367"/>
                  <a:pt x="471" y="375"/>
                  <a:pt x="470" y="377"/>
                </a:cubicBezTo>
                <a:cubicBezTo>
                  <a:pt x="469" y="379"/>
                  <a:pt x="469" y="382"/>
                  <a:pt x="466" y="383"/>
                </a:cubicBezTo>
                <a:cubicBezTo>
                  <a:pt x="463" y="384"/>
                  <a:pt x="457" y="384"/>
                  <a:pt x="457" y="386"/>
                </a:cubicBezTo>
                <a:cubicBezTo>
                  <a:pt x="457" y="388"/>
                  <a:pt x="457" y="396"/>
                  <a:pt x="457" y="396"/>
                </a:cubicBezTo>
                <a:cubicBezTo>
                  <a:pt x="446" y="411"/>
                  <a:pt x="446" y="411"/>
                  <a:pt x="446" y="411"/>
                </a:cubicBezTo>
                <a:cubicBezTo>
                  <a:pt x="434" y="422"/>
                  <a:pt x="434" y="422"/>
                  <a:pt x="434" y="422"/>
                </a:cubicBezTo>
                <a:cubicBezTo>
                  <a:pt x="434" y="422"/>
                  <a:pt x="435" y="429"/>
                  <a:pt x="431" y="429"/>
                </a:cubicBezTo>
                <a:cubicBezTo>
                  <a:pt x="427" y="430"/>
                  <a:pt x="414" y="435"/>
                  <a:pt x="412" y="437"/>
                </a:cubicBezTo>
                <a:cubicBezTo>
                  <a:pt x="410" y="439"/>
                  <a:pt x="401" y="444"/>
                  <a:pt x="397" y="444"/>
                </a:cubicBezTo>
                <a:cubicBezTo>
                  <a:pt x="394" y="444"/>
                  <a:pt x="399" y="453"/>
                  <a:pt x="394" y="444"/>
                </a:cubicBezTo>
                <a:cubicBezTo>
                  <a:pt x="389" y="435"/>
                  <a:pt x="393" y="440"/>
                  <a:pt x="388" y="430"/>
                </a:cubicBezTo>
                <a:cubicBezTo>
                  <a:pt x="384" y="420"/>
                  <a:pt x="384" y="427"/>
                  <a:pt x="384" y="420"/>
                </a:cubicBezTo>
                <a:cubicBezTo>
                  <a:pt x="384" y="412"/>
                  <a:pt x="384" y="419"/>
                  <a:pt x="384" y="412"/>
                </a:cubicBezTo>
                <a:close/>
                <a:moveTo>
                  <a:pt x="164" y="48"/>
                </a:moveTo>
                <a:cubicBezTo>
                  <a:pt x="171" y="51"/>
                  <a:pt x="171" y="51"/>
                  <a:pt x="171" y="51"/>
                </a:cubicBezTo>
                <a:cubicBezTo>
                  <a:pt x="171" y="51"/>
                  <a:pt x="170" y="53"/>
                  <a:pt x="169" y="54"/>
                </a:cubicBezTo>
                <a:cubicBezTo>
                  <a:pt x="168" y="55"/>
                  <a:pt x="164" y="60"/>
                  <a:pt x="164" y="62"/>
                </a:cubicBezTo>
                <a:cubicBezTo>
                  <a:pt x="164" y="63"/>
                  <a:pt x="164" y="67"/>
                  <a:pt x="164" y="67"/>
                </a:cubicBezTo>
                <a:cubicBezTo>
                  <a:pt x="162" y="71"/>
                  <a:pt x="162" y="71"/>
                  <a:pt x="162" y="71"/>
                </a:cubicBezTo>
                <a:cubicBezTo>
                  <a:pt x="162" y="71"/>
                  <a:pt x="160" y="72"/>
                  <a:pt x="159" y="72"/>
                </a:cubicBezTo>
                <a:cubicBezTo>
                  <a:pt x="158" y="73"/>
                  <a:pt x="157" y="74"/>
                  <a:pt x="157" y="76"/>
                </a:cubicBezTo>
                <a:cubicBezTo>
                  <a:pt x="157" y="78"/>
                  <a:pt x="158" y="81"/>
                  <a:pt x="158" y="81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2" y="93"/>
                  <a:pt x="152" y="93"/>
                  <a:pt x="152" y="93"/>
                </a:cubicBezTo>
                <a:cubicBezTo>
                  <a:pt x="152" y="93"/>
                  <a:pt x="147" y="94"/>
                  <a:pt x="145" y="93"/>
                </a:cubicBezTo>
                <a:cubicBezTo>
                  <a:pt x="143" y="92"/>
                  <a:pt x="143" y="88"/>
                  <a:pt x="143" y="88"/>
                </a:cubicBezTo>
                <a:cubicBezTo>
                  <a:pt x="148" y="84"/>
                  <a:pt x="148" y="84"/>
                  <a:pt x="148" y="84"/>
                </a:cubicBezTo>
                <a:cubicBezTo>
                  <a:pt x="148" y="84"/>
                  <a:pt x="149" y="83"/>
                  <a:pt x="147" y="82"/>
                </a:cubicBezTo>
                <a:cubicBezTo>
                  <a:pt x="146" y="81"/>
                  <a:pt x="146" y="78"/>
                  <a:pt x="143" y="79"/>
                </a:cubicBezTo>
                <a:cubicBezTo>
                  <a:pt x="140" y="79"/>
                  <a:pt x="135" y="83"/>
                  <a:pt x="135" y="83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1" y="87"/>
                  <a:pt x="128" y="92"/>
                  <a:pt x="129" y="92"/>
                </a:cubicBezTo>
                <a:cubicBezTo>
                  <a:pt x="130" y="92"/>
                  <a:pt x="133" y="94"/>
                  <a:pt x="133" y="94"/>
                </a:cubicBezTo>
                <a:cubicBezTo>
                  <a:pt x="133" y="94"/>
                  <a:pt x="133" y="96"/>
                  <a:pt x="133" y="97"/>
                </a:cubicBezTo>
                <a:cubicBezTo>
                  <a:pt x="133" y="99"/>
                  <a:pt x="132" y="102"/>
                  <a:pt x="132" y="102"/>
                </a:cubicBezTo>
                <a:cubicBezTo>
                  <a:pt x="132" y="102"/>
                  <a:pt x="131" y="104"/>
                  <a:pt x="128" y="103"/>
                </a:cubicBezTo>
                <a:cubicBezTo>
                  <a:pt x="124" y="103"/>
                  <a:pt x="121" y="102"/>
                  <a:pt x="119" y="101"/>
                </a:cubicBezTo>
                <a:cubicBezTo>
                  <a:pt x="118" y="101"/>
                  <a:pt x="116" y="100"/>
                  <a:pt x="114" y="100"/>
                </a:cubicBezTo>
                <a:cubicBezTo>
                  <a:pt x="112" y="101"/>
                  <a:pt x="111" y="102"/>
                  <a:pt x="111" y="103"/>
                </a:cubicBezTo>
                <a:cubicBezTo>
                  <a:pt x="110" y="103"/>
                  <a:pt x="103" y="107"/>
                  <a:pt x="103" y="107"/>
                </a:cubicBezTo>
                <a:cubicBezTo>
                  <a:pt x="103" y="107"/>
                  <a:pt x="101" y="108"/>
                  <a:pt x="101" y="110"/>
                </a:cubicBezTo>
                <a:cubicBezTo>
                  <a:pt x="101" y="111"/>
                  <a:pt x="99" y="116"/>
                  <a:pt x="99" y="116"/>
                </a:cubicBezTo>
                <a:cubicBezTo>
                  <a:pt x="99" y="116"/>
                  <a:pt x="97" y="118"/>
                  <a:pt x="93" y="119"/>
                </a:cubicBezTo>
                <a:cubicBezTo>
                  <a:pt x="88" y="120"/>
                  <a:pt x="88" y="121"/>
                  <a:pt x="88" y="121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85" y="126"/>
                  <a:pt x="82" y="129"/>
                  <a:pt x="80" y="132"/>
                </a:cubicBezTo>
                <a:cubicBezTo>
                  <a:pt x="77" y="134"/>
                  <a:pt x="71" y="139"/>
                  <a:pt x="70" y="140"/>
                </a:cubicBezTo>
                <a:cubicBezTo>
                  <a:pt x="69" y="140"/>
                  <a:pt x="66" y="143"/>
                  <a:pt x="65" y="146"/>
                </a:cubicBezTo>
                <a:cubicBezTo>
                  <a:pt x="64" y="148"/>
                  <a:pt x="64" y="152"/>
                  <a:pt x="63" y="153"/>
                </a:cubicBezTo>
                <a:cubicBezTo>
                  <a:pt x="62" y="155"/>
                  <a:pt x="61" y="158"/>
                  <a:pt x="61" y="161"/>
                </a:cubicBezTo>
                <a:cubicBezTo>
                  <a:pt x="60" y="164"/>
                  <a:pt x="59" y="167"/>
                  <a:pt x="57" y="168"/>
                </a:cubicBezTo>
                <a:cubicBezTo>
                  <a:pt x="56" y="169"/>
                  <a:pt x="54" y="171"/>
                  <a:pt x="53" y="171"/>
                </a:cubicBezTo>
                <a:cubicBezTo>
                  <a:pt x="52" y="171"/>
                  <a:pt x="46" y="173"/>
                  <a:pt x="44" y="175"/>
                </a:cubicBezTo>
                <a:cubicBezTo>
                  <a:pt x="42" y="176"/>
                  <a:pt x="41" y="179"/>
                  <a:pt x="41" y="180"/>
                </a:cubicBezTo>
                <a:cubicBezTo>
                  <a:pt x="41" y="181"/>
                  <a:pt x="44" y="183"/>
                  <a:pt x="45" y="183"/>
                </a:cubicBezTo>
                <a:cubicBezTo>
                  <a:pt x="46" y="183"/>
                  <a:pt x="49" y="184"/>
                  <a:pt x="49" y="184"/>
                </a:cubicBezTo>
                <a:cubicBezTo>
                  <a:pt x="49" y="184"/>
                  <a:pt x="50" y="190"/>
                  <a:pt x="50" y="191"/>
                </a:cubicBezTo>
                <a:cubicBezTo>
                  <a:pt x="50" y="192"/>
                  <a:pt x="48" y="196"/>
                  <a:pt x="50" y="196"/>
                </a:cubicBezTo>
                <a:cubicBezTo>
                  <a:pt x="52" y="196"/>
                  <a:pt x="55" y="197"/>
                  <a:pt x="55" y="197"/>
                </a:cubicBezTo>
                <a:cubicBezTo>
                  <a:pt x="60" y="198"/>
                  <a:pt x="60" y="198"/>
                  <a:pt x="60" y="198"/>
                </a:cubicBezTo>
                <a:cubicBezTo>
                  <a:pt x="64" y="201"/>
                  <a:pt x="64" y="201"/>
                  <a:pt x="64" y="201"/>
                </a:cubicBezTo>
                <a:cubicBezTo>
                  <a:pt x="67" y="203"/>
                  <a:pt x="67" y="203"/>
                  <a:pt x="67" y="203"/>
                </a:cubicBezTo>
                <a:cubicBezTo>
                  <a:pt x="67" y="203"/>
                  <a:pt x="66" y="206"/>
                  <a:pt x="66" y="207"/>
                </a:cubicBezTo>
                <a:cubicBezTo>
                  <a:pt x="65" y="208"/>
                  <a:pt x="64" y="211"/>
                  <a:pt x="63" y="210"/>
                </a:cubicBezTo>
                <a:cubicBezTo>
                  <a:pt x="62" y="210"/>
                  <a:pt x="62" y="210"/>
                  <a:pt x="61" y="208"/>
                </a:cubicBezTo>
                <a:cubicBezTo>
                  <a:pt x="60" y="205"/>
                  <a:pt x="60" y="204"/>
                  <a:pt x="58" y="204"/>
                </a:cubicBezTo>
                <a:cubicBezTo>
                  <a:pt x="56" y="203"/>
                  <a:pt x="54" y="205"/>
                  <a:pt x="53" y="205"/>
                </a:cubicBezTo>
                <a:cubicBezTo>
                  <a:pt x="52" y="204"/>
                  <a:pt x="50" y="204"/>
                  <a:pt x="48" y="202"/>
                </a:cubicBezTo>
                <a:cubicBezTo>
                  <a:pt x="47" y="201"/>
                  <a:pt x="46" y="204"/>
                  <a:pt x="47" y="201"/>
                </a:cubicBezTo>
                <a:cubicBezTo>
                  <a:pt x="47" y="198"/>
                  <a:pt x="48" y="196"/>
                  <a:pt x="48" y="195"/>
                </a:cubicBezTo>
                <a:cubicBezTo>
                  <a:pt x="47" y="194"/>
                  <a:pt x="45" y="191"/>
                  <a:pt x="44" y="191"/>
                </a:cubicBezTo>
                <a:cubicBezTo>
                  <a:pt x="42" y="191"/>
                  <a:pt x="44" y="194"/>
                  <a:pt x="42" y="191"/>
                </a:cubicBezTo>
                <a:cubicBezTo>
                  <a:pt x="40" y="188"/>
                  <a:pt x="39" y="187"/>
                  <a:pt x="38" y="188"/>
                </a:cubicBezTo>
                <a:cubicBezTo>
                  <a:pt x="37" y="188"/>
                  <a:pt x="36" y="188"/>
                  <a:pt x="36" y="187"/>
                </a:cubicBezTo>
                <a:cubicBezTo>
                  <a:pt x="36" y="185"/>
                  <a:pt x="37" y="182"/>
                  <a:pt x="37" y="180"/>
                </a:cubicBezTo>
                <a:cubicBezTo>
                  <a:pt x="37" y="179"/>
                  <a:pt x="38" y="176"/>
                  <a:pt x="38" y="175"/>
                </a:cubicBezTo>
                <a:cubicBezTo>
                  <a:pt x="38" y="174"/>
                  <a:pt x="38" y="172"/>
                  <a:pt x="39" y="170"/>
                </a:cubicBezTo>
                <a:cubicBezTo>
                  <a:pt x="60" y="123"/>
                  <a:pt x="95" y="84"/>
                  <a:pt x="138" y="56"/>
                </a:cubicBezTo>
                <a:cubicBezTo>
                  <a:pt x="147" y="51"/>
                  <a:pt x="156" y="48"/>
                  <a:pt x="164" y="48"/>
                </a:cubicBezTo>
                <a:close/>
                <a:moveTo>
                  <a:pt x="28" y="196"/>
                </a:moveTo>
                <a:cubicBezTo>
                  <a:pt x="29" y="196"/>
                  <a:pt x="31" y="196"/>
                  <a:pt x="31" y="197"/>
                </a:cubicBezTo>
                <a:cubicBezTo>
                  <a:pt x="31" y="200"/>
                  <a:pt x="32" y="202"/>
                  <a:pt x="31" y="204"/>
                </a:cubicBezTo>
                <a:cubicBezTo>
                  <a:pt x="31" y="206"/>
                  <a:pt x="31" y="206"/>
                  <a:pt x="31" y="213"/>
                </a:cubicBezTo>
                <a:cubicBezTo>
                  <a:pt x="31" y="220"/>
                  <a:pt x="33" y="221"/>
                  <a:pt x="32" y="223"/>
                </a:cubicBezTo>
                <a:cubicBezTo>
                  <a:pt x="31" y="226"/>
                  <a:pt x="30" y="229"/>
                  <a:pt x="29" y="231"/>
                </a:cubicBezTo>
                <a:cubicBezTo>
                  <a:pt x="29" y="234"/>
                  <a:pt x="31" y="240"/>
                  <a:pt x="32" y="242"/>
                </a:cubicBezTo>
                <a:cubicBezTo>
                  <a:pt x="33" y="243"/>
                  <a:pt x="33" y="243"/>
                  <a:pt x="34" y="245"/>
                </a:cubicBezTo>
                <a:cubicBezTo>
                  <a:pt x="35" y="246"/>
                  <a:pt x="32" y="251"/>
                  <a:pt x="35" y="246"/>
                </a:cubicBezTo>
                <a:cubicBezTo>
                  <a:pt x="39" y="241"/>
                  <a:pt x="40" y="239"/>
                  <a:pt x="40" y="239"/>
                </a:cubicBezTo>
                <a:cubicBezTo>
                  <a:pt x="42" y="236"/>
                  <a:pt x="42" y="236"/>
                  <a:pt x="42" y="236"/>
                </a:cubicBezTo>
                <a:cubicBezTo>
                  <a:pt x="42" y="236"/>
                  <a:pt x="42" y="233"/>
                  <a:pt x="47" y="233"/>
                </a:cubicBezTo>
                <a:cubicBezTo>
                  <a:pt x="51" y="234"/>
                  <a:pt x="51" y="233"/>
                  <a:pt x="53" y="235"/>
                </a:cubicBezTo>
                <a:cubicBezTo>
                  <a:pt x="54" y="237"/>
                  <a:pt x="51" y="241"/>
                  <a:pt x="53" y="242"/>
                </a:cubicBezTo>
                <a:cubicBezTo>
                  <a:pt x="55" y="242"/>
                  <a:pt x="62" y="239"/>
                  <a:pt x="64" y="240"/>
                </a:cubicBezTo>
                <a:cubicBezTo>
                  <a:pt x="65" y="240"/>
                  <a:pt x="67" y="240"/>
                  <a:pt x="68" y="243"/>
                </a:cubicBezTo>
                <a:cubicBezTo>
                  <a:pt x="69" y="246"/>
                  <a:pt x="71" y="251"/>
                  <a:pt x="72" y="252"/>
                </a:cubicBezTo>
                <a:cubicBezTo>
                  <a:pt x="74" y="253"/>
                  <a:pt x="74" y="256"/>
                  <a:pt x="74" y="259"/>
                </a:cubicBezTo>
                <a:cubicBezTo>
                  <a:pt x="75" y="262"/>
                  <a:pt x="81" y="263"/>
                  <a:pt x="83" y="263"/>
                </a:cubicBezTo>
                <a:cubicBezTo>
                  <a:pt x="84" y="263"/>
                  <a:pt x="90" y="264"/>
                  <a:pt x="92" y="265"/>
                </a:cubicBezTo>
                <a:cubicBezTo>
                  <a:pt x="94" y="266"/>
                  <a:pt x="92" y="269"/>
                  <a:pt x="95" y="270"/>
                </a:cubicBezTo>
                <a:cubicBezTo>
                  <a:pt x="99" y="271"/>
                  <a:pt x="100" y="278"/>
                  <a:pt x="100" y="278"/>
                </a:cubicBezTo>
                <a:cubicBezTo>
                  <a:pt x="100" y="278"/>
                  <a:pt x="101" y="284"/>
                  <a:pt x="100" y="286"/>
                </a:cubicBezTo>
                <a:cubicBezTo>
                  <a:pt x="99" y="287"/>
                  <a:pt x="100" y="290"/>
                  <a:pt x="102" y="291"/>
                </a:cubicBezTo>
                <a:cubicBezTo>
                  <a:pt x="104" y="291"/>
                  <a:pt x="110" y="292"/>
                  <a:pt x="110" y="292"/>
                </a:cubicBezTo>
                <a:cubicBezTo>
                  <a:pt x="110" y="292"/>
                  <a:pt x="107" y="296"/>
                  <a:pt x="111" y="298"/>
                </a:cubicBezTo>
                <a:cubicBezTo>
                  <a:pt x="116" y="300"/>
                  <a:pt x="121" y="302"/>
                  <a:pt x="122" y="303"/>
                </a:cubicBezTo>
                <a:cubicBezTo>
                  <a:pt x="124" y="303"/>
                  <a:pt x="119" y="307"/>
                  <a:pt x="125" y="307"/>
                </a:cubicBezTo>
                <a:cubicBezTo>
                  <a:pt x="131" y="307"/>
                  <a:pt x="136" y="306"/>
                  <a:pt x="138" y="308"/>
                </a:cubicBezTo>
                <a:cubicBezTo>
                  <a:pt x="141" y="310"/>
                  <a:pt x="139" y="313"/>
                  <a:pt x="146" y="317"/>
                </a:cubicBezTo>
                <a:cubicBezTo>
                  <a:pt x="153" y="321"/>
                  <a:pt x="155" y="322"/>
                  <a:pt x="157" y="323"/>
                </a:cubicBezTo>
                <a:cubicBezTo>
                  <a:pt x="158" y="324"/>
                  <a:pt x="162" y="323"/>
                  <a:pt x="161" y="329"/>
                </a:cubicBezTo>
                <a:cubicBezTo>
                  <a:pt x="160" y="334"/>
                  <a:pt x="159" y="337"/>
                  <a:pt x="157" y="340"/>
                </a:cubicBezTo>
                <a:cubicBezTo>
                  <a:pt x="154" y="342"/>
                  <a:pt x="151" y="349"/>
                  <a:pt x="149" y="351"/>
                </a:cubicBezTo>
                <a:cubicBezTo>
                  <a:pt x="147" y="353"/>
                  <a:pt x="145" y="357"/>
                  <a:pt x="147" y="360"/>
                </a:cubicBezTo>
                <a:cubicBezTo>
                  <a:pt x="149" y="364"/>
                  <a:pt x="151" y="368"/>
                  <a:pt x="151" y="370"/>
                </a:cubicBezTo>
                <a:cubicBezTo>
                  <a:pt x="151" y="372"/>
                  <a:pt x="152" y="379"/>
                  <a:pt x="151" y="381"/>
                </a:cubicBezTo>
                <a:cubicBezTo>
                  <a:pt x="149" y="384"/>
                  <a:pt x="147" y="389"/>
                  <a:pt x="147" y="389"/>
                </a:cubicBezTo>
                <a:cubicBezTo>
                  <a:pt x="147" y="389"/>
                  <a:pt x="151" y="393"/>
                  <a:pt x="148" y="396"/>
                </a:cubicBezTo>
                <a:cubicBezTo>
                  <a:pt x="144" y="400"/>
                  <a:pt x="139" y="404"/>
                  <a:pt x="137" y="404"/>
                </a:cubicBezTo>
                <a:cubicBezTo>
                  <a:pt x="134" y="405"/>
                  <a:pt x="129" y="410"/>
                  <a:pt x="129" y="410"/>
                </a:cubicBezTo>
                <a:cubicBezTo>
                  <a:pt x="129" y="410"/>
                  <a:pt x="129" y="421"/>
                  <a:pt x="129" y="423"/>
                </a:cubicBezTo>
                <a:cubicBezTo>
                  <a:pt x="128" y="425"/>
                  <a:pt x="118" y="443"/>
                  <a:pt x="122" y="447"/>
                </a:cubicBezTo>
                <a:cubicBezTo>
                  <a:pt x="125" y="451"/>
                  <a:pt x="126" y="455"/>
                  <a:pt x="125" y="457"/>
                </a:cubicBezTo>
                <a:cubicBezTo>
                  <a:pt x="124" y="460"/>
                  <a:pt x="123" y="460"/>
                  <a:pt x="122" y="462"/>
                </a:cubicBezTo>
                <a:cubicBezTo>
                  <a:pt x="121" y="464"/>
                  <a:pt x="114" y="462"/>
                  <a:pt x="118" y="468"/>
                </a:cubicBezTo>
                <a:cubicBezTo>
                  <a:pt x="122" y="474"/>
                  <a:pt x="124" y="476"/>
                  <a:pt x="126" y="479"/>
                </a:cubicBezTo>
                <a:cubicBezTo>
                  <a:pt x="128" y="483"/>
                  <a:pt x="128" y="484"/>
                  <a:pt x="130" y="487"/>
                </a:cubicBezTo>
                <a:cubicBezTo>
                  <a:pt x="133" y="491"/>
                  <a:pt x="134" y="494"/>
                  <a:pt x="137" y="497"/>
                </a:cubicBezTo>
                <a:cubicBezTo>
                  <a:pt x="140" y="500"/>
                  <a:pt x="144" y="501"/>
                  <a:pt x="144" y="504"/>
                </a:cubicBezTo>
                <a:cubicBezTo>
                  <a:pt x="144" y="507"/>
                  <a:pt x="150" y="514"/>
                  <a:pt x="142" y="509"/>
                </a:cubicBezTo>
                <a:cubicBezTo>
                  <a:pt x="134" y="504"/>
                  <a:pt x="141" y="509"/>
                  <a:pt x="131" y="501"/>
                </a:cubicBezTo>
                <a:cubicBezTo>
                  <a:pt x="121" y="492"/>
                  <a:pt x="119" y="496"/>
                  <a:pt x="114" y="491"/>
                </a:cubicBezTo>
                <a:cubicBezTo>
                  <a:pt x="110" y="485"/>
                  <a:pt x="117" y="504"/>
                  <a:pt x="108" y="482"/>
                </a:cubicBezTo>
                <a:cubicBezTo>
                  <a:pt x="100" y="460"/>
                  <a:pt x="98" y="463"/>
                  <a:pt x="96" y="458"/>
                </a:cubicBezTo>
                <a:cubicBezTo>
                  <a:pt x="94" y="453"/>
                  <a:pt x="95" y="458"/>
                  <a:pt x="89" y="447"/>
                </a:cubicBezTo>
                <a:cubicBezTo>
                  <a:pt x="83" y="437"/>
                  <a:pt x="88" y="444"/>
                  <a:pt x="83" y="437"/>
                </a:cubicBezTo>
                <a:cubicBezTo>
                  <a:pt x="78" y="430"/>
                  <a:pt x="77" y="439"/>
                  <a:pt x="75" y="427"/>
                </a:cubicBezTo>
                <a:cubicBezTo>
                  <a:pt x="72" y="414"/>
                  <a:pt x="72" y="422"/>
                  <a:pt x="68" y="408"/>
                </a:cubicBezTo>
                <a:cubicBezTo>
                  <a:pt x="65" y="394"/>
                  <a:pt x="71" y="393"/>
                  <a:pt x="63" y="386"/>
                </a:cubicBezTo>
                <a:cubicBezTo>
                  <a:pt x="55" y="379"/>
                  <a:pt x="56" y="383"/>
                  <a:pt x="53" y="378"/>
                </a:cubicBezTo>
                <a:cubicBezTo>
                  <a:pt x="51" y="373"/>
                  <a:pt x="54" y="377"/>
                  <a:pt x="47" y="365"/>
                </a:cubicBezTo>
                <a:cubicBezTo>
                  <a:pt x="40" y="353"/>
                  <a:pt x="31" y="348"/>
                  <a:pt x="31" y="327"/>
                </a:cubicBezTo>
                <a:cubicBezTo>
                  <a:pt x="31" y="307"/>
                  <a:pt x="31" y="303"/>
                  <a:pt x="31" y="303"/>
                </a:cubicBezTo>
                <a:cubicBezTo>
                  <a:pt x="31" y="303"/>
                  <a:pt x="21" y="295"/>
                  <a:pt x="24" y="283"/>
                </a:cubicBezTo>
                <a:cubicBezTo>
                  <a:pt x="28" y="270"/>
                  <a:pt x="29" y="274"/>
                  <a:pt x="28" y="270"/>
                </a:cubicBezTo>
                <a:cubicBezTo>
                  <a:pt x="27" y="267"/>
                  <a:pt x="25" y="267"/>
                  <a:pt x="22" y="263"/>
                </a:cubicBezTo>
                <a:cubicBezTo>
                  <a:pt x="18" y="258"/>
                  <a:pt x="18" y="258"/>
                  <a:pt x="17" y="255"/>
                </a:cubicBezTo>
                <a:cubicBezTo>
                  <a:pt x="17" y="253"/>
                  <a:pt x="16" y="251"/>
                  <a:pt x="15" y="249"/>
                </a:cubicBezTo>
                <a:cubicBezTo>
                  <a:pt x="18" y="230"/>
                  <a:pt x="22" y="213"/>
                  <a:pt x="28" y="196"/>
                </a:cubicBezTo>
                <a:close/>
                <a:moveTo>
                  <a:pt x="192" y="540"/>
                </a:moveTo>
                <a:cubicBezTo>
                  <a:pt x="191" y="539"/>
                  <a:pt x="190" y="538"/>
                  <a:pt x="190" y="537"/>
                </a:cubicBezTo>
                <a:cubicBezTo>
                  <a:pt x="190" y="537"/>
                  <a:pt x="189" y="525"/>
                  <a:pt x="191" y="525"/>
                </a:cubicBezTo>
                <a:cubicBezTo>
                  <a:pt x="194" y="525"/>
                  <a:pt x="198" y="527"/>
                  <a:pt x="202" y="524"/>
                </a:cubicBezTo>
                <a:cubicBezTo>
                  <a:pt x="206" y="521"/>
                  <a:pt x="210" y="517"/>
                  <a:pt x="210" y="517"/>
                </a:cubicBezTo>
                <a:cubicBezTo>
                  <a:pt x="211" y="522"/>
                  <a:pt x="211" y="522"/>
                  <a:pt x="211" y="522"/>
                </a:cubicBezTo>
                <a:cubicBezTo>
                  <a:pt x="211" y="522"/>
                  <a:pt x="207" y="523"/>
                  <a:pt x="219" y="521"/>
                </a:cubicBezTo>
                <a:cubicBezTo>
                  <a:pt x="232" y="519"/>
                  <a:pt x="232" y="520"/>
                  <a:pt x="236" y="518"/>
                </a:cubicBezTo>
                <a:cubicBezTo>
                  <a:pt x="241" y="516"/>
                  <a:pt x="246" y="506"/>
                  <a:pt x="249" y="512"/>
                </a:cubicBezTo>
                <a:cubicBezTo>
                  <a:pt x="251" y="518"/>
                  <a:pt x="245" y="516"/>
                  <a:pt x="251" y="518"/>
                </a:cubicBezTo>
                <a:cubicBezTo>
                  <a:pt x="257" y="521"/>
                  <a:pt x="268" y="517"/>
                  <a:pt x="268" y="517"/>
                </a:cubicBezTo>
                <a:cubicBezTo>
                  <a:pt x="268" y="517"/>
                  <a:pt x="287" y="518"/>
                  <a:pt x="289" y="516"/>
                </a:cubicBezTo>
                <a:cubicBezTo>
                  <a:pt x="291" y="514"/>
                  <a:pt x="291" y="511"/>
                  <a:pt x="294" y="512"/>
                </a:cubicBezTo>
                <a:cubicBezTo>
                  <a:pt x="298" y="512"/>
                  <a:pt x="300" y="517"/>
                  <a:pt x="300" y="517"/>
                </a:cubicBezTo>
                <a:cubicBezTo>
                  <a:pt x="289" y="523"/>
                  <a:pt x="289" y="523"/>
                  <a:pt x="289" y="523"/>
                </a:cubicBezTo>
                <a:cubicBezTo>
                  <a:pt x="279" y="531"/>
                  <a:pt x="279" y="531"/>
                  <a:pt x="279" y="531"/>
                </a:cubicBezTo>
                <a:cubicBezTo>
                  <a:pt x="279" y="531"/>
                  <a:pt x="275" y="532"/>
                  <a:pt x="279" y="534"/>
                </a:cubicBezTo>
                <a:cubicBezTo>
                  <a:pt x="283" y="536"/>
                  <a:pt x="285" y="535"/>
                  <a:pt x="289" y="536"/>
                </a:cubicBezTo>
                <a:cubicBezTo>
                  <a:pt x="294" y="536"/>
                  <a:pt x="305" y="545"/>
                  <a:pt x="307" y="540"/>
                </a:cubicBezTo>
                <a:cubicBezTo>
                  <a:pt x="310" y="534"/>
                  <a:pt x="311" y="534"/>
                  <a:pt x="313" y="531"/>
                </a:cubicBezTo>
                <a:cubicBezTo>
                  <a:pt x="315" y="527"/>
                  <a:pt x="314" y="523"/>
                  <a:pt x="319" y="523"/>
                </a:cubicBezTo>
                <a:cubicBezTo>
                  <a:pt x="323" y="523"/>
                  <a:pt x="328" y="525"/>
                  <a:pt x="328" y="525"/>
                </a:cubicBezTo>
                <a:cubicBezTo>
                  <a:pt x="324" y="533"/>
                  <a:pt x="324" y="533"/>
                  <a:pt x="324" y="533"/>
                </a:cubicBezTo>
                <a:cubicBezTo>
                  <a:pt x="324" y="533"/>
                  <a:pt x="332" y="532"/>
                  <a:pt x="335" y="532"/>
                </a:cubicBezTo>
                <a:cubicBezTo>
                  <a:pt x="338" y="532"/>
                  <a:pt x="339" y="538"/>
                  <a:pt x="343" y="533"/>
                </a:cubicBezTo>
                <a:cubicBezTo>
                  <a:pt x="348" y="529"/>
                  <a:pt x="348" y="529"/>
                  <a:pt x="353" y="528"/>
                </a:cubicBezTo>
                <a:cubicBezTo>
                  <a:pt x="358" y="527"/>
                  <a:pt x="364" y="525"/>
                  <a:pt x="366" y="526"/>
                </a:cubicBezTo>
                <a:cubicBezTo>
                  <a:pt x="368" y="527"/>
                  <a:pt x="372" y="527"/>
                  <a:pt x="374" y="527"/>
                </a:cubicBezTo>
                <a:cubicBezTo>
                  <a:pt x="376" y="527"/>
                  <a:pt x="386" y="534"/>
                  <a:pt x="388" y="533"/>
                </a:cubicBezTo>
                <a:cubicBezTo>
                  <a:pt x="389" y="532"/>
                  <a:pt x="392" y="532"/>
                  <a:pt x="396" y="532"/>
                </a:cubicBezTo>
                <a:cubicBezTo>
                  <a:pt x="362" y="548"/>
                  <a:pt x="324" y="556"/>
                  <a:pt x="285" y="556"/>
                </a:cubicBezTo>
                <a:cubicBezTo>
                  <a:pt x="252" y="556"/>
                  <a:pt x="221" y="550"/>
                  <a:pt x="192" y="54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/>
          <p:cNvSpPr>
            <a:spLocks noChangeAspect="1" noEditPoints="1"/>
          </p:cNvSpPr>
          <p:nvPr/>
        </p:nvSpPr>
        <p:spPr bwMode="auto">
          <a:xfrm>
            <a:off x="5637212" y="4862248"/>
            <a:ext cx="239705" cy="320040"/>
          </a:xfrm>
          <a:custGeom>
            <a:avLst/>
            <a:gdLst>
              <a:gd name="T0" fmla="*/ 0 w 349"/>
              <a:gd name="T1" fmla="*/ 29 h 469"/>
              <a:gd name="T2" fmla="*/ 319 w 349"/>
              <a:gd name="T3" fmla="*/ 469 h 469"/>
              <a:gd name="T4" fmla="*/ 319 w 349"/>
              <a:gd name="T5" fmla="*/ 0 h 469"/>
              <a:gd name="T6" fmla="*/ 41 w 349"/>
              <a:gd name="T7" fmla="*/ 429 h 469"/>
              <a:gd name="T8" fmla="*/ 41 w 349"/>
              <a:gd name="T9" fmla="*/ 369 h 469"/>
              <a:gd name="T10" fmla="*/ 93 w 349"/>
              <a:gd name="T11" fmla="*/ 421 h 469"/>
              <a:gd name="T12" fmla="*/ 41 w 349"/>
              <a:gd name="T13" fmla="*/ 359 h 469"/>
              <a:gd name="T14" fmla="*/ 41 w 349"/>
              <a:gd name="T15" fmla="*/ 300 h 469"/>
              <a:gd name="T16" fmla="*/ 93 w 349"/>
              <a:gd name="T17" fmla="*/ 351 h 469"/>
              <a:gd name="T18" fmla="*/ 41 w 349"/>
              <a:gd name="T19" fmla="*/ 290 h 469"/>
              <a:gd name="T20" fmla="*/ 41 w 349"/>
              <a:gd name="T21" fmla="*/ 230 h 469"/>
              <a:gd name="T22" fmla="*/ 93 w 349"/>
              <a:gd name="T23" fmla="*/ 281 h 469"/>
              <a:gd name="T24" fmla="*/ 41 w 349"/>
              <a:gd name="T25" fmla="*/ 221 h 469"/>
              <a:gd name="T26" fmla="*/ 41 w 349"/>
              <a:gd name="T27" fmla="*/ 161 h 469"/>
              <a:gd name="T28" fmla="*/ 93 w 349"/>
              <a:gd name="T29" fmla="*/ 212 h 469"/>
              <a:gd name="T30" fmla="*/ 115 w 349"/>
              <a:gd name="T31" fmla="*/ 429 h 469"/>
              <a:gd name="T32" fmla="*/ 115 w 349"/>
              <a:gd name="T33" fmla="*/ 369 h 469"/>
              <a:gd name="T34" fmla="*/ 167 w 349"/>
              <a:gd name="T35" fmla="*/ 421 h 469"/>
              <a:gd name="T36" fmla="*/ 115 w 349"/>
              <a:gd name="T37" fmla="*/ 359 h 469"/>
              <a:gd name="T38" fmla="*/ 115 w 349"/>
              <a:gd name="T39" fmla="*/ 300 h 469"/>
              <a:gd name="T40" fmla="*/ 167 w 349"/>
              <a:gd name="T41" fmla="*/ 351 h 469"/>
              <a:gd name="T42" fmla="*/ 115 w 349"/>
              <a:gd name="T43" fmla="*/ 290 h 469"/>
              <a:gd name="T44" fmla="*/ 115 w 349"/>
              <a:gd name="T45" fmla="*/ 230 h 469"/>
              <a:gd name="T46" fmla="*/ 167 w 349"/>
              <a:gd name="T47" fmla="*/ 281 h 469"/>
              <a:gd name="T48" fmla="*/ 115 w 349"/>
              <a:gd name="T49" fmla="*/ 221 h 469"/>
              <a:gd name="T50" fmla="*/ 115 w 349"/>
              <a:gd name="T51" fmla="*/ 161 h 469"/>
              <a:gd name="T52" fmla="*/ 167 w 349"/>
              <a:gd name="T53" fmla="*/ 212 h 469"/>
              <a:gd name="T54" fmla="*/ 189 w 349"/>
              <a:gd name="T55" fmla="*/ 429 h 469"/>
              <a:gd name="T56" fmla="*/ 189 w 349"/>
              <a:gd name="T57" fmla="*/ 369 h 469"/>
              <a:gd name="T58" fmla="*/ 240 w 349"/>
              <a:gd name="T59" fmla="*/ 421 h 469"/>
              <a:gd name="T60" fmla="*/ 189 w 349"/>
              <a:gd name="T61" fmla="*/ 359 h 469"/>
              <a:gd name="T62" fmla="*/ 189 w 349"/>
              <a:gd name="T63" fmla="*/ 300 h 469"/>
              <a:gd name="T64" fmla="*/ 240 w 349"/>
              <a:gd name="T65" fmla="*/ 351 h 469"/>
              <a:gd name="T66" fmla="*/ 189 w 349"/>
              <a:gd name="T67" fmla="*/ 290 h 469"/>
              <a:gd name="T68" fmla="*/ 189 w 349"/>
              <a:gd name="T69" fmla="*/ 230 h 469"/>
              <a:gd name="T70" fmla="*/ 240 w 349"/>
              <a:gd name="T71" fmla="*/ 281 h 469"/>
              <a:gd name="T72" fmla="*/ 189 w 349"/>
              <a:gd name="T73" fmla="*/ 221 h 469"/>
              <a:gd name="T74" fmla="*/ 189 w 349"/>
              <a:gd name="T75" fmla="*/ 161 h 469"/>
              <a:gd name="T76" fmla="*/ 240 w 349"/>
              <a:gd name="T77" fmla="*/ 212 h 469"/>
              <a:gd name="T78" fmla="*/ 314 w 349"/>
              <a:gd name="T79" fmla="*/ 421 h 469"/>
              <a:gd name="T80" fmla="*/ 255 w 349"/>
              <a:gd name="T81" fmla="*/ 421 h 469"/>
              <a:gd name="T82" fmla="*/ 255 w 349"/>
              <a:gd name="T83" fmla="*/ 308 h 469"/>
              <a:gd name="T84" fmla="*/ 314 w 349"/>
              <a:gd name="T85" fmla="*/ 308 h 469"/>
              <a:gd name="T86" fmla="*/ 306 w 349"/>
              <a:gd name="T87" fmla="*/ 290 h 469"/>
              <a:gd name="T88" fmla="*/ 255 w 349"/>
              <a:gd name="T89" fmla="*/ 238 h 469"/>
              <a:gd name="T90" fmla="*/ 314 w 349"/>
              <a:gd name="T91" fmla="*/ 238 h 469"/>
              <a:gd name="T92" fmla="*/ 306 w 349"/>
              <a:gd name="T93" fmla="*/ 221 h 469"/>
              <a:gd name="T94" fmla="*/ 255 w 349"/>
              <a:gd name="T95" fmla="*/ 169 h 469"/>
              <a:gd name="T96" fmla="*/ 314 w 349"/>
              <a:gd name="T97" fmla="*/ 169 h 469"/>
              <a:gd name="T98" fmla="*/ 314 w 349"/>
              <a:gd name="T99" fmla="*/ 121 h 469"/>
              <a:gd name="T100" fmla="*/ 26 w 349"/>
              <a:gd name="T101" fmla="*/ 66 h 469"/>
              <a:gd name="T102" fmla="*/ 323 w 349"/>
              <a:gd name="T103" fmla="*/ 66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469">
                <a:moveTo>
                  <a:pt x="319" y="0"/>
                </a:move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56"/>
                  <a:pt x="13" y="469"/>
                  <a:pt x="30" y="469"/>
                </a:cubicBezTo>
                <a:cubicBezTo>
                  <a:pt x="319" y="469"/>
                  <a:pt x="319" y="469"/>
                  <a:pt x="319" y="469"/>
                </a:cubicBezTo>
                <a:cubicBezTo>
                  <a:pt x="335" y="469"/>
                  <a:pt x="349" y="456"/>
                  <a:pt x="349" y="439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9" y="13"/>
                  <a:pt x="335" y="0"/>
                  <a:pt x="319" y="0"/>
                </a:cubicBezTo>
                <a:close/>
                <a:moveTo>
                  <a:pt x="93" y="421"/>
                </a:moveTo>
                <a:cubicBezTo>
                  <a:pt x="93" y="425"/>
                  <a:pt x="89" y="429"/>
                  <a:pt x="85" y="429"/>
                </a:cubicBezTo>
                <a:cubicBezTo>
                  <a:pt x="41" y="429"/>
                  <a:pt x="41" y="429"/>
                  <a:pt x="41" y="429"/>
                </a:cubicBezTo>
                <a:cubicBezTo>
                  <a:pt x="37" y="429"/>
                  <a:pt x="33" y="425"/>
                  <a:pt x="33" y="421"/>
                </a:cubicBezTo>
                <a:cubicBezTo>
                  <a:pt x="33" y="378"/>
                  <a:pt x="33" y="378"/>
                  <a:pt x="33" y="378"/>
                </a:cubicBezTo>
                <a:cubicBezTo>
                  <a:pt x="33" y="373"/>
                  <a:pt x="37" y="369"/>
                  <a:pt x="41" y="369"/>
                </a:cubicBezTo>
                <a:cubicBezTo>
                  <a:pt x="85" y="369"/>
                  <a:pt x="85" y="369"/>
                  <a:pt x="85" y="369"/>
                </a:cubicBezTo>
                <a:cubicBezTo>
                  <a:pt x="89" y="369"/>
                  <a:pt x="93" y="373"/>
                  <a:pt x="93" y="378"/>
                </a:cubicBezTo>
                <a:lnTo>
                  <a:pt x="93" y="421"/>
                </a:lnTo>
                <a:close/>
                <a:moveTo>
                  <a:pt x="93" y="351"/>
                </a:moveTo>
                <a:cubicBezTo>
                  <a:pt x="93" y="356"/>
                  <a:pt x="89" y="359"/>
                  <a:pt x="85" y="359"/>
                </a:cubicBezTo>
                <a:cubicBezTo>
                  <a:pt x="41" y="359"/>
                  <a:pt x="41" y="359"/>
                  <a:pt x="41" y="359"/>
                </a:cubicBezTo>
                <a:cubicBezTo>
                  <a:pt x="37" y="359"/>
                  <a:pt x="33" y="356"/>
                  <a:pt x="33" y="351"/>
                </a:cubicBezTo>
                <a:cubicBezTo>
                  <a:pt x="33" y="308"/>
                  <a:pt x="33" y="308"/>
                  <a:pt x="33" y="308"/>
                </a:cubicBezTo>
                <a:cubicBezTo>
                  <a:pt x="33" y="303"/>
                  <a:pt x="37" y="300"/>
                  <a:pt x="41" y="300"/>
                </a:cubicBezTo>
                <a:cubicBezTo>
                  <a:pt x="85" y="300"/>
                  <a:pt x="85" y="300"/>
                  <a:pt x="85" y="300"/>
                </a:cubicBezTo>
                <a:cubicBezTo>
                  <a:pt x="89" y="300"/>
                  <a:pt x="93" y="303"/>
                  <a:pt x="93" y="308"/>
                </a:cubicBezTo>
                <a:lnTo>
                  <a:pt x="93" y="351"/>
                </a:lnTo>
                <a:close/>
                <a:moveTo>
                  <a:pt x="93" y="281"/>
                </a:moveTo>
                <a:cubicBezTo>
                  <a:pt x="93" y="286"/>
                  <a:pt x="89" y="290"/>
                  <a:pt x="85" y="290"/>
                </a:cubicBezTo>
                <a:cubicBezTo>
                  <a:pt x="41" y="290"/>
                  <a:pt x="41" y="290"/>
                  <a:pt x="41" y="290"/>
                </a:cubicBezTo>
                <a:cubicBezTo>
                  <a:pt x="37" y="290"/>
                  <a:pt x="33" y="286"/>
                  <a:pt x="33" y="281"/>
                </a:cubicBezTo>
                <a:cubicBezTo>
                  <a:pt x="33" y="238"/>
                  <a:pt x="33" y="238"/>
                  <a:pt x="33" y="238"/>
                </a:cubicBezTo>
                <a:cubicBezTo>
                  <a:pt x="33" y="234"/>
                  <a:pt x="37" y="230"/>
                  <a:pt x="41" y="230"/>
                </a:cubicBezTo>
                <a:cubicBezTo>
                  <a:pt x="85" y="230"/>
                  <a:pt x="85" y="230"/>
                  <a:pt x="85" y="230"/>
                </a:cubicBezTo>
                <a:cubicBezTo>
                  <a:pt x="89" y="230"/>
                  <a:pt x="93" y="234"/>
                  <a:pt x="93" y="238"/>
                </a:cubicBezTo>
                <a:lnTo>
                  <a:pt x="93" y="281"/>
                </a:lnTo>
                <a:close/>
                <a:moveTo>
                  <a:pt x="93" y="212"/>
                </a:moveTo>
                <a:cubicBezTo>
                  <a:pt x="93" y="217"/>
                  <a:pt x="89" y="221"/>
                  <a:pt x="85" y="221"/>
                </a:cubicBezTo>
                <a:cubicBezTo>
                  <a:pt x="41" y="221"/>
                  <a:pt x="41" y="221"/>
                  <a:pt x="41" y="221"/>
                </a:cubicBezTo>
                <a:cubicBezTo>
                  <a:pt x="37" y="221"/>
                  <a:pt x="33" y="217"/>
                  <a:pt x="33" y="212"/>
                </a:cubicBezTo>
                <a:cubicBezTo>
                  <a:pt x="33" y="169"/>
                  <a:pt x="33" y="169"/>
                  <a:pt x="33" y="169"/>
                </a:cubicBezTo>
                <a:cubicBezTo>
                  <a:pt x="33" y="165"/>
                  <a:pt x="37" y="161"/>
                  <a:pt x="41" y="161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9" y="161"/>
                  <a:pt x="93" y="165"/>
                  <a:pt x="93" y="169"/>
                </a:cubicBezTo>
                <a:lnTo>
                  <a:pt x="93" y="212"/>
                </a:lnTo>
                <a:close/>
                <a:moveTo>
                  <a:pt x="167" y="421"/>
                </a:moveTo>
                <a:cubicBezTo>
                  <a:pt x="167" y="425"/>
                  <a:pt x="163" y="429"/>
                  <a:pt x="158" y="429"/>
                </a:cubicBezTo>
                <a:cubicBezTo>
                  <a:pt x="115" y="429"/>
                  <a:pt x="115" y="429"/>
                  <a:pt x="115" y="429"/>
                </a:cubicBezTo>
                <a:cubicBezTo>
                  <a:pt x="111" y="429"/>
                  <a:pt x="107" y="425"/>
                  <a:pt x="107" y="421"/>
                </a:cubicBezTo>
                <a:cubicBezTo>
                  <a:pt x="107" y="378"/>
                  <a:pt x="107" y="378"/>
                  <a:pt x="107" y="378"/>
                </a:cubicBezTo>
                <a:cubicBezTo>
                  <a:pt x="107" y="373"/>
                  <a:pt x="111" y="369"/>
                  <a:pt x="115" y="369"/>
                </a:cubicBezTo>
                <a:cubicBezTo>
                  <a:pt x="158" y="369"/>
                  <a:pt x="158" y="369"/>
                  <a:pt x="158" y="369"/>
                </a:cubicBezTo>
                <a:cubicBezTo>
                  <a:pt x="163" y="369"/>
                  <a:pt x="167" y="373"/>
                  <a:pt x="167" y="378"/>
                </a:cubicBezTo>
                <a:lnTo>
                  <a:pt x="167" y="421"/>
                </a:lnTo>
                <a:close/>
                <a:moveTo>
                  <a:pt x="167" y="351"/>
                </a:moveTo>
                <a:cubicBezTo>
                  <a:pt x="167" y="356"/>
                  <a:pt x="163" y="359"/>
                  <a:pt x="158" y="359"/>
                </a:cubicBezTo>
                <a:cubicBezTo>
                  <a:pt x="115" y="359"/>
                  <a:pt x="115" y="359"/>
                  <a:pt x="115" y="359"/>
                </a:cubicBezTo>
                <a:cubicBezTo>
                  <a:pt x="111" y="359"/>
                  <a:pt x="107" y="356"/>
                  <a:pt x="107" y="351"/>
                </a:cubicBezTo>
                <a:cubicBezTo>
                  <a:pt x="107" y="308"/>
                  <a:pt x="107" y="308"/>
                  <a:pt x="107" y="308"/>
                </a:cubicBezTo>
                <a:cubicBezTo>
                  <a:pt x="107" y="303"/>
                  <a:pt x="111" y="300"/>
                  <a:pt x="115" y="300"/>
                </a:cubicBezTo>
                <a:cubicBezTo>
                  <a:pt x="158" y="300"/>
                  <a:pt x="158" y="300"/>
                  <a:pt x="158" y="300"/>
                </a:cubicBezTo>
                <a:cubicBezTo>
                  <a:pt x="163" y="300"/>
                  <a:pt x="167" y="303"/>
                  <a:pt x="167" y="308"/>
                </a:cubicBezTo>
                <a:lnTo>
                  <a:pt x="167" y="351"/>
                </a:lnTo>
                <a:close/>
                <a:moveTo>
                  <a:pt x="167" y="281"/>
                </a:moveTo>
                <a:cubicBezTo>
                  <a:pt x="167" y="286"/>
                  <a:pt x="163" y="290"/>
                  <a:pt x="158" y="290"/>
                </a:cubicBezTo>
                <a:cubicBezTo>
                  <a:pt x="115" y="290"/>
                  <a:pt x="115" y="290"/>
                  <a:pt x="115" y="290"/>
                </a:cubicBezTo>
                <a:cubicBezTo>
                  <a:pt x="111" y="290"/>
                  <a:pt x="107" y="286"/>
                  <a:pt x="107" y="281"/>
                </a:cubicBezTo>
                <a:cubicBezTo>
                  <a:pt x="107" y="238"/>
                  <a:pt x="107" y="238"/>
                  <a:pt x="107" y="238"/>
                </a:cubicBezTo>
                <a:cubicBezTo>
                  <a:pt x="107" y="234"/>
                  <a:pt x="111" y="230"/>
                  <a:pt x="115" y="230"/>
                </a:cubicBezTo>
                <a:cubicBezTo>
                  <a:pt x="158" y="230"/>
                  <a:pt x="158" y="230"/>
                  <a:pt x="158" y="230"/>
                </a:cubicBezTo>
                <a:cubicBezTo>
                  <a:pt x="163" y="230"/>
                  <a:pt x="167" y="234"/>
                  <a:pt x="167" y="238"/>
                </a:cubicBezTo>
                <a:lnTo>
                  <a:pt x="167" y="281"/>
                </a:lnTo>
                <a:close/>
                <a:moveTo>
                  <a:pt x="167" y="212"/>
                </a:moveTo>
                <a:cubicBezTo>
                  <a:pt x="167" y="217"/>
                  <a:pt x="163" y="221"/>
                  <a:pt x="158" y="221"/>
                </a:cubicBezTo>
                <a:cubicBezTo>
                  <a:pt x="115" y="221"/>
                  <a:pt x="115" y="221"/>
                  <a:pt x="115" y="221"/>
                </a:cubicBezTo>
                <a:cubicBezTo>
                  <a:pt x="111" y="221"/>
                  <a:pt x="107" y="217"/>
                  <a:pt x="107" y="212"/>
                </a:cubicBezTo>
                <a:cubicBezTo>
                  <a:pt x="107" y="169"/>
                  <a:pt x="107" y="169"/>
                  <a:pt x="107" y="169"/>
                </a:cubicBezTo>
                <a:cubicBezTo>
                  <a:pt x="107" y="165"/>
                  <a:pt x="111" y="161"/>
                  <a:pt x="115" y="161"/>
                </a:cubicBezTo>
                <a:cubicBezTo>
                  <a:pt x="158" y="161"/>
                  <a:pt x="158" y="161"/>
                  <a:pt x="158" y="161"/>
                </a:cubicBezTo>
                <a:cubicBezTo>
                  <a:pt x="163" y="161"/>
                  <a:pt x="167" y="165"/>
                  <a:pt x="167" y="169"/>
                </a:cubicBezTo>
                <a:lnTo>
                  <a:pt x="167" y="212"/>
                </a:lnTo>
                <a:close/>
                <a:moveTo>
                  <a:pt x="240" y="421"/>
                </a:moveTo>
                <a:cubicBezTo>
                  <a:pt x="240" y="425"/>
                  <a:pt x="237" y="429"/>
                  <a:pt x="232" y="429"/>
                </a:cubicBezTo>
                <a:cubicBezTo>
                  <a:pt x="189" y="429"/>
                  <a:pt x="189" y="429"/>
                  <a:pt x="189" y="429"/>
                </a:cubicBezTo>
                <a:cubicBezTo>
                  <a:pt x="184" y="429"/>
                  <a:pt x="181" y="425"/>
                  <a:pt x="181" y="421"/>
                </a:cubicBezTo>
                <a:cubicBezTo>
                  <a:pt x="181" y="378"/>
                  <a:pt x="181" y="378"/>
                  <a:pt x="181" y="378"/>
                </a:cubicBezTo>
                <a:cubicBezTo>
                  <a:pt x="181" y="373"/>
                  <a:pt x="184" y="369"/>
                  <a:pt x="189" y="369"/>
                </a:cubicBezTo>
                <a:cubicBezTo>
                  <a:pt x="232" y="369"/>
                  <a:pt x="232" y="369"/>
                  <a:pt x="232" y="369"/>
                </a:cubicBezTo>
                <a:cubicBezTo>
                  <a:pt x="237" y="369"/>
                  <a:pt x="240" y="373"/>
                  <a:pt x="240" y="378"/>
                </a:cubicBezTo>
                <a:lnTo>
                  <a:pt x="240" y="421"/>
                </a:lnTo>
                <a:close/>
                <a:moveTo>
                  <a:pt x="240" y="351"/>
                </a:moveTo>
                <a:cubicBezTo>
                  <a:pt x="240" y="356"/>
                  <a:pt x="237" y="359"/>
                  <a:pt x="232" y="359"/>
                </a:cubicBezTo>
                <a:cubicBezTo>
                  <a:pt x="189" y="359"/>
                  <a:pt x="189" y="359"/>
                  <a:pt x="189" y="359"/>
                </a:cubicBezTo>
                <a:cubicBezTo>
                  <a:pt x="184" y="359"/>
                  <a:pt x="181" y="356"/>
                  <a:pt x="181" y="351"/>
                </a:cubicBezTo>
                <a:cubicBezTo>
                  <a:pt x="181" y="308"/>
                  <a:pt x="181" y="308"/>
                  <a:pt x="181" y="308"/>
                </a:cubicBezTo>
                <a:cubicBezTo>
                  <a:pt x="181" y="303"/>
                  <a:pt x="184" y="300"/>
                  <a:pt x="189" y="300"/>
                </a:cubicBezTo>
                <a:cubicBezTo>
                  <a:pt x="232" y="300"/>
                  <a:pt x="232" y="300"/>
                  <a:pt x="232" y="300"/>
                </a:cubicBezTo>
                <a:cubicBezTo>
                  <a:pt x="237" y="300"/>
                  <a:pt x="240" y="303"/>
                  <a:pt x="240" y="308"/>
                </a:cubicBezTo>
                <a:lnTo>
                  <a:pt x="240" y="351"/>
                </a:lnTo>
                <a:close/>
                <a:moveTo>
                  <a:pt x="240" y="281"/>
                </a:moveTo>
                <a:cubicBezTo>
                  <a:pt x="240" y="286"/>
                  <a:pt x="237" y="290"/>
                  <a:pt x="232" y="290"/>
                </a:cubicBezTo>
                <a:cubicBezTo>
                  <a:pt x="189" y="290"/>
                  <a:pt x="189" y="290"/>
                  <a:pt x="189" y="290"/>
                </a:cubicBezTo>
                <a:cubicBezTo>
                  <a:pt x="184" y="290"/>
                  <a:pt x="181" y="286"/>
                  <a:pt x="181" y="281"/>
                </a:cubicBezTo>
                <a:cubicBezTo>
                  <a:pt x="181" y="238"/>
                  <a:pt x="181" y="238"/>
                  <a:pt x="181" y="238"/>
                </a:cubicBezTo>
                <a:cubicBezTo>
                  <a:pt x="181" y="234"/>
                  <a:pt x="184" y="230"/>
                  <a:pt x="189" y="230"/>
                </a:cubicBezTo>
                <a:cubicBezTo>
                  <a:pt x="232" y="230"/>
                  <a:pt x="232" y="230"/>
                  <a:pt x="232" y="230"/>
                </a:cubicBezTo>
                <a:cubicBezTo>
                  <a:pt x="237" y="230"/>
                  <a:pt x="240" y="234"/>
                  <a:pt x="240" y="238"/>
                </a:cubicBezTo>
                <a:lnTo>
                  <a:pt x="240" y="281"/>
                </a:lnTo>
                <a:close/>
                <a:moveTo>
                  <a:pt x="240" y="212"/>
                </a:moveTo>
                <a:cubicBezTo>
                  <a:pt x="240" y="217"/>
                  <a:pt x="237" y="221"/>
                  <a:pt x="232" y="221"/>
                </a:cubicBezTo>
                <a:cubicBezTo>
                  <a:pt x="189" y="221"/>
                  <a:pt x="189" y="221"/>
                  <a:pt x="189" y="221"/>
                </a:cubicBezTo>
                <a:cubicBezTo>
                  <a:pt x="184" y="221"/>
                  <a:pt x="181" y="217"/>
                  <a:pt x="181" y="212"/>
                </a:cubicBezTo>
                <a:cubicBezTo>
                  <a:pt x="181" y="169"/>
                  <a:pt x="181" y="169"/>
                  <a:pt x="181" y="169"/>
                </a:cubicBezTo>
                <a:cubicBezTo>
                  <a:pt x="181" y="165"/>
                  <a:pt x="184" y="161"/>
                  <a:pt x="189" y="161"/>
                </a:cubicBezTo>
                <a:cubicBezTo>
                  <a:pt x="232" y="161"/>
                  <a:pt x="232" y="161"/>
                  <a:pt x="232" y="161"/>
                </a:cubicBezTo>
                <a:cubicBezTo>
                  <a:pt x="237" y="161"/>
                  <a:pt x="240" y="165"/>
                  <a:pt x="240" y="169"/>
                </a:cubicBezTo>
                <a:lnTo>
                  <a:pt x="240" y="212"/>
                </a:lnTo>
                <a:close/>
                <a:moveTo>
                  <a:pt x="314" y="332"/>
                </a:moveTo>
                <a:cubicBezTo>
                  <a:pt x="314" y="332"/>
                  <a:pt x="314" y="332"/>
                  <a:pt x="314" y="332"/>
                </a:cubicBezTo>
                <a:cubicBezTo>
                  <a:pt x="314" y="421"/>
                  <a:pt x="314" y="421"/>
                  <a:pt x="314" y="421"/>
                </a:cubicBezTo>
                <a:cubicBezTo>
                  <a:pt x="314" y="425"/>
                  <a:pt x="311" y="429"/>
                  <a:pt x="306" y="429"/>
                </a:cubicBezTo>
                <a:cubicBezTo>
                  <a:pt x="263" y="429"/>
                  <a:pt x="263" y="429"/>
                  <a:pt x="263" y="429"/>
                </a:cubicBezTo>
                <a:cubicBezTo>
                  <a:pt x="258" y="429"/>
                  <a:pt x="255" y="425"/>
                  <a:pt x="255" y="421"/>
                </a:cubicBezTo>
                <a:cubicBezTo>
                  <a:pt x="255" y="351"/>
                  <a:pt x="255" y="351"/>
                  <a:pt x="255" y="351"/>
                </a:cubicBezTo>
                <a:cubicBezTo>
                  <a:pt x="255" y="332"/>
                  <a:pt x="255" y="332"/>
                  <a:pt x="255" y="332"/>
                </a:cubicBezTo>
                <a:cubicBezTo>
                  <a:pt x="255" y="308"/>
                  <a:pt x="255" y="308"/>
                  <a:pt x="255" y="308"/>
                </a:cubicBezTo>
                <a:cubicBezTo>
                  <a:pt x="255" y="303"/>
                  <a:pt x="258" y="300"/>
                  <a:pt x="263" y="300"/>
                </a:cubicBezTo>
                <a:cubicBezTo>
                  <a:pt x="306" y="300"/>
                  <a:pt x="306" y="300"/>
                  <a:pt x="306" y="300"/>
                </a:cubicBezTo>
                <a:cubicBezTo>
                  <a:pt x="311" y="300"/>
                  <a:pt x="314" y="303"/>
                  <a:pt x="314" y="308"/>
                </a:cubicBezTo>
                <a:lnTo>
                  <a:pt x="314" y="332"/>
                </a:lnTo>
                <a:close/>
                <a:moveTo>
                  <a:pt x="314" y="281"/>
                </a:moveTo>
                <a:cubicBezTo>
                  <a:pt x="314" y="286"/>
                  <a:pt x="311" y="290"/>
                  <a:pt x="306" y="290"/>
                </a:cubicBezTo>
                <a:cubicBezTo>
                  <a:pt x="263" y="290"/>
                  <a:pt x="263" y="290"/>
                  <a:pt x="263" y="290"/>
                </a:cubicBezTo>
                <a:cubicBezTo>
                  <a:pt x="258" y="290"/>
                  <a:pt x="255" y="286"/>
                  <a:pt x="255" y="281"/>
                </a:cubicBezTo>
                <a:cubicBezTo>
                  <a:pt x="255" y="238"/>
                  <a:pt x="255" y="238"/>
                  <a:pt x="255" y="238"/>
                </a:cubicBezTo>
                <a:cubicBezTo>
                  <a:pt x="255" y="234"/>
                  <a:pt x="258" y="230"/>
                  <a:pt x="263" y="230"/>
                </a:cubicBezTo>
                <a:cubicBezTo>
                  <a:pt x="306" y="230"/>
                  <a:pt x="306" y="230"/>
                  <a:pt x="306" y="230"/>
                </a:cubicBezTo>
                <a:cubicBezTo>
                  <a:pt x="311" y="230"/>
                  <a:pt x="314" y="234"/>
                  <a:pt x="314" y="238"/>
                </a:cubicBezTo>
                <a:lnTo>
                  <a:pt x="314" y="281"/>
                </a:lnTo>
                <a:close/>
                <a:moveTo>
                  <a:pt x="314" y="212"/>
                </a:moveTo>
                <a:cubicBezTo>
                  <a:pt x="314" y="217"/>
                  <a:pt x="311" y="221"/>
                  <a:pt x="306" y="221"/>
                </a:cubicBezTo>
                <a:cubicBezTo>
                  <a:pt x="263" y="221"/>
                  <a:pt x="263" y="221"/>
                  <a:pt x="263" y="221"/>
                </a:cubicBezTo>
                <a:cubicBezTo>
                  <a:pt x="258" y="221"/>
                  <a:pt x="255" y="217"/>
                  <a:pt x="255" y="212"/>
                </a:cubicBezTo>
                <a:cubicBezTo>
                  <a:pt x="255" y="169"/>
                  <a:pt x="255" y="169"/>
                  <a:pt x="255" y="169"/>
                </a:cubicBezTo>
                <a:cubicBezTo>
                  <a:pt x="255" y="165"/>
                  <a:pt x="258" y="161"/>
                  <a:pt x="263" y="161"/>
                </a:cubicBezTo>
                <a:cubicBezTo>
                  <a:pt x="306" y="161"/>
                  <a:pt x="306" y="161"/>
                  <a:pt x="306" y="161"/>
                </a:cubicBezTo>
                <a:cubicBezTo>
                  <a:pt x="311" y="161"/>
                  <a:pt x="314" y="165"/>
                  <a:pt x="314" y="169"/>
                </a:cubicBezTo>
                <a:lnTo>
                  <a:pt x="314" y="212"/>
                </a:lnTo>
                <a:close/>
                <a:moveTo>
                  <a:pt x="323" y="112"/>
                </a:moveTo>
                <a:cubicBezTo>
                  <a:pt x="323" y="117"/>
                  <a:pt x="319" y="121"/>
                  <a:pt x="314" y="121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0" y="121"/>
                  <a:pt x="26" y="117"/>
                  <a:pt x="26" y="112"/>
                </a:cubicBezTo>
                <a:cubicBezTo>
                  <a:pt x="26" y="66"/>
                  <a:pt x="26" y="66"/>
                  <a:pt x="26" y="66"/>
                </a:cubicBezTo>
                <a:cubicBezTo>
                  <a:pt x="26" y="61"/>
                  <a:pt x="30" y="57"/>
                  <a:pt x="35" y="57"/>
                </a:cubicBezTo>
                <a:cubicBezTo>
                  <a:pt x="314" y="57"/>
                  <a:pt x="314" y="57"/>
                  <a:pt x="314" y="57"/>
                </a:cubicBezTo>
                <a:cubicBezTo>
                  <a:pt x="319" y="57"/>
                  <a:pt x="323" y="61"/>
                  <a:pt x="323" y="66"/>
                </a:cubicBezTo>
                <a:lnTo>
                  <a:pt x="323" y="1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399212" y="4862248"/>
            <a:ext cx="343902" cy="320040"/>
            <a:chOff x="9839325" y="1808163"/>
            <a:chExt cx="388937" cy="3619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9839325" y="1808163"/>
              <a:ext cx="388937" cy="361950"/>
            </a:xfrm>
            <a:custGeom>
              <a:avLst/>
              <a:gdLst>
                <a:gd name="T0" fmla="*/ 435 w 465"/>
                <a:gd name="T1" fmla="*/ 431 h 431"/>
                <a:gd name="T2" fmla="*/ 0 w 465"/>
                <a:gd name="T3" fmla="*/ 431 h 431"/>
                <a:gd name="T4" fmla="*/ 0 w 465"/>
                <a:gd name="T5" fmla="*/ 19 h 431"/>
                <a:gd name="T6" fmla="*/ 32 w 465"/>
                <a:gd name="T7" fmla="*/ 19 h 431"/>
                <a:gd name="T8" fmla="*/ 32 w 465"/>
                <a:gd name="T9" fmla="*/ 399 h 431"/>
                <a:gd name="T10" fmla="*/ 435 w 465"/>
                <a:gd name="T11" fmla="*/ 399 h 431"/>
                <a:gd name="T12" fmla="*/ 435 w 465"/>
                <a:gd name="T13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431">
                  <a:moveTo>
                    <a:pt x="435" y="431"/>
                  </a:moveTo>
                  <a:cubicBezTo>
                    <a:pt x="406" y="431"/>
                    <a:pt x="0" y="431"/>
                    <a:pt x="0" y="431"/>
                  </a:cubicBezTo>
                  <a:cubicBezTo>
                    <a:pt x="0" y="431"/>
                    <a:pt x="0" y="34"/>
                    <a:pt x="0" y="19"/>
                  </a:cubicBezTo>
                  <a:cubicBezTo>
                    <a:pt x="0" y="4"/>
                    <a:pt x="32" y="0"/>
                    <a:pt x="32" y="19"/>
                  </a:cubicBezTo>
                  <a:cubicBezTo>
                    <a:pt x="32" y="38"/>
                    <a:pt x="32" y="399"/>
                    <a:pt x="32" y="399"/>
                  </a:cubicBezTo>
                  <a:cubicBezTo>
                    <a:pt x="32" y="399"/>
                    <a:pt x="413" y="399"/>
                    <a:pt x="435" y="399"/>
                  </a:cubicBezTo>
                  <a:cubicBezTo>
                    <a:pt x="458" y="399"/>
                    <a:pt x="465" y="431"/>
                    <a:pt x="435" y="4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9885363" y="1863725"/>
              <a:ext cx="287337" cy="234950"/>
            </a:xfrm>
            <a:custGeom>
              <a:avLst/>
              <a:gdLst>
                <a:gd name="T0" fmla="*/ 11 w 343"/>
                <a:gd name="T1" fmla="*/ 281 h 281"/>
                <a:gd name="T2" fmla="*/ 6 w 343"/>
                <a:gd name="T3" fmla="*/ 279 h 281"/>
                <a:gd name="T4" fmla="*/ 3 w 343"/>
                <a:gd name="T5" fmla="*/ 266 h 281"/>
                <a:gd name="T6" fmla="*/ 38 w 343"/>
                <a:gd name="T7" fmla="*/ 210 h 281"/>
                <a:gd name="T8" fmla="*/ 51 w 343"/>
                <a:gd name="T9" fmla="*/ 207 h 281"/>
                <a:gd name="T10" fmla="*/ 88 w 343"/>
                <a:gd name="T11" fmla="*/ 229 h 281"/>
                <a:gd name="T12" fmla="*/ 200 w 343"/>
                <a:gd name="T13" fmla="*/ 83 h 281"/>
                <a:gd name="T14" fmla="*/ 210 w 343"/>
                <a:gd name="T15" fmla="*/ 80 h 281"/>
                <a:gd name="T16" fmla="*/ 217 w 343"/>
                <a:gd name="T17" fmla="*/ 86 h 281"/>
                <a:gd name="T18" fmla="*/ 239 w 343"/>
                <a:gd name="T19" fmla="*/ 155 h 281"/>
                <a:gd name="T20" fmla="*/ 324 w 343"/>
                <a:gd name="T21" fmla="*/ 7 h 281"/>
                <a:gd name="T22" fmla="*/ 337 w 343"/>
                <a:gd name="T23" fmla="*/ 3 h 281"/>
                <a:gd name="T24" fmla="*/ 340 w 343"/>
                <a:gd name="T25" fmla="*/ 16 h 281"/>
                <a:gd name="T26" fmla="*/ 245 w 343"/>
                <a:gd name="T27" fmla="*/ 183 h 281"/>
                <a:gd name="T28" fmla="*/ 236 w 343"/>
                <a:gd name="T29" fmla="*/ 188 h 281"/>
                <a:gd name="T30" fmla="*/ 228 w 343"/>
                <a:gd name="T31" fmla="*/ 181 h 281"/>
                <a:gd name="T32" fmla="*/ 204 w 343"/>
                <a:gd name="T33" fmla="*/ 109 h 281"/>
                <a:gd name="T34" fmla="*/ 98 w 343"/>
                <a:gd name="T35" fmla="*/ 247 h 281"/>
                <a:gd name="T36" fmla="*/ 86 w 343"/>
                <a:gd name="T37" fmla="*/ 250 h 281"/>
                <a:gd name="T38" fmla="*/ 49 w 343"/>
                <a:gd name="T39" fmla="*/ 228 h 281"/>
                <a:gd name="T40" fmla="*/ 19 w 343"/>
                <a:gd name="T41" fmla="*/ 276 h 281"/>
                <a:gd name="T42" fmla="*/ 11 w 343"/>
                <a:gd name="T4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3" h="281">
                  <a:moveTo>
                    <a:pt x="11" y="281"/>
                  </a:moveTo>
                  <a:cubicBezTo>
                    <a:pt x="9" y="281"/>
                    <a:pt x="7" y="280"/>
                    <a:pt x="6" y="279"/>
                  </a:cubicBezTo>
                  <a:cubicBezTo>
                    <a:pt x="1" y="276"/>
                    <a:pt x="0" y="271"/>
                    <a:pt x="3" y="266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41" y="206"/>
                    <a:pt x="46" y="204"/>
                    <a:pt x="51" y="207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203" y="80"/>
                    <a:pt x="206" y="79"/>
                    <a:pt x="210" y="80"/>
                  </a:cubicBezTo>
                  <a:cubicBezTo>
                    <a:pt x="213" y="80"/>
                    <a:pt x="216" y="83"/>
                    <a:pt x="217" y="86"/>
                  </a:cubicBezTo>
                  <a:cubicBezTo>
                    <a:pt x="239" y="155"/>
                    <a:pt x="239" y="155"/>
                    <a:pt x="239" y="155"/>
                  </a:cubicBezTo>
                  <a:cubicBezTo>
                    <a:pt x="324" y="7"/>
                    <a:pt x="324" y="7"/>
                    <a:pt x="324" y="7"/>
                  </a:cubicBezTo>
                  <a:cubicBezTo>
                    <a:pt x="326" y="2"/>
                    <a:pt x="332" y="0"/>
                    <a:pt x="337" y="3"/>
                  </a:cubicBezTo>
                  <a:cubicBezTo>
                    <a:pt x="341" y="6"/>
                    <a:pt x="343" y="11"/>
                    <a:pt x="340" y="16"/>
                  </a:cubicBezTo>
                  <a:cubicBezTo>
                    <a:pt x="245" y="183"/>
                    <a:pt x="245" y="183"/>
                    <a:pt x="245" y="183"/>
                  </a:cubicBezTo>
                  <a:cubicBezTo>
                    <a:pt x="243" y="187"/>
                    <a:pt x="239" y="189"/>
                    <a:pt x="236" y="188"/>
                  </a:cubicBezTo>
                  <a:cubicBezTo>
                    <a:pt x="232" y="188"/>
                    <a:pt x="229" y="185"/>
                    <a:pt x="228" y="181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98" y="247"/>
                    <a:pt x="98" y="247"/>
                    <a:pt x="98" y="247"/>
                  </a:cubicBezTo>
                  <a:cubicBezTo>
                    <a:pt x="95" y="251"/>
                    <a:pt x="90" y="252"/>
                    <a:pt x="86" y="250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19" y="276"/>
                    <a:pt x="19" y="276"/>
                    <a:pt x="19" y="276"/>
                  </a:cubicBezTo>
                  <a:cubicBezTo>
                    <a:pt x="17" y="279"/>
                    <a:pt x="14" y="281"/>
                    <a:pt x="11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08812" y="3383641"/>
            <a:ext cx="304800" cy="320695"/>
            <a:chOff x="9839325" y="762000"/>
            <a:chExt cx="517525" cy="5445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9839325" y="1281113"/>
              <a:ext cx="51752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9859963" y="1228725"/>
              <a:ext cx="4762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00472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2 w 64"/>
                <a:gd name="T21" fmla="*/ 128 h 145"/>
                <a:gd name="T22" fmla="*/ 52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2" y="128"/>
                  </a:lnTo>
                  <a:lnTo>
                    <a:pt x="52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01996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2 w 64"/>
                <a:gd name="T21" fmla="*/ 128 h 145"/>
                <a:gd name="T22" fmla="*/ 52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2" y="128"/>
                  </a:lnTo>
                  <a:lnTo>
                    <a:pt x="52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98948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3 w 64"/>
                <a:gd name="T21" fmla="*/ 128 h 145"/>
                <a:gd name="T22" fmla="*/ 53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3" y="128"/>
                  </a:lnTo>
                  <a:lnTo>
                    <a:pt x="53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9859963" y="762000"/>
              <a:ext cx="476250" cy="177800"/>
            </a:xfrm>
            <a:custGeom>
              <a:avLst/>
              <a:gdLst>
                <a:gd name="T0" fmla="*/ 300 w 300"/>
                <a:gd name="T1" fmla="*/ 95 h 112"/>
                <a:gd name="T2" fmla="*/ 150 w 300"/>
                <a:gd name="T3" fmla="*/ 0 h 112"/>
                <a:gd name="T4" fmla="*/ 0 w 300"/>
                <a:gd name="T5" fmla="*/ 95 h 112"/>
                <a:gd name="T6" fmla="*/ 0 w 300"/>
                <a:gd name="T7" fmla="*/ 112 h 112"/>
                <a:gd name="T8" fmla="*/ 300 w 300"/>
                <a:gd name="T9" fmla="*/ 112 h 112"/>
                <a:gd name="T10" fmla="*/ 300 w 300"/>
                <a:gd name="T11" fmla="*/ 9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112">
                  <a:moveTo>
                    <a:pt x="300" y="95"/>
                  </a:moveTo>
                  <a:lnTo>
                    <a:pt x="150" y="0"/>
                  </a:lnTo>
                  <a:lnTo>
                    <a:pt x="0" y="95"/>
                  </a:lnTo>
                  <a:lnTo>
                    <a:pt x="0" y="112"/>
                  </a:lnTo>
                  <a:lnTo>
                    <a:pt x="300" y="112"/>
                  </a:lnTo>
                  <a:lnTo>
                    <a:pt x="300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16"/>
          <p:cNvSpPr>
            <a:spLocks noChangeAspect="1" noEditPoints="1"/>
          </p:cNvSpPr>
          <p:nvPr/>
        </p:nvSpPr>
        <p:spPr bwMode="auto">
          <a:xfrm>
            <a:off x="7008812" y="4336468"/>
            <a:ext cx="242066" cy="320040"/>
          </a:xfrm>
          <a:custGeom>
            <a:avLst/>
            <a:gdLst>
              <a:gd name="T0" fmla="*/ 0 w 208"/>
              <a:gd name="T1" fmla="*/ 1 h 275"/>
              <a:gd name="T2" fmla="*/ 2 w 208"/>
              <a:gd name="T3" fmla="*/ 275 h 275"/>
              <a:gd name="T4" fmla="*/ 208 w 208"/>
              <a:gd name="T5" fmla="*/ 274 h 275"/>
              <a:gd name="T6" fmla="*/ 207 w 208"/>
              <a:gd name="T7" fmla="*/ 0 h 275"/>
              <a:gd name="T8" fmla="*/ 0 w 208"/>
              <a:gd name="T9" fmla="*/ 1 h 275"/>
              <a:gd name="T10" fmla="*/ 120 w 208"/>
              <a:gd name="T11" fmla="*/ 261 h 275"/>
              <a:gd name="T12" fmla="*/ 92 w 208"/>
              <a:gd name="T13" fmla="*/ 261 h 275"/>
              <a:gd name="T14" fmla="*/ 92 w 208"/>
              <a:gd name="T15" fmla="*/ 241 h 275"/>
              <a:gd name="T16" fmla="*/ 119 w 208"/>
              <a:gd name="T17" fmla="*/ 241 h 275"/>
              <a:gd name="T18" fmla="*/ 120 w 208"/>
              <a:gd name="T19" fmla="*/ 261 h 275"/>
              <a:gd name="T20" fmla="*/ 123 w 208"/>
              <a:gd name="T21" fmla="*/ 172 h 275"/>
              <a:gd name="T22" fmla="*/ 26 w 208"/>
              <a:gd name="T23" fmla="*/ 172 h 275"/>
              <a:gd name="T24" fmla="*/ 26 w 208"/>
              <a:gd name="T25" fmla="*/ 157 h 275"/>
              <a:gd name="T26" fmla="*/ 123 w 208"/>
              <a:gd name="T27" fmla="*/ 156 h 275"/>
              <a:gd name="T28" fmla="*/ 123 w 208"/>
              <a:gd name="T29" fmla="*/ 172 h 275"/>
              <a:gd name="T30" fmla="*/ 183 w 208"/>
              <a:gd name="T31" fmla="*/ 140 h 275"/>
              <a:gd name="T32" fmla="*/ 26 w 208"/>
              <a:gd name="T33" fmla="*/ 141 h 275"/>
              <a:gd name="T34" fmla="*/ 26 w 208"/>
              <a:gd name="T35" fmla="*/ 125 h 275"/>
              <a:gd name="T36" fmla="*/ 183 w 208"/>
              <a:gd name="T37" fmla="*/ 124 h 275"/>
              <a:gd name="T38" fmla="*/ 183 w 208"/>
              <a:gd name="T39" fmla="*/ 140 h 275"/>
              <a:gd name="T40" fmla="*/ 182 w 208"/>
              <a:gd name="T41" fmla="*/ 108 h 275"/>
              <a:gd name="T42" fmla="*/ 26 w 208"/>
              <a:gd name="T43" fmla="*/ 109 h 275"/>
              <a:gd name="T44" fmla="*/ 26 w 208"/>
              <a:gd name="T45" fmla="*/ 93 h 275"/>
              <a:gd name="T46" fmla="*/ 182 w 208"/>
              <a:gd name="T47" fmla="*/ 92 h 275"/>
              <a:gd name="T48" fmla="*/ 182 w 208"/>
              <a:gd name="T49" fmla="*/ 108 h 275"/>
              <a:gd name="T50" fmla="*/ 182 w 208"/>
              <a:gd name="T51" fmla="*/ 76 h 275"/>
              <a:gd name="T52" fmla="*/ 25 w 208"/>
              <a:gd name="T53" fmla="*/ 77 h 275"/>
              <a:gd name="T54" fmla="*/ 25 w 208"/>
              <a:gd name="T55" fmla="*/ 61 h 275"/>
              <a:gd name="T56" fmla="*/ 182 w 208"/>
              <a:gd name="T57" fmla="*/ 60 h 275"/>
              <a:gd name="T58" fmla="*/ 182 w 208"/>
              <a:gd name="T59" fmla="*/ 76 h 275"/>
              <a:gd name="T60" fmla="*/ 182 w 208"/>
              <a:gd name="T61" fmla="*/ 44 h 275"/>
              <a:gd name="T62" fmla="*/ 25 w 208"/>
              <a:gd name="T63" fmla="*/ 45 h 275"/>
              <a:gd name="T64" fmla="*/ 25 w 208"/>
              <a:gd name="T65" fmla="*/ 29 h 275"/>
              <a:gd name="T66" fmla="*/ 182 w 208"/>
              <a:gd name="T67" fmla="*/ 29 h 275"/>
              <a:gd name="T68" fmla="*/ 182 w 208"/>
              <a:gd name="T69" fmla="*/ 4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8" h="275">
                <a:moveTo>
                  <a:pt x="0" y="1"/>
                </a:moveTo>
                <a:lnTo>
                  <a:pt x="2" y="275"/>
                </a:lnTo>
                <a:lnTo>
                  <a:pt x="208" y="274"/>
                </a:lnTo>
                <a:lnTo>
                  <a:pt x="207" y="0"/>
                </a:lnTo>
                <a:lnTo>
                  <a:pt x="0" y="1"/>
                </a:lnTo>
                <a:close/>
                <a:moveTo>
                  <a:pt x="120" y="261"/>
                </a:moveTo>
                <a:lnTo>
                  <a:pt x="92" y="261"/>
                </a:lnTo>
                <a:lnTo>
                  <a:pt x="92" y="241"/>
                </a:lnTo>
                <a:lnTo>
                  <a:pt x="119" y="241"/>
                </a:lnTo>
                <a:lnTo>
                  <a:pt x="120" y="261"/>
                </a:lnTo>
                <a:close/>
                <a:moveTo>
                  <a:pt x="123" y="172"/>
                </a:moveTo>
                <a:lnTo>
                  <a:pt x="26" y="172"/>
                </a:lnTo>
                <a:lnTo>
                  <a:pt x="26" y="157"/>
                </a:lnTo>
                <a:lnTo>
                  <a:pt x="123" y="156"/>
                </a:lnTo>
                <a:lnTo>
                  <a:pt x="123" y="172"/>
                </a:lnTo>
                <a:close/>
                <a:moveTo>
                  <a:pt x="183" y="140"/>
                </a:moveTo>
                <a:lnTo>
                  <a:pt x="26" y="141"/>
                </a:lnTo>
                <a:lnTo>
                  <a:pt x="26" y="125"/>
                </a:lnTo>
                <a:lnTo>
                  <a:pt x="183" y="124"/>
                </a:lnTo>
                <a:lnTo>
                  <a:pt x="183" y="140"/>
                </a:lnTo>
                <a:close/>
                <a:moveTo>
                  <a:pt x="182" y="108"/>
                </a:moveTo>
                <a:lnTo>
                  <a:pt x="26" y="109"/>
                </a:lnTo>
                <a:lnTo>
                  <a:pt x="26" y="93"/>
                </a:lnTo>
                <a:lnTo>
                  <a:pt x="182" y="92"/>
                </a:lnTo>
                <a:lnTo>
                  <a:pt x="182" y="108"/>
                </a:lnTo>
                <a:close/>
                <a:moveTo>
                  <a:pt x="182" y="76"/>
                </a:moveTo>
                <a:lnTo>
                  <a:pt x="25" y="77"/>
                </a:lnTo>
                <a:lnTo>
                  <a:pt x="25" y="61"/>
                </a:lnTo>
                <a:lnTo>
                  <a:pt x="182" y="60"/>
                </a:lnTo>
                <a:lnTo>
                  <a:pt x="182" y="76"/>
                </a:lnTo>
                <a:close/>
                <a:moveTo>
                  <a:pt x="182" y="44"/>
                </a:moveTo>
                <a:lnTo>
                  <a:pt x="25" y="45"/>
                </a:lnTo>
                <a:lnTo>
                  <a:pt x="25" y="29"/>
                </a:lnTo>
                <a:lnTo>
                  <a:pt x="182" y="29"/>
                </a:lnTo>
                <a:lnTo>
                  <a:pt x="182" y="4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5484812" y="2920790"/>
            <a:ext cx="304799" cy="271037"/>
          </a:xfrm>
          <a:custGeom>
            <a:avLst/>
            <a:gdLst>
              <a:gd name="T0" fmla="*/ 567 w 614"/>
              <a:gd name="T1" fmla="*/ 109 h 547"/>
              <a:gd name="T2" fmla="*/ 475 w 614"/>
              <a:gd name="T3" fmla="*/ 94 h 547"/>
              <a:gd name="T4" fmla="*/ 472 w 614"/>
              <a:gd name="T5" fmla="*/ 67 h 547"/>
              <a:gd name="T6" fmla="*/ 471 w 614"/>
              <a:gd name="T7" fmla="*/ 67 h 547"/>
              <a:gd name="T8" fmla="*/ 505 w 614"/>
              <a:gd name="T9" fmla="*/ 33 h 547"/>
              <a:gd name="T10" fmla="*/ 471 w 614"/>
              <a:gd name="T11" fmla="*/ 0 h 547"/>
              <a:gd name="T12" fmla="*/ 129 w 614"/>
              <a:gd name="T13" fmla="*/ 0 h 547"/>
              <a:gd name="T14" fmla="*/ 96 w 614"/>
              <a:gd name="T15" fmla="*/ 33 h 547"/>
              <a:gd name="T16" fmla="*/ 129 w 614"/>
              <a:gd name="T17" fmla="*/ 67 h 547"/>
              <a:gd name="T18" fmla="*/ 128 w 614"/>
              <a:gd name="T19" fmla="*/ 67 h 547"/>
              <a:gd name="T20" fmla="*/ 125 w 614"/>
              <a:gd name="T21" fmla="*/ 90 h 547"/>
              <a:gd name="T22" fmla="*/ 48 w 614"/>
              <a:gd name="T23" fmla="*/ 107 h 547"/>
              <a:gd name="T24" fmla="*/ 10 w 614"/>
              <a:gd name="T25" fmla="*/ 206 h 547"/>
              <a:gd name="T26" fmla="*/ 170 w 614"/>
              <a:gd name="T27" fmla="*/ 291 h 547"/>
              <a:gd name="T28" fmla="*/ 243 w 614"/>
              <a:gd name="T29" fmla="*/ 362 h 547"/>
              <a:gd name="T30" fmla="*/ 243 w 614"/>
              <a:gd name="T31" fmla="*/ 476 h 547"/>
              <a:gd name="T32" fmla="*/ 212 w 614"/>
              <a:gd name="T33" fmla="*/ 476 h 547"/>
              <a:gd name="T34" fmla="*/ 177 w 614"/>
              <a:gd name="T35" fmla="*/ 511 h 547"/>
              <a:gd name="T36" fmla="*/ 212 w 614"/>
              <a:gd name="T37" fmla="*/ 547 h 547"/>
              <a:gd name="T38" fmla="*/ 388 w 614"/>
              <a:gd name="T39" fmla="*/ 547 h 547"/>
              <a:gd name="T40" fmla="*/ 424 w 614"/>
              <a:gd name="T41" fmla="*/ 511 h 547"/>
              <a:gd name="T42" fmla="*/ 388 w 614"/>
              <a:gd name="T43" fmla="*/ 476 h 547"/>
              <a:gd name="T44" fmla="*/ 357 w 614"/>
              <a:gd name="T45" fmla="*/ 476 h 547"/>
              <a:gd name="T46" fmla="*/ 357 w 614"/>
              <a:gd name="T47" fmla="*/ 362 h 547"/>
              <a:gd name="T48" fmla="*/ 425 w 614"/>
              <a:gd name="T49" fmla="*/ 300 h 547"/>
              <a:gd name="T50" fmla="*/ 593 w 614"/>
              <a:gd name="T51" fmla="*/ 209 h 547"/>
              <a:gd name="T52" fmla="*/ 567 w 614"/>
              <a:gd name="T53" fmla="*/ 109 h 547"/>
              <a:gd name="T54" fmla="*/ 64 w 614"/>
              <a:gd name="T55" fmla="*/ 197 h 547"/>
              <a:gd name="T56" fmla="*/ 77 w 614"/>
              <a:gd name="T57" fmla="*/ 151 h 547"/>
              <a:gd name="T58" fmla="*/ 125 w 614"/>
              <a:gd name="T59" fmla="*/ 142 h 547"/>
              <a:gd name="T60" fmla="*/ 144 w 614"/>
              <a:gd name="T61" fmla="*/ 236 h 547"/>
              <a:gd name="T62" fmla="*/ 64 w 614"/>
              <a:gd name="T63" fmla="*/ 197 h 547"/>
              <a:gd name="T64" fmla="*/ 299 w 614"/>
              <a:gd name="T65" fmla="*/ 266 h 547"/>
              <a:gd name="T66" fmla="*/ 223 w 614"/>
              <a:gd name="T67" fmla="*/ 190 h 547"/>
              <a:gd name="T68" fmla="*/ 299 w 614"/>
              <a:gd name="T69" fmla="*/ 114 h 547"/>
              <a:gd name="T70" fmla="*/ 375 w 614"/>
              <a:gd name="T71" fmla="*/ 190 h 547"/>
              <a:gd name="T72" fmla="*/ 299 w 614"/>
              <a:gd name="T73" fmla="*/ 266 h 547"/>
              <a:gd name="T74" fmla="*/ 536 w 614"/>
              <a:gd name="T75" fmla="*/ 197 h 547"/>
              <a:gd name="T76" fmla="*/ 456 w 614"/>
              <a:gd name="T77" fmla="*/ 237 h 547"/>
              <a:gd name="T78" fmla="*/ 475 w 614"/>
              <a:gd name="T79" fmla="*/ 148 h 547"/>
              <a:gd name="T80" fmla="*/ 542 w 614"/>
              <a:gd name="T81" fmla="*/ 156 h 547"/>
              <a:gd name="T82" fmla="*/ 536 w 614"/>
              <a:gd name="T83" fmla="*/ 19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4" h="547">
                <a:moveTo>
                  <a:pt x="567" y="109"/>
                </a:moveTo>
                <a:cubicBezTo>
                  <a:pt x="543" y="93"/>
                  <a:pt x="506" y="88"/>
                  <a:pt x="475" y="94"/>
                </a:cubicBezTo>
                <a:cubicBezTo>
                  <a:pt x="475" y="85"/>
                  <a:pt x="474" y="76"/>
                  <a:pt x="472" y="67"/>
                </a:cubicBezTo>
                <a:cubicBezTo>
                  <a:pt x="471" y="67"/>
                  <a:pt x="471" y="67"/>
                  <a:pt x="471" y="67"/>
                </a:cubicBezTo>
                <a:cubicBezTo>
                  <a:pt x="490" y="67"/>
                  <a:pt x="505" y="52"/>
                  <a:pt x="505" y="33"/>
                </a:cubicBezTo>
                <a:cubicBezTo>
                  <a:pt x="505" y="15"/>
                  <a:pt x="490" y="0"/>
                  <a:pt x="47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11" y="0"/>
                  <a:pt x="96" y="15"/>
                  <a:pt x="96" y="33"/>
                </a:cubicBezTo>
                <a:cubicBezTo>
                  <a:pt x="96" y="52"/>
                  <a:pt x="111" y="67"/>
                  <a:pt x="129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27" y="74"/>
                  <a:pt x="126" y="82"/>
                  <a:pt x="125" y="90"/>
                </a:cubicBezTo>
                <a:cubicBezTo>
                  <a:pt x="99" y="93"/>
                  <a:pt x="72" y="96"/>
                  <a:pt x="48" y="107"/>
                </a:cubicBezTo>
                <a:cubicBezTo>
                  <a:pt x="11" y="124"/>
                  <a:pt x="0" y="169"/>
                  <a:pt x="10" y="206"/>
                </a:cubicBezTo>
                <a:cubicBezTo>
                  <a:pt x="29" y="267"/>
                  <a:pt x="109" y="287"/>
                  <a:pt x="170" y="291"/>
                </a:cubicBezTo>
                <a:cubicBezTo>
                  <a:pt x="190" y="323"/>
                  <a:pt x="215" y="348"/>
                  <a:pt x="243" y="362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12" y="476"/>
                  <a:pt x="212" y="476"/>
                  <a:pt x="212" y="476"/>
                </a:cubicBezTo>
                <a:cubicBezTo>
                  <a:pt x="193" y="476"/>
                  <a:pt x="177" y="492"/>
                  <a:pt x="177" y="511"/>
                </a:cubicBezTo>
                <a:cubicBezTo>
                  <a:pt x="177" y="531"/>
                  <a:pt x="193" y="547"/>
                  <a:pt x="212" y="547"/>
                </a:cubicBezTo>
                <a:cubicBezTo>
                  <a:pt x="388" y="547"/>
                  <a:pt x="388" y="547"/>
                  <a:pt x="388" y="547"/>
                </a:cubicBezTo>
                <a:cubicBezTo>
                  <a:pt x="408" y="547"/>
                  <a:pt x="424" y="531"/>
                  <a:pt x="424" y="511"/>
                </a:cubicBezTo>
                <a:cubicBezTo>
                  <a:pt x="424" y="492"/>
                  <a:pt x="408" y="476"/>
                  <a:pt x="388" y="476"/>
                </a:cubicBezTo>
                <a:cubicBezTo>
                  <a:pt x="357" y="476"/>
                  <a:pt x="357" y="476"/>
                  <a:pt x="357" y="476"/>
                </a:cubicBezTo>
                <a:cubicBezTo>
                  <a:pt x="357" y="362"/>
                  <a:pt x="357" y="362"/>
                  <a:pt x="357" y="362"/>
                </a:cubicBezTo>
                <a:cubicBezTo>
                  <a:pt x="383" y="349"/>
                  <a:pt x="406" y="327"/>
                  <a:pt x="425" y="300"/>
                </a:cubicBezTo>
                <a:cubicBezTo>
                  <a:pt x="484" y="285"/>
                  <a:pt x="560" y="263"/>
                  <a:pt x="593" y="209"/>
                </a:cubicBezTo>
                <a:cubicBezTo>
                  <a:pt x="614" y="176"/>
                  <a:pt x="598" y="129"/>
                  <a:pt x="567" y="109"/>
                </a:cubicBezTo>
                <a:close/>
                <a:moveTo>
                  <a:pt x="64" y="197"/>
                </a:moveTo>
                <a:cubicBezTo>
                  <a:pt x="53" y="181"/>
                  <a:pt x="58" y="158"/>
                  <a:pt x="77" y="151"/>
                </a:cubicBezTo>
                <a:cubicBezTo>
                  <a:pt x="92" y="145"/>
                  <a:pt x="108" y="143"/>
                  <a:pt x="125" y="142"/>
                </a:cubicBezTo>
                <a:cubicBezTo>
                  <a:pt x="127" y="176"/>
                  <a:pt x="134" y="208"/>
                  <a:pt x="144" y="236"/>
                </a:cubicBezTo>
                <a:cubicBezTo>
                  <a:pt x="112" y="232"/>
                  <a:pt x="80" y="221"/>
                  <a:pt x="64" y="197"/>
                </a:cubicBezTo>
                <a:close/>
                <a:moveTo>
                  <a:pt x="299" y="266"/>
                </a:moveTo>
                <a:cubicBezTo>
                  <a:pt x="257" y="266"/>
                  <a:pt x="223" y="232"/>
                  <a:pt x="223" y="190"/>
                </a:cubicBezTo>
                <a:cubicBezTo>
                  <a:pt x="223" y="148"/>
                  <a:pt x="257" y="114"/>
                  <a:pt x="299" y="114"/>
                </a:cubicBezTo>
                <a:cubicBezTo>
                  <a:pt x="341" y="114"/>
                  <a:pt x="375" y="148"/>
                  <a:pt x="375" y="190"/>
                </a:cubicBezTo>
                <a:cubicBezTo>
                  <a:pt x="375" y="232"/>
                  <a:pt x="341" y="266"/>
                  <a:pt x="299" y="266"/>
                </a:cubicBezTo>
                <a:close/>
                <a:moveTo>
                  <a:pt x="536" y="197"/>
                </a:moveTo>
                <a:cubicBezTo>
                  <a:pt x="514" y="216"/>
                  <a:pt x="485" y="228"/>
                  <a:pt x="456" y="237"/>
                </a:cubicBezTo>
                <a:cubicBezTo>
                  <a:pt x="466" y="210"/>
                  <a:pt x="472" y="180"/>
                  <a:pt x="475" y="148"/>
                </a:cubicBezTo>
                <a:cubicBezTo>
                  <a:pt x="494" y="141"/>
                  <a:pt x="528" y="142"/>
                  <a:pt x="542" y="156"/>
                </a:cubicBezTo>
                <a:cubicBezTo>
                  <a:pt x="557" y="172"/>
                  <a:pt x="550" y="184"/>
                  <a:pt x="536" y="19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4951412" y="4336468"/>
            <a:ext cx="320039" cy="320040"/>
            <a:chOff x="10693400" y="869950"/>
            <a:chExt cx="411162" cy="4111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Freeform 18"/>
            <p:cNvSpPr>
              <a:spLocks noEditPoints="1"/>
            </p:cNvSpPr>
            <p:nvPr/>
          </p:nvSpPr>
          <p:spPr bwMode="auto">
            <a:xfrm>
              <a:off x="10693400" y="869950"/>
              <a:ext cx="411162" cy="411163"/>
            </a:xfrm>
            <a:custGeom>
              <a:avLst/>
              <a:gdLst>
                <a:gd name="T0" fmla="*/ 246 w 491"/>
                <a:gd name="T1" fmla="*/ 0 h 491"/>
                <a:gd name="T2" fmla="*/ 0 w 491"/>
                <a:gd name="T3" fmla="*/ 245 h 491"/>
                <a:gd name="T4" fmla="*/ 246 w 491"/>
                <a:gd name="T5" fmla="*/ 491 h 491"/>
                <a:gd name="T6" fmla="*/ 491 w 491"/>
                <a:gd name="T7" fmla="*/ 245 h 491"/>
                <a:gd name="T8" fmla="*/ 246 w 491"/>
                <a:gd name="T9" fmla="*/ 0 h 491"/>
                <a:gd name="T10" fmla="*/ 276 w 491"/>
                <a:gd name="T11" fmla="*/ 447 h 491"/>
                <a:gd name="T12" fmla="*/ 246 w 491"/>
                <a:gd name="T13" fmla="*/ 426 h 491"/>
                <a:gd name="T14" fmla="*/ 215 w 491"/>
                <a:gd name="T15" fmla="*/ 447 h 491"/>
                <a:gd name="T16" fmla="*/ 44 w 491"/>
                <a:gd name="T17" fmla="*/ 276 h 491"/>
                <a:gd name="T18" fmla="*/ 65 w 491"/>
                <a:gd name="T19" fmla="*/ 245 h 491"/>
                <a:gd name="T20" fmla="*/ 44 w 491"/>
                <a:gd name="T21" fmla="*/ 215 h 491"/>
                <a:gd name="T22" fmla="*/ 215 w 491"/>
                <a:gd name="T23" fmla="*/ 44 h 491"/>
                <a:gd name="T24" fmla="*/ 246 w 491"/>
                <a:gd name="T25" fmla="*/ 65 h 491"/>
                <a:gd name="T26" fmla="*/ 276 w 491"/>
                <a:gd name="T27" fmla="*/ 44 h 491"/>
                <a:gd name="T28" fmla="*/ 447 w 491"/>
                <a:gd name="T29" fmla="*/ 215 h 491"/>
                <a:gd name="T30" fmla="*/ 426 w 491"/>
                <a:gd name="T31" fmla="*/ 245 h 491"/>
                <a:gd name="T32" fmla="*/ 447 w 491"/>
                <a:gd name="T33" fmla="*/ 276 h 491"/>
                <a:gd name="T34" fmla="*/ 276 w 491"/>
                <a:gd name="T35" fmla="*/ 44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1" h="491">
                  <a:moveTo>
                    <a:pt x="246" y="0"/>
                  </a:moveTo>
                  <a:cubicBezTo>
                    <a:pt x="110" y="0"/>
                    <a:pt x="0" y="110"/>
                    <a:pt x="0" y="245"/>
                  </a:cubicBezTo>
                  <a:cubicBezTo>
                    <a:pt x="0" y="381"/>
                    <a:pt x="110" y="491"/>
                    <a:pt x="246" y="491"/>
                  </a:cubicBezTo>
                  <a:cubicBezTo>
                    <a:pt x="381" y="491"/>
                    <a:pt x="491" y="381"/>
                    <a:pt x="491" y="245"/>
                  </a:cubicBezTo>
                  <a:cubicBezTo>
                    <a:pt x="491" y="110"/>
                    <a:pt x="381" y="0"/>
                    <a:pt x="246" y="0"/>
                  </a:cubicBezTo>
                  <a:close/>
                  <a:moveTo>
                    <a:pt x="276" y="447"/>
                  </a:moveTo>
                  <a:cubicBezTo>
                    <a:pt x="271" y="435"/>
                    <a:pt x="259" y="426"/>
                    <a:pt x="246" y="426"/>
                  </a:cubicBezTo>
                  <a:cubicBezTo>
                    <a:pt x="232" y="426"/>
                    <a:pt x="220" y="435"/>
                    <a:pt x="215" y="447"/>
                  </a:cubicBezTo>
                  <a:cubicBezTo>
                    <a:pt x="127" y="434"/>
                    <a:pt x="57" y="364"/>
                    <a:pt x="44" y="276"/>
                  </a:cubicBezTo>
                  <a:cubicBezTo>
                    <a:pt x="56" y="271"/>
                    <a:pt x="65" y="259"/>
                    <a:pt x="65" y="245"/>
                  </a:cubicBezTo>
                  <a:cubicBezTo>
                    <a:pt x="65" y="232"/>
                    <a:pt x="56" y="220"/>
                    <a:pt x="44" y="215"/>
                  </a:cubicBezTo>
                  <a:cubicBezTo>
                    <a:pt x="57" y="127"/>
                    <a:pt x="127" y="57"/>
                    <a:pt x="215" y="44"/>
                  </a:cubicBezTo>
                  <a:cubicBezTo>
                    <a:pt x="220" y="56"/>
                    <a:pt x="232" y="65"/>
                    <a:pt x="246" y="65"/>
                  </a:cubicBezTo>
                  <a:cubicBezTo>
                    <a:pt x="259" y="65"/>
                    <a:pt x="271" y="56"/>
                    <a:pt x="276" y="44"/>
                  </a:cubicBezTo>
                  <a:cubicBezTo>
                    <a:pt x="364" y="57"/>
                    <a:pt x="434" y="127"/>
                    <a:pt x="447" y="215"/>
                  </a:cubicBezTo>
                  <a:cubicBezTo>
                    <a:pt x="435" y="220"/>
                    <a:pt x="426" y="232"/>
                    <a:pt x="426" y="245"/>
                  </a:cubicBezTo>
                  <a:cubicBezTo>
                    <a:pt x="426" y="259"/>
                    <a:pt x="435" y="271"/>
                    <a:pt x="447" y="276"/>
                  </a:cubicBezTo>
                  <a:cubicBezTo>
                    <a:pt x="434" y="364"/>
                    <a:pt x="364" y="434"/>
                    <a:pt x="276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10769600" y="1000125"/>
              <a:ext cx="206375" cy="107950"/>
            </a:xfrm>
            <a:custGeom>
              <a:avLst/>
              <a:gdLst>
                <a:gd name="T0" fmla="*/ 228 w 245"/>
                <a:gd name="T1" fmla="*/ 0 h 129"/>
                <a:gd name="T2" fmla="*/ 171 w 245"/>
                <a:gd name="T3" fmla="*/ 56 h 129"/>
                <a:gd name="T4" fmla="*/ 155 w 245"/>
                <a:gd name="T5" fmla="*/ 52 h 129"/>
                <a:gd name="T6" fmla="*/ 118 w 245"/>
                <a:gd name="T7" fmla="*/ 78 h 129"/>
                <a:gd name="T8" fmla="*/ 0 w 245"/>
                <a:gd name="T9" fmla="*/ 78 h 129"/>
                <a:gd name="T10" fmla="*/ 0 w 245"/>
                <a:gd name="T11" fmla="*/ 103 h 129"/>
                <a:gd name="T12" fmla="*/ 118 w 245"/>
                <a:gd name="T13" fmla="*/ 103 h 129"/>
                <a:gd name="T14" fmla="*/ 155 w 245"/>
                <a:gd name="T15" fmla="*/ 129 h 129"/>
                <a:gd name="T16" fmla="*/ 193 w 245"/>
                <a:gd name="T17" fmla="*/ 90 h 129"/>
                <a:gd name="T18" fmla="*/ 189 w 245"/>
                <a:gd name="T19" fmla="*/ 74 h 129"/>
                <a:gd name="T20" fmla="*/ 245 w 245"/>
                <a:gd name="T21" fmla="*/ 17 h 129"/>
                <a:gd name="T22" fmla="*/ 228 w 245"/>
                <a:gd name="T2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129">
                  <a:moveTo>
                    <a:pt x="228" y="0"/>
                  </a:moveTo>
                  <a:cubicBezTo>
                    <a:pt x="171" y="56"/>
                    <a:pt x="171" y="56"/>
                    <a:pt x="171" y="56"/>
                  </a:cubicBezTo>
                  <a:cubicBezTo>
                    <a:pt x="166" y="54"/>
                    <a:pt x="161" y="52"/>
                    <a:pt x="155" y="52"/>
                  </a:cubicBezTo>
                  <a:cubicBezTo>
                    <a:pt x="138" y="52"/>
                    <a:pt x="124" y="63"/>
                    <a:pt x="118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24" y="118"/>
                    <a:pt x="138" y="129"/>
                    <a:pt x="155" y="129"/>
                  </a:cubicBezTo>
                  <a:cubicBezTo>
                    <a:pt x="176" y="129"/>
                    <a:pt x="193" y="112"/>
                    <a:pt x="193" y="90"/>
                  </a:cubicBezTo>
                  <a:cubicBezTo>
                    <a:pt x="193" y="84"/>
                    <a:pt x="191" y="79"/>
                    <a:pt x="189" y="74"/>
                  </a:cubicBezTo>
                  <a:cubicBezTo>
                    <a:pt x="245" y="17"/>
                    <a:pt x="245" y="17"/>
                    <a:pt x="245" y="17"/>
                  </a:cubicBez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313612" y="13087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4" name="Freeform 33"/>
          <p:cNvSpPr/>
          <p:nvPr/>
        </p:nvSpPr>
        <p:spPr>
          <a:xfrm>
            <a:off x="7008812" y="2146988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 flipH="1">
            <a:off x="3198812" y="2146988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22612" y="13087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7" name="Freeform 36"/>
          <p:cNvSpPr/>
          <p:nvPr/>
        </p:nvSpPr>
        <p:spPr>
          <a:xfrm flipH="1" flipV="1">
            <a:off x="3198812" y="5410888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22612" y="58553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9" name="Freeform 38"/>
          <p:cNvSpPr/>
          <p:nvPr/>
        </p:nvSpPr>
        <p:spPr>
          <a:xfrm flipV="1">
            <a:off x="7008812" y="5410888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13612" y="58553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64512" y="26803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7542212" y="3124888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47912" y="27438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6" name="Freeform 45"/>
          <p:cNvSpPr/>
          <p:nvPr/>
        </p:nvSpPr>
        <p:spPr>
          <a:xfrm flipH="1" flipV="1">
            <a:off x="2424112" y="3201088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0612" y="4350524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8" name="Freeform 47"/>
          <p:cNvSpPr/>
          <p:nvPr/>
        </p:nvSpPr>
        <p:spPr>
          <a:xfrm flipH="1" flipV="1">
            <a:off x="2436812" y="4807724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88312" y="4356788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0" name="Freeform 49"/>
          <p:cNvSpPr/>
          <p:nvPr/>
        </p:nvSpPr>
        <p:spPr>
          <a:xfrm flipV="1">
            <a:off x="7466012" y="4801288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 Step Origami Diagram for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487068" y="2370816"/>
            <a:ext cx="3364708" cy="3349412"/>
            <a:chOff x="5104923" y="2290763"/>
            <a:chExt cx="2130743" cy="2121057"/>
          </a:xfrm>
          <a:effectLst>
            <a:outerShdw blurRad="342900" algn="ctr" rotWithShape="0">
              <a:prstClr val="black">
                <a:alpha val="62000"/>
              </a:prstClr>
            </a:outerShdw>
          </a:effectLst>
        </p:grpSpPr>
        <p:sp>
          <p:nvSpPr>
            <p:cNvPr id="4" name="Freeform 3"/>
            <p:cNvSpPr/>
            <p:nvPr/>
          </p:nvSpPr>
          <p:spPr>
            <a:xfrm>
              <a:off x="5110955" y="2295525"/>
              <a:ext cx="1061667" cy="106330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9656"/>
                <a:gd name="connsiteY0" fmla="*/ 0 h 1057275"/>
                <a:gd name="connsiteX1" fmla="*/ 1059656 w 1059656"/>
                <a:gd name="connsiteY1" fmla="*/ 1057275 h 1057275"/>
                <a:gd name="connsiteX2" fmla="*/ 1059656 w 1059656"/>
                <a:gd name="connsiteY2" fmla="*/ 195262 h 1057275"/>
                <a:gd name="connsiteX3" fmla="*/ 0 w 1059656"/>
                <a:gd name="connsiteY3" fmla="*/ 0 h 1057275"/>
                <a:gd name="connsiteX0" fmla="*/ 0 w 1061667"/>
                <a:gd name="connsiteY0" fmla="*/ 0 h 1063307"/>
                <a:gd name="connsiteX1" fmla="*/ 1061667 w 1061667"/>
                <a:gd name="connsiteY1" fmla="*/ 1063307 h 1063307"/>
                <a:gd name="connsiteX2" fmla="*/ 1059656 w 1061667"/>
                <a:gd name="connsiteY2" fmla="*/ 195262 h 1063307"/>
                <a:gd name="connsiteX3" fmla="*/ 0 w 1061667"/>
                <a:gd name="connsiteY3" fmla="*/ 0 h 106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667" h="1063307">
                  <a:moveTo>
                    <a:pt x="0" y="0"/>
                  </a:moveTo>
                  <a:lnTo>
                    <a:pt x="1061667" y="1063307"/>
                  </a:lnTo>
                  <a:cubicBezTo>
                    <a:pt x="1060997" y="773959"/>
                    <a:pt x="1060326" y="484610"/>
                    <a:pt x="1059656" y="195262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 flipH="1">
              <a:off x="6170611" y="2290763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V="1">
              <a:off x="5104923" y="3337720"/>
              <a:ext cx="1069069" cy="10693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9656"/>
                <a:gd name="connsiteY0" fmla="*/ 0 h 1057274"/>
                <a:gd name="connsiteX1" fmla="*/ 1059656 w 1059656"/>
                <a:gd name="connsiteY1" fmla="*/ 1057274 h 1057274"/>
                <a:gd name="connsiteX2" fmla="*/ 1059656 w 1059656"/>
                <a:gd name="connsiteY2" fmla="*/ 195261 h 1057274"/>
                <a:gd name="connsiteX3" fmla="*/ 0 w 1059656"/>
                <a:gd name="connsiteY3" fmla="*/ 0 h 1057274"/>
                <a:gd name="connsiteX0" fmla="*/ 0 w 1065688"/>
                <a:gd name="connsiteY0" fmla="*/ 0 h 1054258"/>
                <a:gd name="connsiteX1" fmla="*/ 1065688 w 1065688"/>
                <a:gd name="connsiteY1" fmla="*/ 1054258 h 1054258"/>
                <a:gd name="connsiteX2" fmla="*/ 1065688 w 1065688"/>
                <a:gd name="connsiteY2" fmla="*/ 192245 h 1054258"/>
                <a:gd name="connsiteX3" fmla="*/ 0 w 1065688"/>
                <a:gd name="connsiteY3" fmla="*/ 0 h 1054258"/>
                <a:gd name="connsiteX0" fmla="*/ 0 w 1065688"/>
                <a:gd name="connsiteY0" fmla="*/ 0 h 1060290"/>
                <a:gd name="connsiteX1" fmla="*/ 1059656 w 1065688"/>
                <a:gd name="connsiteY1" fmla="*/ 1060290 h 1060290"/>
                <a:gd name="connsiteX2" fmla="*/ 1065688 w 1065688"/>
                <a:gd name="connsiteY2" fmla="*/ 192245 h 1060290"/>
                <a:gd name="connsiteX3" fmla="*/ 0 w 1065688"/>
                <a:gd name="connsiteY3" fmla="*/ 0 h 1060290"/>
                <a:gd name="connsiteX0" fmla="*/ 0 w 1069069"/>
                <a:gd name="connsiteY0" fmla="*/ 0 h 1069337"/>
                <a:gd name="connsiteX1" fmla="*/ 1068704 w 1069069"/>
                <a:gd name="connsiteY1" fmla="*/ 1069337 h 1069337"/>
                <a:gd name="connsiteX2" fmla="*/ 1065688 w 1069069"/>
                <a:gd name="connsiteY2" fmla="*/ 192245 h 1069337"/>
                <a:gd name="connsiteX3" fmla="*/ 0 w 1069069"/>
                <a:gd name="connsiteY3" fmla="*/ 0 h 106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069" h="1069337">
                  <a:moveTo>
                    <a:pt x="0" y="0"/>
                  </a:moveTo>
                  <a:lnTo>
                    <a:pt x="1068704" y="1069337"/>
                  </a:lnTo>
                  <a:cubicBezTo>
                    <a:pt x="1070715" y="779989"/>
                    <a:pt x="1063677" y="481593"/>
                    <a:pt x="1065688" y="19224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 flipV="1">
              <a:off x="6170612" y="3352799"/>
              <a:ext cx="1065054" cy="1059021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62038"/>
                <a:gd name="connsiteY0" fmla="*/ 0 h 1062037"/>
                <a:gd name="connsiteX1" fmla="*/ 1062038 w 1062038"/>
                <a:gd name="connsiteY1" fmla="*/ 1062037 h 1062037"/>
                <a:gd name="connsiteX2" fmla="*/ 1062038 w 1062038"/>
                <a:gd name="connsiteY2" fmla="*/ 200024 h 1062037"/>
                <a:gd name="connsiteX3" fmla="*/ 0 w 1062038"/>
                <a:gd name="connsiteY3" fmla="*/ 0 h 1062037"/>
                <a:gd name="connsiteX0" fmla="*/ 0 w 1065054"/>
                <a:gd name="connsiteY0" fmla="*/ 0 h 1059021"/>
                <a:gd name="connsiteX1" fmla="*/ 1065054 w 1065054"/>
                <a:gd name="connsiteY1" fmla="*/ 1059021 h 1059021"/>
                <a:gd name="connsiteX2" fmla="*/ 1065054 w 1065054"/>
                <a:gd name="connsiteY2" fmla="*/ 197008 h 1059021"/>
                <a:gd name="connsiteX3" fmla="*/ 0 w 1065054"/>
                <a:gd name="connsiteY3" fmla="*/ 0 h 10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054" h="1059021">
                  <a:moveTo>
                    <a:pt x="0" y="0"/>
                  </a:moveTo>
                  <a:lnTo>
                    <a:pt x="1065054" y="1059021"/>
                  </a:lnTo>
                  <a:lnTo>
                    <a:pt x="1065054" y="1970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5400000" flipV="1">
              <a:off x="5114530" y="2296322"/>
              <a:ext cx="1059653" cy="1057272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7275"/>
                <a:gd name="connsiteY0" fmla="*/ 0 h 1059656"/>
                <a:gd name="connsiteX1" fmla="*/ 1057275 w 1057275"/>
                <a:gd name="connsiteY1" fmla="*/ 1059656 h 1059656"/>
                <a:gd name="connsiteX2" fmla="*/ 1057275 w 1057275"/>
                <a:gd name="connsiteY2" fmla="*/ 197643 h 1059656"/>
                <a:gd name="connsiteX3" fmla="*/ 0 w 1057275"/>
                <a:gd name="connsiteY3" fmla="*/ 0 h 1059656"/>
                <a:gd name="connsiteX0" fmla="*/ 0 w 1057272"/>
                <a:gd name="connsiteY0" fmla="*/ 0 h 1057272"/>
                <a:gd name="connsiteX1" fmla="*/ 1057272 w 1057272"/>
                <a:gd name="connsiteY1" fmla="*/ 1057272 h 1057272"/>
                <a:gd name="connsiteX2" fmla="*/ 1057272 w 1057272"/>
                <a:gd name="connsiteY2" fmla="*/ 195259 h 1057272"/>
                <a:gd name="connsiteX3" fmla="*/ 0 w 1057272"/>
                <a:gd name="connsiteY3" fmla="*/ 0 h 1057272"/>
                <a:gd name="connsiteX0" fmla="*/ 0 w 1059653"/>
                <a:gd name="connsiteY0" fmla="*/ 0 h 1057272"/>
                <a:gd name="connsiteX1" fmla="*/ 1059653 w 1059653"/>
                <a:gd name="connsiteY1" fmla="*/ 1057272 h 1057272"/>
                <a:gd name="connsiteX2" fmla="*/ 1059653 w 1059653"/>
                <a:gd name="connsiteY2" fmla="*/ 195259 h 1057272"/>
                <a:gd name="connsiteX3" fmla="*/ 0 w 1059653"/>
                <a:gd name="connsiteY3" fmla="*/ 0 h 105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653" h="1057272">
                  <a:moveTo>
                    <a:pt x="0" y="0"/>
                  </a:moveTo>
                  <a:lnTo>
                    <a:pt x="1059653" y="1057272"/>
                  </a:lnTo>
                  <a:lnTo>
                    <a:pt x="1059653" y="19525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5113336" y="3350419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6200000" flipH="1" flipV="1">
              <a:off x="6164658" y="2293938"/>
              <a:ext cx="1062037" cy="1059655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62037"/>
                <a:gd name="connsiteY0" fmla="*/ 0 h 1059655"/>
                <a:gd name="connsiteX1" fmla="*/ 1062037 w 1062037"/>
                <a:gd name="connsiteY1" fmla="*/ 1059655 h 1059655"/>
                <a:gd name="connsiteX2" fmla="*/ 1062037 w 1062037"/>
                <a:gd name="connsiteY2" fmla="*/ 197642 h 1059655"/>
                <a:gd name="connsiteX3" fmla="*/ 0 w 1062037"/>
                <a:gd name="connsiteY3" fmla="*/ 0 h 10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037" h="1059655">
                  <a:moveTo>
                    <a:pt x="0" y="0"/>
                  </a:moveTo>
                  <a:lnTo>
                    <a:pt x="1062037" y="1059655"/>
                  </a:lnTo>
                  <a:lnTo>
                    <a:pt x="1062037" y="19764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5400000" flipH="1">
              <a:off x="6168230" y="3350419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5"/>
          <p:cNvSpPr>
            <a:spLocks noChangeAspect="1" noEditPoints="1"/>
          </p:cNvSpPr>
          <p:nvPr/>
        </p:nvSpPr>
        <p:spPr bwMode="auto">
          <a:xfrm>
            <a:off x="5027612" y="3392584"/>
            <a:ext cx="324485" cy="320040"/>
          </a:xfrm>
          <a:custGeom>
            <a:avLst/>
            <a:gdLst>
              <a:gd name="T0" fmla="*/ 414 w 414"/>
              <a:gd name="T1" fmla="*/ 167 h 408"/>
              <a:gd name="T2" fmla="*/ 330 w 414"/>
              <a:gd name="T3" fmla="*/ 145 h 408"/>
              <a:gd name="T4" fmla="*/ 327 w 414"/>
              <a:gd name="T5" fmla="*/ 33 h 408"/>
              <a:gd name="T6" fmla="*/ 252 w 414"/>
              <a:gd name="T7" fmla="*/ 73 h 408"/>
              <a:gd name="T8" fmla="*/ 209 w 414"/>
              <a:gd name="T9" fmla="*/ 0 h 408"/>
              <a:gd name="T10" fmla="*/ 163 w 414"/>
              <a:gd name="T11" fmla="*/ 73 h 408"/>
              <a:gd name="T12" fmla="*/ 88 w 414"/>
              <a:gd name="T13" fmla="*/ 33 h 408"/>
              <a:gd name="T14" fmla="*/ 84 w 414"/>
              <a:gd name="T15" fmla="*/ 145 h 408"/>
              <a:gd name="T16" fmla="*/ 0 w 414"/>
              <a:gd name="T17" fmla="*/ 167 h 408"/>
              <a:gd name="T18" fmla="*/ 82 w 414"/>
              <a:gd name="T19" fmla="*/ 249 h 408"/>
              <a:gd name="T20" fmla="*/ 34 w 414"/>
              <a:gd name="T21" fmla="*/ 322 h 408"/>
              <a:gd name="T22" fmla="*/ 153 w 414"/>
              <a:gd name="T23" fmla="*/ 321 h 408"/>
              <a:gd name="T24" fmla="*/ 169 w 414"/>
              <a:gd name="T25" fmla="*/ 408 h 408"/>
              <a:gd name="T26" fmla="*/ 245 w 414"/>
              <a:gd name="T27" fmla="*/ 408 h 408"/>
              <a:gd name="T28" fmla="*/ 261 w 414"/>
              <a:gd name="T29" fmla="*/ 321 h 408"/>
              <a:gd name="T30" fmla="*/ 380 w 414"/>
              <a:gd name="T31" fmla="*/ 322 h 408"/>
              <a:gd name="T32" fmla="*/ 332 w 414"/>
              <a:gd name="T33" fmla="*/ 249 h 408"/>
              <a:gd name="T34" fmla="*/ 280 w 414"/>
              <a:gd name="T35" fmla="*/ 219 h 408"/>
              <a:gd name="T36" fmla="*/ 276 w 414"/>
              <a:gd name="T37" fmla="*/ 232 h 408"/>
              <a:gd name="T38" fmla="*/ 269 w 414"/>
              <a:gd name="T39" fmla="*/ 245 h 408"/>
              <a:gd name="T40" fmla="*/ 260 w 414"/>
              <a:gd name="T41" fmla="*/ 256 h 408"/>
              <a:gd name="T42" fmla="*/ 249 w 414"/>
              <a:gd name="T43" fmla="*/ 264 h 408"/>
              <a:gd name="T44" fmla="*/ 237 w 414"/>
              <a:gd name="T45" fmla="*/ 271 h 408"/>
              <a:gd name="T46" fmla="*/ 223 w 414"/>
              <a:gd name="T47" fmla="*/ 276 h 408"/>
              <a:gd name="T48" fmla="*/ 207 w 414"/>
              <a:gd name="T49" fmla="*/ 278 h 408"/>
              <a:gd name="T50" fmla="*/ 207 w 414"/>
              <a:gd name="T51" fmla="*/ 131 h 408"/>
              <a:gd name="T52" fmla="*/ 223 w 414"/>
              <a:gd name="T53" fmla="*/ 133 h 408"/>
              <a:gd name="T54" fmla="*/ 237 w 414"/>
              <a:gd name="T55" fmla="*/ 137 h 408"/>
              <a:gd name="T56" fmla="*/ 249 w 414"/>
              <a:gd name="T57" fmla="*/ 144 h 408"/>
              <a:gd name="T58" fmla="*/ 260 w 414"/>
              <a:gd name="T59" fmla="*/ 153 h 408"/>
              <a:gd name="T60" fmla="*/ 269 w 414"/>
              <a:gd name="T61" fmla="*/ 164 h 408"/>
              <a:gd name="T62" fmla="*/ 276 w 414"/>
              <a:gd name="T63" fmla="*/ 176 h 408"/>
              <a:gd name="T64" fmla="*/ 280 w 414"/>
              <a:gd name="T65" fmla="*/ 190 h 408"/>
              <a:gd name="T66" fmla="*/ 280 w 414"/>
              <a:gd name="T67" fmla="*/ 219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4" h="408">
                <a:moveTo>
                  <a:pt x="414" y="242"/>
                </a:moveTo>
                <a:cubicBezTo>
                  <a:pt x="414" y="167"/>
                  <a:pt x="414" y="167"/>
                  <a:pt x="414" y="167"/>
                </a:cubicBezTo>
                <a:cubicBezTo>
                  <a:pt x="336" y="160"/>
                  <a:pt x="336" y="160"/>
                  <a:pt x="336" y="160"/>
                </a:cubicBezTo>
                <a:cubicBezTo>
                  <a:pt x="334" y="155"/>
                  <a:pt x="333" y="150"/>
                  <a:pt x="330" y="145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27" y="33"/>
                  <a:pt x="327" y="33"/>
                  <a:pt x="327" y="33"/>
                </a:cubicBezTo>
                <a:cubicBezTo>
                  <a:pt x="269" y="81"/>
                  <a:pt x="269" y="81"/>
                  <a:pt x="269" y="81"/>
                </a:cubicBezTo>
                <a:cubicBezTo>
                  <a:pt x="264" y="78"/>
                  <a:pt x="258" y="75"/>
                  <a:pt x="252" y="73"/>
                </a:cubicBezTo>
                <a:cubicBezTo>
                  <a:pt x="245" y="0"/>
                  <a:pt x="245" y="0"/>
                  <a:pt x="2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57" y="75"/>
                  <a:pt x="151" y="78"/>
                  <a:pt x="145" y="81"/>
                </a:cubicBezTo>
                <a:cubicBezTo>
                  <a:pt x="88" y="33"/>
                  <a:pt x="88" y="33"/>
                  <a:pt x="88" y="33"/>
                </a:cubicBezTo>
                <a:cubicBezTo>
                  <a:pt x="34" y="86"/>
                  <a:pt x="34" y="86"/>
                  <a:pt x="34" y="86"/>
                </a:cubicBezTo>
                <a:cubicBezTo>
                  <a:pt x="84" y="145"/>
                  <a:pt x="84" y="145"/>
                  <a:pt x="84" y="145"/>
                </a:cubicBezTo>
                <a:cubicBezTo>
                  <a:pt x="82" y="150"/>
                  <a:pt x="80" y="155"/>
                  <a:pt x="78" y="160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242"/>
                  <a:pt x="0" y="242"/>
                  <a:pt x="0" y="242"/>
                </a:cubicBezTo>
                <a:cubicBezTo>
                  <a:pt x="82" y="249"/>
                  <a:pt x="82" y="249"/>
                  <a:pt x="82" y="249"/>
                </a:cubicBezTo>
                <a:cubicBezTo>
                  <a:pt x="84" y="253"/>
                  <a:pt x="85" y="256"/>
                  <a:pt x="87" y="259"/>
                </a:cubicBezTo>
                <a:cubicBezTo>
                  <a:pt x="34" y="322"/>
                  <a:pt x="34" y="322"/>
                  <a:pt x="34" y="322"/>
                </a:cubicBezTo>
                <a:cubicBezTo>
                  <a:pt x="88" y="375"/>
                  <a:pt x="88" y="375"/>
                  <a:pt x="88" y="375"/>
                </a:cubicBezTo>
                <a:cubicBezTo>
                  <a:pt x="153" y="321"/>
                  <a:pt x="153" y="321"/>
                  <a:pt x="153" y="321"/>
                </a:cubicBezTo>
                <a:cubicBezTo>
                  <a:pt x="156" y="322"/>
                  <a:pt x="159" y="323"/>
                  <a:pt x="162" y="324"/>
                </a:cubicBezTo>
                <a:cubicBezTo>
                  <a:pt x="169" y="408"/>
                  <a:pt x="169" y="408"/>
                  <a:pt x="169" y="408"/>
                </a:cubicBezTo>
                <a:cubicBezTo>
                  <a:pt x="209" y="408"/>
                  <a:pt x="209" y="408"/>
                  <a:pt x="209" y="408"/>
                </a:cubicBezTo>
                <a:cubicBezTo>
                  <a:pt x="245" y="408"/>
                  <a:pt x="245" y="408"/>
                  <a:pt x="245" y="408"/>
                </a:cubicBezTo>
                <a:cubicBezTo>
                  <a:pt x="253" y="324"/>
                  <a:pt x="253" y="324"/>
                  <a:pt x="253" y="324"/>
                </a:cubicBezTo>
                <a:cubicBezTo>
                  <a:pt x="256" y="323"/>
                  <a:pt x="258" y="322"/>
                  <a:pt x="261" y="321"/>
                </a:cubicBezTo>
                <a:cubicBezTo>
                  <a:pt x="327" y="375"/>
                  <a:pt x="327" y="375"/>
                  <a:pt x="327" y="375"/>
                </a:cubicBezTo>
                <a:cubicBezTo>
                  <a:pt x="380" y="322"/>
                  <a:pt x="380" y="322"/>
                  <a:pt x="380" y="322"/>
                </a:cubicBezTo>
                <a:cubicBezTo>
                  <a:pt x="327" y="259"/>
                  <a:pt x="327" y="259"/>
                  <a:pt x="327" y="259"/>
                </a:cubicBezTo>
                <a:cubicBezTo>
                  <a:pt x="329" y="256"/>
                  <a:pt x="331" y="253"/>
                  <a:pt x="332" y="249"/>
                </a:cubicBezTo>
                <a:lnTo>
                  <a:pt x="414" y="242"/>
                </a:lnTo>
                <a:close/>
                <a:moveTo>
                  <a:pt x="280" y="219"/>
                </a:moveTo>
                <a:cubicBezTo>
                  <a:pt x="280" y="221"/>
                  <a:pt x="279" y="222"/>
                  <a:pt x="278" y="224"/>
                </a:cubicBezTo>
                <a:cubicBezTo>
                  <a:pt x="278" y="227"/>
                  <a:pt x="277" y="230"/>
                  <a:pt x="276" y="232"/>
                </a:cubicBezTo>
                <a:cubicBezTo>
                  <a:pt x="275" y="234"/>
                  <a:pt x="274" y="236"/>
                  <a:pt x="273" y="238"/>
                </a:cubicBezTo>
                <a:cubicBezTo>
                  <a:pt x="271" y="240"/>
                  <a:pt x="270" y="243"/>
                  <a:pt x="269" y="245"/>
                </a:cubicBezTo>
                <a:cubicBezTo>
                  <a:pt x="268" y="247"/>
                  <a:pt x="266" y="248"/>
                  <a:pt x="265" y="250"/>
                </a:cubicBezTo>
                <a:cubicBezTo>
                  <a:pt x="263" y="252"/>
                  <a:pt x="262" y="254"/>
                  <a:pt x="260" y="256"/>
                </a:cubicBezTo>
                <a:cubicBezTo>
                  <a:pt x="258" y="257"/>
                  <a:pt x="256" y="259"/>
                  <a:pt x="254" y="260"/>
                </a:cubicBezTo>
                <a:cubicBezTo>
                  <a:pt x="253" y="262"/>
                  <a:pt x="251" y="263"/>
                  <a:pt x="249" y="264"/>
                </a:cubicBezTo>
                <a:cubicBezTo>
                  <a:pt x="247" y="266"/>
                  <a:pt x="245" y="267"/>
                  <a:pt x="243" y="268"/>
                </a:cubicBezTo>
                <a:cubicBezTo>
                  <a:pt x="241" y="269"/>
                  <a:pt x="239" y="270"/>
                  <a:pt x="237" y="271"/>
                </a:cubicBezTo>
                <a:cubicBezTo>
                  <a:pt x="235" y="272"/>
                  <a:pt x="232" y="273"/>
                  <a:pt x="229" y="274"/>
                </a:cubicBezTo>
                <a:cubicBezTo>
                  <a:pt x="227" y="274"/>
                  <a:pt x="225" y="275"/>
                  <a:pt x="223" y="276"/>
                </a:cubicBezTo>
                <a:cubicBezTo>
                  <a:pt x="221" y="276"/>
                  <a:pt x="218" y="276"/>
                  <a:pt x="215" y="277"/>
                </a:cubicBezTo>
                <a:cubicBezTo>
                  <a:pt x="213" y="277"/>
                  <a:pt x="210" y="278"/>
                  <a:pt x="207" y="278"/>
                </a:cubicBezTo>
                <a:cubicBezTo>
                  <a:pt x="166" y="278"/>
                  <a:pt x="133" y="245"/>
                  <a:pt x="133" y="204"/>
                </a:cubicBezTo>
                <a:cubicBezTo>
                  <a:pt x="133" y="164"/>
                  <a:pt x="166" y="131"/>
                  <a:pt x="207" y="131"/>
                </a:cubicBezTo>
                <a:cubicBezTo>
                  <a:pt x="210" y="131"/>
                  <a:pt x="213" y="131"/>
                  <a:pt x="215" y="132"/>
                </a:cubicBezTo>
                <a:cubicBezTo>
                  <a:pt x="218" y="132"/>
                  <a:pt x="221" y="132"/>
                  <a:pt x="223" y="133"/>
                </a:cubicBezTo>
                <a:cubicBezTo>
                  <a:pt x="225" y="133"/>
                  <a:pt x="227" y="134"/>
                  <a:pt x="229" y="135"/>
                </a:cubicBezTo>
                <a:cubicBezTo>
                  <a:pt x="232" y="135"/>
                  <a:pt x="235" y="136"/>
                  <a:pt x="237" y="137"/>
                </a:cubicBezTo>
                <a:cubicBezTo>
                  <a:pt x="239" y="138"/>
                  <a:pt x="241" y="139"/>
                  <a:pt x="243" y="140"/>
                </a:cubicBezTo>
                <a:cubicBezTo>
                  <a:pt x="245" y="141"/>
                  <a:pt x="247" y="142"/>
                  <a:pt x="249" y="144"/>
                </a:cubicBezTo>
                <a:cubicBezTo>
                  <a:pt x="251" y="145"/>
                  <a:pt x="253" y="147"/>
                  <a:pt x="254" y="148"/>
                </a:cubicBezTo>
                <a:cubicBezTo>
                  <a:pt x="256" y="150"/>
                  <a:pt x="258" y="151"/>
                  <a:pt x="260" y="153"/>
                </a:cubicBezTo>
                <a:cubicBezTo>
                  <a:pt x="262" y="154"/>
                  <a:pt x="263" y="156"/>
                  <a:pt x="265" y="158"/>
                </a:cubicBezTo>
                <a:cubicBezTo>
                  <a:pt x="266" y="160"/>
                  <a:pt x="268" y="162"/>
                  <a:pt x="269" y="164"/>
                </a:cubicBezTo>
                <a:cubicBezTo>
                  <a:pt x="270" y="166"/>
                  <a:pt x="271" y="168"/>
                  <a:pt x="273" y="170"/>
                </a:cubicBezTo>
                <a:cubicBezTo>
                  <a:pt x="274" y="172"/>
                  <a:pt x="275" y="174"/>
                  <a:pt x="276" y="176"/>
                </a:cubicBezTo>
                <a:cubicBezTo>
                  <a:pt x="277" y="179"/>
                  <a:pt x="278" y="182"/>
                  <a:pt x="278" y="185"/>
                </a:cubicBezTo>
                <a:cubicBezTo>
                  <a:pt x="279" y="186"/>
                  <a:pt x="280" y="188"/>
                  <a:pt x="280" y="190"/>
                </a:cubicBezTo>
                <a:cubicBezTo>
                  <a:pt x="281" y="194"/>
                  <a:pt x="281" y="199"/>
                  <a:pt x="281" y="204"/>
                </a:cubicBezTo>
                <a:cubicBezTo>
                  <a:pt x="281" y="209"/>
                  <a:pt x="281" y="214"/>
                  <a:pt x="280" y="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 noChangeAspect="1" noEditPoints="1"/>
          </p:cNvSpPr>
          <p:nvPr/>
        </p:nvSpPr>
        <p:spPr bwMode="auto">
          <a:xfrm>
            <a:off x="6475412" y="2904904"/>
            <a:ext cx="337051" cy="320040"/>
          </a:xfrm>
          <a:custGeom>
            <a:avLst/>
            <a:gdLst>
              <a:gd name="T0" fmla="*/ 422 w 601"/>
              <a:gd name="T1" fmla="*/ 534 h 569"/>
              <a:gd name="T2" fmla="*/ 373 w 601"/>
              <a:gd name="T3" fmla="*/ 390 h 569"/>
              <a:gd name="T4" fmla="*/ 382 w 601"/>
              <a:gd name="T5" fmla="*/ 339 h 569"/>
              <a:gd name="T6" fmla="*/ 363 w 601"/>
              <a:gd name="T7" fmla="*/ 289 h 569"/>
              <a:gd name="T8" fmla="*/ 327 w 601"/>
              <a:gd name="T9" fmla="*/ 263 h 569"/>
              <a:gd name="T10" fmla="*/ 257 w 601"/>
              <a:gd name="T11" fmla="*/ 255 h 569"/>
              <a:gd name="T12" fmla="*/ 240 w 601"/>
              <a:gd name="T13" fmla="*/ 215 h 569"/>
              <a:gd name="T14" fmla="*/ 272 w 601"/>
              <a:gd name="T15" fmla="*/ 146 h 569"/>
              <a:gd name="T16" fmla="*/ 326 w 601"/>
              <a:gd name="T17" fmla="*/ 127 h 569"/>
              <a:gd name="T18" fmla="*/ 359 w 601"/>
              <a:gd name="T19" fmla="*/ 142 h 569"/>
              <a:gd name="T20" fmla="*/ 414 w 601"/>
              <a:gd name="T21" fmla="*/ 145 h 569"/>
              <a:gd name="T22" fmla="*/ 427 w 601"/>
              <a:gd name="T23" fmla="*/ 130 h 569"/>
              <a:gd name="T24" fmla="*/ 412 w 601"/>
              <a:gd name="T25" fmla="*/ 104 h 569"/>
              <a:gd name="T26" fmla="*/ 386 w 601"/>
              <a:gd name="T27" fmla="*/ 98 h 569"/>
              <a:gd name="T28" fmla="*/ 333 w 601"/>
              <a:gd name="T29" fmla="*/ 106 h 569"/>
              <a:gd name="T30" fmla="*/ 290 w 601"/>
              <a:gd name="T31" fmla="*/ 108 h 569"/>
              <a:gd name="T32" fmla="*/ 281 w 601"/>
              <a:gd name="T33" fmla="*/ 57 h 569"/>
              <a:gd name="T34" fmla="*/ 271 w 601"/>
              <a:gd name="T35" fmla="*/ 26 h 569"/>
              <a:gd name="T36" fmla="*/ 294 w 601"/>
              <a:gd name="T37" fmla="*/ 14 h 569"/>
              <a:gd name="T38" fmla="*/ 523 w 601"/>
              <a:gd name="T39" fmla="*/ 170 h 569"/>
              <a:gd name="T40" fmla="*/ 518 w 601"/>
              <a:gd name="T41" fmla="*/ 197 h 569"/>
              <a:gd name="T42" fmla="*/ 474 w 601"/>
              <a:gd name="T43" fmla="*/ 202 h 569"/>
              <a:gd name="T44" fmla="*/ 456 w 601"/>
              <a:gd name="T45" fmla="*/ 195 h 569"/>
              <a:gd name="T46" fmla="*/ 484 w 601"/>
              <a:gd name="T47" fmla="*/ 233 h 569"/>
              <a:gd name="T48" fmla="*/ 511 w 601"/>
              <a:gd name="T49" fmla="*/ 252 h 569"/>
              <a:gd name="T50" fmla="*/ 485 w 601"/>
              <a:gd name="T51" fmla="*/ 314 h 569"/>
              <a:gd name="T52" fmla="*/ 470 w 601"/>
              <a:gd name="T53" fmla="*/ 377 h 569"/>
              <a:gd name="T54" fmla="*/ 434 w 601"/>
              <a:gd name="T55" fmla="*/ 422 h 569"/>
              <a:gd name="T56" fmla="*/ 388 w 601"/>
              <a:gd name="T57" fmla="*/ 430 h 569"/>
              <a:gd name="T58" fmla="*/ 169 w 601"/>
              <a:gd name="T59" fmla="*/ 54 h 569"/>
              <a:gd name="T60" fmla="*/ 157 w 601"/>
              <a:gd name="T61" fmla="*/ 76 h 569"/>
              <a:gd name="T62" fmla="*/ 145 w 601"/>
              <a:gd name="T63" fmla="*/ 93 h 569"/>
              <a:gd name="T64" fmla="*/ 135 w 601"/>
              <a:gd name="T65" fmla="*/ 83 h 569"/>
              <a:gd name="T66" fmla="*/ 132 w 601"/>
              <a:gd name="T67" fmla="*/ 102 h 569"/>
              <a:gd name="T68" fmla="*/ 103 w 601"/>
              <a:gd name="T69" fmla="*/ 107 h 569"/>
              <a:gd name="T70" fmla="*/ 85 w 601"/>
              <a:gd name="T71" fmla="*/ 126 h 569"/>
              <a:gd name="T72" fmla="*/ 61 w 601"/>
              <a:gd name="T73" fmla="*/ 161 h 569"/>
              <a:gd name="T74" fmla="*/ 45 w 601"/>
              <a:gd name="T75" fmla="*/ 183 h 569"/>
              <a:gd name="T76" fmla="*/ 60 w 601"/>
              <a:gd name="T77" fmla="*/ 198 h 569"/>
              <a:gd name="T78" fmla="*/ 61 w 601"/>
              <a:gd name="T79" fmla="*/ 208 h 569"/>
              <a:gd name="T80" fmla="*/ 48 w 601"/>
              <a:gd name="T81" fmla="*/ 195 h 569"/>
              <a:gd name="T82" fmla="*/ 37 w 601"/>
              <a:gd name="T83" fmla="*/ 180 h 569"/>
              <a:gd name="T84" fmla="*/ 28 w 601"/>
              <a:gd name="T85" fmla="*/ 196 h 569"/>
              <a:gd name="T86" fmla="*/ 29 w 601"/>
              <a:gd name="T87" fmla="*/ 231 h 569"/>
              <a:gd name="T88" fmla="*/ 42 w 601"/>
              <a:gd name="T89" fmla="*/ 236 h 569"/>
              <a:gd name="T90" fmla="*/ 68 w 601"/>
              <a:gd name="T91" fmla="*/ 243 h 569"/>
              <a:gd name="T92" fmla="*/ 95 w 601"/>
              <a:gd name="T93" fmla="*/ 270 h 569"/>
              <a:gd name="T94" fmla="*/ 111 w 601"/>
              <a:gd name="T95" fmla="*/ 298 h 569"/>
              <a:gd name="T96" fmla="*/ 157 w 601"/>
              <a:gd name="T97" fmla="*/ 323 h 569"/>
              <a:gd name="T98" fmla="*/ 151 w 601"/>
              <a:gd name="T99" fmla="*/ 370 h 569"/>
              <a:gd name="T100" fmla="*/ 129 w 601"/>
              <a:gd name="T101" fmla="*/ 410 h 569"/>
              <a:gd name="T102" fmla="*/ 118 w 601"/>
              <a:gd name="T103" fmla="*/ 468 h 569"/>
              <a:gd name="T104" fmla="*/ 142 w 601"/>
              <a:gd name="T105" fmla="*/ 509 h 569"/>
              <a:gd name="T106" fmla="*/ 89 w 601"/>
              <a:gd name="T107" fmla="*/ 447 h 569"/>
              <a:gd name="T108" fmla="*/ 53 w 601"/>
              <a:gd name="T109" fmla="*/ 378 h 569"/>
              <a:gd name="T110" fmla="*/ 28 w 601"/>
              <a:gd name="T111" fmla="*/ 270 h 569"/>
              <a:gd name="T112" fmla="*/ 192 w 601"/>
              <a:gd name="T113" fmla="*/ 540 h 569"/>
              <a:gd name="T114" fmla="*/ 211 w 601"/>
              <a:gd name="T115" fmla="*/ 522 h 569"/>
              <a:gd name="T116" fmla="*/ 268 w 601"/>
              <a:gd name="T117" fmla="*/ 517 h 569"/>
              <a:gd name="T118" fmla="*/ 279 w 601"/>
              <a:gd name="T119" fmla="*/ 531 h 569"/>
              <a:gd name="T120" fmla="*/ 319 w 601"/>
              <a:gd name="T121" fmla="*/ 523 h 569"/>
              <a:gd name="T122" fmla="*/ 353 w 601"/>
              <a:gd name="T123" fmla="*/ 528 h 569"/>
              <a:gd name="T124" fmla="*/ 285 w 601"/>
              <a:gd name="T125" fmla="*/ 556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1" h="569">
                <a:moveTo>
                  <a:pt x="498" y="96"/>
                </a:moveTo>
                <a:cubicBezTo>
                  <a:pt x="446" y="37"/>
                  <a:pt x="370" y="0"/>
                  <a:pt x="285" y="0"/>
                </a:cubicBezTo>
                <a:cubicBezTo>
                  <a:pt x="127" y="0"/>
                  <a:pt x="0" y="127"/>
                  <a:pt x="0" y="284"/>
                </a:cubicBezTo>
                <a:cubicBezTo>
                  <a:pt x="0" y="442"/>
                  <a:pt x="127" y="569"/>
                  <a:pt x="285" y="569"/>
                </a:cubicBezTo>
                <a:cubicBezTo>
                  <a:pt x="334" y="569"/>
                  <a:pt x="381" y="556"/>
                  <a:pt x="422" y="534"/>
                </a:cubicBezTo>
                <a:cubicBezTo>
                  <a:pt x="462" y="514"/>
                  <a:pt x="505" y="480"/>
                  <a:pt x="539" y="422"/>
                </a:cubicBezTo>
                <a:cubicBezTo>
                  <a:pt x="601" y="314"/>
                  <a:pt x="586" y="185"/>
                  <a:pt x="498" y="96"/>
                </a:cubicBezTo>
                <a:close/>
                <a:moveTo>
                  <a:pt x="384" y="412"/>
                </a:moveTo>
                <a:cubicBezTo>
                  <a:pt x="383" y="405"/>
                  <a:pt x="386" y="410"/>
                  <a:pt x="382" y="401"/>
                </a:cubicBezTo>
                <a:cubicBezTo>
                  <a:pt x="378" y="393"/>
                  <a:pt x="379" y="395"/>
                  <a:pt x="373" y="390"/>
                </a:cubicBezTo>
                <a:cubicBezTo>
                  <a:pt x="368" y="385"/>
                  <a:pt x="364" y="390"/>
                  <a:pt x="367" y="382"/>
                </a:cubicBezTo>
                <a:cubicBezTo>
                  <a:pt x="371" y="373"/>
                  <a:pt x="369" y="382"/>
                  <a:pt x="371" y="373"/>
                </a:cubicBezTo>
                <a:cubicBezTo>
                  <a:pt x="373" y="365"/>
                  <a:pt x="370" y="363"/>
                  <a:pt x="375" y="360"/>
                </a:cubicBezTo>
                <a:cubicBezTo>
                  <a:pt x="380" y="356"/>
                  <a:pt x="385" y="355"/>
                  <a:pt x="384" y="350"/>
                </a:cubicBezTo>
                <a:cubicBezTo>
                  <a:pt x="384" y="345"/>
                  <a:pt x="384" y="343"/>
                  <a:pt x="382" y="339"/>
                </a:cubicBezTo>
                <a:cubicBezTo>
                  <a:pt x="381" y="336"/>
                  <a:pt x="376" y="331"/>
                  <a:pt x="375" y="329"/>
                </a:cubicBezTo>
                <a:cubicBezTo>
                  <a:pt x="375" y="327"/>
                  <a:pt x="375" y="328"/>
                  <a:pt x="371" y="322"/>
                </a:cubicBezTo>
                <a:cubicBezTo>
                  <a:pt x="367" y="317"/>
                  <a:pt x="364" y="313"/>
                  <a:pt x="364" y="313"/>
                </a:cubicBezTo>
                <a:cubicBezTo>
                  <a:pt x="364" y="313"/>
                  <a:pt x="363" y="300"/>
                  <a:pt x="363" y="294"/>
                </a:cubicBezTo>
                <a:cubicBezTo>
                  <a:pt x="363" y="289"/>
                  <a:pt x="361" y="298"/>
                  <a:pt x="363" y="289"/>
                </a:cubicBezTo>
                <a:cubicBezTo>
                  <a:pt x="365" y="281"/>
                  <a:pt x="365" y="275"/>
                  <a:pt x="365" y="275"/>
                </a:cubicBezTo>
                <a:cubicBezTo>
                  <a:pt x="365" y="275"/>
                  <a:pt x="356" y="269"/>
                  <a:pt x="352" y="270"/>
                </a:cubicBezTo>
                <a:cubicBezTo>
                  <a:pt x="348" y="270"/>
                  <a:pt x="348" y="276"/>
                  <a:pt x="343" y="272"/>
                </a:cubicBezTo>
                <a:cubicBezTo>
                  <a:pt x="337" y="267"/>
                  <a:pt x="338" y="264"/>
                  <a:pt x="336" y="262"/>
                </a:cubicBezTo>
                <a:cubicBezTo>
                  <a:pt x="334" y="261"/>
                  <a:pt x="330" y="260"/>
                  <a:pt x="327" y="263"/>
                </a:cubicBezTo>
                <a:cubicBezTo>
                  <a:pt x="324" y="266"/>
                  <a:pt x="317" y="266"/>
                  <a:pt x="311" y="268"/>
                </a:cubicBezTo>
                <a:cubicBezTo>
                  <a:pt x="305" y="271"/>
                  <a:pt x="303" y="270"/>
                  <a:pt x="295" y="270"/>
                </a:cubicBezTo>
                <a:cubicBezTo>
                  <a:pt x="287" y="270"/>
                  <a:pt x="278" y="273"/>
                  <a:pt x="272" y="270"/>
                </a:cubicBezTo>
                <a:cubicBezTo>
                  <a:pt x="266" y="266"/>
                  <a:pt x="266" y="271"/>
                  <a:pt x="263" y="264"/>
                </a:cubicBezTo>
                <a:cubicBezTo>
                  <a:pt x="260" y="258"/>
                  <a:pt x="263" y="258"/>
                  <a:pt x="257" y="255"/>
                </a:cubicBezTo>
                <a:cubicBezTo>
                  <a:pt x="251" y="252"/>
                  <a:pt x="250" y="255"/>
                  <a:pt x="249" y="249"/>
                </a:cubicBezTo>
                <a:cubicBezTo>
                  <a:pt x="249" y="243"/>
                  <a:pt x="252" y="244"/>
                  <a:pt x="247" y="239"/>
                </a:cubicBezTo>
                <a:cubicBezTo>
                  <a:pt x="243" y="234"/>
                  <a:pt x="250" y="241"/>
                  <a:pt x="243" y="234"/>
                </a:cubicBezTo>
                <a:cubicBezTo>
                  <a:pt x="236" y="226"/>
                  <a:pt x="233" y="232"/>
                  <a:pt x="236" y="226"/>
                </a:cubicBezTo>
                <a:cubicBezTo>
                  <a:pt x="238" y="219"/>
                  <a:pt x="240" y="223"/>
                  <a:pt x="240" y="215"/>
                </a:cubicBezTo>
                <a:cubicBezTo>
                  <a:pt x="240" y="208"/>
                  <a:pt x="252" y="219"/>
                  <a:pt x="245" y="203"/>
                </a:cubicBezTo>
                <a:cubicBezTo>
                  <a:pt x="238" y="187"/>
                  <a:pt x="236" y="191"/>
                  <a:pt x="243" y="179"/>
                </a:cubicBezTo>
                <a:cubicBezTo>
                  <a:pt x="249" y="167"/>
                  <a:pt x="258" y="163"/>
                  <a:pt x="259" y="161"/>
                </a:cubicBezTo>
                <a:cubicBezTo>
                  <a:pt x="260" y="158"/>
                  <a:pt x="263" y="151"/>
                  <a:pt x="266" y="149"/>
                </a:cubicBezTo>
                <a:cubicBezTo>
                  <a:pt x="268" y="148"/>
                  <a:pt x="266" y="146"/>
                  <a:pt x="272" y="146"/>
                </a:cubicBezTo>
                <a:cubicBezTo>
                  <a:pt x="278" y="147"/>
                  <a:pt x="285" y="144"/>
                  <a:pt x="288" y="140"/>
                </a:cubicBezTo>
                <a:cubicBezTo>
                  <a:pt x="292" y="136"/>
                  <a:pt x="298" y="131"/>
                  <a:pt x="300" y="130"/>
                </a:cubicBezTo>
                <a:cubicBezTo>
                  <a:pt x="303" y="129"/>
                  <a:pt x="302" y="131"/>
                  <a:pt x="307" y="129"/>
                </a:cubicBezTo>
                <a:cubicBezTo>
                  <a:pt x="313" y="128"/>
                  <a:pt x="315" y="127"/>
                  <a:pt x="319" y="127"/>
                </a:cubicBezTo>
                <a:cubicBezTo>
                  <a:pt x="322" y="127"/>
                  <a:pt x="315" y="129"/>
                  <a:pt x="326" y="127"/>
                </a:cubicBezTo>
                <a:cubicBezTo>
                  <a:pt x="337" y="125"/>
                  <a:pt x="334" y="125"/>
                  <a:pt x="337" y="125"/>
                </a:cubicBezTo>
                <a:cubicBezTo>
                  <a:pt x="339" y="125"/>
                  <a:pt x="338" y="125"/>
                  <a:pt x="343" y="126"/>
                </a:cubicBezTo>
                <a:cubicBezTo>
                  <a:pt x="347" y="127"/>
                  <a:pt x="347" y="117"/>
                  <a:pt x="347" y="127"/>
                </a:cubicBezTo>
                <a:cubicBezTo>
                  <a:pt x="348" y="136"/>
                  <a:pt x="343" y="141"/>
                  <a:pt x="351" y="142"/>
                </a:cubicBezTo>
                <a:cubicBezTo>
                  <a:pt x="359" y="142"/>
                  <a:pt x="351" y="142"/>
                  <a:pt x="359" y="142"/>
                </a:cubicBezTo>
                <a:cubicBezTo>
                  <a:pt x="367" y="142"/>
                  <a:pt x="365" y="144"/>
                  <a:pt x="369" y="146"/>
                </a:cubicBezTo>
                <a:cubicBezTo>
                  <a:pt x="373" y="148"/>
                  <a:pt x="375" y="150"/>
                  <a:pt x="380" y="150"/>
                </a:cubicBezTo>
                <a:cubicBezTo>
                  <a:pt x="386" y="150"/>
                  <a:pt x="378" y="159"/>
                  <a:pt x="386" y="150"/>
                </a:cubicBezTo>
                <a:cubicBezTo>
                  <a:pt x="395" y="142"/>
                  <a:pt x="380" y="140"/>
                  <a:pt x="395" y="142"/>
                </a:cubicBezTo>
                <a:cubicBezTo>
                  <a:pt x="410" y="143"/>
                  <a:pt x="412" y="146"/>
                  <a:pt x="414" y="145"/>
                </a:cubicBezTo>
                <a:cubicBezTo>
                  <a:pt x="417" y="144"/>
                  <a:pt x="418" y="146"/>
                  <a:pt x="424" y="143"/>
                </a:cubicBezTo>
                <a:cubicBezTo>
                  <a:pt x="431" y="140"/>
                  <a:pt x="431" y="140"/>
                  <a:pt x="434" y="141"/>
                </a:cubicBezTo>
                <a:cubicBezTo>
                  <a:pt x="437" y="142"/>
                  <a:pt x="437" y="148"/>
                  <a:pt x="439" y="142"/>
                </a:cubicBezTo>
                <a:cubicBezTo>
                  <a:pt x="442" y="136"/>
                  <a:pt x="447" y="138"/>
                  <a:pt x="439" y="134"/>
                </a:cubicBezTo>
                <a:cubicBezTo>
                  <a:pt x="431" y="131"/>
                  <a:pt x="429" y="135"/>
                  <a:pt x="427" y="130"/>
                </a:cubicBezTo>
                <a:cubicBezTo>
                  <a:pt x="426" y="125"/>
                  <a:pt x="434" y="126"/>
                  <a:pt x="426" y="125"/>
                </a:cubicBezTo>
                <a:cubicBezTo>
                  <a:pt x="418" y="123"/>
                  <a:pt x="420" y="123"/>
                  <a:pt x="414" y="121"/>
                </a:cubicBezTo>
                <a:cubicBezTo>
                  <a:pt x="408" y="119"/>
                  <a:pt x="402" y="127"/>
                  <a:pt x="400" y="121"/>
                </a:cubicBezTo>
                <a:cubicBezTo>
                  <a:pt x="398" y="116"/>
                  <a:pt x="387" y="125"/>
                  <a:pt x="398" y="116"/>
                </a:cubicBezTo>
                <a:cubicBezTo>
                  <a:pt x="409" y="106"/>
                  <a:pt x="405" y="102"/>
                  <a:pt x="412" y="104"/>
                </a:cubicBezTo>
                <a:cubicBezTo>
                  <a:pt x="419" y="106"/>
                  <a:pt x="417" y="112"/>
                  <a:pt x="422" y="108"/>
                </a:cubicBezTo>
                <a:cubicBezTo>
                  <a:pt x="426" y="104"/>
                  <a:pt x="435" y="102"/>
                  <a:pt x="426" y="96"/>
                </a:cubicBezTo>
                <a:cubicBezTo>
                  <a:pt x="418" y="90"/>
                  <a:pt x="424" y="93"/>
                  <a:pt x="415" y="89"/>
                </a:cubicBezTo>
                <a:cubicBezTo>
                  <a:pt x="407" y="85"/>
                  <a:pt x="399" y="104"/>
                  <a:pt x="395" y="101"/>
                </a:cubicBezTo>
                <a:cubicBezTo>
                  <a:pt x="391" y="99"/>
                  <a:pt x="389" y="97"/>
                  <a:pt x="386" y="98"/>
                </a:cubicBezTo>
                <a:cubicBezTo>
                  <a:pt x="384" y="99"/>
                  <a:pt x="384" y="106"/>
                  <a:pt x="383" y="112"/>
                </a:cubicBezTo>
                <a:cubicBezTo>
                  <a:pt x="382" y="117"/>
                  <a:pt x="388" y="118"/>
                  <a:pt x="379" y="114"/>
                </a:cubicBezTo>
                <a:cubicBezTo>
                  <a:pt x="371" y="110"/>
                  <a:pt x="388" y="112"/>
                  <a:pt x="369" y="105"/>
                </a:cubicBezTo>
                <a:cubicBezTo>
                  <a:pt x="350" y="98"/>
                  <a:pt x="344" y="100"/>
                  <a:pt x="341" y="103"/>
                </a:cubicBezTo>
                <a:cubicBezTo>
                  <a:pt x="339" y="105"/>
                  <a:pt x="335" y="104"/>
                  <a:pt x="333" y="106"/>
                </a:cubicBezTo>
                <a:cubicBezTo>
                  <a:pt x="331" y="108"/>
                  <a:pt x="339" y="113"/>
                  <a:pt x="331" y="108"/>
                </a:cubicBezTo>
                <a:cubicBezTo>
                  <a:pt x="323" y="104"/>
                  <a:pt x="315" y="111"/>
                  <a:pt x="315" y="111"/>
                </a:cubicBezTo>
                <a:cubicBezTo>
                  <a:pt x="315" y="111"/>
                  <a:pt x="313" y="110"/>
                  <a:pt x="309" y="112"/>
                </a:cubicBezTo>
                <a:cubicBezTo>
                  <a:pt x="306" y="115"/>
                  <a:pt x="300" y="117"/>
                  <a:pt x="296" y="116"/>
                </a:cubicBezTo>
                <a:cubicBezTo>
                  <a:pt x="292" y="114"/>
                  <a:pt x="283" y="117"/>
                  <a:pt x="290" y="108"/>
                </a:cubicBezTo>
                <a:cubicBezTo>
                  <a:pt x="298" y="99"/>
                  <a:pt x="292" y="104"/>
                  <a:pt x="303" y="99"/>
                </a:cubicBezTo>
                <a:cubicBezTo>
                  <a:pt x="315" y="95"/>
                  <a:pt x="331" y="94"/>
                  <a:pt x="317" y="91"/>
                </a:cubicBezTo>
                <a:cubicBezTo>
                  <a:pt x="302" y="87"/>
                  <a:pt x="324" y="87"/>
                  <a:pt x="305" y="78"/>
                </a:cubicBezTo>
                <a:cubicBezTo>
                  <a:pt x="287" y="69"/>
                  <a:pt x="286" y="82"/>
                  <a:pt x="287" y="69"/>
                </a:cubicBezTo>
                <a:cubicBezTo>
                  <a:pt x="287" y="57"/>
                  <a:pt x="285" y="56"/>
                  <a:pt x="281" y="57"/>
                </a:cubicBezTo>
                <a:cubicBezTo>
                  <a:pt x="277" y="57"/>
                  <a:pt x="266" y="60"/>
                  <a:pt x="261" y="61"/>
                </a:cubicBezTo>
                <a:cubicBezTo>
                  <a:pt x="256" y="61"/>
                  <a:pt x="262" y="65"/>
                  <a:pt x="253" y="60"/>
                </a:cubicBezTo>
                <a:cubicBezTo>
                  <a:pt x="245" y="55"/>
                  <a:pt x="241" y="63"/>
                  <a:pt x="245" y="55"/>
                </a:cubicBezTo>
                <a:cubicBezTo>
                  <a:pt x="248" y="47"/>
                  <a:pt x="249" y="46"/>
                  <a:pt x="254" y="41"/>
                </a:cubicBezTo>
                <a:cubicBezTo>
                  <a:pt x="259" y="37"/>
                  <a:pt x="258" y="20"/>
                  <a:pt x="271" y="26"/>
                </a:cubicBezTo>
                <a:cubicBezTo>
                  <a:pt x="284" y="33"/>
                  <a:pt x="279" y="31"/>
                  <a:pt x="289" y="31"/>
                </a:cubicBezTo>
                <a:cubicBezTo>
                  <a:pt x="300" y="32"/>
                  <a:pt x="304" y="30"/>
                  <a:pt x="304" y="28"/>
                </a:cubicBezTo>
                <a:cubicBezTo>
                  <a:pt x="304" y="26"/>
                  <a:pt x="292" y="20"/>
                  <a:pt x="292" y="20"/>
                </a:cubicBezTo>
                <a:cubicBezTo>
                  <a:pt x="292" y="20"/>
                  <a:pt x="288" y="22"/>
                  <a:pt x="290" y="20"/>
                </a:cubicBezTo>
                <a:cubicBezTo>
                  <a:pt x="291" y="18"/>
                  <a:pt x="294" y="14"/>
                  <a:pt x="294" y="14"/>
                </a:cubicBezTo>
                <a:cubicBezTo>
                  <a:pt x="293" y="13"/>
                  <a:pt x="293" y="13"/>
                  <a:pt x="293" y="13"/>
                </a:cubicBezTo>
                <a:cubicBezTo>
                  <a:pt x="408" y="17"/>
                  <a:pt x="504" y="91"/>
                  <a:pt x="541" y="194"/>
                </a:cubicBezTo>
                <a:cubicBezTo>
                  <a:pt x="540" y="193"/>
                  <a:pt x="539" y="194"/>
                  <a:pt x="537" y="191"/>
                </a:cubicBezTo>
                <a:cubicBezTo>
                  <a:pt x="534" y="186"/>
                  <a:pt x="533" y="187"/>
                  <a:pt x="531" y="184"/>
                </a:cubicBezTo>
                <a:cubicBezTo>
                  <a:pt x="528" y="181"/>
                  <a:pt x="525" y="173"/>
                  <a:pt x="523" y="170"/>
                </a:cubicBezTo>
                <a:cubicBezTo>
                  <a:pt x="521" y="168"/>
                  <a:pt x="516" y="167"/>
                  <a:pt x="513" y="166"/>
                </a:cubicBezTo>
                <a:cubicBezTo>
                  <a:pt x="510" y="166"/>
                  <a:pt x="512" y="163"/>
                  <a:pt x="510" y="166"/>
                </a:cubicBezTo>
                <a:cubicBezTo>
                  <a:pt x="509" y="169"/>
                  <a:pt x="514" y="174"/>
                  <a:pt x="514" y="174"/>
                </a:cubicBezTo>
                <a:cubicBezTo>
                  <a:pt x="514" y="185"/>
                  <a:pt x="514" y="185"/>
                  <a:pt x="514" y="185"/>
                </a:cubicBezTo>
                <a:cubicBezTo>
                  <a:pt x="514" y="185"/>
                  <a:pt x="518" y="195"/>
                  <a:pt x="518" y="197"/>
                </a:cubicBezTo>
                <a:cubicBezTo>
                  <a:pt x="518" y="200"/>
                  <a:pt x="515" y="207"/>
                  <a:pt x="515" y="207"/>
                </a:cubicBezTo>
                <a:cubicBezTo>
                  <a:pt x="515" y="207"/>
                  <a:pt x="514" y="215"/>
                  <a:pt x="511" y="216"/>
                </a:cubicBezTo>
                <a:cubicBezTo>
                  <a:pt x="508" y="217"/>
                  <a:pt x="493" y="220"/>
                  <a:pt x="493" y="220"/>
                </a:cubicBezTo>
                <a:cubicBezTo>
                  <a:pt x="493" y="220"/>
                  <a:pt x="489" y="215"/>
                  <a:pt x="486" y="210"/>
                </a:cubicBezTo>
                <a:cubicBezTo>
                  <a:pt x="484" y="206"/>
                  <a:pt x="475" y="204"/>
                  <a:pt x="474" y="202"/>
                </a:cubicBezTo>
                <a:cubicBezTo>
                  <a:pt x="472" y="200"/>
                  <a:pt x="476" y="196"/>
                  <a:pt x="472" y="191"/>
                </a:cubicBezTo>
                <a:cubicBezTo>
                  <a:pt x="468" y="186"/>
                  <a:pt x="472" y="187"/>
                  <a:pt x="467" y="183"/>
                </a:cubicBezTo>
                <a:cubicBezTo>
                  <a:pt x="461" y="178"/>
                  <a:pt x="461" y="178"/>
                  <a:pt x="461" y="178"/>
                </a:cubicBezTo>
                <a:cubicBezTo>
                  <a:pt x="461" y="178"/>
                  <a:pt x="450" y="174"/>
                  <a:pt x="454" y="181"/>
                </a:cubicBezTo>
                <a:cubicBezTo>
                  <a:pt x="457" y="187"/>
                  <a:pt x="453" y="195"/>
                  <a:pt x="456" y="195"/>
                </a:cubicBezTo>
                <a:cubicBezTo>
                  <a:pt x="459" y="196"/>
                  <a:pt x="461" y="193"/>
                  <a:pt x="464" y="199"/>
                </a:cubicBezTo>
                <a:cubicBezTo>
                  <a:pt x="467" y="205"/>
                  <a:pt x="467" y="208"/>
                  <a:pt x="469" y="210"/>
                </a:cubicBezTo>
                <a:cubicBezTo>
                  <a:pt x="471" y="211"/>
                  <a:pt x="472" y="220"/>
                  <a:pt x="474" y="221"/>
                </a:cubicBezTo>
                <a:cubicBezTo>
                  <a:pt x="477" y="221"/>
                  <a:pt x="484" y="221"/>
                  <a:pt x="484" y="224"/>
                </a:cubicBezTo>
                <a:cubicBezTo>
                  <a:pt x="483" y="227"/>
                  <a:pt x="479" y="232"/>
                  <a:pt x="484" y="233"/>
                </a:cubicBezTo>
                <a:cubicBezTo>
                  <a:pt x="488" y="234"/>
                  <a:pt x="489" y="236"/>
                  <a:pt x="491" y="236"/>
                </a:cubicBezTo>
                <a:cubicBezTo>
                  <a:pt x="494" y="235"/>
                  <a:pt x="493" y="236"/>
                  <a:pt x="497" y="234"/>
                </a:cubicBezTo>
                <a:cubicBezTo>
                  <a:pt x="502" y="232"/>
                  <a:pt x="507" y="232"/>
                  <a:pt x="507" y="232"/>
                </a:cubicBezTo>
                <a:cubicBezTo>
                  <a:pt x="507" y="232"/>
                  <a:pt x="513" y="237"/>
                  <a:pt x="513" y="239"/>
                </a:cubicBezTo>
                <a:cubicBezTo>
                  <a:pt x="513" y="241"/>
                  <a:pt x="511" y="252"/>
                  <a:pt x="511" y="252"/>
                </a:cubicBezTo>
                <a:cubicBezTo>
                  <a:pt x="505" y="263"/>
                  <a:pt x="505" y="263"/>
                  <a:pt x="505" y="263"/>
                </a:cubicBezTo>
                <a:cubicBezTo>
                  <a:pt x="505" y="263"/>
                  <a:pt x="506" y="283"/>
                  <a:pt x="502" y="283"/>
                </a:cubicBezTo>
                <a:cubicBezTo>
                  <a:pt x="499" y="283"/>
                  <a:pt x="495" y="291"/>
                  <a:pt x="493" y="292"/>
                </a:cubicBezTo>
                <a:cubicBezTo>
                  <a:pt x="491" y="294"/>
                  <a:pt x="491" y="307"/>
                  <a:pt x="491" y="307"/>
                </a:cubicBezTo>
                <a:cubicBezTo>
                  <a:pt x="485" y="314"/>
                  <a:pt x="485" y="314"/>
                  <a:pt x="485" y="314"/>
                </a:cubicBezTo>
                <a:cubicBezTo>
                  <a:pt x="485" y="314"/>
                  <a:pt x="484" y="324"/>
                  <a:pt x="485" y="326"/>
                </a:cubicBezTo>
                <a:cubicBezTo>
                  <a:pt x="486" y="329"/>
                  <a:pt x="487" y="339"/>
                  <a:pt x="486" y="345"/>
                </a:cubicBezTo>
                <a:cubicBezTo>
                  <a:pt x="484" y="350"/>
                  <a:pt x="477" y="355"/>
                  <a:pt x="477" y="355"/>
                </a:cubicBezTo>
                <a:cubicBezTo>
                  <a:pt x="477" y="355"/>
                  <a:pt x="487" y="364"/>
                  <a:pt x="482" y="365"/>
                </a:cubicBezTo>
                <a:cubicBezTo>
                  <a:pt x="476" y="367"/>
                  <a:pt x="471" y="375"/>
                  <a:pt x="470" y="377"/>
                </a:cubicBezTo>
                <a:cubicBezTo>
                  <a:pt x="469" y="379"/>
                  <a:pt x="469" y="382"/>
                  <a:pt x="466" y="383"/>
                </a:cubicBezTo>
                <a:cubicBezTo>
                  <a:pt x="463" y="384"/>
                  <a:pt x="457" y="384"/>
                  <a:pt x="457" y="386"/>
                </a:cubicBezTo>
                <a:cubicBezTo>
                  <a:pt x="457" y="388"/>
                  <a:pt x="457" y="396"/>
                  <a:pt x="457" y="396"/>
                </a:cubicBezTo>
                <a:cubicBezTo>
                  <a:pt x="446" y="411"/>
                  <a:pt x="446" y="411"/>
                  <a:pt x="446" y="411"/>
                </a:cubicBezTo>
                <a:cubicBezTo>
                  <a:pt x="434" y="422"/>
                  <a:pt x="434" y="422"/>
                  <a:pt x="434" y="422"/>
                </a:cubicBezTo>
                <a:cubicBezTo>
                  <a:pt x="434" y="422"/>
                  <a:pt x="435" y="429"/>
                  <a:pt x="431" y="429"/>
                </a:cubicBezTo>
                <a:cubicBezTo>
                  <a:pt x="427" y="430"/>
                  <a:pt x="414" y="435"/>
                  <a:pt x="412" y="437"/>
                </a:cubicBezTo>
                <a:cubicBezTo>
                  <a:pt x="410" y="439"/>
                  <a:pt x="401" y="444"/>
                  <a:pt x="397" y="444"/>
                </a:cubicBezTo>
                <a:cubicBezTo>
                  <a:pt x="394" y="444"/>
                  <a:pt x="399" y="453"/>
                  <a:pt x="394" y="444"/>
                </a:cubicBezTo>
                <a:cubicBezTo>
                  <a:pt x="389" y="435"/>
                  <a:pt x="393" y="440"/>
                  <a:pt x="388" y="430"/>
                </a:cubicBezTo>
                <a:cubicBezTo>
                  <a:pt x="384" y="420"/>
                  <a:pt x="384" y="427"/>
                  <a:pt x="384" y="420"/>
                </a:cubicBezTo>
                <a:cubicBezTo>
                  <a:pt x="384" y="412"/>
                  <a:pt x="384" y="419"/>
                  <a:pt x="384" y="412"/>
                </a:cubicBezTo>
                <a:close/>
                <a:moveTo>
                  <a:pt x="164" y="48"/>
                </a:moveTo>
                <a:cubicBezTo>
                  <a:pt x="171" y="51"/>
                  <a:pt x="171" y="51"/>
                  <a:pt x="171" y="51"/>
                </a:cubicBezTo>
                <a:cubicBezTo>
                  <a:pt x="171" y="51"/>
                  <a:pt x="170" y="53"/>
                  <a:pt x="169" y="54"/>
                </a:cubicBezTo>
                <a:cubicBezTo>
                  <a:pt x="168" y="55"/>
                  <a:pt x="164" y="60"/>
                  <a:pt x="164" y="62"/>
                </a:cubicBezTo>
                <a:cubicBezTo>
                  <a:pt x="164" y="63"/>
                  <a:pt x="164" y="67"/>
                  <a:pt x="164" y="67"/>
                </a:cubicBezTo>
                <a:cubicBezTo>
                  <a:pt x="162" y="71"/>
                  <a:pt x="162" y="71"/>
                  <a:pt x="162" y="71"/>
                </a:cubicBezTo>
                <a:cubicBezTo>
                  <a:pt x="162" y="71"/>
                  <a:pt x="160" y="72"/>
                  <a:pt x="159" y="72"/>
                </a:cubicBezTo>
                <a:cubicBezTo>
                  <a:pt x="158" y="73"/>
                  <a:pt x="157" y="74"/>
                  <a:pt x="157" y="76"/>
                </a:cubicBezTo>
                <a:cubicBezTo>
                  <a:pt x="157" y="78"/>
                  <a:pt x="158" y="81"/>
                  <a:pt x="158" y="81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2" y="93"/>
                  <a:pt x="152" y="93"/>
                  <a:pt x="152" y="93"/>
                </a:cubicBezTo>
                <a:cubicBezTo>
                  <a:pt x="152" y="93"/>
                  <a:pt x="147" y="94"/>
                  <a:pt x="145" y="93"/>
                </a:cubicBezTo>
                <a:cubicBezTo>
                  <a:pt x="143" y="92"/>
                  <a:pt x="143" y="88"/>
                  <a:pt x="143" y="88"/>
                </a:cubicBezTo>
                <a:cubicBezTo>
                  <a:pt x="148" y="84"/>
                  <a:pt x="148" y="84"/>
                  <a:pt x="148" y="84"/>
                </a:cubicBezTo>
                <a:cubicBezTo>
                  <a:pt x="148" y="84"/>
                  <a:pt x="149" y="83"/>
                  <a:pt x="147" y="82"/>
                </a:cubicBezTo>
                <a:cubicBezTo>
                  <a:pt x="146" y="81"/>
                  <a:pt x="146" y="78"/>
                  <a:pt x="143" y="79"/>
                </a:cubicBezTo>
                <a:cubicBezTo>
                  <a:pt x="140" y="79"/>
                  <a:pt x="135" y="83"/>
                  <a:pt x="135" y="83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1" y="87"/>
                  <a:pt x="128" y="92"/>
                  <a:pt x="129" y="92"/>
                </a:cubicBezTo>
                <a:cubicBezTo>
                  <a:pt x="130" y="92"/>
                  <a:pt x="133" y="94"/>
                  <a:pt x="133" y="94"/>
                </a:cubicBezTo>
                <a:cubicBezTo>
                  <a:pt x="133" y="94"/>
                  <a:pt x="133" y="96"/>
                  <a:pt x="133" y="97"/>
                </a:cubicBezTo>
                <a:cubicBezTo>
                  <a:pt x="133" y="99"/>
                  <a:pt x="132" y="102"/>
                  <a:pt x="132" y="102"/>
                </a:cubicBezTo>
                <a:cubicBezTo>
                  <a:pt x="132" y="102"/>
                  <a:pt x="131" y="104"/>
                  <a:pt x="128" y="103"/>
                </a:cubicBezTo>
                <a:cubicBezTo>
                  <a:pt x="124" y="103"/>
                  <a:pt x="121" y="102"/>
                  <a:pt x="119" y="101"/>
                </a:cubicBezTo>
                <a:cubicBezTo>
                  <a:pt x="118" y="101"/>
                  <a:pt x="116" y="100"/>
                  <a:pt x="114" y="100"/>
                </a:cubicBezTo>
                <a:cubicBezTo>
                  <a:pt x="112" y="101"/>
                  <a:pt x="111" y="102"/>
                  <a:pt x="111" y="103"/>
                </a:cubicBezTo>
                <a:cubicBezTo>
                  <a:pt x="110" y="103"/>
                  <a:pt x="103" y="107"/>
                  <a:pt x="103" y="107"/>
                </a:cubicBezTo>
                <a:cubicBezTo>
                  <a:pt x="103" y="107"/>
                  <a:pt x="101" y="108"/>
                  <a:pt x="101" y="110"/>
                </a:cubicBezTo>
                <a:cubicBezTo>
                  <a:pt x="101" y="111"/>
                  <a:pt x="99" y="116"/>
                  <a:pt x="99" y="116"/>
                </a:cubicBezTo>
                <a:cubicBezTo>
                  <a:pt x="99" y="116"/>
                  <a:pt x="97" y="118"/>
                  <a:pt x="93" y="119"/>
                </a:cubicBezTo>
                <a:cubicBezTo>
                  <a:pt x="88" y="120"/>
                  <a:pt x="88" y="121"/>
                  <a:pt x="88" y="121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85" y="126"/>
                  <a:pt x="82" y="129"/>
                  <a:pt x="80" y="132"/>
                </a:cubicBezTo>
                <a:cubicBezTo>
                  <a:pt x="77" y="134"/>
                  <a:pt x="71" y="139"/>
                  <a:pt x="70" y="140"/>
                </a:cubicBezTo>
                <a:cubicBezTo>
                  <a:pt x="69" y="140"/>
                  <a:pt x="66" y="143"/>
                  <a:pt x="65" y="146"/>
                </a:cubicBezTo>
                <a:cubicBezTo>
                  <a:pt x="64" y="148"/>
                  <a:pt x="64" y="152"/>
                  <a:pt x="63" y="153"/>
                </a:cubicBezTo>
                <a:cubicBezTo>
                  <a:pt x="62" y="155"/>
                  <a:pt x="61" y="158"/>
                  <a:pt x="61" y="161"/>
                </a:cubicBezTo>
                <a:cubicBezTo>
                  <a:pt x="60" y="164"/>
                  <a:pt x="59" y="167"/>
                  <a:pt x="57" y="168"/>
                </a:cubicBezTo>
                <a:cubicBezTo>
                  <a:pt x="56" y="169"/>
                  <a:pt x="54" y="171"/>
                  <a:pt x="53" y="171"/>
                </a:cubicBezTo>
                <a:cubicBezTo>
                  <a:pt x="52" y="171"/>
                  <a:pt x="46" y="173"/>
                  <a:pt x="44" y="175"/>
                </a:cubicBezTo>
                <a:cubicBezTo>
                  <a:pt x="42" y="176"/>
                  <a:pt x="41" y="179"/>
                  <a:pt x="41" y="180"/>
                </a:cubicBezTo>
                <a:cubicBezTo>
                  <a:pt x="41" y="181"/>
                  <a:pt x="44" y="183"/>
                  <a:pt x="45" y="183"/>
                </a:cubicBezTo>
                <a:cubicBezTo>
                  <a:pt x="46" y="183"/>
                  <a:pt x="49" y="184"/>
                  <a:pt x="49" y="184"/>
                </a:cubicBezTo>
                <a:cubicBezTo>
                  <a:pt x="49" y="184"/>
                  <a:pt x="50" y="190"/>
                  <a:pt x="50" y="191"/>
                </a:cubicBezTo>
                <a:cubicBezTo>
                  <a:pt x="50" y="192"/>
                  <a:pt x="48" y="196"/>
                  <a:pt x="50" y="196"/>
                </a:cubicBezTo>
                <a:cubicBezTo>
                  <a:pt x="52" y="196"/>
                  <a:pt x="55" y="197"/>
                  <a:pt x="55" y="197"/>
                </a:cubicBezTo>
                <a:cubicBezTo>
                  <a:pt x="60" y="198"/>
                  <a:pt x="60" y="198"/>
                  <a:pt x="60" y="198"/>
                </a:cubicBezTo>
                <a:cubicBezTo>
                  <a:pt x="64" y="201"/>
                  <a:pt x="64" y="201"/>
                  <a:pt x="64" y="201"/>
                </a:cubicBezTo>
                <a:cubicBezTo>
                  <a:pt x="67" y="203"/>
                  <a:pt x="67" y="203"/>
                  <a:pt x="67" y="203"/>
                </a:cubicBezTo>
                <a:cubicBezTo>
                  <a:pt x="67" y="203"/>
                  <a:pt x="66" y="206"/>
                  <a:pt x="66" y="207"/>
                </a:cubicBezTo>
                <a:cubicBezTo>
                  <a:pt x="65" y="208"/>
                  <a:pt x="64" y="211"/>
                  <a:pt x="63" y="210"/>
                </a:cubicBezTo>
                <a:cubicBezTo>
                  <a:pt x="62" y="210"/>
                  <a:pt x="62" y="210"/>
                  <a:pt x="61" y="208"/>
                </a:cubicBezTo>
                <a:cubicBezTo>
                  <a:pt x="60" y="205"/>
                  <a:pt x="60" y="204"/>
                  <a:pt x="58" y="204"/>
                </a:cubicBezTo>
                <a:cubicBezTo>
                  <a:pt x="56" y="203"/>
                  <a:pt x="54" y="205"/>
                  <a:pt x="53" y="205"/>
                </a:cubicBezTo>
                <a:cubicBezTo>
                  <a:pt x="52" y="204"/>
                  <a:pt x="50" y="204"/>
                  <a:pt x="48" y="202"/>
                </a:cubicBezTo>
                <a:cubicBezTo>
                  <a:pt x="47" y="201"/>
                  <a:pt x="46" y="204"/>
                  <a:pt x="47" y="201"/>
                </a:cubicBezTo>
                <a:cubicBezTo>
                  <a:pt x="47" y="198"/>
                  <a:pt x="48" y="196"/>
                  <a:pt x="48" y="195"/>
                </a:cubicBezTo>
                <a:cubicBezTo>
                  <a:pt x="47" y="194"/>
                  <a:pt x="45" y="191"/>
                  <a:pt x="44" y="191"/>
                </a:cubicBezTo>
                <a:cubicBezTo>
                  <a:pt x="42" y="191"/>
                  <a:pt x="44" y="194"/>
                  <a:pt x="42" y="191"/>
                </a:cubicBezTo>
                <a:cubicBezTo>
                  <a:pt x="40" y="188"/>
                  <a:pt x="39" y="187"/>
                  <a:pt x="38" y="188"/>
                </a:cubicBezTo>
                <a:cubicBezTo>
                  <a:pt x="37" y="188"/>
                  <a:pt x="36" y="188"/>
                  <a:pt x="36" y="187"/>
                </a:cubicBezTo>
                <a:cubicBezTo>
                  <a:pt x="36" y="185"/>
                  <a:pt x="37" y="182"/>
                  <a:pt x="37" y="180"/>
                </a:cubicBezTo>
                <a:cubicBezTo>
                  <a:pt x="37" y="179"/>
                  <a:pt x="38" y="176"/>
                  <a:pt x="38" y="175"/>
                </a:cubicBezTo>
                <a:cubicBezTo>
                  <a:pt x="38" y="174"/>
                  <a:pt x="38" y="172"/>
                  <a:pt x="39" y="170"/>
                </a:cubicBezTo>
                <a:cubicBezTo>
                  <a:pt x="60" y="123"/>
                  <a:pt x="95" y="84"/>
                  <a:pt x="138" y="56"/>
                </a:cubicBezTo>
                <a:cubicBezTo>
                  <a:pt x="147" y="51"/>
                  <a:pt x="156" y="48"/>
                  <a:pt x="164" y="48"/>
                </a:cubicBezTo>
                <a:close/>
                <a:moveTo>
                  <a:pt x="28" y="196"/>
                </a:moveTo>
                <a:cubicBezTo>
                  <a:pt x="29" y="196"/>
                  <a:pt x="31" y="196"/>
                  <a:pt x="31" y="197"/>
                </a:cubicBezTo>
                <a:cubicBezTo>
                  <a:pt x="31" y="200"/>
                  <a:pt x="32" y="202"/>
                  <a:pt x="31" y="204"/>
                </a:cubicBezTo>
                <a:cubicBezTo>
                  <a:pt x="31" y="206"/>
                  <a:pt x="31" y="206"/>
                  <a:pt x="31" y="213"/>
                </a:cubicBezTo>
                <a:cubicBezTo>
                  <a:pt x="31" y="220"/>
                  <a:pt x="33" y="221"/>
                  <a:pt x="32" y="223"/>
                </a:cubicBezTo>
                <a:cubicBezTo>
                  <a:pt x="31" y="226"/>
                  <a:pt x="30" y="229"/>
                  <a:pt x="29" y="231"/>
                </a:cubicBezTo>
                <a:cubicBezTo>
                  <a:pt x="29" y="234"/>
                  <a:pt x="31" y="240"/>
                  <a:pt x="32" y="242"/>
                </a:cubicBezTo>
                <a:cubicBezTo>
                  <a:pt x="33" y="243"/>
                  <a:pt x="33" y="243"/>
                  <a:pt x="34" y="245"/>
                </a:cubicBezTo>
                <a:cubicBezTo>
                  <a:pt x="35" y="246"/>
                  <a:pt x="32" y="251"/>
                  <a:pt x="35" y="246"/>
                </a:cubicBezTo>
                <a:cubicBezTo>
                  <a:pt x="39" y="241"/>
                  <a:pt x="40" y="239"/>
                  <a:pt x="40" y="239"/>
                </a:cubicBezTo>
                <a:cubicBezTo>
                  <a:pt x="42" y="236"/>
                  <a:pt x="42" y="236"/>
                  <a:pt x="42" y="236"/>
                </a:cubicBezTo>
                <a:cubicBezTo>
                  <a:pt x="42" y="236"/>
                  <a:pt x="42" y="233"/>
                  <a:pt x="47" y="233"/>
                </a:cubicBezTo>
                <a:cubicBezTo>
                  <a:pt x="51" y="234"/>
                  <a:pt x="51" y="233"/>
                  <a:pt x="53" y="235"/>
                </a:cubicBezTo>
                <a:cubicBezTo>
                  <a:pt x="54" y="237"/>
                  <a:pt x="51" y="241"/>
                  <a:pt x="53" y="242"/>
                </a:cubicBezTo>
                <a:cubicBezTo>
                  <a:pt x="55" y="242"/>
                  <a:pt x="62" y="239"/>
                  <a:pt x="64" y="240"/>
                </a:cubicBezTo>
                <a:cubicBezTo>
                  <a:pt x="65" y="240"/>
                  <a:pt x="67" y="240"/>
                  <a:pt x="68" y="243"/>
                </a:cubicBezTo>
                <a:cubicBezTo>
                  <a:pt x="69" y="246"/>
                  <a:pt x="71" y="251"/>
                  <a:pt x="72" y="252"/>
                </a:cubicBezTo>
                <a:cubicBezTo>
                  <a:pt x="74" y="253"/>
                  <a:pt x="74" y="256"/>
                  <a:pt x="74" y="259"/>
                </a:cubicBezTo>
                <a:cubicBezTo>
                  <a:pt x="75" y="262"/>
                  <a:pt x="81" y="263"/>
                  <a:pt x="83" y="263"/>
                </a:cubicBezTo>
                <a:cubicBezTo>
                  <a:pt x="84" y="263"/>
                  <a:pt x="90" y="264"/>
                  <a:pt x="92" y="265"/>
                </a:cubicBezTo>
                <a:cubicBezTo>
                  <a:pt x="94" y="266"/>
                  <a:pt x="92" y="269"/>
                  <a:pt x="95" y="270"/>
                </a:cubicBezTo>
                <a:cubicBezTo>
                  <a:pt x="99" y="271"/>
                  <a:pt x="100" y="278"/>
                  <a:pt x="100" y="278"/>
                </a:cubicBezTo>
                <a:cubicBezTo>
                  <a:pt x="100" y="278"/>
                  <a:pt x="101" y="284"/>
                  <a:pt x="100" y="286"/>
                </a:cubicBezTo>
                <a:cubicBezTo>
                  <a:pt x="99" y="287"/>
                  <a:pt x="100" y="290"/>
                  <a:pt x="102" y="291"/>
                </a:cubicBezTo>
                <a:cubicBezTo>
                  <a:pt x="104" y="291"/>
                  <a:pt x="110" y="292"/>
                  <a:pt x="110" y="292"/>
                </a:cubicBezTo>
                <a:cubicBezTo>
                  <a:pt x="110" y="292"/>
                  <a:pt x="107" y="296"/>
                  <a:pt x="111" y="298"/>
                </a:cubicBezTo>
                <a:cubicBezTo>
                  <a:pt x="116" y="300"/>
                  <a:pt x="121" y="302"/>
                  <a:pt x="122" y="303"/>
                </a:cubicBezTo>
                <a:cubicBezTo>
                  <a:pt x="124" y="303"/>
                  <a:pt x="119" y="307"/>
                  <a:pt x="125" y="307"/>
                </a:cubicBezTo>
                <a:cubicBezTo>
                  <a:pt x="131" y="307"/>
                  <a:pt x="136" y="306"/>
                  <a:pt x="138" y="308"/>
                </a:cubicBezTo>
                <a:cubicBezTo>
                  <a:pt x="141" y="310"/>
                  <a:pt x="139" y="313"/>
                  <a:pt x="146" y="317"/>
                </a:cubicBezTo>
                <a:cubicBezTo>
                  <a:pt x="153" y="321"/>
                  <a:pt x="155" y="322"/>
                  <a:pt x="157" y="323"/>
                </a:cubicBezTo>
                <a:cubicBezTo>
                  <a:pt x="158" y="324"/>
                  <a:pt x="162" y="323"/>
                  <a:pt x="161" y="329"/>
                </a:cubicBezTo>
                <a:cubicBezTo>
                  <a:pt x="160" y="334"/>
                  <a:pt x="159" y="337"/>
                  <a:pt x="157" y="340"/>
                </a:cubicBezTo>
                <a:cubicBezTo>
                  <a:pt x="154" y="342"/>
                  <a:pt x="151" y="349"/>
                  <a:pt x="149" y="351"/>
                </a:cubicBezTo>
                <a:cubicBezTo>
                  <a:pt x="147" y="353"/>
                  <a:pt x="145" y="357"/>
                  <a:pt x="147" y="360"/>
                </a:cubicBezTo>
                <a:cubicBezTo>
                  <a:pt x="149" y="364"/>
                  <a:pt x="151" y="368"/>
                  <a:pt x="151" y="370"/>
                </a:cubicBezTo>
                <a:cubicBezTo>
                  <a:pt x="151" y="372"/>
                  <a:pt x="152" y="379"/>
                  <a:pt x="151" y="381"/>
                </a:cubicBezTo>
                <a:cubicBezTo>
                  <a:pt x="149" y="384"/>
                  <a:pt x="147" y="389"/>
                  <a:pt x="147" y="389"/>
                </a:cubicBezTo>
                <a:cubicBezTo>
                  <a:pt x="147" y="389"/>
                  <a:pt x="151" y="393"/>
                  <a:pt x="148" y="396"/>
                </a:cubicBezTo>
                <a:cubicBezTo>
                  <a:pt x="144" y="400"/>
                  <a:pt x="139" y="404"/>
                  <a:pt x="137" y="404"/>
                </a:cubicBezTo>
                <a:cubicBezTo>
                  <a:pt x="134" y="405"/>
                  <a:pt x="129" y="410"/>
                  <a:pt x="129" y="410"/>
                </a:cubicBezTo>
                <a:cubicBezTo>
                  <a:pt x="129" y="410"/>
                  <a:pt x="129" y="421"/>
                  <a:pt x="129" y="423"/>
                </a:cubicBezTo>
                <a:cubicBezTo>
                  <a:pt x="128" y="425"/>
                  <a:pt x="118" y="443"/>
                  <a:pt x="122" y="447"/>
                </a:cubicBezTo>
                <a:cubicBezTo>
                  <a:pt x="125" y="451"/>
                  <a:pt x="126" y="455"/>
                  <a:pt x="125" y="457"/>
                </a:cubicBezTo>
                <a:cubicBezTo>
                  <a:pt x="124" y="460"/>
                  <a:pt x="123" y="460"/>
                  <a:pt x="122" y="462"/>
                </a:cubicBezTo>
                <a:cubicBezTo>
                  <a:pt x="121" y="464"/>
                  <a:pt x="114" y="462"/>
                  <a:pt x="118" y="468"/>
                </a:cubicBezTo>
                <a:cubicBezTo>
                  <a:pt x="122" y="474"/>
                  <a:pt x="124" y="476"/>
                  <a:pt x="126" y="479"/>
                </a:cubicBezTo>
                <a:cubicBezTo>
                  <a:pt x="128" y="483"/>
                  <a:pt x="128" y="484"/>
                  <a:pt x="130" y="487"/>
                </a:cubicBezTo>
                <a:cubicBezTo>
                  <a:pt x="133" y="491"/>
                  <a:pt x="134" y="494"/>
                  <a:pt x="137" y="497"/>
                </a:cubicBezTo>
                <a:cubicBezTo>
                  <a:pt x="140" y="500"/>
                  <a:pt x="144" y="501"/>
                  <a:pt x="144" y="504"/>
                </a:cubicBezTo>
                <a:cubicBezTo>
                  <a:pt x="144" y="507"/>
                  <a:pt x="150" y="514"/>
                  <a:pt x="142" y="509"/>
                </a:cubicBezTo>
                <a:cubicBezTo>
                  <a:pt x="134" y="504"/>
                  <a:pt x="141" y="509"/>
                  <a:pt x="131" y="501"/>
                </a:cubicBezTo>
                <a:cubicBezTo>
                  <a:pt x="121" y="492"/>
                  <a:pt x="119" y="496"/>
                  <a:pt x="114" y="491"/>
                </a:cubicBezTo>
                <a:cubicBezTo>
                  <a:pt x="110" y="485"/>
                  <a:pt x="117" y="504"/>
                  <a:pt x="108" y="482"/>
                </a:cubicBezTo>
                <a:cubicBezTo>
                  <a:pt x="100" y="460"/>
                  <a:pt x="98" y="463"/>
                  <a:pt x="96" y="458"/>
                </a:cubicBezTo>
                <a:cubicBezTo>
                  <a:pt x="94" y="453"/>
                  <a:pt x="95" y="458"/>
                  <a:pt x="89" y="447"/>
                </a:cubicBezTo>
                <a:cubicBezTo>
                  <a:pt x="83" y="437"/>
                  <a:pt x="88" y="444"/>
                  <a:pt x="83" y="437"/>
                </a:cubicBezTo>
                <a:cubicBezTo>
                  <a:pt x="78" y="430"/>
                  <a:pt x="77" y="439"/>
                  <a:pt x="75" y="427"/>
                </a:cubicBezTo>
                <a:cubicBezTo>
                  <a:pt x="72" y="414"/>
                  <a:pt x="72" y="422"/>
                  <a:pt x="68" y="408"/>
                </a:cubicBezTo>
                <a:cubicBezTo>
                  <a:pt x="65" y="394"/>
                  <a:pt x="71" y="393"/>
                  <a:pt x="63" y="386"/>
                </a:cubicBezTo>
                <a:cubicBezTo>
                  <a:pt x="55" y="379"/>
                  <a:pt x="56" y="383"/>
                  <a:pt x="53" y="378"/>
                </a:cubicBezTo>
                <a:cubicBezTo>
                  <a:pt x="51" y="373"/>
                  <a:pt x="54" y="377"/>
                  <a:pt x="47" y="365"/>
                </a:cubicBezTo>
                <a:cubicBezTo>
                  <a:pt x="40" y="353"/>
                  <a:pt x="31" y="348"/>
                  <a:pt x="31" y="327"/>
                </a:cubicBezTo>
                <a:cubicBezTo>
                  <a:pt x="31" y="307"/>
                  <a:pt x="31" y="303"/>
                  <a:pt x="31" y="303"/>
                </a:cubicBezTo>
                <a:cubicBezTo>
                  <a:pt x="31" y="303"/>
                  <a:pt x="21" y="295"/>
                  <a:pt x="24" y="283"/>
                </a:cubicBezTo>
                <a:cubicBezTo>
                  <a:pt x="28" y="270"/>
                  <a:pt x="29" y="274"/>
                  <a:pt x="28" y="270"/>
                </a:cubicBezTo>
                <a:cubicBezTo>
                  <a:pt x="27" y="267"/>
                  <a:pt x="25" y="267"/>
                  <a:pt x="22" y="263"/>
                </a:cubicBezTo>
                <a:cubicBezTo>
                  <a:pt x="18" y="258"/>
                  <a:pt x="18" y="258"/>
                  <a:pt x="17" y="255"/>
                </a:cubicBezTo>
                <a:cubicBezTo>
                  <a:pt x="17" y="253"/>
                  <a:pt x="16" y="251"/>
                  <a:pt x="15" y="249"/>
                </a:cubicBezTo>
                <a:cubicBezTo>
                  <a:pt x="18" y="230"/>
                  <a:pt x="22" y="213"/>
                  <a:pt x="28" y="196"/>
                </a:cubicBezTo>
                <a:close/>
                <a:moveTo>
                  <a:pt x="192" y="540"/>
                </a:moveTo>
                <a:cubicBezTo>
                  <a:pt x="191" y="539"/>
                  <a:pt x="190" y="538"/>
                  <a:pt x="190" y="537"/>
                </a:cubicBezTo>
                <a:cubicBezTo>
                  <a:pt x="190" y="537"/>
                  <a:pt x="189" y="525"/>
                  <a:pt x="191" y="525"/>
                </a:cubicBezTo>
                <a:cubicBezTo>
                  <a:pt x="194" y="525"/>
                  <a:pt x="198" y="527"/>
                  <a:pt x="202" y="524"/>
                </a:cubicBezTo>
                <a:cubicBezTo>
                  <a:pt x="206" y="521"/>
                  <a:pt x="210" y="517"/>
                  <a:pt x="210" y="517"/>
                </a:cubicBezTo>
                <a:cubicBezTo>
                  <a:pt x="211" y="522"/>
                  <a:pt x="211" y="522"/>
                  <a:pt x="211" y="522"/>
                </a:cubicBezTo>
                <a:cubicBezTo>
                  <a:pt x="211" y="522"/>
                  <a:pt x="207" y="523"/>
                  <a:pt x="219" y="521"/>
                </a:cubicBezTo>
                <a:cubicBezTo>
                  <a:pt x="232" y="519"/>
                  <a:pt x="232" y="520"/>
                  <a:pt x="236" y="518"/>
                </a:cubicBezTo>
                <a:cubicBezTo>
                  <a:pt x="241" y="516"/>
                  <a:pt x="246" y="506"/>
                  <a:pt x="249" y="512"/>
                </a:cubicBezTo>
                <a:cubicBezTo>
                  <a:pt x="251" y="518"/>
                  <a:pt x="245" y="516"/>
                  <a:pt x="251" y="518"/>
                </a:cubicBezTo>
                <a:cubicBezTo>
                  <a:pt x="257" y="521"/>
                  <a:pt x="268" y="517"/>
                  <a:pt x="268" y="517"/>
                </a:cubicBezTo>
                <a:cubicBezTo>
                  <a:pt x="268" y="517"/>
                  <a:pt x="287" y="518"/>
                  <a:pt x="289" y="516"/>
                </a:cubicBezTo>
                <a:cubicBezTo>
                  <a:pt x="291" y="514"/>
                  <a:pt x="291" y="511"/>
                  <a:pt x="294" y="512"/>
                </a:cubicBezTo>
                <a:cubicBezTo>
                  <a:pt x="298" y="512"/>
                  <a:pt x="300" y="517"/>
                  <a:pt x="300" y="517"/>
                </a:cubicBezTo>
                <a:cubicBezTo>
                  <a:pt x="289" y="523"/>
                  <a:pt x="289" y="523"/>
                  <a:pt x="289" y="523"/>
                </a:cubicBezTo>
                <a:cubicBezTo>
                  <a:pt x="279" y="531"/>
                  <a:pt x="279" y="531"/>
                  <a:pt x="279" y="531"/>
                </a:cubicBezTo>
                <a:cubicBezTo>
                  <a:pt x="279" y="531"/>
                  <a:pt x="275" y="532"/>
                  <a:pt x="279" y="534"/>
                </a:cubicBezTo>
                <a:cubicBezTo>
                  <a:pt x="283" y="536"/>
                  <a:pt x="285" y="535"/>
                  <a:pt x="289" y="536"/>
                </a:cubicBezTo>
                <a:cubicBezTo>
                  <a:pt x="294" y="536"/>
                  <a:pt x="305" y="545"/>
                  <a:pt x="307" y="540"/>
                </a:cubicBezTo>
                <a:cubicBezTo>
                  <a:pt x="310" y="534"/>
                  <a:pt x="311" y="534"/>
                  <a:pt x="313" y="531"/>
                </a:cubicBezTo>
                <a:cubicBezTo>
                  <a:pt x="315" y="527"/>
                  <a:pt x="314" y="523"/>
                  <a:pt x="319" y="523"/>
                </a:cubicBezTo>
                <a:cubicBezTo>
                  <a:pt x="323" y="523"/>
                  <a:pt x="328" y="525"/>
                  <a:pt x="328" y="525"/>
                </a:cubicBezTo>
                <a:cubicBezTo>
                  <a:pt x="324" y="533"/>
                  <a:pt x="324" y="533"/>
                  <a:pt x="324" y="533"/>
                </a:cubicBezTo>
                <a:cubicBezTo>
                  <a:pt x="324" y="533"/>
                  <a:pt x="332" y="532"/>
                  <a:pt x="335" y="532"/>
                </a:cubicBezTo>
                <a:cubicBezTo>
                  <a:pt x="338" y="532"/>
                  <a:pt x="339" y="538"/>
                  <a:pt x="343" y="533"/>
                </a:cubicBezTo>
                <a:cubicBezTo>
                  <a:pt x="348" y="529"/>
                  <a:pt x="348" y="529"/>
                  <a:pt x="353" y="528"/>
                </a:cubicBezTo>
                <a:cubicBezTo>
                  <a:pt x="358" y="527"/>
                  <a:pt x="364" y="525"/>
                  <a:pt x="366" y="526"/>
                </a:cubicBezTo>
                <a:cubicBezTo>
                  <a:pt x="368" y="527"/>
                  <a:pt x="372" y="527"/>
                  <a:pt x="374" y="527"/>
                </a:cubicBezTo>
                <a:cubicBezTo>
                  <a:pt x="376" y="527"/>
                  <a:pt x="386" y="534"/>
                  <a:pt x="388" y="533"/>
                </a:cubicBezTo>
                <a:cubicBezTo>
                  <a:pt x="389" y="532"/>
                  <a:pt x="392" y="532"/>
                  <a:pt x="396" y="532"/>
                </a:cubicBezTo>
                <a:cubicBezTo>
                  <a:pt x="362" y="548"/>
                  <a:pt x="324" y="556"/>
                  <a:pt x="285" y="556"/>
                </a:cubicBezTo>
                <a:cubicBezTo>
                  <a:pt x="252" y="556"/>
                  <a:pt x="221" y="550"/>
                  <a:pt x="192" y="54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/>
          <p:cNvSpPr>
            <a:spLocks noChangeAspect="1" noEditPoints="1"/>
          </p:cNvSpPr>
          <p:nvPr/>
        </p:nvSpPr>
        <p:spPr bwMode="auto">
          <a:xfrm>
            <a:off x="5637212" y="4870864"/>
            <a:ext cx="239705" cy="320040"/>
          </a:xfrm>
          <a:custGeom>
            <a:avLst/>
            <a:gdLst>
              <a:gd name="T0" fmla="*/ 0 w 349"/>
              <a:gd name="T1" fmla="*/ 29 h 469"/>
              <a:gd name="T2" fmla="*/ 319 w 349"/>
              <a:gd name="T3" fmla="*/ 469 h 469"/>
              <a:gd name="T4" fmla="*/ 319 w 349"/>
              <a:gd name="T5" fmla="*/ 0 h 469"/>
              <a:gd name="T6" fmla="*/ 41 w 349"/>
              <a:gd name="T7" fmla="*/ 429 h 469"/>
              <a:gd name="T8" fmla="*/ 41 w 349"/>
              <a:gd name="T9" fmla="*/ 369 h 469"/>
              <a:gd name="T10" fmla="*/ 93 w 349"/>
              <a:gd name="T11" fmla="*/ 421 h 469"/>
              <a:gd name="T12" fmla="*/ 41 w 349"/>
              <a:gd name="T13" fmla="*/ 359 h 469"/>
              <a:gd name="T14" fmla="*/ 41 w 349"/>
              <a:gd name="T15" fmla="*/ 300 h 469"/>
              <a:gd name="T16" fmla="*/ 93 w 349"/>
              <a:gd name="T17" fmla="*/ 351 h 469"/>
              <a:gd name="T18" fmla="*/ 41 w 349"/>
              <a:gd name="T19" fmla="*/ 290 h 469"/>
              <a:gd name="T20" fmla="*/ 41 w 349"/>
              <a:gd name="T21" fmla="*/ 230 h 469"/>
              <a:gd name="T22" fmla="*/ 93 w 349"/>
              <a:gd name="T23" fmla="*/ 281 h 469"/>
              <a:gd name="T24" fmla="*/ 41 w 349"/>
              <a:gd name="T25" fmla="*/ 221 h 469"/>
              <a:gd name="T26" fmla="*/ 41 w 349"/>
              <a:gd name="T27" fmla="*/ 161 h 469"/>
              <a:gd name="T28" fmla="*/ 93 w 349"/>
              <a:gd name="T29" fmla="*/ 212 h 469"/>
              <a:gd name="T30" fmla="*/ 115 w 349"/>
              <a:gd name="T31" fmla="*/ 429 h 469"/>
              <a:gd name="T32" fmla="*/ 115 w 349"/>
              <a:gd name="T33" fmla="*/ 369 h 469"/>
              <a:gd name="T34" fmla="*/ 167 w 349"/>
              <a:gd name="T35" fmla="*/ 421 h 469"/>
              <a:gd name="T36" fmla="*/ 115 w 349"/>
              <a:gd name="T37" fmla="*/ 359 h 469"/>
              <a:gd name="T38" fmla="*/ 115 w 349"/>
              <a:gd name="T39" fmla="*/ 300 h 469"/>
              <a:gd name="T40" fmla="*/ 167 w 349"/>
              <a:gd name="T41" fmla="*/ 351 h 469"/>
              <a:gd name="T42" fmla="*/ 115 w 349"/>
              <a:gd name="T43" fmla="*/ 290 h 469"/>
              <a:gd name="T44" fmla="*/ 115 w 349"/>
              <a:gd name="T45" fmla="*/ 230 h 469"/>
              <a:gd name="T46" fmla="*/ 167 w 349"/>
              <a:gd name="T47" fmla="*/ 281 h 469"/>
              <a:gd name="T48" fmla="*/ 115 w 349"/>
              <a:gd name="T49" fmla="*/ 221 h 469"/>
              <a:gd name="T50" fmla="*/ 115 w 349"/>
              <a:gd name="T51" fmla="*/ 161 h 469"/>
              <a:gd name="T52" fmla="*/ 167 w 349"/>
              <a:gd name="T53" fmla="*/ 212 h 469"/>
              <a:gd name="T54" fmla="*/ 189 w 349"/>
              <a:gd name="T55" fmla="*/ 429 h 469"/>
              <a:gd name="T56" fmla="*/ 189 w 349"/>
              <a:gd name="T57" fmla="*/ 369 h 469"/>
              <a:gd name="T58" fmla="*/ 240 w 349"/>
              <a:gd name="T59" fmla="*/ 421 h 469"/>
              <a:gd name="T60" fmla="*/ 189 w 349"/>
              <a:gd name="T61" fmla="*/ 359 h 469"/>
              <a:gd name="T62" fmla="*/ 189 w 349"/>
              <a:gd name="T63" fmla="*/ 300 h 469"/>
              <a:gd name="T64" fmla="*/ 240 w 349"/>
              <a:gd name="T65" fmla="*/ 351 h 469"/>
              <a:gd name="T66" fmla="*/ 189 w 349"/>
              <a:gd name="T67" fmla="*/ 290 h 469"/>
              <a:gd name="T68" fmla="*/ 189 w 349"/>
              <a:gd name="T69" fmla="*/ 230 h 469"/>
              <a:gd name="T70" fmla="*/ 240 w 349"/>
              <a:gd name="T71" fmla="*/ 281 h 469"/>
              <a:gd name="T72" fmla="*/ 189 w 349"/>
              <a:gd name="T73" fmla="*/ 221 h 469"/>
              <a:gd name="T74" fmla="*/ 189 w 349"/>
              <a:gd name="T75" fmla="*/ 161 h 469"/>
              <a:gd name="T76" fmla="*/ 240 w 349"/>
              <a:gd name="T77" fmla="*/ 212 h 469"/>
              <a:gd name="T78" fmla="*/ 314 w 349"/>
              <a:gd name="T79" fmla="*/ 421 h 469"/>
              <a:gd name="T80" fmla="*/ 255 w 349"/>
              <a:gd name="T81" fmla="*/ 421 h 469"/>
              <a:gd name="T82" fmla="*/ 255 w 349"/>
              <a:gd name="T83" fmla="*/ 308 h 469"/>
              <a:gd name="T84" fmla="*/ 314 w 349"/>
              <a:gd name="T85" fmla="*/ 308 h 469"/>
              <a:gd name="T86" fmla="*/ 306 w 349"/>
              <a:gd name="T87" fmla="*/ 290 h 469"/>
              <a:gd name="T88" fmla="*/ 255 w 349"/>
              <a:gd name="T89" fmla="*/ 238 h 469"/>
              <a:gd name="T90" fmla="*/ 314 w 349"/>
              <a:gd name="T91" fmla="*/ 238 h 469"/>
              <a:gd name="T92" fmla="*/ 306 w 349"/>
              <a:gd name="T93" fmla="*/ 221 h 469"/>
              <a:gd name="T94" fmla="*/ 255 w 349"/>
              <a:gd name="T95" fmla="*/ 169 h 469"/>
              <a:gd name="T96" fmla="*/ 314 w 349"/>
              <a:gd name="T97" fmla="*/ 169 h 469"/>
              <a:gd name="T98" fmla="*/ 314 w 349"/>
              <a:gd name="T99" fmla="*/ 121 h 469"/>
              <a:gd name="T100" fmla="*/ 26 w 349"/>
              <a:gd name="T101" fmla="*/ 66 h 469"/>
              <a:gd name="T102" fmla="*/ 323 w 349"/>
              <a:gd name="T103" fmla="*/ 66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469">
                <a:moveTo>
                  <a:pt x="319" y="0"/>
                </a:move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56"/>
                  <a:pt x="13" y="469"/>
                  <a:pt x="30" y="469"/>
                </a:cubicBezTo>
                <a:cubicBezTo>
                  <a:pt x="319" y="469"/>
                  <a:pt x="319" y="469"/>
                  <a:pt x="319" y="469"/>
                </a:cubicBezTo>
                <a:cubicBezTo>
                  <a:pt x="335" y="469"/>
                  <a:pt x="349" y="456"/>
                  <a:pt x="349" y="439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9" y="13"/>
                  <a:pt x="335" y="0"/>
                  <a:pt x="319" y="0"/>
                </a:cubicBezTo>
                <a:close/>
                <a:moveTo>
                  <a:pt x="93" y="421"/>
                </a:moveTo>
                <a:cubicBezTo>
                  <a:pt x="93" y="425"/>
                  <a:pt x="89" y="429"/>
                  <a:pt x="85" y="429"/>
                </a:cubicBezTo>
                <a:cubicBezTo>
                  <a:pt x="41" y="429"/>
                  <a:pt x="41" y="429"/>
                  <a:pt x="41" y="429"/>
                </a:cubicBezTo>
                <a:cubicBezTo>
                  <a:pt x="37" y="429"/>
                  <a:pt x="33" y="425"/>
                  <a:pt x="33" y="421"/>
                </a:cubicBezTo>
                <a:cubicBezTo>
                  <a:pt x="33" y="378"/>
                  <a:pt x="33" y="378"/>
                  <a:pt x="33" y="378"/>
                </a:cubicBezTo>
                <a:cubicBezTo>
                  <a:pt x="33" y="373"/>
                  <a:pt x="37" y="369"/>
                  <a:pt x="41" y="369"/>
                </a:cubicBezTo>
                <a:cubicBezTo>
                  <a:pt x="85" y="369"/>
                  <a:pt x="85" y="369"/>
                  <a:pt x="85" y="369"/>
                </a:cubicBezTo>
                <a:cubicBezTo>
                  <a:pt x="89" y="369"/>
                  <a:pt x="93" y="373"/>
                  <a:pt x="93" y="378"/>
                </a:cubicBezTo>
                <a:lnTo>
                  <a:pt x="93" y="421"/>
                </a:lnTo>
                <a:close/>
                <a:moveTo>
                  <a:pt x="93" y="351"/>
                </a:moveTo>
                <a:cubicBezTo>
                  <a:pt x="93" y="356"/>
                  <a:pt x="89" y="359"/>
                  <a:pt x="85" y="359"/>
                </a:cubicBezTo>
                <a:cubicBezTo>
                  <a:pt x="41" y="359"/>
                  <a:pt x="41" y="359"/>
                  <a:pt x="41" y="359"/>
                </a:cubicBezTo>
                <a:cubicBezTo>
                  <a:pt x="37" y="359"/>
                  <a:pt x="33" y="356"/>
                  <a:pt x="33" y="351"/>
                </a:cubicBezTo>
                <a:cubicBezTo>
                  <a:pt x="33" y="308"/>
                  <a:pt x="33" y="308"/>
                  <a:pt x="33" y="308"/>
                </a:cubicBezTo>
                <a:cubicBezTo>
                  <a:pt x="33" y="303"/>
                  <a:pt x="37" y="300"/>
                  <a:pt x="41" y="300"/>
                </a:cubicBezTo>
                <a:cubicBezTo>
                  <a:pt x="85" y="300"/>
                  <a:pt x="85" y="300"/>
                  <a:pt x="85" y="300"/>
                </a:cubicBezTo>
                <a:cubicBezTo>
                  <a:pt x="89" y="300"/>
                  <a:pt x="93" y="303"/>
                  <a:pt x="93" y="308"/>
                </a:cubicBezTo>
                <a:lnTo>
                  <a:pt x="93" y="351"/>
                </a:lnTo>
                <a:close/>
                <a:moveTo>
                  <a:pt x="93" y="281"/>
                </a:moveTo>
                <a:cubicBezTo>
                  <a:pt x="93" y="286"/>
                  <a:pt x="89" y="290"/>
                  <a:pt x="85" y="290"/>
                </a:cubicBezTo>
                <a:cubicBezTo>
                  <a:pt x="41" y="290"/>
                  <a:pt x="41" y="290"/>
                  <a:pt x="41" y="290"/>
                </a:cubicBezTo>
                <a:cubicBezTo>
                  <a:pt x="37" y="290"/>
                  <a:pt x="33" y="286"/>
                  <a:pt x="33" y="281"/>
                </a:cubicBezTo>
                <a:cubicBezTo>
                  <a:pt x="33" y="238"/>
                  <a:pt x="33" y="238"/>
                  <a:pt x="33" y="238"/>
                </a:cubicBezTo>
                <a:cubicBezTo>
                  <a:pt x="33" y="234"/>
                  <a:pt x="37" y="230"/>
                  <a:pt x="41" y="230"/>
                </a:cubicBezTo>
                <a:cubicBezTo>
                  <a:pt x="85" y="230"/>
                  <a:pt x="85" y="230"/>
                  <a:pt x="85" y="230"/>
                </a:cubicBezTo>
                <a:cubicBezTo>
                  <a:pt x="89" y="230"/>
                  <a:pt x="93" y="234"/>
                  <a:pt x="93" y="238"/>
                </a:cubicBezTo>
                <a:lnTo>
                  <a:pt x="93" y="281"/>
                </a:lnTo>
                <a:close/>
                <a:moveTo>
                  <a:pt x="93" y="212"/>
                </a:moveTo>
                <a:cubicBezTo>
                  <a:pt x="93" y="217"/>
                  <a:pt x="89" y="221"/>
                  <a:pt x="85" y="221"/>
                </a:cubicBezTo>
                <a:cubicBezTo>
                  <a:pt x="41" y="221"/>
                  <a:pt x="41" y="221"/>
                  <a:pt x="41" y="221"/>
                </a:cubicBezTo>
                <a:cubicBezTo>
                  <a:pt x="37" y="221"/>
                  <a:pt x="33" y="217"/>
                  <a:pt x="33" y="212"/>
                </a:cubicBezTo>
                <a:cubicBezTo>
                  <a:pt x="33" y="169"/>
                  <a:pt x="33" y="169"/>
                  <a:pt x="33" y="169"/>
                </a:cubicBezTo>
                <a:cubicBezTo>
                  <a:pt x="33" y="165"/>
                  <a:pt x="37" y="161"/>
                  <a:pt x="41" y="161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9" y="161"/>
                  <a:pt x="93" y="165"/>
                  <a:pt x="93" y="169"/>
                </a:cubicBezTo>
                <a:lnTo>
                  <a:pt x="93" y="212"/>
                </a:lnTo>
                <a:close/>
                <a:moveTo>
                  <a:pt x="167" y="421"/>
                </a:moveTo>
                <a:cubicBezTo>
                  <a:pt x="167" y="425"/>
                  <a:pt x="163" y="429"/>
                  <a:pt x="158" y="429"/>
                </a:cubicBezTo>
                <a:cubicBezTo>
                  <a:pt x="115" y="429"/>
                  <a:pt x="115" y="429"/>
                  <a:pt x="115" y="429"/>
                </a:cubicBezTo>
                <a:cubicBezTo>
                  <a:pt x="111" y="429"/>
                  <a:pt x="107" y="425"/>
                  <a:pt x="107" y="421"/>
                </a:cubicBezTo>
                <a:cubicBezTo>
                  <a:pt x="107" y="378"/>
                  <a:pt x="107" y="378"/>
                  <a:pt x="107" y="378"/>
                </a:cubicBezTo>
                <a:cubicBezTo>
                  <a:pt x="107" y="373"/>
                  <a:pt x="111" y="369"/>
                  <a:pt x="115" y="369"/>
                </a:cubicBezTo>
                <a:cubicBezTo>
                  <a:pt x="158" y="369"/>
                  <a:pt x="158" y="369"/>
                  <a:pt x="158" y="369"/>
                </a:cubicBezTo>
                <a:cubicBezTo>
                  <a:pt x="163" y="369"/>
                  <a:pt x="167" y="373"/>
                  <a:pt x="167" y="378"/>
                </a:cubicBezTo>
                <a:lnTo>
                  <a:pt x="167" y="421"/>
                </a:lnTo>
                <a:close/>
                <a:moveTo>
                  <a:pt x="167" y="351"/>
                </a:moveTo>
                <a:cubicBezTo>
                  <a:pt x="167" y="356"/>
                  <a:pt x="163" y="359"/>
                  <a:pt x="158" y="359"/>
                </a:cubicBezTo>
                <a:cubicBezTo>
                  <a:pt x="115" y="359"/>
                  <a:pt x="115" y="359"/>
                  <a:pt x="115" y="359"/>
                </a:cubicBezTo>
                <a:cubicBezTo>
                  <a:pt x="111" y="359"/>
                  <a:pt x="107" y="356"/>
                  <a:pt x="107" y="351"/>
                </a:cubicBezTo>
                <a:cubicBezTo>
                  <a:pt x="107" y="308"/>
                  <a:pt x="107" y="308"/>
                  <a:pt x="107" y="308"/>
                </a:cubicBezTo>
                <a:cubicBezTo>
                  <a:pt x="107" y="303"/>
                  <a:pt x="111" y="300"/>
                  <a:pt x="115" y="300"/>
                </a:cubicBezTo>
                <a:cubicBezTo>
                  <a:pt x="158" y="300"/>
                  <a:pt x="158" y="300"/>
                  <a:pt x="158" y="300"/>
                </a:cubicBezTo>
                <a:cubicBezTo>
                  <a:pt x="163" y="300"/>
                  <a:pt x="167" y="303"/>
                  <a:pt x="167" y="308"/>
                </a:cubicBezTo>
                <a:lnTo>
                  <a:pt x="167" y="351"/>
                </a:lnTo>
                <a:close/>
                <a:moveTo>
                  <a:pt x="167" y="281"/>
                </a:moveTo>
                <a:cubicBezTo>
                  <a:pt x="167" y="286"/>
                  <a:pt x="163" y="290"/>
                  <a:pt x="158" y="290"/>
                </a:cubicBezTo>
                <a:cubicBezTo>
                  <a:pt x="115" y="290"/>
                  <a:pt x="115" y="290"/>
                  <a:pt x="115" y="290"/>
                </a:cubicBezTo>
                <a:cubicBezTo>
                  <a:pt x="111" y="290"/>
                  <a:pt x="107" y="286"/>
                  <a:pt x="107" y="281"/>
                </a:cubicBezTo>
                <a:cubicBezTo>
                  <a:pt x="107" y="238"/>
                  <a:pt x="107" y="238"/>
                  <a:pt x="107" y="238"/>
                </a:cubicBezTo>
                <a:cubicBezTo>
                  <a:pt x="107" y="234"/>
                  <a:pt x="111" y="230"/>
                  <a:pt x="115" y="230"/>
                </a:cubicBezTo>
                <a:cubicBezTo>
                  <a:pt x="158" y="230"/>
                  <a:pt x="158" y="230"/>
                  <a:pt x="158" y="230"/>
                </a:cubicBezTo>
                <a:cubicBezTo>
                  <a:pt x="163" y="230"/>
                  <a:pt x="167" y="234"/>
                  <a:pt x="167" y="238"/>
                </a:cubicBezTo>
                <a:lnTo>
                  <a:pt x="167" y="281"/>
                </a:lnTo>
                <a:close/>
                <a:moveTo>
                  <a:pt x="167" y="212"/>
                </a:moveTo>
                <a:cubicBezTo>
                  <a:pt x="167" y="217"/>
                  <a:pt x="163" y="221"/>
                  <a:pt x="158" y="221"/>
                </a:cubicBezTo>
                <a:cubicBezTo>
                  <a:pt x="115" y="221"/>
                  <a:pt x="115" y="221"/>
                  <a:pt x="115" y="221"/>
                </a:cubicBezTo>
                <a:cubicBezTo>
                  <a:pt x="111" y="221"/>
                  <a:pt x="107" y="217"/>
                  <a:pt x="107" y="212"/>
                </a:cubicBezTo>
                <a:cubicBezTo>
                  <a:pt x="107" y="169"/>
                  <a:pt x="107" y="169"/>
                  <a:pt x="107" y="169"/>
                </a:cubicBezTo>
                <a:cubicBezTo>
                  <a:pt x="107" y="165"/>
                  <a:pt x="111" y="161"/>
                  <a:pt x="115" y="161"/>
                </a:cubicBezTo>
                <a:cubicBezTo>
                  <a:pt x="158" y="161"/>
                  <a:pt x="158" y="161"/>
                  <a:pt x="158" y="161"/>
                </a:cubicBezTo>
                <a:cubicBezTo>
                  <a:pt x="163" y="161"/>
                  <a:pt x="167" y="165"/>
                  <a:pt x="167" y="169"/>
                </a:cubicBezTo>
                <a:lnTo>
                  <a:pt x="167" y="212"/>
                </a:lnTo>
                <a:close/>
                <a:moveTo>
                  <a:pt x="240" y="421"/>
                </a:moveTo>
                <a:cubicBezTo>
                  <a:pt x="240" y="425"/>
                  <a:pt x="237" y="429"/>
                  <a:pt x="232" y="429"/>
                </a:cubicBezTo>
                <a:cubicBezTo>
                  <a:pt x="189" y="429"/>
                  <a:pt x="189" y="429"/>
                  <a:pt x="189" y="429"/>
                </a:cubicBezTo>
                <a:cubicBezTo>
                  <a:pt x="184" y="429"/>
                  <a:pt x="181" y="425"/>
                  <a:pt x="181" y="421"/>
                </a:cubicBezTo>
                <a:cubicBezTo>
                  <a:pt x="181" y="378"/>
                  <a:pt x="181" y="378"/>
                  <a:pt x="181" y="378"/>
                </a:cubicBezTo>
                <a:cubicBezTo>
                  <a:pt x="181" y="373"/>
                  <a:pt x="184" y="369"/>
                  <a:pt x="189" y="369"/>
                </a:cubicBezTo>
                <a:cubicBezTo>
                  <a:pt x="232" y="369"/>
                  <a:pt x="232" y="369"/>
                  <a:pt x="232" y="369"/>
                </a:cubicBezTo>
                <a:cubicBezTo>
                  <a:pt x="237" y="369"/>
                  <a:pt x="240" y="373"/>
                  <a:pt x="240" y="378"/>
                </a:cubicBezTo>
                <a:lnTo>
                  <a:pt x="240" y="421"/>
                </a:lnTo>
                <a:close/>
                <a:moveTo>
                  <a:pt x="240" y="351"/>
                </a:moveTo>
                <a:cubicBezTo>
                  <a:pt x="240" y="356"/>
                  <a:pt x="237" y="359"/>
                  <a:pt x="232" y="359"/>
                </a:cubicBezTo>
                <a:cubicBezTo>
                  <a:pt x="189" y="359"/>
                  <a:pt x="189" y="359"/>
                  <a:pt x="189" y="359"/>
                </a:cubicBezTo>
                <a:cubicBezTo>
                  <a:pt x="184" y="359"/>
                  <a:pt x="181" y="356"/>
                  <a:pt x="181" y="351"/>
                </a:cubicBezTo>
                <a:cubicBezTo>
                  <a:pt x="181" y="308"/>
                  <a:pt x="181" y="308"/>
                  <a:pt x="181" y="308"/>
                </a:cubicBezTo>
                <a:cubicBezTo>
                  <a:pt x="181" y="303"/>
                  <a:pt x="184" y="300"/>
                  <a:pt x="189" y="300"/>
                </a:cubicBezTo>
                <a:cubicBezTo>
                  <a:pt x="232" y="300"/>
                  <a:pt x="232" y="300"/>
                  <a:pt x="232" y="300"/>
                </a:cubicBezTo>
                <a:cubicBezTo>
                  <a:pt x="237" y="300"/>
                  <a:pt x="240" y="303"/>
                  <a:pt x="240" y="308"/>
                </a:cubicBezTo>
                <a:lnTo>
                  <a:pt x="240" y="351"/>
                </a:lnTo>
                <a:close/>
                <a:moveTo>
                  <a:pt x="240" y="281"/>
                </a:moveTo>
                <a:cubicBezTo>
                  <a:pt x="240" y="286"/>
                  <a:pt x="237" y="290"/>
                  <a:pt x="232" y="290"/>
                </a:cubicBezTo>
                <a:cubicBezTo>
                  <a:pt x="189" y="290"/>
                  <a:pt x="189" y="290"/>
                  <a:pt x="189" y="290"/>
                </a:cubicBezTo>
                <a:cubicBezTo>
                  <a:pt x="184" y="290"/>
                  <a:pt x="181" y="286"/>
                  <a:pt x="181" y="281"/>
                </a:cubicBezTo>
                <a:cubicBezTo>
                  <a:pt x="181" y="238"/>
                  <a:pt x="181" y="238"/>
                  <a:pt x="181" y="238"/>
                </a:cubicBezTo>
                <a:cubicBezTo>
                  <a:pt x="181" y="234"/>
                  <a:pt x="184" y="230"/>
                  <a:pt x="189" y="230"/>
                </a:cubicBezTo>
                <a:cubicBezTo>
                  <a:pt x="232" y="230"/>
                  <a:pt x="232" y="230"/>
                  <a:pt x="232" y="230"/>
                </a:cubicBezTo>
                <a:cubicBezTo>
                  <a:pt x="237" y="230"/>
                  <a:pt x="240" y="234"/>
                  <a:pt x="240" y="238"/>
                </a:cubicBezTo>
                <a:lnTo>
                  <a:pt x="240" y="281"/>
                </a:lnTo>
                <a:close/>
                <a:moveTo>
                  <a:pt x="240" y="212"/>
                </a:moveTo>
                <a:cubicBezTo>
                  <a:pt x="240" y="217"/>
                  <a:pt x="237" y="221"/>
                  <a:pt x="232" y="221"/>
                </a:cubicBezTo>
                <a:cubicBezTo>
                  <a:pt x="189" y="221"/>
                  <a:pt x="189" y="221"/>
                  <a:pt x="189" y="221"/>
                </a:cubicBezTo>
                <a:cubicBezTo>
                  <a:pt x="184" y="221"/>
                  <a:pt x="181" y="217"/>
                  <a:pt x="181" y="212"/>
                </a:cubicBezTo>
                <a:cubicBezTo>
                  <a:pt x="181" y="169"/>
                  <a:pt x="181" y="169"/>
                  <a:pt x="181" y="169"/>
                </a:cubicBezTo>
                <a:cubicBezTo>
                  <a:pt x="181" y="165"/>
                  <a:pt x="184" y="161"/>
                  <a:pt x="189" y="161"/>
                </a:cubicBezTo>
                <a:cubicBezTo>
                  <a:pt x="232" y="161"/>
                  <a:pt x="232" y="161"/>
                  <a:pt x="232" y="161"/>
                </a:cubicBezTo>
                <a:cubicBezTo>
                  <a:pt x="237" y="161"/>
                  <a:pt x="240" y="165"/>
                  <a:pt x="240" y="169"/>
                </a:cubicBezTo>
                <a:lnTo>
                  <a:pt x="240" y="212"/>
                </a:lnTo>
                <a:close/>
                <a:moveTo>
                  <a:pt x="314" y="332"/>
                </a:moveTo>
                <a:cubicBezTo>
                  <a:pt x="314" y="332"/>
                  <a:pt x="314" y="332"/>
                  <a:pt x="314" y="332"/>
                </a:cubicBezTo>
                <a:cubicBezTo>
                  <a:pt x="314" y="421"/>
                  <a:pt x="314" y="421"/>
                  <a:pt x="314" y="421"/>
                </a:cubicBezTo>
                <a:cubicBezTo>
                  <a:pt x="314" y="425"/>
                  <a:pt x="311" y="429"/>
                  <a:pt x="306" y="429"/>
                </a:cubicBezTo>
                <a:cubicBezTo>
                  <a:pt x="263" y="429"/>
                  <a:pt x="263" y="429"/>
                  <a:pt x="263" y="429"/>
                </a:cubicBezTo>
                <a:cubicBezTo>
                  <a:pt x="258" y="429"/>
                  <a:pt x="255" y="425"/>
                  <a:pt x="255" y="421"/>
                </a:cubicBezTo>
                <a:cubicBezTo>
                  <a:pt x="255" y="351"/>
                  <a:pt x="255" y="351"/>
                  <a:pt x="255" y="351"/>
                </a:cubicBezTo>
                <a:cubicBezTo>
                  <a:pt x="255" y="332"/>
                  <a:pt x="255" y="332"/>
                  <a:pt x="255" y="332"/>
                </a:cubicBezTo>
                <a:cubicBezTo>
                  <a:pt x="255" y="308"/>
                  <a:pt x="255" y="308"/>
                  <a:pt x="255" y="308"/>
                </a:cubicBezTo>
                <a:cubicBezTo>
                  <a:pt x="255" y="303"/>
                  <a:pt x="258" y="300"/>
                  <a:pt x="263" y="300"/>
                </a:cubicBezTo>
                <a:cubicBezTo>
                  <a:pt x="306" y="300"/>
                  <a:pt x="306" y="300"/>
                  <a:pt x="306" y="300"/>
                </a:cubicBezTo>
                <a:cubicBezTo>
                  <a:pt x="311" y="300"/>
                  <a:pt x="314" y="303"/>
                  <a:pt x="314" y="308"/>
                </a:cubicBezTo>
                <a:lnTo>
                  <a:pt x="314" y="332"/>
                </a:lnTo>
                <a:close/>
                <a:moveTo>
                  <a:pt x="314" y="281"/>
                </a:moveTo>
                <a:cubicBezTo>
                  <a:pt x="314" y="286"/>
                  <a:pt x="311" y="290"/>
                  <a:pt x="306" y="290"/>
                </a:cubicBezTo>
                <a:cubicBezTo>
                  <a:pt x="263" y="290"/>
                  <a:pt x="263" y="290"/>
                  <a:pt x="263" y="290"/>
                </a:cubicBezTo>
                <a:cubicBezTo>
                  <a:pt x="258" y="290"/>
                  <a:pt x="255" y="286"/>
                  <a:pt x="255" y="281"/>
                </a:cubicBezTo>
                <a:cubicBezTo>
                  <a:pt x="255" y="238"/>
                  <a:pt x="255" y="238"/>
                  <a:pt x="255" y="238"/>
                </a:cubicBezTo>
                <a:cubicBezTo>
                  <a:pt x="255" y="234"/>
                  <a:pt x="258" y="230"/>
                  <a:pt x="263" y="230"/>
                </a:cubicBezTo>
                <a:cubicBezTo>
                  <a:pt x="306" y="230"/>
                  <a:pt x="306" y="230"/>
                  <a:pt x="306" y="230"/>
                </a:cubicBezTo>
                <a:cubicBezTo>
                  <a:pt x="311" y="230"/>
                  <a:pt x="314" y="234"/>
                  <a:pt x="314" y="238"/>
                </a:cubicBezTo>
                <a:lnTo>
                  <a:pt x="314" y="281"/>
                </a:lnTo>
                <a:close/>
                <a:moveTo>
                  <a:pt x="314" y="212"/>
                </a:moveTo>
                <a:cubicBezTo>
                  <a:pt x="314" y="217"/>
                  <a:pt x="311" y="221"/>
                  <a:pt x="306" y="221"/>
                </a:cubicBezTo>
                <a:cubicBezTo>
                  <a:pt x="263" y="221"/>
                  <a:pt x="263" y="221"/>
                  <a:pt x="263" y="221"/>
                </a:cubicBezTo>
                <a:cubicBezTo>
                  <a:pt x="258" y="221"/>
                  <a:pt x="255" y="217"/>
                  <a:pt x="255" y="212"/>
                </a:cubicBezTo>
                <a:cubicBezTo>
                  <a:pt x="255" y="169"/>
                  <a:pt x="255" y="169"/>
                  <a:pt x="255" y="169"/>
                </a:cubicBezTo>
                <a:cubicBezTo>
                  <a:pt x="255" y="165"/>
                  <a:pt x="258" y="161"/>
                  <a:pt x="263" y="161"/>
                </a:cubicBezTo>
                <a:cubicBezTo>
                  <a:pt x="306" y="161"/>
                  <a:pt x="306" y="161"/>
                  <a:pt x="306" y="161"/>
                </a:cubicBezTo>
                <a:cubicBezTo>
                  <a:pt x="311" y="161"/>
                  <a:pt x="314" y="165"/>
                  <a:pt x="314" y="169"/>
                </a:cubicBezTo>
                <a:lnTo>
                  <a:pt x="314" y="212"/>
                </a:lnTo>
                <a:close/>
                <a:moveTo>
                  <a:pt x="323" y="112"/>
                </a:moveTo>
                <a:cubicBezTo>
                  <a:pt x="323" y="117"/>
                  <a:pt x="319" y="121"/>
                  <a:pt x="314" y="121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0" y="121"/>
                  <a:pt x="26" y="117"/>
                  <a:pt x="26" y="112"/>
                </a:cubicBezTo>
                <a:cubicBezTo>
                  <a:pt x="26" y="66"/>
                  <a:pt x="26" y="66"/>
                  <a:pt x="26" y="66"/>
                </a:cubicBezTo>
                <a:cubicBezTo>
                  <a:pt x="26" y="61"/>
                  <a:pt x="30" y="57"/>
                  <a:pt x="35" y="57"/>
                </a:cubicBezTo>
                <a:cubicBezTo>
                  <a:pt x="314" y="57"/>
                  <a:pt x="314" y="57"/>
                  <a:pt x="314" y="57"/>
                </a:cubicBezTo>
                <a:cubicBezTo>
                  <a:pt x="319" y="57"/>
                  <a:pt x="323" y="61"/>
                  <a:pt x="323" y="66"/>
                </a:cubicBezTo>
                <a:lnTo>
                  <a:pt x="323" y="1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399212" y="4870864"/>
            <a:ext cx="343902" cy="320040"/>
            <a:chOff x="9839325" y="1808163"/>
            <a:chExt cx="388937" cy="3619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9839325" y="1808163"/>
              <a:ext cx="388937" cy="361950"/>
            </a:xfrm>
            <a:custGeom>
              <a:avLst/>
              <a:gdLst>
                <a:gd name="T0" fmla="*/ 435 w 465"/>
                <a:gd name="T1" fmla="*/ 431 h 431"/>
                <a:gd name="T2" fmla="*/ 0 w 465"/>
                <a:gd name="T3" fmla="*/ 431 h 431"/>
                <a:gd name="T4" fmla="*/ 0 w 465"/>
                <a:gd name="T5" fmla="*/ 19 h 431"/>
                <a:gd name="T6" fmla="*/ 32 w 465"/>
                <a:gd name="T7" fmla="*/ 19 h 431"/>
                <a:gd name="T8" fmla="*/ 32 w 465"/>
                <a:gd name="T9" fmla="*/ 399 h 431"/>
                <a:gd name="T10" fmla="*/ 435 w 465"/>
                <a:gd name="T11" fmla="*/ 399 h 431"/>
                <a:gd name="T12" fmla="*/ 435 w 465"/>
                <a:gd name="T13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431">
                  <a:moveTo>
                    <a:pt x="435" y="431"/>
                  </a:moveTo>
                  <a:cubicBezTo>
                    <a:pt x="406" y="431"/>
                    <a:pt x="0" y="431"/>
                    <a:pt x="0" y="431"/>
                  </a:cubicBezTo>
                  <a:cubicBezTo>
                    <a:pt x="0" y="431"/>
                    <a:pt x="0" y="34"/>
                    <a:pt x="0" y="19"/>
                  </a:cubicBezTo>
                  <a:cubicBezTo>
                    <a:pt x="0" y="4"/>
                    <a:pt x="32" y="0"/>
                    <a:pt x="32" y="19"/>
                  </a:cubicBezTo>
                  <a:cubicBezTo>
                    <a:pt x="32" y="38"/>
                    <a:pt x="32" y="399"/>
                    <a:pt x="32" y="399"/>
                  </a:cubicBezTo>
                  <a:cubicBezTo>
                    <a:pt x="32" y="399"/>
                    <a:pt x="413" y="399"/>
                    <a:pt x="435" y="399"/>
                  </a:cubicBezTo>
                  <a:cubicBezTo>
                    <a:pt x="458" y="399"/>
                    <a:pt x="465" y="431"/>
                    <a:pt x="435" y="4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9885363" y="1863725"/>
              <a:ext cx="287337" cy="234950"/>
            </a:xfrm>
            <a:custGeom>
              <a:avLst/>
              <a:gdLst>
                <a:gd name="T0" fmla="*/ 11 w 343"/>
                <a:gd name="T1" fmla="*/ 281 h 281"/>
                <a:gd name="T2" fmla="*/ 6 w 343"/>
                <a:gd name="T3" fmla="*/ 279 h 281"/>
                <a:gd name="T4" fmla="*/ 3 w 343"/>
                <a:gd name="T5" fmla="*/ 266 h 281"/>
                <a:gd name="T6" fmla="*/ 38 w 343"/>
                <a:gd name="T7" fmla="*/ 210 h 281"/>
                <a:gd name="T8" fmla="*/ 51 w 343"/>
                <a:gd name="T9" fmla="*/ 207 h 281"/>
                <a:gd name="T10" fmla="*/ 88 w 343"/>
                <a:gd name="T11" fmla="*/ 229 h 281"/>
                <a:gd name="T12" fmla="*/ 200 w 343"/>
                <a:gd name="T13" fmla="*/ 83 h 281"/>
                <a:gd name="T14" fmla="*/ 210 w 343"/>
                <a:gd name="T15" fmla="*/ 80 h 281"/>
                <a:gd name="T16" fmla="*/ 217 w 343"/>
                <a:gd name="T17" fmla="*/ 86 h 281"/>
                <a:gd name="T18" fmla="*/ 239 w 343"/>
                <a:gd name="T19" fmla="*/ 155 h 281"/>
                <a:gd name="T20" fmla="*/ 324 w 343"/>
                <a:gd name="T21" fmla="*/ 7 h 281"/>
                <a:gd name="T22" fmla="*/ 337 w 343"/>
                <a:gd name="T23" fmla="*/ 3 h 281"/>
                <a:gd name="T24" fmla="*/ 340 w 343"/>
                <a:gd name="T25" fmla="*/ 16 h 281"/>
                <a:gd name="T26" fmla="*/ 245 w 343"/>
                <a:gd name="T27" fmla="*/ 183 h 281"/>
                <a:gd name="T28" fmla="*/ 236 w 343"/>
                <a:gd name="T29" fmla="*/ 188 h 281"/>
                <a:gd name="T30" fmla="*/ 228 w 343"/>
                <a:gd name="T31" fmla="*/ 181 h 281"/>
                <a:gd name="T32" fmla="*/ 204 w 343"/>
                <a:gd name="T33" fmla="*/ 109 h 281"/>
                <a:gd name="T34" fmla="*/ 98 w 343"/>
                <a:gd name="T35" fmla="*/ 247 h 281"/>
                <a:gd name="T36" fmla="*/ 86 w 343"/>
                <a:gd name="T37" fmla="*/ 250 h 281"/>
                <a:gd name="T38" fmla="*/ 49 w 343"/>
                <a:gd name="T39" fmla="*/ 228 h 281"/>
                <a:gd name="T40" fmla="*/ 19 w 343"/>
                <a:gd name="T41" fmla="*/ 276 h 281"/>
                <a:gd name="T42" fmla="*/ 11 w 343"/>
                <a:gd name="T4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3" h="281">
                  <a:moveTo>
                    <a:pt x="11" y="281"/>
                  </a:moveTo>
                  <a:cubicBezTo>
                    <a:pt x="9" y="281"/>
                    <a:pt x="7" y="280"/>
                    <a:pt x="6" y="279"/>
                  </a:cubicBezTo>
                  <a:cubicBezTo>
                    <a:pt x="1" y="276"/>
                    <a:pt x="0" y="271"/>
                    <a:pt x="3" y="266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41" y="206"/>
                    <a:pt x="46" y="204"/>
                    <a:pt x="51" y="207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203" y="80"/>
                    <a:pt x="206" y="79"/>
                    <a:pt x="210" y="80"/>
                  </a:cubicBezTo>
                  <a:cubicBezTo>
                    <a:pt x="213" y="80"/>
                    <a:pt x="216" y="83"/>
                    <a:pt x="217" y="86"/>
                  </a:cubicBezTo>
                  <a:cubicBezTo>
                    <a:pt x="239" y="155"/>
                    <a:pt x="239" y="155"/>
                    <a:pt x="239" y="155"/>
                  </a:cubicBezTo>
                  <a:cubicBezTo>
                    <a:pt x="324" y="7"/>
                    <a:pt x="324" y="7"/>
                    <a:pt x="324" y="7"/>
                  </a:cubicBezTo>
                  <a:cubicBezTo>
                    <a:pt x="326" y="2"/>
                    <a:pt x="332" y="0"/>
                    <a:pt x="337" y="3"/>
                  </a:cubicBezTo>
                  <a:cubicBezTo>
                    <a:pt x="341" y="6"/>
                    <a:pt x="343" y="11"/>
                    <a:pt x="340" y="16"/>
                  </a:cubicBezTo>
                  <a:cubicBezTo>
                    <a:pt x="245" y="183"/>
                    <a:pt x="245" y="183"/>
                    <a:pt x="245" y="183"/>
                  </a:cubicBezTo>
                  <a:cubicBezTo>
                    <a:pt x="243" y="187"/>
                    <a:pt x="239" y="189"/>
                    <a:pt x="236" y="188"/>
                  </a:cubicBezTo>
                  <a:cubicBezTo>
                    <a:pt x="232" y="188"/>
                    <a:pt x="229" y="185"/>
                    <a:pt x="228" y="181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98" y="247"/>
                    <a:pt x="98" y="247"/>
                    <a:pt x="98" y="247"/>
                  </a:cubicBezTo>
                  <a:cubicBezTo>
                    <a:pt x="95" y="251"/>
                    <a:pt x="90" y="252"/>
                    <a:pt x="86" y="250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19" y="276"/>
                    <a:pt x="19" y="276"/>
                    <a:pt x="19" y="276"/>
                  </a:cubicBezTo>
                  <a:cubicBezTo>
                    <a:pt x="17" y="279"/>
                    <a:pt x="14" y="281"/>
                    <a:pt x="11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08812" y="3392257"/>
            <a:ext cx="304800" cy="320695"/>
            <a:chOff x="9839325" y="762000"/>
            <a:chExt cx="517525" cy="54451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9839325" y="1281113"/>
              <a:ext cx="51752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9859963" y="1228725"/>
              <a:ext cx="4762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00472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2 w 64"/>
                <a:gd name="T21" fmla="*/ 128 h 145"/>
                <a:gd name="T22" fmla="*/ 52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2" y="128"/>
                  </a:lnTo>
                  <a:lnTo>
                    <a:pt x="52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01996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2 w 64"/>
                <a:gd name="T21" fmla="*/ 128 h 145"/>
                <a:gd name="T22" fmla="*/ 52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2" y="128"/>
                  </a:lnTo>
                  <a:lnTo>
                    <a:pt x="52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98948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3 w 64"/>
                <a:gd name="T21" fmla="*/ 128 h 145"/>
                <a:gd name="T22" fmla="*/ 53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3" y="128"/>
                  </a:lnTo>
                  <a:lnTo>
                    <a:pt x="53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9859963" y="762000"/>
              <a:ext cx="476250" cy="177800"/>
            </a:xfrm>
            <a:custGeom>
              <a:avLst/>
              <a:gdLst>
                <a:gd name="T0" fmla="*/ 300 w 300"/>
                <a:gd name="T1" fmla="*/ 95 h 112"/>
                <a:gd name="T2" fmla="*/ 150 w 300"/>
                <a:gd name="T3" fmla="*/ 0 h 112"/>
                <a:gd name="T4" fmla="*/ 0 w 300"/>
                <a:gd name="T5" fmla="*/ 95 h 112"/>
                <a:gd name="T6" fmla="*/ 0 w 300"/>
                <a:gd name="T7" fmla="*/ 112 h 112"/>
                <a:gd name="T8" fmla="*/ 300 w 300"/>
                <a:gd name="T9" fmla="*/ 112 h 112"/>
                <a:gd name="T10" fmla="*/ 300 w 300"/>
                <a:gd name="T11" fmla="*/ 9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112">
                  <a:moveTo>
                    <a:pt x="300" y="95"/>
                  </a:moveTo>
                  <a:lnTo>
                    <a:pt x="150" y="0"/>
                  </a:lnTo>
                  <a:lnTo>
                    <a:pt x="0" y="95"/>
                  </a:lnTo>
                  <a:lnTo>
                    <a:pt x="0" y="112"/>
                  </a:lnTo>
                  <a:lnTo>
                    <a:pt x="300" y="112"/>
                  </a:lnTo>
                  <a:lnTo>
                    <a:pt x="300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16"/>
          <p:cNvSpPr>
            <a:spLocks noChangeAspect="1" noEditPoints="1"/>
          </p:cNvSpPr>
          <p:nvPr/>
        </p:nvSpPr>
        <p:spPr bwMode="auto">
          <a:xfrm>
            <a:off x="7008812" y="4345084"/>
            <a:ext cx="242066" cy="320040"/>
          </a:xfrm>
          <a:custGeom>
            <a:avLst/>
            <a:gdLst>
              <a:gd name="T0" fmla="*/ 0 w 208"/>
              <a:gd name="T1" fmla="*/ 1 h 275"/>
              <a:gd name="T2" fmla="*/ 2 w 208"/>
              <a:gd name="T3" fmla="*/ 275 h 275"/>
              <a:gd name="T4" fmla="*/ 208 w 208"/>
              <a:gd name="T5" fmla="*/ 274 h 275"/>
              <a:gd name="T6" fmla="*/ 207 w 208"/>
              <a:gd name="T7" fmla="*/ 0 h 275"/>
              <a:gd name="T8" fmla="*/ 0 w 208"/>
              <a:gd name="T9" fmla="*/ 1 h 275"/>
              <a:gd name="T10" fmla="*/ 120 w 208"/>
              <a:gd name="T11" fmla="*/ 261 h 275"/>
              <a:gd name="T12" fmla="*/ 92 w 208"/>
              <a:gd name="T13" fmla="*/ 261 h 275"/>
              <a:gd name="T14" fmla="*/ 92 w 208"/>
              <a:gd name="T15" fmla="*/ 241 h 275"/>
              <a:gd name="T16" fmla="*/ 119 w 208"/>
              <a:gd name="T17" fmla="*/ 241 h 275"/>
              <a:gd name="T18" fmla="*/ 120 w 208"/>
              <a:gd name="T19" fmla="*/ 261 h 275"/>
              <a:gd name="T20" fmla="*/ 123 w 208"/>
              <a:gd name="T21" fmla="*/ 172 h 275"/>
              <a:gd name="T22" fmla="*/ 26 w 208"/>
              <a:gd name="T23" fmla="*/ 172 h 275"/>
              <a:gd name="T24" fmla="*/ 26 w 208"/>
              <a:gd name="T25" fmla="*/ 157 h 275"/>
              <a:gd name="T26" fmla="*/ 123 w 208"/>
              <a:gd name="T27" fmla="*/ 156 h 275"/>
              <a:gd name="T28" fmla="*/ 123 w 208"/>
              <a:gd name="T29" fmla="*/ 172 h 275"/>
              <a:gd name="T30" fmla="*/ 183 w 208"/>
              <a:gd name="T31" fmla="*/ 140 h 275"/>
              <a:gd name="T32" fmla="*/ 26 w 208"/>
              <a:gd name="T33" fmla="*/ 141 h 275"/>
              <a:gd name="T34" fmla="*/ 26 w 208"/>
              <a:gd name="T35" fmla="*/ 125 h 275"/>
              <a:gd name="T36" fmla="*/ 183 w 208"/>
              <a:gd name="T37" fmla="*/ 124 h 275"/>
              <a:gd name="T38" fmla="*/ 183 w 208"/>
              <a:gd name="T39" fmla="*/ 140 h 275"/>
              <a:gd name="T40" fmla="*/ 182 w 208"/>
              <a:gd name="T41" fmla="*/ 108 h 275"/>
              <a:gd name="T42" fmla="*/ 26 w 208"/>
              <a:gd name="T43" fmla="*/ 109 h 275"/>
              <a:gd name="T44" fmla="*/ 26 w 208"/>
              <a:gd name="T45" fmla="*/ 93 h 275"/>
              <a:gd name="T46" fmla="*/ 182 w 208"/>
              <a:gd name="T47" fmla="*/ 92 h 275"/>
              <a:gd name="T48" fmla="*/ 182 w 208"/>
              <a:gd name="T49" fmla="*/ 108 h 275"/>
              <a:gd name="T50" fmla="*/ 182 w 208"/>
              <a:gd name="T51" fmla="*/ 76 h 275"/>
              <a:gd name="T52" fmla="*/ 25 w 208"/>
              <a:gd name="T53" fmla="*/ 77 h 275"/>
              <a:gd name="T54" fmla="*/ 25 w 208"/>
              <a:gd name="T55" fmla="*/ 61 h 275"/>
              <a:gd name="T56" fmla="*/ 182 w 208"/>
              <a:gd name="T57" fmla="*/ 60 h 275"/>
              <a:gd name="T58" fmla="*/ 182 w 208"/>
              <a:gd name="T59" fmla="*/ 76 h 275"/>
              <a:gd name="T60" fmla="*/ 182 w 208"/>
              <a:gd name="T61" fmla="*/ 44 h 275"/>
              <a:gd name="T62" fmla="*/ 25 w 208"/>
              <a:gd name="T63" fmla="*/ 45 h 275"/>
              <a:gd name="T64" fmla="*/ 25 w 208"/>
              <a:gd name="T65" fmla="*/ 29 h 275"/>
              <a:gd name="T66" fmla="*/ 182 w 208"/>
              <a:gd name="T67" fmla="*/ 29 h 275"/>
              <a:gd name="T68" fmla="*/ 182 w 208"/>
              <a:gd name="T69" fmla="*/ 4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8" h="275">
                <a:moveTo>
                  <a:pt x="0" y="1"/>
                </a:moveTo>
                <a:lnTo>
                  <a:pt x="2" y="275"/>
                </a:lnTo>
                <a:lnTo>
                  <a:pt x="208" y="274"/>
                </a:lnTo>
                <a:lnTo>
                  <a:pt x="207" y="0"/>
                </a:lnTo>
                <a:lnTo>
                  <a:pt x="0" y="1"/>
                </a:lnTo>
                <a:close/>
                <a:moveTo>
                  <a:pt x="120" y="261"/>
                </a:moveTo>
                <a:lnTo>
                  <a:pt x="92" y="261"/>
                </a:lnTo>
                <a:lnTo>
                  <a:pt x="92" y="241"/>
                </a:lnTo>
                <a:lnTo>
                  <a:pt x="119" y="241"/>
                </a:lnTo>
                <a:lnTo>
                  <a:pt x="120" y="261"/>
                </a:lnTo>
                <a:close/>
                <a:moveTo>
                  <a:pt x="123" y="172"/>
                </a:moveTo>
                <a:lnTo>
                  <a:pt x="26" y="172"/>
                </a:lnTo>
                <a:lnTo>
                  <a:pt x="26" y="157"/>
                </a:lnTo>
                <a:lnTo>
                  <a:pt x="123" y="156"/>
                </a:lnTo>
                <a:lnTo>
                  <a:pt x="123" y="172"/>
                </a:lnTo>
                <a:close/>
                <a:moveTo>
                  <a:pt x="183" y="140"/>
                </a:moveTo>
                <a:lnTo>
                  <a:pt x="26" y="141"/>
                </a:lnTo>
                <a:lnTo>
                  <a:pt x="26" y="125"/>
                </a:lnTo>
                <a:lnTo>
                  <a:pt x="183" y="124"/>
                </a:lnTo>
                <a:lnTo>
                  <a:pt x="183" y="140"/>
                </a:lnTo>
                <a:close/>
                <a:moveTo>
                  <a:pt x="182" y="108"/>
                </a:moveTo>
                <a:lnTo>
                  <a:pt x="26" y="109"/>
                </a:lnTo>
                <a:lnTo>
                  <a:pt x="26" y="93"/>
                </a:lnTo>
                <a:lnTo>
                  <a:pt x="182" y="92"/>
                </a:lnTo>
                <a:lnTo>
                  <a:pt x="182" y="108"/>
                </a:lnTo>
                <a:close/>
                <a:moveTo>
                  <a:pt x="182" y="76"/>
                </a:moveTo>
                <a:lnTo>
                  <a:pt x="25" y="77"/>
                </a:lnTo>
                <a:lnTo>
                  <a:pt x="25" y="61"/>
                </a:lnTo>
                <a:lnTo>
                  <a:pt x="182" y="60"/>
                </a:lnTo>
                <a:lnTo>
                  <a:pt x="182" y="76"/>
                </a:lnTo>
                <a:close/>
                <a:moveTo>
                  <a:pt x="182" y="44"/>
                </a:moveTo>
                <a:lnTo>
                  <a:pt x="25" y="45"/>
                </a:lnTo>
                <a:lnTo>
                  <a:pt x="25" y="29"/>
                </a:lnTo>
                <a:lnTo>
                  <a:pt x="182" y="29"/>
                </a:lnTo>
                <a:lnTo>
                  <a:pt x="182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5484812" y="2929406"/>
            <a:ext cx="304799" cy="271037"/>
          </a:xfrm>
          <a:custGeom>
            <a:avLst/>
            <a:gdLst>
              <a:gd name="T0" fmla="*/ 567 w 614"/>
              <a:gd name="T1" fmla="*/ 109 h 547"/>
              <a:gd name="T2" fmla="*/ 475 w 614"/>
              <a:gd name="T3" fmla="*/ 94 h 547"/>
              <a:gd name="T4" fmla="*/ 472 w 614"/>
              <a:gd name="T5" fmla="*/ 67 h 547"/>
              <a:gd name="T6" fmla="*/ 471 w 614"/>
              <a:gd name="T7" fmla="*/ 67 h 547"/>
              <a:gd name="T8" fmla="*/ 505 w 614"/>
              <a:gd name="T9" fmla="*/ 33 h 547"/>
              <a:gd name="T10" fmla="*/ 471 w 614"/>
              <a:gd name="T11" fmla="*/ 0 h 547"/>
              <a:gd name="T12" fmla="*/ 129 w 614"/>
              <a:gd name="T13" fmla="*/ 0 h 547"/>
              <a:gd name="T14" fmla="*/ 96 w 614"/>
              <a:gd name="T15" fmla="*/ 33 h 547"/>
              <a:gd name="T16" fmla="*/ 129 w 614"/>
              <a:gd name="T17" fmla="*/ 67 h 547"/>
              <a:gd name="T18" fmla="*/ 128 w 614"/>
              <a:gd name="T19" fmla="*/ 67 h 547"/>
              <a:gd name="T20" fmla="*/ 125 w 614"/>
              <a:gd name="T21" fmla="*/ 90 h 547"/>
              <a:gd name="T22" fmla="*/ 48 w 614"/>
              <a:gd name="T23" fmla="*/ 107 h 547"/>
              <a:gd name="T24" fmla="*/ 10 w 614"/>
              <a:gd name="T25" fmla="*/ 206 h 547"/>
              <a:gd name="T26" fmla="*/ 170 w 614"/>
              <a:gd name="T27" fmla="*/ 291 h 547"/>
              <a:gd name="T28" fmla="*/ 243 w 614"/>
              <a:gd name="T29" fmla="*/ 362 h 547"/>
              <a:gd name="T30" fmla="*/ 243 w 614"/>
              <a:gd name="T31" fmla="*/ 476 h 547"/>
              <a:gd name="T32" fmla="*/ 212 w 614"/>
              <a:gd name="T33" fmla="*/ 476 h 547"/>
              <a:gd name="T34" fmla="*/ 177 w 614"/>
              <a:gd name="T35" fmla="*/ 511 h 547"/>
              <a:gd name="T36" fmla="*/ 212 w 614"/>
              <a:gd name="T37" fmla="*/ 547 h 547"/>
              <a:gd name="T38" fmla="*/ 388 w 614"/>
              <a:gd name="T39" fmla="*/ 547 h 547"/>
              <a:gd name="T40" fmla="*/ 424 w 614"/>
              <a:gd name="T41" fmla="*/ 511 h 547"/>
              <a:gd name="T42" fmla="*/ 388 w 614"/>
              <a:gd name="T43" fmla="*/ 476 h 547"/>
              <a:gd name="T44" fmla="*/ 357 w 614"/>
              <a:gd name="T45" fmla="*/ 476 h 547"/>
              <a:gd name="T46" fmla="*/ 357 w 614"/>
              <a:gd name="T47" fmla="*/ 362 h 547"/>
              <a:gd name="T48" fmla="*/ 425 w 614"/>
              <a:gd name="T49" fmla="*/ 300 h 547"/>
              <a:gd name="T50" fmla="*/ 593 w 614"/>
              <a:gd name="T51" fmla="*/ 209 h 547"/>
              <a:gd name="T52" fmla="*/ 567 w 614"/>
              <a:gd name="T53" fmla="*/ 109 h 547"/>
              <a:gd name="T54" fmla="*/ 64 w 614"/>
              <a:gd name="T55" fmla="*/ 197 h 547"/>
              <a:gd name="T56" fmla="*/ 77 w 614"/>
              <a:gd name="T57" fmla="*/ 151 h 547"/>
              <a:gd name="T58" fmla="*/ 125 w 614"/>
              <a:gd name="T59" fmla="*/ 142 h 547"/>
              <a:gd name="T60" fmla="*/ 144 w 614"/>
              <a:gd name="T61" fmla="*/ 236 h 547"/>
              <a:gd name="T62" fmla="*/ 64 w 614"/>
              <a:gd name="T63" fmla="*/ 197 h 547"/>
              <a:gd name="T64" fmla="*/ 299 w 614"/>
              <a:gd name="T65" fmla="*/ 266 h 547"/>
              <a:gd name="T66" fmla="*/ 223 w 614"/>
              <a:gd name="T67" fmla="*/ 190 h 547"/>
              <a:gd name="T68" fmla="*/ 299 w 614"/>
              <a:gd name="T69" fmla="*/ 114 h 547"/>
              <a:gd name="T70" fmla="*/ 375 w 614"/>
              <a:gd name="T71" fmla="*/ 190 h 547"/>
              <a:gd name="T72" fmla="*/ 299 w 614"/>
              <a:gd name="T73" fmla="*/ 266 h 547"/>
              <a:gd name="T74" fmla="*/ 536 w 614"/>
              <a:gd name="T75" fmla="*/ 197 h 547"/>
              <a:gd name="T76" fmla="*/ 456 w 614"/>
              <a:gd name="T77" fmla="*/ 237 h 547"/>
              <a:gd name="T78" fmla="*/ 475 w 614"/>
              <a:gd name="T79" fmla="*/ 148 h 547"/>
              <a:gd name="T80" fmla="*/ 542 w 614"/>
              <a:gd name="T81" fmla="*/ 156 h 547"/>
              <a:gd name="T82" fmla="*/ 536 w 614"/>
              <a:gd name="T83" fmla="*/ 19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4" h="547">
                <a:moveTo>
                  <a:pt x="567" y="109"/>
                </a:moveTo>
                <a:cubicBezTo>
                  <a:pt x="543" y="93"/>
                  <a:pt x="506" y="88"/>
                  <a:pt x="475" y="94"/>
                </a:cubicBezTo>
                <a:cubicBezTo>
                  <a:pt x="475" y="85"/>
                  <a:pt x="474" y="76"/>
                  <a:pt x="472" y="67"/>
                </a:cubicBezTo>
                <a:cubicBezTo>
                  <a:pt x="471" y="67"/>
                  <a:pt x="471" y="67"/>
                  <a:pt x="471" y="67"/>
                </a:cubicBezTo>
                <a:cubicBezTo>
                  <a:pt x="490" y="67"/>
                  <a:pt x="505" y="52"/>
                  <a:pt x="505" y="33"/>
                </a:cubicBezTo>
                <a:cubicBezTo>
                  <a:pt x="505" y="15"/>
                  <a:pt x="490" y="0"/>
                  <a:pt x="47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11" y="0"/>
                  <a:pt x="96" y="15"/>
                  <a:pt x="96" y="33"/>
                </a:cubicBezTo>
                <a:cubicBezTo>
                  <a:pt x="96" y="52"/>
                  <a:pt x="111" y="67"/>
                  <a:pt x="129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27" y="74"/>
                  <a:pt x="126" y="82"/>
                  <a:pt x="125" y="90"/>
                </a:cubicBezTo>
                <a:cubicBezTo>
                  <a:pt x="99" y="93"/>
                  <a:pt x="72" y="96"/>
                  <a:pt x="48" y="107"/>
                </a:cubicBezTo>
                <a:cubicBezTo>
                  <a:pt x="11" y="124"/>
                  <a:pt x="0" y="169"/>
                  <a:pt x="10" y="206"/>
                </a:cubicBezTo>
                <a:cubicBezTo>
                  <a:pt x="29" y="267"/>
                  <a:pt x="109" y="287"/>
                  <a:pt x="170" y="291"/>
                </a:cubicBezTo>
                <a:cubicBezTo>
                  <a:pt x="190" y="323"/>
                  <a:pt x="215" y="348"/>
                  <a:pt x="243" y="362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12" y="476"/>
                  <a:pt x="212" y="476"/>
                  <a:pt x="212" y="476"/>
                </a:cubicBezTo>
                <a:cubicBezTo>
                  <a:pt x="193" y="476"/>
                  <a:pt x="177" y="492"/>
                  <a:pt x="177" y="511"/>
                </a:cubicBezTo>
                <a:cubicBezTo>
                  <a:pt x="177" y="531"/>
                  <a:pt x="193" y="547"/>
                  <a:pt x="212" y="547"/>
                </a:cubicBezTo>
                <a:cubicBezTo>
                  <a:pt x="388" y="547"/>
                  <a:pt x="388" y="547"/>
                  <a:pt x="388" y="547"/>
                </a:cubicBezTo>
                <a:cubicBezTo>
                  <a:pt x="408" y="547"/>
                  <a:pt x="424" y="531"/>
                  <a:pt x="424" y="511"/>
                </a:cubicBezTo>
                <a:cubicBezTo>
                  <a:pt x="424" y="492"/>
                  <a:pt x="408" y="476"/>
                  <a:pt x="388" y="476"/>
                </a:cubicBezTo>
                <a:cubicBezTo>
                  <a:pt x="357" y="476"/>
                  <a:pt x="357" y="476"/>
                  <a:pt x="357" y="476"/>
                </a:cubicBezTo>
                <a:cubicBezTo>
                  <a:pt x="357" y="362"/>
                  <a:pt x="357" y="362"/>
                  <a:pt x="357" y="362"/>
                </a:cubicBezTo>
                <a:cubicBezTo>
                  <a:pt x="383" y="349"/>
                  <a:pt x="406" y="327"/>
                  <a:pt x="425" y="300"/>
                </a:cubicBezTo>
                <a:cubicBezTo>
                  <a:pt x="484" y="285"/>
                  <a:pt x="560" y="263"/>
                  <a:pt x="593" y="209"/>
                </a:cubicBezTo>
                <a:cubicBezTo>
                  <a:pt x="614" y="176"/>
                  <a:pt x="598" y="129"/>
                  <a:pt x="567" y="109"/>
                </a:cubicBezTo>
                <a:close/>
                <a:moveTo>
                  <a:pt x="64" y="197"/>
                </a:moveTo>
                <a:cubicBezTo>
                  <a:pt x="53" y="181"/>
                  <a:pt x="58" y="158"/>
                  <a:pt x="77" y="151"/>
                </a:cubicBezTo>
                <a:cubicBezTo>
                  <a:pt x="92" y="145"/>
                  <a:pt x="108" y="143"/>
                  <a:pt x="125" y="142"/>
                </a:cubicBezTo>
                <a:cubicBezTo>
                  <a:pt x="127" y="176"/>
                  <a:pt x="134" y="208"/>
                  <a:pt x="144" y="236"/>
                </a:cubicBezTo>
                <a:cubicBezTo>
                  <a:pt x="112" y="232"/>
                  <a:pt x="80" y="221"/>
                  <a:pt x="64" y="197"/>
                </a:cubicBezTo>
                <a:close/>
                <a:moveTo>
                  <a:pt x="299" y="266"/>
                </a:moveTo>
                <a:cubicBezTo>
                  <a:pt x="257" y="266"/>
                  <a:pt x="223" y="232"/>
                  <a:pt x="223" y="190"/>
                </a:cubicBezTo>
                <a:cubicBezTo>
                  <a:pt x="223" y="148"/>
                  <a:pt x="257" y="114"/>
                  <a:pt x="299" y="114"/>
                </a:cubicBezTo>
                <a:cubicBezTo>
                  <a:pt x="341" y="114"/>
                  <a:pt x="375" y="148"/>
                  <a:pt x="375" y="190"/>
                </a:cubicBezTo>
                <a:cubicBezTo>
                  <a:pt x="375" y="232"/>
                  <a:pt x="341" y="266"/>
                  <a:pt x="299" y="266"/>
                </a:cubicBezTo>
                <a:close/>
                <a:moveTo>
                  <a:pt x="536" y="197"/>
                </a:moveTo>
                <a:cubicBezTo>
                  <a:pt x="514" y="216"/>
                  <a:pt x="485" y="228"/>
                  <a:pt x="456" y="237"/>
                </a:cubicBezTo>
                <a:cubicBezTo>
                  <a:pt x="466" y="210"/>
                  <a:pt x="472" y="180"/>
                  <a:pt x="475" y="148"/>
                </a:cubicBezTo>
                <a:cubicBezTo>
                  <a:pt x="494" y="141"/>
                  <a:pt x="528" y="142"/>
                  <a:pt x="542" y="156"/>
                </a:cubicBezTo>
                <a:cubicBezTo>
                  <a:pt x="557" y="172"/>
                  <a:pt x="550" y="184"/>
                  <a:pt x="536" y="19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4951412" y="4345084"/>
            <a:ext cx="320039" cy="320040"/>
            <a:chOff x="10693400" y="869950"/>
            <a:chExt cx="411162" cy="41116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Freeform 18"/>
            <p:cNvSpPr>
              <a:spLocks noEditPoints="1"/>
            </p:cNvSpPr>
            <p:nvPr/>
          </p:nvSpPr>
          <p:spPr bwMode="auto">
            <a:xfrm>
              <a:off x="10693400" y="869950"/>
              <a:ext cx="411162" cy="411163"/>
            </a:xfrm>
            <a:custGeom>
              <a:avLst/>
              <a:gdLst>
                <a:gd name="T0" fmla="*/ 246 w 491"/>
                <a:gd name="T1" fmla="*/ 0 h 491"/>
                <a:gd name="T2" fmla="*/ 0 w 491"/>
                <a:gd name="T3" fmla="*/ 245 h 491"/>
                <a:gd name="T4" fmla="*/ 246 w 491"/>
                <a:gd name="T5" fmla="*/ 491 h 491"/>
                <a:gd name="T6" fmla="*/ 491 w 491"/>
                <a:gd name="T7" fmla="*/ 245 h 491"/>
                <a:gd name="T8" fmla="*/ 246 w 491"/>
                <a:gd name="T9" fmla="*/ 0 h 491"/>
                <a:gd name="T10" fmla="*/ 276 w 491"/>
                <a:gd name="T11" fmla="*/ 447 h 491"/>
                <a:gd name="T12" fmla="*/ 246 w 491"/>
                <a:gd name="T13" fmla="*/ 426 h 491"/>
                <a:gd name="T14" fmla="*/ 215 w 491"/>
                <a:gd name="T15" fmla="*/ 447 h 491"/>
                <a:gd name="T16" fmla="*/ 44 w 491"/>
                <a:gd name="T17" fmla="*/ 276 h 491"/>
                <a:gd name="T18" fmla="*/ 65 w 491"/>
                <a:gd name="T19" fmla="*/ 245 h 491"/>
                <a:gd name="T20" fmla="*/ 44 w 491"/>
                <a:gd name="T21" fmla="*/ 215 h 491"/>
                <a:gd name="T22" fmla="*/ 215 w 491"/>
                <a:gd name="T23" fmla="*/ 44 h 491"/>
                <a:gd name="T24" fmla="*/ 246 w 491"/>
                <a:gd name="T25" fmla="*/ 65 h 491"/>
                <a:gd name="T26" fmla="*/ 276 w 491"/>
                <a:gd name="T27" fmla="*/ 44 h 491"/>
                <a:gd name="T28" fmla="*/ 447 w 491"/>
                <a:gd name="T29" fmla="*/ 215 h 491"/>
                <a:gd name="T30" fmla="*/ 426 w 491"/>
                <a:gd name="T31" fmla="*/ 245 h 491"/>
                <a:gd name="T32" fmla="*/ 447 w 491"/>
                <a:gd name="T33" fmla="*/ 276 h 491"/>
                <a:gd name="T34" fmla="*/ 276 w 491"/>
                <a:gd name="T35" fmla="*/ 44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1" h="491">
                  <a:moveTo>
                    <a:pt x="246" y="0"/>
                  </a:moveTo>
                  <a:cubicBezTo>
                    <a:pt x="110" y="0"/>
                    <a:pt x="0" y="110"/>
                    <a:pt x="0" y="245"/>
                  </a:cubicBezTo>
                  <a:cubicBezTo>
                    <a:pt x="0" y="381"/>
                    <a:pt x="110" y="491"/>
                    <a:pt x="246" y="491"/>
                  </a:cubicBezTo>
                  <a:cubicBezTo>
                    <a:pt x="381" y="491"/>
                    <a:pt x="491" y="381"/>
                    <a:pt x="491" y="245"/>
                  </a:cubicBezTo>
                  <a:cubicBezTo>
                    <a:pt x="491" y="110"/>
                    <a:pt x="381" y="0"/>
                    <a:pt x="246" y="0"/>
                  </a:cubicBezTo>
                  <a:close/>
                  <a:moveTo>
                    <a:pt x="276" y="447"/>
                  </a:moveTo>
                  <a:cubicBezTo>
                    <a:pt x="271" y="435"/>
                    <a:pt x="259" y="426"/>
                    <a:pt x="246" y="426"/>
                  </a:cubicBezTo>
                  <a:cubicBezTo>
                    <a:pt x="232" y="426"/>
                    <a:pt x="220" y="435"/>
                    <a:pt x="215" y="447"/>
                  </a:cubicBezTo>
                  <a:cubicBezTo>
                    <a:pt x="127" y="434"/>
                    <a:pt x="57" y="364"/>
                    <a:pt x="44" y="276"/>
                  </a:cubicBezTo>
                  <a:cubicBezTo>
                    <a:pt x="56" y="271"/>
                    <a:pt x="65" y="259"/>
                    <a:pt x="65" y="245"/>
                  </a:cubicBezTo>
                  <a:cubicBezTo>
                    <a:pt x="65" y="232"/>
                    <a:pt x="56" y="220"/>
                    <a:pt x="44" y="215"/>
                  </a:cubicBezTo>
                  <a:cubicBezTo>
                    <a:pt x="57" y="127"/>
                    <a:pt x="127" y="57"/>
                    <a:pt x="215" y="44"/>
                  </a:cubicBezTo>
                  <a:cubicBezTo>
                    <a:pt x="220" y="56"/>
                    <a:pt x="232" y="65"/>
                    <a:pt x="246" y="65"/>
                  </a:cubicBezTo>
                  <a:cubicBezTo>
                    <a:pt x="259" y="65"/>
                    <a:pt x="271" y="56"/>
                    <a:pt x="276" y="44"/>
                  </a:cubicBezTo>
                  <a:cubicBezTo>
                    <a:pt x="364" y="57"/>
                    <a:pt x="434" y="127"/>
                    <a:pt x="447" y="215"/>
                  </a:cubicBezTo>
                  <a:cubicBezTo>
                    <a:pt x="435" y="220"/>
                    <a:pt x="426" y="232"/>
                    <a:pt x="426" y="245"/>
                  </a:cubicBezTo>
                  <a:cubicBezTo>
                    <a:pt x="426" y="259"/>
                    <a:pt x="435" y="271"/>
                    <a:pt x="447" y="276"/>
                  </a:cubicBezTo>
                  <a:cubicBezTo>
                    <a:pt x="434" y="364"/>
                    <a:pt x="364" y="434"/>
                    <a:pt x="276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10769600" y="1000125"/>
              <a:ext cx="206375" cy="107950"/>
            </a:xfrm>
            <a:custGeom>
              <a:avLst/>
              <a:gdLst>
                <a:gd name="T0" fmla="*/ 228 w 245"/>
                <a:gd name="T1" fmla="*/ 0 h 129"/>
                <a:gd name="T2" fmla="*/ 171 w 245"/>
                <a:gd name="T3" fmla="*/ 56 h 129"/>
                <a:gd name="T4" fmla="*/ 155 w 245"/>
                <a:gd name="T5" fmla="*/ 52 h 129"/>
                <a:gd name="T6" fmla="*/ 118 w 245"/>
                <a:gd name="T7" fmla="*/ 78 h 129"/>
                <a:gd name="T8" fmla="*/ 0 w 245"/>
                <a:gd name="T9" fmla="*/ 78 h 129"/>
                <a:gd name="T10" fmla="*/ 0 w 245"/>
                <a:gd name="T11" fmla="*/ 103 h 129"/>
                <a:gd name="T12" fmla="*/ 118 w 245"/>
                <a:gd name="T13" fmla="*/ 103 h 129"/>
                <a:gd name="T14" fmla="*/ 155 w 245"/>
                <a:gd name="T15" fmla="*/ 129 h 129"/>
                <a:gd name="T16" fmla="*/ 193 w 245"/>
                <a:gd name="T17" fmla="*/ 90 h 129"/>
                <a:gd name="T18" fmla="*/ 189 w 245"/>
                <a:gd name="T19" fmla="*/ 74 h 129"/>
                <a:gd name="T20" fmla="*/ 245 w 245"/>
                <a:gd name="T21" fmla="*/ 17 h 129"/>
                <a:gd name="T22" fmla="*/ 228 w 245"/>
                <a:gd name="T2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129">
                  <a:moveTo>
                    <a:pt x="228" y="0"/>
                  </a:moveTo>
                  <a:cubicBezTo>
                    <a:pt x="171" y="56"/>
                    <a:pt x="171" y="56"/>
                    <a:pt x="171" y="56"/>
                  </a:cubicBezTo>
                  <a:cubicBezTo>
                    <a:pt x="166" y="54"/>
                    <a:pt x="161" y="52"/>
                    <a:pt x="155" y="52"/>
                  </a:cubicBezTo>
                  <a:cubicBezTo>
                    <a:pt x="138" y="52"/>
                    <a:pt x="124" y="63"/>
                    <a:pt x="118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24" y="118"/>
                    <a:pt x="138" y="129"/>
                    <a:pt x="155" y="129"/>
                  </a:cubicBezTo>
                  <a:cubicBezTo>
                    <a:pt x="176" y="129"/>
                    <a:pt x="193" y="112"/>
                    <a:pt x="193" y="90"/>
                  </a:cubicBezTo>
                  <a:cubicBezTo>
                    <a:pt x="193" y="84"/>
                    <a:pt x="191" y="79"/>
                    <a:pt x="189" y="74"/>
                  </a:cubicBezTo>
                  <a:cubicBezTo>
                    <a:pt x="245" y="17"/>
                    <a:pt x="245" y="17"/>
                    <a:pt x="245" y="17"/>
                  </a:cubicBez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313612" y="1317404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4" name="Freeform 33"/>
          <p:cNvSpPr/>
          <p:nvPr/>
        </p:nvSpPr>
        <p:spPr>
          <a:xfrm>
            <a:off x="7008812" y="2155604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 flipH="1">
            <a:off x="3198812" y="2155604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22612" y="1317404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7" name="Freeform 36"/>
          <p:cNvSpPr/>
          <p:nvPr/>
        </p:nvSpPr>
        <p:spPr>
          <a:xfrm flipH="1" flipV="1">
            <a:off x="3198812" y="5419504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22612" y="5864004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9" name="Freeform 38"/>
          <p:cNvSpPr/>
          <p:nvPr/>
        </p:nvSpPr>
        <p:spPr>
          <a:xfrm flipV="1">
            <a:off x="7008812" y="5419504"/>
            <a:ext cx="2057400" cy="5969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444500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13612" y="5864004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64512" y="2689004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7542212" y="3133504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47912" y="2752504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6" name="Freeform 45"/>
          <p:cNvSpPr/>
          <p:nvPr/>
        </p:nvSpPr>
        <p:spPr>
          <a:xfrm flipH="1" flipV="1">
            <a:off x="2424112" y="3209704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0612" y="4359140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8" name="Freeform 47"/>
          <p:cNvSpPr/>
          <p:nvPr/>
        </p:nvSpPr>
        <p:spPr>
          <a:xfrm flipH="1" flipV="1">
            <a:off x="2436812" y="4816340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88312" y="4365404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0" name="Freeform 49"/>
          <p:cNvSpPr/>
          <p:nvPr/>
        </p:nvSpPr>
        <p:spPr>
          <a:xfrm flipV="1">
            <a:off x="7466012" y="4809904"/>
            <a:ext cx="2438400" cy="3810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2686050"/>
              <a:gd name="connsiteY0" fmla="*/ 444500 h 444500"/>
              <a:gd name="connsiteX1" fmla="*/ 753241 w 2686050"/>
              <a:gd name="connsiteY1" fmla="*/ 0 h 444500"/>
              <a:gd name="connsiteX2" fmla="*/ 2686050 w 26860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444500">
                <a:moveTo>
                  <a:pt x="0" y="444500"/>
                </a:moveTo>
                <a:lnTo>
                  <a:pt x="753241" y="0"/>
                </a:lnTo>
                <a:lnTo>
                  <a:pt x="2686050" y="0"/>
                </a:lnTo>
              </a:path>
            </a:pathLst>
          </a:custGeom>
          <a:ln w="28575" cap="rnd">
            <a:solidFill>
              <a:srgbClr val="6D6D6D"/>
            </a:solidFill>
            <a:prstDash val="solid"/>
            <a:round/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 Step Origami Diagram for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7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487068" y="2362200"/>
            <a:ext cx="3364708" cy="3349412"/>
            <a:chOff x="5104923" y="2290763"/>
            <a:chExt cx="2130743" cy="2121057"/>
          </a:xfrm>
          <a:effectLst>
            <a:outerShdw blurRad="342900" algn="ctr" rotWithShape="0">
              <a:prstClr val="black">
                <a:alpha val="62000"/>
              </a:prstClr>
            </a:outerShdw>
          </a:effectLst>
        </p:grpSpPr>
        <p:sp>
          <p:nvSpPr>
            <p:cNvPr id="4" name="Freeform 3"/>
            <p:cNvSpPr/>
            <p:nvPr/>
          </p:nvSpPr>
          <p:spPr>
            <a:xfrm>
              <a:off x="5110955" y="2295525"/>
              <a:ext cx="1061667" cy="106330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9656"/>
                <a:gd name="connsiteY0" fmla="*/ 0 h 1057275"/>
                <a:gd name="connsiteX1" fmla="*/ 1059656 w 1059656"/>
                <a:gd name="connsiteY1" fmla="*/ 1057275 h 1057275"/>
                <a:gd name="connsiteX2" fmla="*/ 1059656 w 1059656"/>
                <a:gd name="connsiteY2" fmla="*/ 195262 h 1057275"/>
                <a:gd name="connsiteX3" fmla="*/ 0 w 1059656"/>
                <a:gd name="connsiteY3" fmla="*/ 0 h 1057275"/>
                <a:gd name="connsiteX0" fmla="*/ 0 w 1061667"/>
                <a:gd name="connsiteY0" fmla="*/ 0 h 1063307"/>
                <a:gd name="connsiteX1" fmla="*/ 1061667 w 1061667"/>
                <a:gd name="connsiteY1" fmla="*/ 1063307 h 1063307"/>
                <a:gd name="connsiteX2" fmla="*/ 1059656 w 1061667"/>
                <a:gd name="connsiteY2" fmla="*/ 195262 h 1063307"/>
                <a:gd name="connsiteX3" fmla="*/ 0 w 1061667"/>
                <a:gd name="connsiteY3" fmla="*/ 0 h 106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667" h="1063307">
                  <a:moveTo>
                    <a:pt x="0" y="0"/>
                  </a:moveTo>
                  <a:lnTo>
                    <a:pt x="1061667" y="1063307"/>
                  </a:lnTo>
                  <a:cubicBezTo>
                    <a:pt x="1060997" y="773959"/>
                    <a:pt x="1060326" y="484610"/>
                    <a:pt x="1059656" y="195262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 flipH="1">
              <a:off x="6170611" y="2290763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V="1">
              <a:off x="5104923" y="3337720"/>
              <a:ext cx="1069069" cy="10693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9656"/>
                <a:gd name="connsiteY0" fmla="*/ 0 h 1057274"/>
                <a:gd name="connsiteX1" fmla="*/ 1059656 w 1059656"/>
                <a:gd name="connsiteY1" fmla="*/ 1057274 h 1057274"/>
                <a:gd name="connsiteX2" fmla="*/ 1059656 w 1059656"/>
                <a:gd name="connsiteY2" fmla="*/ 195261 h 1057274"/>
                <a:gd name="connsiteX3" fmla="*/ 0 w 1059656"/>
                <a:gd name="connsiteY3" fmla="*/ 0 h 1057274"/>
                <a:gd name="connsiteX0" fmla="*/ 0 w 1065688"/>
                <a:gd name="connsiteY0" fmla="*/ 0 h 1054258"/>
                <a:gd name="connsiteX1" fmla="*/ 1065688 w 1065688"/>
                <a:gd name="connsiteY1" fmla="*/ 1054258 h 1054258"/>
                <a:gd name="connsiteX2" fmla="*/ 1065688 w 1065688"/>
                <a:gd name="connsiteY2" fmla="*/ 192245 h 1054258"/>
                <a:gd name="connsiteX3" fmla="*/ 0 w 1065688"/>
                <a:gd name="connsiteY3" fmla="*/ 0 h 1054258"/>
                <a:gd name="connsiteX0" fmla="*/ 0 w 1065688"/>
                <a:gd name="connsiteY0" fmla="*/ 0 h 1060290"/>
                <a:gd name="connsiteX1" fmla="*/ 1059656 w 1065688"/>
                <a:gd name="connsiteY1" fmla="*/ 1060290 h 1060290"/>
                <a:gd name="connsiteX2" fmla="*/ 1065688 w 1065688"/>
                <a:gd name="connsiteY2" fmla="*/ 192245 h 1060290"/>
                <a:gd name="connsiteX3" fmla="*/ 0 w 1065688"/>
                <a:gd name="connsiteY3" fmla="*/ 0 h 1060290"/>
                <a:gd name="connsiteX0" fmla="*/ 0 w 1069069"/>
                <a:gd name="connsiteY0" fmla="*/ 0 h 1069337"/>
                <a:gd name="connsiteX1" fmla="*/ 1068704 w 1069069"/>
                <a:gd name="connsiteY1" fmla="*/ 1069337 h 1069337"/>
                <a:gd name="connsiteX2" fmla="*/ 1065688 w 1069069"/>
                <a:gd name="connsiteY2" fmla="*/ 192245 h 1069337"/>
                <a:gd name="connsiteX3" fmla="*/ 0 w 1069069"/>
                <a:gd name="connsiteY3" fmla="*/ 0 h 106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069" h="1069337">
                  <a:moveTo>
                    <a:pt x="0" y="0"/>
                  </a:moveTo>
                  <a:lnTo>
                    <a:pt x="1068704" y="1069337"/>
                  </a:lnTo>
                  <a:cubicBezTo>
                    <a:pt x="1070715" y="779989"/>
                    <a:pt x="1063677" y="481593"/>
                    <a:pt x="1065688" y="19224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 flipV="1">
              <a:off x="6170612" y="3352799"/>
              <a:ext cx="1065054" cy="1059021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62038"/>
                <a:gd name="connsiteY0" fmla="*/ 0 h 1062037"/>
                <a:gd name="connsiteX1" fmla="*/ 1062038 w 1062038"/>
                <a:gd name="connsiteY1" fmla="*/ 1062037 h 1062037"/>
                <a:gd name="connsiteX2" fmla="*/ 1062038 w 1062038"/>
                <a:gd name="connsiteY2" fmla="*/ 200024 h 1062037"/>
                <a:gd name="connsiteX3" fmla="*/ 0 w 1062038"/>
                <a:gd name="connsiteY3" fmla="*/ 0 h 1062037"/>
                <a:gd name="connsiteX0" fmla="*/ 0 w 1065054"/>
                <a:gd name="connsiteY0" fmla="*/ 0 h 1059021"/>
                <a:gd name="connsiteX1" fmla="*/ 1065054 w 1065054"/>
                <a:gd name="connsiteY1" fmla="*/ 1059021 h 1059021"/>
                <a:gd name="connsiteX2" fmla="*/ 1065054 w 1065054"/>
                <a:gd name="connsiteY2" fmla="*/ 197008 h 1059021"/>
                <a:gd name="connsiteX3" fmla="*/ 0 w 1065054"/>
                <a:gd name="connsiteY3" fmla="*/ 0 h 10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054" h="1059021">
                  <a:moveTo>
                    <a:pt x="0" y="0"/>
                  </a:moveTo>
                  <a:lnTo>
                    <a:pt x="1065054" y="1059021"/>
                  </a:lnTo>
                  <a:lnTo>
                    <a:pt x="1065054" y="1970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5400000" flipV="1">
              <a:off x="5114530" y="2296322"/>
              <a:ext cx="1059653" cy="1057272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57275"/>
                <a:gd name="connsiteY0" fmla="*/ 0 h 1059656"/>
                <a:gd name="connsiteX1" fmla="*/ 1057275 w 1057275"/>
                <a:gd name="connsiteY1" fmla="*/ 1059656 h 1059656"/>
                <a:gd name="connsiteX2" fmla="*/ 1057275 w 1057275"/>
                <a:gd name="connsiteY2" fmla="*/ 197643 h 1059656"/>
                <a:gd name="connsiteX3" fmla="*/ 0 w 1057275"/>
                <a:gd name="connsiteY3" fmla="*/ 0 h 1059656"/>
                <a:gd name="connsiteX0" fmla="*/ 0 w 1057272"/>
                <a:gd name="connsiteY0" fmla="*/ 0 h 1057272"/>
                <a:gd name="connsiteX1" fmla="*/ 1057272 w 1057272"/>
                <a:gd name="connsiteY1" fmla="*/ 1057272 h 1057272"/>
                <a:gd name="connsiteX2" fmla="*/ 1057272 w 1057272"/>
                <a:gd name="connsiteY2" fmla="*/ 195259 h 1057272"/>
                <a:gd name="connsiteX3" fmla="*/ 0 w 1057272"/>
                <a:gd name="connsiteY3" fmla="*/ 0 h 1057272"/>
                <a:gd name="connsiteX0" fmla="*/ 0 w 1059653"/>
                <a:gd name="connsiteY0" fmla="*/ 0 h 1057272"/>
                <a:gd name="connsiteX1" fmla="*/ 1059653 w 1059653"/>
                <a:gd name="connsiteY1" fmla="*/ 1057272 h 1057272"/>
                <a:gd name="connsiteX2" fmla="*/ 1059653 w 1059653"/>
                <a:gd name="connsiteY2" fmla="*/ 195259 h 1057272"/>
                <a:gd name="connsiteX3" fmla="*/ 0 w 1059653"/>
                <a:gd name="connsiteY3" fmla="*/ 0 h 105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653" h="1057272">
                  <a:moveTo>
                    <a:pt x="0" y="0"/>
                  </a:moveTo>
                  <a:lnTo>
                    <a:pt x="1059653" y="1057272"/>
                  </a:lnTo>
                  <a:lnTo>
                    <a:pt x="1059653" y="19525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5113336" y="3350419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6200000" flipH="1" flipV="1">
              <a:off x="6164658" y="2293938"/>
              <a:ext cx="1062037" cy="1059655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  <a:gd name="connsiteX0" fmla="*/ 0 w 1062037"/>
                <a:gd name="connsiteY0" fmla="*/ 0 h 1059655"/>
                <a:gd name="connsiteX1" fmla="*/ 1062037 w 1062037"/>
                <a:gd name="connsiteY1" fmla="*/ 1059655 h 1059655"/>
                <a:gd name="connsiteX2" fmla="*/ 1062037 w 1062037"/>
                <a:gd name="connsiteY2" fmla="*/ 197642 h 1059655"/>
                <a:gd name="connsiteX3" fmla="*/ 0 w 1062037"/>
                <a:gd name="connsiteY3" fmla="*/ 0 h 10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037" h="1059655">
                  <a:moveTo>
                    <a:pt x="0" y="0"/>
                  </a:moveTo>
                  <a:lnTo>
                    <a:pt x="1062037" y="1059655"/>
                  </a:lnTo>
                  <a:lnTo>
                    <a:pt x="1062037" y="19764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5400000" flipH="1">
              <a:off x="6168230" y="3350419"/>
              <a:ext cx="1057275" cy="1062037"/>
            </a:xfrm>
            <a:custGeom>
              <a:avLst/>
              <a:gdLst>
                <a:gd name="connsiteX0" fmla="*/ 0 w 1059657"/>
                <a:gd name="connsiteY0" fmla="*/ 0 h 1066800"/>
                <a:gd name="connsiteX1" fmla="*/ 1059657 w 1059657"/>
                <a:gd name="connsiteY1" fmla="*/ 1066800 h 1066800"/>
                <a:gd name="connsiteX2" fmla="*/ 1059657 w 1059657"/>
                <a:gd name="connsiteY2" fmla="*/ 204787 h 1066800"/>
                <a:gd name="connsiteX3" fmla="*/ 0 w 1059657"/>
                <a:gd name="connsiteY3" fmla="*/ 0 h 1066800"/>
                <a:gd name="connsiteX0" fmla="*/ 0 w 1066800"/>
                <a:gd name="connsiteY0" fmla="*/ 0 h 1069181"/>
                <a:gd name="connsiteX1" fmla="*/ 1066800 w 1066800"/>
                <a:gd name="connsiteY1" fmla="*/ 1069181 h 1069181"/>
                <a:gd name="connsiteX2" fmla="*/ 1066800 w 1066800"/>
                <a:gd name="connsiteY2" fmla="*/ 207168 h 1069181"/>
                <a:gd name="connsiteX3" fmla="*/ 0 w 1066800"/>
                <a:gd name="connsiteY3" fmla="*/ 0 h 1069181"/>
                <a:gd name="connsiteX0" fmla="*/ 0 w 1057275"/>
                <a:gd name="connsiteY0" fmla="*/ 0 h 1066800"/>
                <a:gd name="connsiteX1" fmla="*/ 1057275 w 1057275"/>
                <a:gd name="connsiteY1" fmla="*/ 1066800 h 1066800"/>
                <a:gd name="connsiteX2" fmla="*/ 1057275 w 1057275"/>
                <a:gd name="connsiteY2" fmla="*/ 204787 h 1066800"/>
                <a:gd name="connsiteX3" fmla="*/ 0 w 1057275"/>
                <a:gd name="connsiteY3" fmla="*/ 0 h 1066800"/>
                <a:gd name="connsiteX0" fmla="*/ 0 w 1057275"/>
                <a:gd name="connsiteY0" fmla="*/ 0 h 1062037"/>
                <a:gd name="connsiteX1" fmla="*/ 1057275 w 1057275"/>
                <a:gd name="connsiteY1" fmla="*/ 1062037 h 1062037"/>
                <a:gd name="connsiteX2" fmla="*/ 1057275 w 1057275"/>
                <a:gd name="connsiteY2" fmla="*/ 200024 h 1062037"/>
                <a:gd name="connsiteX3" fmla="*/ 0 w 1057275"/>
                <a:gd name="connsiteY3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062037">
                  <a:moveTo>
                    <a:pt x="0" y="0"/>
                  </a:moveTo>
                  <a:lnTo>
                    <a:pt x="1057275" y="1062037"/>
                  </a:lnTo>
                  <a:lnTo>
                    <a:pt x="1057275" y="2000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5"/>
          <p:cNvSpPr>
            <a:spLocks noChangeAspect="1" noEditPoints="1"/>
          </p:cNvSpPr>
          <p:nvPr/>
        </p:nvSpPr>
        <p:spPr bwMode="auto">
          <a:xfrm>
            <a:off x="5027612" y="3383968"/>
            <a:ext cx="324485" cy="320040"/>
          </a:xfrm>
          <a:custGeom>
            <a:avLst/>
            <a:gdLst>
              <a:gd name="T0" fmla="*/ 414 w 414"/>
              <a:gd name="T1" fmla="*/ 167 h 408"/>
              <a:gd name="T2" fmla="*/ 330 w 414"/>
              <a:gd name="T3" fmla="*/ 145 h 408"/>
              <a:gd name="T4" fmla="*/ 327 w 414"/>
              <a:gd name="T5" fmla="*/ 33 h 408"/>
              <a:gd name="T6" fmla="*/ 252 w 414"/>
              <a:gd name="T7" fmla="*/ 73 h 408"/>
              <a:gd name="T8" fmla="*/ 209 w 414"/>
              <a:gd name="T9" fmla="*/ 0 h 408"/>
              <a:gd name="T10" fmla="*/ 163 w 414"/>
              <a:gd name="T11" fmla="*/ 73 h 408"/>
              <a:gd name="T12" fmla="*/ 88 w 414"/>
              <a:gd name="T13" fmla="*/ 33 h 408"/>
              <a:gd name="T14" fmla="*/ 84 w 414"/>
              <a:gd name="T15" fmla="*/ 145 h 408"/>
              <a:gd name="T16" fmla="*/ 0 w 414"/>
              <a:gd name="T17" fmla="*/ 167 h 408"/>
              <a:gd name="T18" fmla="*/ 82 w 414"/>
              <a:gd name="T19" fmla="*/ 249 h 408"/>
              <a:gd name="T20" fmla="*/ 34 w 414"/>
              <a:gd name="T21" fmla="*/ 322 h 408"/>
              <a:gd name="T22" fmla="*/ 153 w 414"/>
              <a:gd name="T23" fmla="*/ 321 h 408"/>
              <a:gd name="T24" fmla="*/ 169 w 414"/>
              <a:gd name="T25" fmla="*/ 408 h 408"/>
              <a:gd name="T26" fmla="*/ 245 w 414"/>
              <a:gd name="T27" fmla="*/ 408 h 408"/>
              <a:gd name="T28" fmla="*/ 261 w 414"/>
              <a:gd name="T29" fmla="*/ 321 h 408"/>
              <a:gd name="T30" fmla="*/ 380 w 414"/>
              <a:gd name="T31" fmla="*/ 322 h 408"/>
              <a:gd name="T32" fmla="*/ 332 w 414"/>
              <a:gd name="T33" fmla="*/ 249 h 408"/>
              <a:gd name="T34" fmla="*/ 280 w 414"/>
              <a:gd name="T35" fmla="*/ 219 h 408"/>
              <a:gd name="T36" fmla="*/ 276 w 414"/>
              <a:gd name="T37" fmla="*/ 232 h 408"/>
              <a:gd name="T38" fmla="*/ 269 w 414"/>
              <a:gd name="T39" fmla="*/ 245 h 408"/>
              <a:gd name="T40" fmla="*/ 260 w 414"/>
              <a:gd name="T41" fmla="*/ 256 h 408"/>
              <a:gd name="T42" fmla="*/ 249 w 414"/>
              <a:gd name="T43" fmla="*/ 264 h 408"/>
              <a:gd name="T44" fmla="*/ 237 w 414"/>
              <a:gd name="T45" fmla="*/ 271 h 408"/>
              <a:gd name="T46" fmla="*/ 223 w 414"/>
              <a:gd name="T47" fmla="*/ 276 h 408"/>
              <a:gd name="T48" fmla="*/ 207 w 414"/>
              <a:gd name="T49" fmla="*/ 278 h 408"/>
              <a:gd name="T50" fmla="*/ 207 w 414"/>
              <a:gd name="T51" fmla="*/ 131 h 408"/>
              <a:gd name="T52" fmla="*/ 223 w 414"/>
              <a:gd name="T53" fmla="*/ 133 h 408"/>
              <a:gd name="T54" fmla="*/ 237 w 414"/>
              <a:gd name="T55" fmla="*/ 137 h 408"/>
              <a:gd name="T56" fmla="*/ 249 w 414"/>
              <a:gd name="T57" fmla="*/ 144 h 408"/>
              <a:gd name="T58" fmla="*/ 260 w 414"/>
              <a:gd name="T59" fmla="*/ 153 h 408"/>
              <a:gd name="T60" fmla="*/ 269 w 414"/>
              <a:gd name="T61" fmla="*/ 164 h 408"/>
              <a:gd name="T62" fmla="*/ 276 w 414"/>
              <a:gd name="T63" fmla="*/ 176 h 408"/>
              <a:gd name="T64" fmla="*/ 280 w 414"/>
              <a:gd name="T65" fmla="*/ 190 h 408"/>
              <a:gd name="T66" fmla="*/ 280 w 414"/>
              <a:gd name="T67" fmla="*/ 219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4" h="408">
                <a:moveTo>
                  <a:pt x="414" y="242"/>
                </a:moveTo>
                <a:cubicBezTo>
                  <a:pt x="414" y="167"/>
                  <a:pt x="414" y="167"/>
                  <a:pt x="414" y="167"/>
                </a:cubicBezTo>
                <a:cubicBezTo>
                  <a:pt x="336" y="160"/>
                  <a:pt x="336" y="160"/>
                  <a:pt x="336" y="160"/>
                </a:cubicBezTo>
                <a:cubicBezTo>
                  <a:pt x="334" y="155"/>
                  <a:pt x="333" y="150"/>
                  <a:pt x="330" y="145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27" y="33"/>
                  <a:pt x="327" y="33"/>
                  <a:pt x="327" y="33"/>
                </a:cubicBezTo>
                <a:cubicBezTo>
                  <a:pt x="269" y="81"/>
                  <a:pt x="269" y="81"/>
                  <a:pt x="269" y="81"/>
                </a:cubicBezTo>
                <a:cubicBezTo>
                  <a:pt x="264" y="78"/>
                  <a:pt x="258" y="75"/>
                  <a:pt x="252" y="73"/>
                </a:cubicBezTo>
                <a:cubicBezTo>
                  <a:pt x="245" y="0"/>
                  <a:pt x="245" y="0"/>
                  <a:pt x="2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57" y="75"/>
                  <a:pt x="151" y="78"/>
                  <a:pt x="145" y="81"/>
                </a:cubicBezTo>
                <a:cubicBezTo>
                  <a:pt x="88" y="33"/>
                  <a:pt x="88" y="33"/>
                  <a:pt x="88" y="33"/>
                </a:cubicBezTo>
                <a:cubicBezTo>
                  <a:pt x="34" y="86"/>
                  <a:pt x="34" y="86"/>
                  <a:pt x="34" y="86"/>
                </a:cubicBezTo>
                <a:cubicBezTo>
                  <a:pt x="84" y="145"/>
                  <a:pt x="84" y="145"/>
                  <a:pt x="84" y="145"/>
                </a:cubicBezTo>
                <a:cubicBezTo>
                  <a:pt x="82" y="150"/>
                  <a:pt x="80" y="155"/>
                  <a:pt x="78" y="160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242"/>
                  <a:pt x="0" y="242"/>
                  <a:pt x="0" y="242"/>
                </a:cubicBezTo>
                <a:cubicBezTo>
                  <a:pt x="82" y="249"/>
                  <a:pt x="82" y="249"/>
                  <a:pt x="82" y="249"/>
                </a:cubicBezTo>
                <a:cubicBezTo>
                  <a:pt x="84" y="253"/>
                  <a:pt x="85" y="256"/>
                  <a:pt x="87" y="259"/>
                </a:cubicBezTo>
                <a:cubicBezTo>
                  <a:pt x="34" y="322"/>
                  <a:pt x="34" y="322"/>
                  <a:pt x="34" y="322"/>
                </a:cubicBezTo>
                <a:cubicBezTo>
                  <a:pt x="88" y="375"/>
                  <a:pt x="88" y="375"/>
                  <a:pt x="88" y="375"/>
                </a:cubicBezTo>
                <a:cubicBezTo>
                  <a:pt x="153" y="321"/>
                  <a:pt x="153" y="321"/>
                  <a:pt x="153" y="321"/>
                </a:cubicBezTo>
                <a:cubicBezTo>
                  <a:pt x="156" y="322"/>
                  <a:pt x="159" y="323"/>
                  <a:pt x="162" y="324"/>
                </a:cubicBezTo>
                <a:cubicBezTo>
                  <a:pt x="169" y="408"/>
                  <a:pt x="169" y="408"/>
                  <a:pt x="169" y="408"/>
                </a:cubicBezTo>
                <a:cubicBezTo>
                  <a:pt x="209" y="408"/>
                  <a:pt x="209" y="408"/>
                  <a:pt x="209" y="408"/>
                </a:cubicBezTo>
                <a:cubicBezTo>
                  <a:pt x="245" y="408"/>
                  <a:pt x="245" y="408"/>
                  <a:pt x="245" y="408"/>
                </a:cubicBezTo>
                <a:cubicBezTo>
                  <a:pt x="253" y="324"/>
                  <a:pt x="253" y="324"/>
                  <a:pt x="253" y="324"/>
                </a:cubicBezTo>
                <a:cubicBezTo>
                  <a:pt x="256" y="323"/>
                  <a:pt x="258" y="322"/>
                  <a:pt x="261" y="321"/>
                </a:cubicBezTo>
                <a:cubicBezTo>
                  <a:pt x="327" y="375"/>
                  <a:pt x="327" y="375"/>
                  <a:pt x="327" y="375"/>
                </a:cubicBezTo>
                <a:cubicBezTo>
                  <a:pt x="380" y="322"/>
                  <a:pt x="380" y="322"/>
                  <a:pt x="380" y="322"/>
                </a:cubicBezTo>
                <a:cubicBezTo>
                  <a:pt x="327" y="259"/>
                  <a:pt x="327" y="259"/>
                  <a:pt x="327" y="259"/>
                </a:cubicBezTo>
                <a:cubicBezTo>
                  <a:pt x="329" y="256"/>
                  <a:pt x="331" y="253"/>
                  <a:pt x="332" y="249"/>
                </a:cubicBezTo>
                <a:lnTo>
                  <a:pt x="414" y="242"/>
                </a:lnTo>
                <a:close/>
                <a:moveTo>
                  <a:pt x="280" y="219"/>
                </a:moveTo>
                <a:cubicBezTo>
                  <a:pt x="280" y="221"/>
                  <a:pt x="279" y="222"/>
                  <a:pt x="278" y="224"/>
                </a:cubicBezTo>
                <a:cubicBezTo>
                  <a:pt x="278" y="227"/>
                  <a:pt x="277" y="230"/>
                  <a:pt x="276" y="232"/>
                </a:cubicBezTo>
                <a:cubicBezTo>
                  <a:pt x="275" y="234"/>
                  <a:pt x="274" y="236"/>
                  <a:pt x="273" y="238"/>
                </a:cubicBezTo>
                <a:cubicBezTo>
                  <a:pt x="271" y="240"/>
                  <a:pt x="270" y="243"/>
                  <a:pt x="269" y="245"/>
                </a:cubicBezTo>
                <a:cubicBezTo>
                  <a:pt x="268" y="247"/>
                  <a:pt x="266" y="248"/>
                  <a:pt x="265" y="250"/>
                </a:cubicBezTo>
                <a:cubicBezTo>
                  <a:pt x="263" y="252"/>
                  <a:pt x="262" y="254"/>
                  <a:pt x="260" y="256"/>
                </a:cubicBezTo>
                <a:cubicBezTo>
                  <a:pt x="258" y="257"/>
                  <a:pt x="256" y="259"/>
                  <a:pt x="254" y="260"/>
                </a:cubicBezTo>
                <a:cubicBezTo>
                  <a:pt x="253" y="262"/>
                  <a:pt x="251" y="263"/>
                  <a:pt x="249" y="264"/>
                </a:cubicBezTo>
                <a:cubicBezTo>
                  <a:pt x="247" y="266"/>
                  <a:pt x="245" y="267"/>
                  <a:pt x="243" y="268"/>
                </a:cubicBezTo>
                <a:cubicBezTo>
                  <a:pt x="241" y="269"/>
                  <a:pt x="239" y="270"/>
                  <a:pt x="237" y="271"/>
                </a:cubicBezTo>
                <a:cubicBezTo>
                  <a:pt x="235" y="272"/>
                  <a:pt x="232" y="273"/>
                  <a:pt x="229" y="274"/>
                </a:cubicBezTo>
                <a:cubicBezTo>
                  <a:pt x="227" y="274"/>
                  <a:pt x="225" y="275"/>
                  <a:pt x="223" y="276"/>
                </a:cubicBezTo>
                <a:cubicBezTo>
                  <a:pt x="221" y="276"/>
                  <a:pt x="218" y="276"/>
                  <a:pt x="215" y="277"/>
                </a:cubicBezTo>
                <a:cubicBezTo>
                  <a:pt x="213" y="277"/>
                  <a:pt x="210" y="278"/>
                  <a:pt x="207" y="278"/>
                </a:cubicBezTo>
                <a:cubicBezTo>
                  <a:pt x="166" y="278"/>
                  <a:pt x="133" y="245"/>
                  <a:pt x="133" y="204"/>
                </a:cubicBezTo>
                <a:cubicBezTo>
                  <a:pt x="133" y="164"/>
                  <a:pt x="166" y="131"/>
                  <a:pt x="207" y="131"/>
                </a:cubicBezTo>
                <a:cubicBezTo>
                  <a:pt x="210" y="131"/>
                  <a:pt x="213" y="131"/>
                  <a:pt x="215" y="132"/>
                </a:cubicBezTo>
                <a:cubicBezTo>
                  <a:pt x="218" y="132"/>
                  <a:pt x="221" y="132"/>
                  <a:pt x="223" y="133"/>
                </a:cubicBezTo>
                <a:cubicBezTo>
                  <a:pt x="225" y="133"/>
                  <a:pt x="227" y="134"/>
                  <a:pt x="229" y="135"/>
                </a:cubicBezTo>
                <a:cubicBezTo>
                  <a:pt x="232" y="135"/>
                  <a:pt x="235" y="136"/>
                  <a:pt x="237" y="137"/>
                </a:cubicBezTo>
                <a:cubicBezTo>
                  <a:pt x="239" y="138"/>
                  <a:pt x="241" y="139"/>
                  <a:pt x="243" y="140"/>
                </a:cubicBezTo>
                <a:cubicBezTo>
                  <a:pt x="245" y="141"/>
                  <a:pt x="247" y="142"/>
                  <a:pt x="249" y="144"/>
                </a:cubicBezTo>
                <a:cubicBezTo>
                  <a:pt x="251" y="145"/>
                  <a:pt x="253" y="147"/>
                  <a:pt x="254" y="148"/>
                </a:cubicBezTo>
                <a:cubicBezTo>
                  <a:pt x="256" y="150"/>
                  <a:pt x="258" y="151"/>
                  <a:pt x="260" y="153"/>
                </a:cubicBezTo>
                <a:cubicBezTo>
                  <a:pt x="262" y="154"/>
                  <a:pt x="263" y="156"/>
                  <a:pt x="265" y="158"/>
                </a:cubicBezTo>
                <a:cubicBezTo>
                  <a:pt x="266" y="160"/>
                  <a:pt x="268" y="162"/>
                  <a:pt x="269" y="164"/>
                </a:cubicBezTo>
                <a:cubicBezTo>
                  <a:pt x="270" y="166"/>
                  <a:pt x="271" y="168"/>
                  <a:pt x="273" y="170"/>
                </a:cubicBezTo>
                <a:cubicBezTo>
                  <a:pt x="274" y="172"/>
                  <a:pt x="275" y="174"/>
                  <a:pt x="276" y="176"/>
                </a:cubicBezTo>
                <a:cubicBezTo>
                  <a:pt x="277" y="179"/>
                  <a:pt x="278" y="182"/>
                  <a:pt x="278" y="185"/>
                </a:cubicBezTo>
                <a:cubicBezTo>
                  <a:pt x="279" y="186"/>
                  <a:pt x="280" y="188"/>
                  <a:pt x="280" y="190"/>
                </a:cubicBezTo>
                <a:cubicBezTo>
                  <a:pt x="281" y="194"/>
                  <a:pt x="281" y="199"/>
                  <a:pt x="281" y="204"/>
                </a:cubicBezTo>
                <a:cubicBezTo>
                  <a:pt x="281" y="209"/>
                  <a:pt x="281" y="214"/>
                  <a:pt x="280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 noChangeAspect="1" noEditPoints="1"/>
          </p:cNvSpPr>
          <p:nvPr/>
        </p:nvSpPr>
        <p:spPr bwMode="auto">
          <a:xfrm>
            <a:off x="6475412" y="2896288"/>
            <a:ext cx="337051" cy="320040"/>
          </a:xfrm>
          <a:custGeom>
            <a:avLst/>
            <a:gdLst>
              <a:gd name="T0" fmla="*/ 422 w 601"/>
              <a:gd name="T1" fmla="*/ 534 h 569"/>
              <a:gd name="T2" fmla="*/ 373 w 601"/>
              <a:gd name="T3" fmla="*/ 390 h 569"/>
              <a:gd name="T4" fmla="*/ 382 w 601"/>
              <a:gd name="T5" fmla="*/ 339 h 569"/>
              <a:gd name="T6" fmla="*/ 363 w 601"/>
              <a:gd name="T7" fmla="*/ 289 h 569"/>
              <a:gd name="T8" fmla="*/ 327 w 601"/>
              <a:gd name="T9" fmla="*/ 263 h 569"/>
              <a:gd name="T10" fmla="*/ 257 w 601"/>
              <a:gd name="T11" fmla="*/ 255 h 569"/>
              <a:gd name="T12" fmla="*/ 240 w 601"/>
              <a:gd name="T13" fmla="*/ 215 h 569"/>
              <a:gd name="T14" fmla="*/ 272 w 601"/>
              <a:gd name="T15" fmla="*/ 146 h 569"/>
              <a:gd name="T16" fmla="*/ 326 w 601"/>
              <a:gd name="T17" fmla="*/ 127 h 569"/>
              <a:gd name="T18" fmla="*/ 359 w 601"/>
              <a:gd name="T19" fmla="*/ 142 h 569"/>
              <a:gd name="T20" fmla="*/ 414 w 601"/>
              <a:gd name="T21" fmla="*/ 145 h 569"/>
              <a:gd name="T22" fmla="*/ 427 w 601"/>
              <a:gd name="T23" fmla="*/ 130 h 569"/>
              <a:gd name="T24" fmla="*/ 412 w 601"/>
              <a:gd name="T25" fmla="*/ 104 h 569"/>
              <a:gd name="T26" fmla="*/ 386 w 601"/>
              <a:gd name="T27" fmla="*/ 98 h 569"/>
              <a:gd name="T28" fmla="*/ 333 w 601"/>
              <a:gd name="T29" fmla="*/ 106 h 569"/>
              <a:gd name="T30" fmla="*/ 290 w 601"/>
              <a:gd name="T31" fmla="*/ 108 h 569"/>
              <a:gd name="T32" fmla="*/ 281 w 601"/>
              <a:gd name="T33" fmla="*/ 57 h 569"/>
              <a:gd name="T34" fmla="*/ 271 w 601"/>
              <a:gd name="T35" fmla="*/ 26 h 569"/>
              <a:gd name="T36" fmla="*/ 294 w 601"/>
              <a:gd name="T37" fmla="*/ 14 h 569"/>
              <a:gd name="T38" fmla="*/ 523 w 601"/>
              <a:gd name="T39" fmla="*/ 170 h 569"/>
              <a:gd name="T40" fmla="*/ 518 w 601"/>
              <a:gd name="T41" fmla="*/ 197 h 569"/>
              <a:gd name="T42" fmla="*/ 474 w 601"/>
              <a:gd name="T43" fmla="*/ 202 h 569"/>
              <a:gd name="T44" fmla="*/ 456 w 601"/>
              <a:gd name="T45" fmla="*/ 195 h 569"/>
              <a:gd name="T46" fmla="*/ 484 w 601"/>
              <a:gd name="T47" fmla="*/ 233 h 569"/>
              <a:gd name="T48" fmla="*/ 511 w 601"/>
              <a:gd name="T49" fmla="*/ 252 h 569"/>
              <a:gd name="T50" fmla="*/ 485 w 601"/>
              <a:gd name="T51" fmla="*/ 314 h 569"/>
              <a:gd name="T52" fmla="*/ 470 w 601"/>
              <a:gd name="T53" fmla="*/ 377 h 569"/>
              <a:gd name="T54" fmla="*/ 434 w 601"/>
              <a:gd name="T55" fmla="*/ 422 h 569"/>
              <a:gd name="T56" fmla="*/ 388 w 601"/>
              <a:gd name="T57" fmla="*/ 430 h 569"/>
              <a:gd name="T58" fmla="*/ 169 w 601"/>
              <a:gd name="T59" fmla="*/ 54 h 569"/>
              <a:gd name="T60" fmla="*/ 157 w 601"/>
              <a:gd name="T61" fmla="*/ 76 h 569"/>
              <a:gd name="T62" fmla="*/ 145 w 601"/>
              <a:gd name="T63" fmla="*/ 93 h 569"/>
              <a:gd name="T64" fmla="*/ 135 w 601"/>
              <a:gd name="T65" fmla="*/ 83 h 569"/>
              <a:gd name="T66" fmla="*/ 132 w 601"/>
              <a:gd name="T67" fmla="*/ 102 h 569"/>
              <a:gd name="T68" fmla="*/ 103 w 601"/>
              <a:gd name="T69" fmla="*/ 107 h 569"/>
              <a:gd name="T70" fmla="*/ 85 w 601"/>
              <a:gd name="T71" fmla="*/ 126 h 569"/>
              <a:gd name="T72" fmla="*/ 61 w 601"/>
              <a:gd name="T73" fmla="*/ 161 h 569"/>
              <a:gd name="T74" fmla="*/ 45 w 601"/>
              <a:gd name="T75" fmla="*/ 183 h 569"/>
              <a:gd name="T76" fmla="*/ 60 w 601"/>
              <a:gd name="T77" fmla="*/ 198 h 569"/>
              <a:gd name="T78" fmla="*/ 61 w 601"/>
              <a:gd name="T79" fmla="*/ 208 h 569"/>
              <a:gd name="T80" fmla="*/ 48 w 601"/>
              <a:gd name="T81" fmla="*/ 195 h 569"/>
              <a:gd name="T82" fmla="*/ 37 w 601"/>
              <a:gd name="T83" fmla="*/ 180 h 569"/>
              <a:gd name="T84" fmla="*/ 28 w 601"/>
              <a:gd name="T85" fmla="*/ 196 h 569"/>
              <a:gd name="T86" fmla="*/ 29 w 601"/>
              <a:gd name="T87" fmla="*/ 231 h 569"/>
              <a:gd name="T88" fmla="*/ 42 w 601"/>
              <a:gd name="T89" fmla="*/ 236 h 569"/>
              <a:gd name="T90" fmla="*/ 68 w 601"/>
              <a:gd name="T91" fmla="*/ 243 h 569"/>
              <a:gd name="T92" fmla="*/ 95 w 601"/>
              <a:gd name="T93" fmla="*/ 270 h 569"/>
              <a:gd name="T94" fmla="*/ 111 w 601"/>
              <a:gd name="T95" fmla="*/ 298 h 569"/>
              <a:gd name="T96" fmla="*/ 157 w 601"/>
              <a:gd name="T97" fmla="*/ 323 h 569"/>
              <a:gd name="T98" fmla="*/ 151 w 601"/>
              <a:gd name="T99" fmla="*/ 370 h 569"/>
              <a:gd name="T100" fmla="*/ 129 w 601"/>
              <a:gd name="T101" fmla="*/ 410 h 569"/>
              <a:gd name="T102" fmla="*/ 118 w 601"/>
              <a:gd name="T103" fmla="*/ 468 h 569"/>
              <a:gd name="T104" fmla="*/ 142 w 601"/>
              <a:gd name="T105" fmla="*/ 509 h 569"/>
              <a:gd name="T106" fmla="*/ 89 w 601"/>
              <a:gd name="T107" fmla="*/ 447 h 569"/>
              <a:gd name="T108" fmla="*/ 53 w 601"/>
              <a:gd name="T109" fmla="*/ 378 h 569"/>
              <a:gd name="T110" fmla="*/ 28 w 601"/>
              <a:gd name="T111" fmla="*/ 270 h 569"/>
              <a:gd name="T112" fmla="*/ 192 w 601"/>
              <a:gd name="T113" fmla="*/ 540 h 569"/>
              <a:gd name="T114" fmla="*/ 211 w 601"/>
              <a:gd name="T115" fmla="*/ 522 h 569"/>
              <a:gd name="T116" fmla="*/ 268 w 601"/>
              <a:gd name="T117" fmla="*/ 517 h 569"/>
              <a:gd name="T118" fmla="*/ 279 w 601"/>
              <a:gd name="T119" fmla="*/ 531 h 569"/>
              <a:gd name="T120" fmla="*/ 319 w 601"/>
              <a:gd name="T121" fmla="*/ 523 h 569"/>
              <a:gd name="T122" fmla="*/ 353 w 601"/>
              <a:gd name="T123" fmla="*/ 528 h 569"/>
              <a:gd name="T124" fmla="*/ 285 w 601"/>
              <a:gd name="T125" fmla="*/ 556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1" h="569">
                <a:moveTo>
                  <a:pt x="498" y="96"/>
                </a:moveTo>
                <a:cubicBezTo>
                  <a:pt x="446" y="37"/>
                  <a:pt x="370" y="0"/>
                  <a:pt x="285" y="0"/>
                </a:cubicBezTo>
                <a:cubicBezTo>
                  <a:pt x="127" y="0"/>
                  <a:pt x="0" y="127"/>
                  <a:pt x="0" y="284"/>
                </a:cubicBezTo>
                <a:cubicBezTo>
                  <a:pt x="0" y="442"/>
                  <a:pt x="127" y="569"/>
                  <a:pt x="285" y="569"/>
                </a:cubicBezTo>
                <a:cubicBezTo>
                  <a:pt x="334" y="569"/>
                  <a:pt x="381" y="556"/>
                  <a:pt x="422" y="534"/>
                </a:cubicBezTo>
                <a:cubicBezTo>
                  <a:pt x="462" y="514"/>
                  <a:pt x="505" y="480"/>
                  <a:pt x="539" y="422"/>
                </a:cubicBezTo>
                <a:cubicBezTo>
                  <a:pt x="601" y="314"/>
                  <a:pt x="586" y="185"/>
                  <a:pt x="498" y="96"/>
                </a:cubicBezTo>
                <a:close/>
                <a:moveTo>
                  <a:pt x="384" y="412"/>
                </a:moveTo>
                <a:cubicBezTo>
                  <a:pt x="383" y="405"/>
                  <a:pt x="386" y="410"/>
                  <a:pt x="382" y="401"/>
                </a:cubicBezTo>
                <a:cubicBezTo>
                  <a:pt x="378" y="393"/>
                  <a:pt x="379" y="395"/>
                  <a:pt x="373" y="390"/>
                </a:cubicBezTo>
                <a:cubicBezTo>
                  <a:pt x="368" y="385"/>
                  <a:pt x="364" y="390"/>
                  <a:pt x="367" y="382"/>
                </a:cubicBezTo>
                <a:cubicBezTo>
                  <a:pt x="371" y="373"/>
                  <a:pt x="369" y="382"/>
                  <a:pt x="371" y="373"/>
                </a:cubicBezTo>
                <a:cubicBezTo>
                  <a:pt x="373" y="365"/>
                  <a:pt x="370" y="363"/>
                  <a:pt x="375" y="360"/>
                </a:cubicBezTo>
                <a:cubicBezTo>
                  <a:pt x="380" y="356"/>
                  <a:pt x="385" y="355"/>
                  <a:pt x="384" y="350"/>
                </a:cubicBezTo>
                <a:cubicBezTo>
                  <a:pt x="384" y="345"/>
                  <a:pt x="384" y="343"/>
                  <a:pt x="382" y="339"/>
                </a:cubicBezTo>
                <a:cubicBezTo>
                  <a:pt x="381" y="336"/>
                  <a:pt x="376" y="331"/>
                  <a:pt x="375" y="329"/>
                </a:cubicBezTo>
                <a:cubicBezTo>
                  <a:pt x="375" y="327"/>
                  <a:pt x="375" y="328"/>
                  <a:pt x="371" y="322"/>
                </a:cubicBezTo>
                <a:cubicBezTo>
                  <a:pt x="367" y="317"/>
                  <a:pt x="364" y="313"/>
                  <a:pt x="364" y="313"/>
                </a:cubicBezTo>
                <a:cubicBezTo>
                  <a:pt x="364" y="313"/>
                  <a:pt x="363" y="300"/>
                  <a:pt x="363" y="294"/>
                </a:cubicBezTo>
                <a:cubicBezTo>
                  <a:pt x="363" y="289"/>
                  <a:pt x="361" y="298"/>
                  <a:pt x="363" y="289"/>
                </a:cubicBezTo>
                <a:cubicBezTo>
                  <a:pt x="365" y="281"/>
                  <a:pt x="365" y="275"/>
                  <a:pt x="365" y="275"/>
                </a:cubicBezTo>
                <a:cubicBezTo>
                  <a:pt x="365" y="275"/>
                  <a:pt x="356" y="269"/>
                  <a:pt x="352" y="270"/>
                </a:cubicBezTo>
                <a:cubicBezTo>
                  <a:pt x="348" y="270"/>
                  <a:pt x="348" y="276"/>
                  <a:pt x="343" y="272"/>
                </a:cubicBezTo>
                <a:cubicBezTo>
                  <a:pt x="337" y="267"/>
                  <a:pt x="338" y="264"/>
                  <a:pt x="336" y="262"/>
                </a:cubicBezTo>
                <a:cubicBezTo>
                  <a:pt x="334" y="261"/>
                  <a:pt x="330" y="260"/>
                  <a:pt x="327" y="263"/>
                </a:cubicBezTo>
                <a:cubicBezTo>
                  <a:pt x="324" y="266"/>
                  <a:pt x="317" y="266"/>
                  <a:pt x="311" y="268"/>
                </a:cubicBezTo>
                <a:cubicBezTo>
                  <a:pt x="305" y="271"/>
                  <a:pt x="303" y="270"/>
                  <a:pt x="295" y="270"/>
                </a:cubicBezTo>
                <a:cubicBezTo>
                  <a:pt x="287" y="270"/>
                  <a:pt x="278" y="273"/>
                  <a:pt x="272" y="270"/>
                </a:cubicBezTo>
                <a:cubicBezTo>
                  <a:pt x="266" y="266"/>
                  <a:pt x="266" y="271"/>
                  <a:pt x="263" y="264"/>
                </a:cubicBezTo>
                <a:cubicBezTo>
                  <a:pt x="260" y="258"/>
                  <a:pt x="263" y="258"/>
                  <a:pt x="257" y="255"/>
                </a:cubicBezTo>
                <a:cubicBezTo>
                  <a:pt x="251" y="252"/>
                  <a:pt x="250" y="255"/>
                  <a:pt x="249" y="249"/>
                </a:cubicBezTo>
                <a:cubicBezTo>
                  <a:pt x="249" y="243"/>
                  <a:pt x="252" y="244"/>
                  <a:pt x="247" y="239"/>
                </a:cubicBezTo>
                <a:cubicBezTo>
                  <a:pt x="243" y="234"/>
                  <a:pt x="250" y="241"/>
                  <a:pt x="243" y="234"/>
                </a:cubicBezTo>
                <a:cubicBezTo>
                  <a:pt x="236" y="226"/>
                  <a:pt x="233" y="232"/>
                  <a:pt x="236" y="226"/>
                </a:cubicBezTo>
                <a:cubicBezTo>
                  <a:pt x="238" y="219"/>
                  <a:pt x="240" y="223"/>
                  <a:pt x="240" y="215"/>
                </a:cubicBezTo>
                <a:cubicBezTo>
                  <a:pt x="240" y="208"/>
                  <a:pt x="252" y="219"/>
                  <a:pt x="245" y="203"/>
                </a:cubicBezTo>
                <a:cubicBezTo>
                  <a:pt x="238" y="187"/>
                  <a:pt x="236" y="191"/>
                  <a:pt x="243" y="179"/>
                </a:cubicBezTo>
                <a:cubicBezTo>
                  <a:pt x="249" y="167"/>
                  <a:pt x="258" y="163"/>
                  <a:pt x="259" y="161"/>
                </a:cubicBezTo>
                <a:cubicBezTo>
                  <a:pt x="260" y="158"/>
                  <a:pt x="263" y="151"/>
                  <a:pt x="266" y="149"/>
                </a:cubicBezTo>
                <a:cubicBezTo>
                  <a:pt x="268" y="148"/>
                  <a:pt x="266" y="146"/>
                  <a:pt x="272" y="146"/>
                </a:cubicBezTo>
                <a:cubicBezTo>
                  <a:pt x="278" y="147"/>
                  <a:pt x="285" y="144"/>
                  <a:pt x="288" y="140"/>
                </a:cubicBezTo>
                <a:cubicBezTo>
                  <a:pt x="292" y="136"/>
                  <a:pt x="298" y="131"/>
                  <a:pt x="300" y="130"/>
                </a:cubicBezTo>
                <a:cubicBezTo>
                  <a:pt x="303" y="129"/>
                  <a:pt x="302" y="131"/>
                  <a:pt x="307" y="129"/>
                </a:cubicBezTo>
                <a:cubicBezTo>
                  <a:pt x="313" y="128"/>
                  <a:pt x="315" y="127"/>
                  <a:pt x="319" y="127"/>
                </a:cubicBezTo>
                <a:cubicBezTo>
                  <a:pt x="322" y="127"/>
                  <a:pt x="315" y="129"/>
                  <a:pt x="326" y="127"/>
                </a:cubicBezTo>
                <a:cubicBezTo>
                  <a:pt x="337" y="125"/>
                  <a:pt x="334" y="125"/>
                  <a:pt x="337" y="125"/>
                </a:cubicBezTo>
                <a:cubicBezTo>
                  <a:pt x="339" y="125"/>
                  <a:pt x="338" y="125"/>
                  <a:pt x="343" y="126"/>
                </a:cubicBezTo>
                <a:cubicBezTo>
                  <a:pt x="347" y="127"/>
                  <a:pt x="347" y="117"/>
                  <a:pt x="347" y="127"/>
                </a:cubicBezTo>
                <a:cubicBezTo>
                  <a:pt x="348" y="136"/>
                  <a:pt x="343" y="141"/>
                  <a:pt x="351" y="142"/>
                </a:cubicBezTo>
                <a:cubicBezTo>
                  <a:pt x="359" y="142"/>
                  <a:pt x="351" y="142"/>
                  <a:pt x="359" y="142"/>
                </a:cubicBezTo>
                <a:cubicBezTo>
                  <a:pt x="367" y="142"/>
                  <a:pt x="365" y="144"/>
                  <a:pt x="369" y="146"/>
                </a:cubicBezTo>
                <a:cubicBezTo>
                  <a:pt x="373" y="148"/>
                  <a:pt x="375" y="150"/>
                  <a:pt x="380" y="150"/>
                </a:cubicBezTo>
                <a:cubicBezTo>
                  <a:pt x="386" y="150"/>
                  <a:pt x="378" y="159"/>
                  <a:pt x="386" y="150"/>
                </a:cubicBezTo>
                <a:cubicBezTo>
                  <a:pt x="395" y="142"/>
                  <a:pt x="380" y="140"/>
                  <a:pt x="395" y="142"/>
                </a:cubicBezTo>
                <a:cubicBezTo>
                  <a:pt x="410" y="143"/>
                  <a:pt x="412" y="146"/>
                  <a:pt x="414" y="145"/>
                </a:cubicBezTo>
                <a:cubicBezTo>
                  <a:pt x="417" y="144"/>
                  <a:pt x="418" y="146"/>
                  <a:pt x="424" y="143"/>
                </a:cubicBezTo>
                <a:cubicBezTo>
                  <a:pt x="431" y="140"/>
                  <a:pt x="431" y="140"/>
                  <a:pt x="434" y="141"/>
                </a:cubicBezTo>
                <a:cubicBezTo>
                  <a:pt x="437" y="142"/>
                  <a:pt x="437" y="148"/>
                  <a:pt x="439" y="142"/>
                </a:cubicBezTo>
                <a:cubicBezTo>
                  <a:pt x="442" y="136"/>
                  <a:pt x="447" y="138"/>
                  <a:pt x="439" y="134"/>
                </a:cubicBezTo>
                <a:cubicBezTo>
                  <a:pt x="431" y="131"/>
                  <a:pt x="429" y="135"/>
                  <a:pt x="427" y="130"/>
                </a:cubicBezTo>
                <a:cubicBezTo>
                  <a:pt x="426" y="125"/>
                  <a:pt x="434" y="126"/>
                  <a:pt x="426" y="125"/>
                </a:cubicBezTo>
                <a:cubicBezTo>
                  <a:pt x="418" y="123"/>
                  <a:pt x="420" y="123"/>
                  <a:pt x="414" y="121"/>
                </a:cubicBezTo>
                <a:cubicBezTo>
                  <a:pt x="408" y="119"/>
                  <a:pt x="402" y="127"/>
                  <a:pt x="400" y="121"/>
                </a:cubicBezTo>
                <a:cubicBezTo>
                  <a:pt x="398" y="116"/>
                  <a:pt x="387" y="125"/>
                  <a:pt x="398" y="116"/>
                </a:cubicBezTo>
                <a:cubicBezTo>
                  <a:pt x="409" y="106"/>
                  <a:pt x="405" y="102"/>
                  <a:pt x="412" y="104"/>
                </a:cubicBezTo>
                <a:cubicBezTo>
                  <a:pt x="419" y="106"/>
                  <a:pt x="417" y="112"/>
                  <a:pt x="422" y="108"/>
                </a:cubicBezTo>
                <a:cubicBezTo>
                  <a:pt x="426" y="104"/>
                  <a:pt x="435" y="102"/>
                  <a:pt x="426" y="96"/>
                </a:cubicBezTo>
                <a:cubicBezTo>
                  <a:pt x="418" y="90"/>
                  <a:pt x="424" y="93"/>
                  <a:pt x="415" y="89"/>
                </a:cubicBezTo>
                <a:cubicBezTo>
                  <a:pt x="407" y="85"/>
                  <a:pt x="399" y="104"/>
                  <a:pt x="395" y="101"/>
                </a:cubicBezTo>
                <a:cubicBezTo>
                  <a:pt x="391" y="99"/>
                  <a:pt x="389" y="97"/>
                  <a:pt x="386" y="98"/>
                </a:cubicBezTo>
                <a:cubicBezTo>
                  <a:pt x="384" y="99"/>
                  <a:pt x="384" y="106"/>
                  <a:pt x="383" y="112"/>
                </a:cubicBezTo>
                <a:cubicBezTo>
                  <a:pt x="382" y="117"/>
                  <a:pt x="388" y="118"/>
                  <a:pt x="379" y="114"/>
                </a:cubicBezTo>
                <a:cubicBezTo>
                  <a:pt x="371" y="110"/>
                  <a:pt x="388" y="112"/>
                  <a:pt x="369" y="105"/>
                </a:cubicBezTo>
                <a:cubicBezTo>
                  <a:pt x="350" y="98"/>
                  <a:pt x="344" y="100"/>
                  <a:pt x="341" y="103"/>
                </a:cubicBezTo>
                <a:cubicBezTo>
                  <a:pt x="339" y="105"/>
                  <a:pt x="335" y="104"/>
                  <a:pt x="333" y="106"/>
                </a:cubicBezTo>
                <a:cubicBezTo>
                  <a:pt x="331" y="108"/>
                  <a:pt x="339" y="113"/>
                  <a:pt x="331" y="108"/>
                </a:cubicBezTo>
                <a:cubicBezTo>
                  <a:pt x="323" y="104"/>
                  <a:pt x="315" y="111"/>
                  <a:pt x="315" y="111"/>
                </a:cubicBezTo>
                <a:cubicBezTo>
                  <a:pt x="315" y="111"/>
                  <a:pt x="313" y="110"/>
                  <a:pt x="309" y="112"/>
                </a:cubicBezTo>
                <a:cubicBezTo>
                  <a:pt x="306" y="115"/>
                  <a:pt x="300" y="117"/>
                  <a:pt x="296" y="116"/>
                </a:cubicBezTo>
                <a:cubicBezTo>
                  <a:pt x="292" y="114"/>
                  <a:pt x="283" y="117"/>
                  <a:pt x="290" y="108"/>
                </a:cubicBezTo>
                <a:cubicBezTo>
                  <a:pt x="298" y="99"/>
                  <a:pt x="292" y="104"/>
                  <a:pt x="303" y="99"/>
                </a:cubicBezTo>
                <a:cubicBezTo>
                  <a:pt x="315" y="95"/>
                  <a:pt x="331" y="94"/>
                  <a:pt x="317" y="91"/>
                </a:cubicBezTo>
                <a:cubicBezTo>
                  <a:pt x="302" y="87"/>
                  <a:pt x="324" y="87"/>
                  <a:pt x="305" y="78"/>
                </a:cubicBezTo>
                <a:cubicBezTo>
                  <a:pt x="287" y="69"/>
                  <a:pt x="286" y="82"/>
                  <a:pt x="287" y="69"/>
                </a:cubicBezTo>
                <a:cubicBezTo>
                  <a:pt x="287" y="57"/>
                  <a:pt x="285" y="56"/>
                  <a:pt x="281" y="57"/>
                </a:cubicBezTo>
                <a:cubicBezTo>
                  <a:pt x="277" y="57"/>
                  <a:pt x="266" y="60"/>
                  <a:pt x="261" y="61"/>
                </a:cubicBezTo>
                <a:cubicBezTo>
                  <a:pt x="256" y="61"/>
                  <a:pt x="262" y="65"/>
                  <a:pt x="253" y="60"/>
                </a:cubicBezTo>
                <a:cubicBezTo>
                  <a:pt x="245" y="55"/>
                  <a:pt x="241" y="63"/>
                  <a:pt x="245" y="55"/>
                </a:cubicBezTo>
                <a:cubicBezTo>
                  <a:pt x="248" y="47"/>
                  <a:pt x="249" y="46"/>
                  <a:pt x="254" y="41"/>
                </a:cubicBezTo>
                <a:cubicBezTo>
                  <a:pt x="259" y="37"/>
                  <a:pt x="258" y="20"/>
                  <a:pt x="271" y="26"/>
                </a:cubicBezTo>
                <a:cubicBezTo>
                  <a:pt x="284" y="33"/>
                  <a:pt x="279" y="31"/>
                  <a:pt x="289" y="31"/>
                </a:cubicBezTo>
                <a:cubicBezTo>
                  <a:pt x="300" y="32"/>
                  <a:pt x="304" y="30"/>
                  <a:pt x="304" y="28"/>
                </a:cubicBezTo>
                <a:cubicBezTo>
                  <a:pt x="304" y="26"/>
                  <a:pt x="292" y="20"/>
                  <a:pt x="292" y="20"/>
                </a:cubicBezTo>
                <a:cubicBezTo>
                  <a:pt x="292" y="20"/>
                  <a:pt x="288" y="22"/>
                  <a:pt x="290" y="20"/>
                </a:cubicBezTo>
                <a:cubicBezTo>
                  <a:pt x="291" y="18"/>
                  <a:pt x="294" y="14"/>
                  <a:pt x="294" y="14"/>
                </a:cubicBezTo>
                <a:cubicBezTo>
                  <a:pt x="293" y="13"/>
                  <a:pt x="293" y="13"/>
                  <a:pt x="293" y="13"/>
                </a:cubicBezTo>
                <a:cubicBezTo>
                  <a:pt x="408" y="17"/>
                  <a:pt x="504" y="91"/>
                  <a:pt x="541" y="194"/>
                </a:cubicBezTo>
                <a:cubicBezTo>
                  <a:pt x="540" y="193"/>
                  <a:pt x="539" y="194"/>
                  <a:pt x="537" y="191"/>
                </a:cubicBezTo>
                <a:cubicBezTo>
                  <a:pt x="534" y="186"/>
                  <a:pt x="533" y="187"/>
                  <a:pt x="531" y="184"/>
                </a:cubicBezTo>
                <a:cubicBezTo>
                  <a:pt x="528" y="181"/>
                  <a:pt x="525" y="173"/>
                  <a:pt x="523" y="170"/>
                </a:cubicBezTo>
                <a:cubicBezTo>
                  <a:pt x="521" y="168"/>
                  <a:pt x="516" y="167"/>
                  <a:pt x="513" y="166"/>
                </a:cubicBezTo>
                <a:cubicBezTo>
                  <a:pt x="510" y="166"/>
                  <a:pt x="512" y="163"/>
                  <a:pt x="510" y="166"/>
                </a:cubicBezTo>
                <a:cubicBezTo>
                  <a:pt x="509" y="169"/>
                  <a:pt x="514" y="174"/>
                  <a:pt x="514" y="174"/>
                </a:cubicBezTo>
                <a:cubicBezTo>
                  <a:pt x="514" y="185"/>
                  <a:pt x="514" y="185"/>
                  <a:pt x="514" y="185"/>
                </a:cubicBezTo>
                <a:cubicBezTo>
                  <a:pt x="514" y="185"/>
                  <a:pt x="518" y="195"/>
                  <a:pt x="518" y="197"/>
                </a:cubicBezTo>
                <a:cubicBezTo>
                  <a:pt x="518" y="200"/>
                  <a:pt x="515" y="207"/>
                  <a:pt x="515" y="207"/>
                </a:cubicBezTo>
                <a:cubicBezTo>
                  <a:pt x="515" y="207"/>
                  <a:pt x="514" y="215"/>
                  <a:pt x="511" y="216"/>
                </a:cubicBezTo>
                <a:cubicBezTo>
                  <a:pt x="508" y="217"/>
                  <a:pt x="493" y="220"/>
                  <a:pt x="493" y="220"/>
                </a:cubicBezTo>
                <a:cubicBezTo>
                  <a:pt x="493" y="220"/>
                  <a:pt x="489" y="215"/>
                  <a:pt x="486" y="210"/>
                </a:cubicBezTo>
                <a:cubicBezTo>
                  <a:pt x="484" y="206"/>
                  <a:pt x="475" y="204"/>
                  <a:pt x="474" y="202"/>
                </a:cubicBezTo>
                <a:cubicBezTo>
                  <a:pt x="472" y="200"/>
                  <a:pt x="476" y="196"/>
                  <a:pt x="472" y="191"/>
                </a:cubicBezTo>
                <a:cubicBezTo>
                  <a:pt x="468" y="186"/>
                  <a:pt x="472" y="187"/>
                  <a:pt x="467" y="183"/>
                </a:cubicBezTo>
                <a:cubicBezTo>
                  <a:pt x="461" y="178"/>
                  <a:pt x="461" y="178"/>
                  <a:pt x="461" y="178"/>
                </a:cubicBezTo>
                <a:cubicBezTo>
                  <a:pt x="461" y="178"/>
                  <a:pt x="450" y="174"/>
                  <a:pt x="454" y="181"/>
                </a:cubicBezTo>
                <a:cubicBezTo>
                  <a:pt x="457" y="187"/>
                  <a:pt x="453" y="195"/>
                  <a:pt x="456" y="195"/>
                </a:cubicBezTo>
                <a:cubicBezTo>
                  <a:pt x="459" y="196"/>
                  <a:pt x="461" y="193"/>
                  <a:pt x="464" y="199"/>
                </a:cubicBezTo>
                <a:cubicBezTo>
                  <a:pt x="467" y="205"/>
                  <a:pt x="467" y="208"/>
                  <a:pt x="469" y="210"/>
                </a:cubicBezTo>
                <a:cubicBezTo>
                  <a:pt x="471" y="211"/>
                  <a:pt x="472" y="220"/>
                  <a:pt x="474" y="221"/>
                </a:cubicBezTo>
                <a:cubicBezTo>
                  <a:pt x="477" y="221"/>
                  <a:pt x="484" y="221"/>
                  <a:pt x="484" y="224"/>
                </a:cubicBezTo>
                <a:cubicBezTo>
                  <a:pt x="483" y="227"/>
                  <a:pt x="479" y="232"/>
                  <a:pt x="484" y="233"/>
                </a:cubicBezTo>
                <a:cubicBezTo>
                  <a:pt x="488" y="234"/>
                  <a:pt x="489" y="236"/>
                  <a:pt x="491" y="236"/>
                </a:cubicBezTo>
                <a:cubicBezTo>
                  <a:pt x="494" y="235"/>
                  <a:pt x="493" y="236"/>
                  <a:pt x="497" y="234"/>
                </a:cubicBezTo>
                <a:cubicBezTo>
                  <a:pt x="502" y="232"/>
                  <a:pt x="507" y="232"/>
                  <a:pt x="507" y="232"/>
                </a:cubicBezTo>
                <a:cubicBezTo>
                  <a:pt x="507" y="232"/>
                  <a:pt x="513" y="237"/>
                  <a:pt x="513" y="239"/>
                </a:cubicBezTo>
                <a:cubicBezTo>
                  <a:pt x="513" y="241"/>
                  <a:pt x="511" y="252"/>
                  <a:pt x="511" y="252"/>
                </a:cubicBezTo>
                <a:cubicBezTo>
                  <a:pt x="505" y="263"/>
                  <a:pt x="505" y="263"/>
                  <a:pt x="505" y="263"/>
                </a:cubicBezTo>
                <a:cubicBezTo>
                  <a:pt x="505" y="263"/>
                  <a:pt x="506" y="283"/>
                  <a:pt x="502" y="283"/>
                </a:cubicBezTo>
                <a:cubicBezTo>
                  <a:pt x="499" y="283"/>
                  <a:pt x="495" y="291"/>
                  <a:pt x="493" y="292"/>
                </a:cubicBezTo>
                <a:cubicBezTo>
                  <a:pt x="491" y="294"/>
                  <a:pt x="491" y="307"/>
                  <a:pt x="491" y="307"/>
                </a:cubicBezTo>
                <a:cubicBezTo>
                  <a:pt x="485" y="314"/>
                  <a:pt x="485" y="314"/>
                  <a:pt x="485" y="314"/>
                </a:cubicBezTo>
                <a:cubicBezTo>
                  <a:pt x="485" y="314"/>
                  <a:pt x="484" y="324"/>
                  <a:pt x="485" y="326"/>
                </a:cubicBezTo>
                <a:cubicBezTo>
                  <a:pt x="486" y="329"/>
                  <a:pt x="487" y="339"/>
                  <a:pt x="486" y="345"/>
                </a:cubicBezTo>
                <a:cubicBezTo>
                  <a:pt x="484" y="350"/>
                  <a:pt x="477" y="355"/>
                  <a:pt x="477" y="355"/>
                </a:cubicBezTo>
                <a:cubicBezTo>
                  <a:pt x="477" y="355"/>
                  <a:pt x="487" y="364"/>
                  <a:pt x="482" y="365"/>
                </a:cubicBezTo>
                <a:cubicBezTo>
                  <a:pt x="476" y="367"/>
                  <a:pt x="471" y="375"/>
                  <a:pt x="470" y="377"/>
                </a:cubicBezTo>
                <a:cubicBezTo>
                  <a:pt x="469" y="379"/>
                  <a:pt x="469" y="382"/>
                  <a:pt x="466" y="383"/>
                </a:cubicBezTo>
                <a:cubicBezTo>
                  <a:pt x="463" y="384"/>
                  <a:pt x="457" y="384"/>
                  <a:pt x="457" y="386"/>
                </a:cubicBezTo>
                <a:cubicBezTo>
                  <a:pt x="457" y="388"/>
                  <a:pt x="457" y="396"/>
                  <a:pt x="457" y="396"/>
                </a:cubicBezTo>
                <a:cubicBezTo>
                  <a:pt x="446" y="411"/>
                  <a:pt x="446" y="411"/>
                  <a:pt x="446" y="411"/>
                </a:cubicBezTo>
                <a:cubicBezTo>
                  <a:pt x="434" y="422"/>
                  <a:pt x="434" y="422"/>
                  <a:pt x="434" y="422"/>
                </a:cubicBezTo>
                <a:cubicBezTo>
                  <a:pt x="434" y="422"/>
                  <a:pt x="435" y="429"/>
                  <a:pt x="431" y="429"/>
                </a:cubicBezTo>
                <a:cubicBezTo>
                  <a:pt x="427" y="430"/>
                  <a:pt x="414" y="435"/>
                  <a:pt x="412" y="437"/>
                </a:cubicBezTo>
                <a:cubicBezTo>
                  <a:pt x="410" y="439"/>
                  <a:pt x="401" y="444"/>
                  <a:pt x="397" y="444"/>
                </a:cubicBezTo>
                <a:cubicBezTo>
                  <a:pt x="394" y="444"/>
                  <a:pt x="399" y="453"/>
                  <a:pt x="394" y="444"/>
                </a:cubicBezTo>
                <a:cubicBezTo>
                  <a:pt x="389" y="435"/>
                  <a:pt x="393" y="440"/>
                  <a:pt x="388" y="430"/>
                </a:cubicBezTo>
                <a:cubicBezTo>
                  <a:pt x="384" y="420"/>
                  <a:pt x="384" y="427"/>
                  <a:pt x="384" y="420"/>
                </a:cubicBezTo>
                <a:cubicBezTo>
                  <a:pt x="384" y="412"/>
                  <a:pt x="384" y="419"/>
                  <a:pt x="384" y="412"/>
                </a:cubicBezTo>
                <a:close/>
                <a:moveTo>
                  <a:pt x="164" y="48"/>
                </a:moveTo>
                <a:cubicBezTo>
                  <a:pt x="171" y="51"/>
                  <a:pt x="171" y="51"/>
                  <a:pt x="171" y="51"/>
                </a:cubicBezTo>
                <a:cubicBezTo>
                  <a:pt x="171" y="51"/>
                  <a:pt x="170" y="53"/>
                  <a:pt x="169" y="54"/>
                </a:cubicBezTo>
                <a:cubicBezTo>
                  <a:pt x="168" y="55"/>
                  <a:pt x="164" y="60"/>
                  <a:pt x="164" y="62"/>
                </a:cubicBezTo>
                <a:cubicBezTo>
                  <a:pt x="164" y="63"/>
                  <a:pt x="164" y="67"/>
                  <a:pt x="164" y="67"/>
                </a:cubicBezTo>
                <a:cubicBezTo>
                  <a:pt x="162" y="71"/>
                  <a:pt x="162" y="71"/>
                  <a:pt x="162" y="71"/>
                </a:cubicBezTo>
                <a:cubicBezTo>
                  <a:pt x="162" y="71"/>
                  <a:pt x="160" y="72"/>
                  <a:pt x="159" y="72"/>
                </a:cubicBezTo>
                <a:cubicBezTo>
                  <a:pt x="158" y="73"/>
                  <a:pt x="157" y="74"/>
                  <a:pt x="157" y="76"/>
                </a:cubicBezTo>
                <a:cubicBezTo>
                  <a:pt x="157" y="78"/>
                  <a:pt x="158" y="81"/>
                  <a:pt x="158" y="81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2" y="93"/>
                  <a:pt x="152" y="93"/>
                  <a:pt x="152" y="93"/>
                </a:cubicBezTo>
                <a:cubicBezTo>
                  <a:pt x="152" y="93"/>
                  <a:pt x="147" y="94"/>
                  <a:pt x="145" y="93"/>
                </a:cubicBezTo>
                <a:cubicBezTo>
                  <a:pt x="143" y="92"/>
                  <a:pt x="143" y="88"/>
                  <a:pt x="143" y="88"/>
                </a:cubicBezTo>
                <a:cubicBezTo>
                  <a:pt x="148" y="84"/>
                  <a:pt x="148" y="84"/>
                  <a:pt x="148" y="84"/>
                </a:cubicBezTo>
                <a:cubicBezTo>
                  <a:pt x="148" y="84"/>
                  <a:pt x="149" y="83"/>
                  <a:pt x="147" y="82"/>
                </a:cubicBezTo>
                <a:cubicBezTo>
                  <a:pt x="146" y="81"/>
                  <a:pt x="146" y="78"/>
                  <a:pt x="143" y="79"/>
                </a:cubicBezTo>
                <a:cubicBezTo>
                  <a:pt x="140" y="79"/>
                  <a:pt x="135" y="83"/>
                  <a:pt x="135" y="83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1" y="87"/>
                  <a:pt x="128" y="92"/>
                  <a:pt x="129" y="92"/>
                </a:cubicBezTo>
                <a:cubicBezTo>
                  <a:pt x="130" y="92"/>
                  <a:pt x="133" y="94"/>
                  <a:pt x="133" y="94"/>
                </a:cubicBezTo>
                <a:cubicBezTo>
                  <a:pt x="133" y="94"/>
                  <a:pt x="133" y="96"/>
                  <a:pt x="133" y="97"/>
                </a:cubicBezTo>
                <a:cubicBezTo>
                  <a:pt x="133" y="99"/>
                  <a:pt x="132" y="102"/>
                  <a:pt x="132" y="102"/>
                </a:cubicBezTo>
                <a:cubicBezTo>
                  <a:pt x="132" y="102"/>
                  <a:pt x="131" y="104"/>
                  <a:pt x="128" y="103"/>
                </a:cubicBezTo>
                <a:cubicBezTo>
                  <a:pt x="124" y="103"/>
                  <a:pt x="121" y="102"/>
                  <a:pt x="119" y="101"/>
                </a:cubicBezTo>
                <a:cubicBezTo>
                  <a:pt x="118" y="101"/>
                  <a:pt x="116" y="100"/>
                  <a:pt x="114" y="100"/>
                </a:cubicBezTo>
                <a:cubicBezTo>
                  <a:pt x="112" y="101"/>
                  <a:pt x="111" y="102"/>
                  <a:pt x="111" y="103"/>
                </a:cubicBezTo>
                <a:cubicBezTo>
                  <a:pt x="110" y="103"/>
                  <a:pt x="103" y="107"/>
                  <a:pt x="103" y="107"/>
                </a:cubicBezTo>
                <a:cubicBezTo>
                  <a:pt x="103" y="107"/>
                  <a:pt x="101" y="108"/>
                  <a:pt x="101" y="110"/>
                </a:cubicBezTo>
                <a:cubicBezTo>
                  <a:pt x="101" y="111"/>
                  <a:pt x="99" y="116"/>
                  <a:pt x="99" y="116"/>
                </a:cubicBezTo>
                <a:cubicBezTo>
                  <a:pt x="99" y="116"/>
                  <a:pt x="97" y="118"/>
                  <a:pt x="93" y="119"/>
                </a:cubicBezTo>
                <a:cubicBezTo>
                  <a:pt x="88" y="120"/>
                  <a:pt x="88" y="121"/>
                  <a:pt x="88" y="121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85" y="126"/>
                  <a:pt x="82" y="129"/>
                  <a:pt x="80" y="132"/>
                </a:cubicBezTo>
                <a:cubicBezTo>
                  <a:pt x="77" y="134"/>
                  <a:pt x="71" y="139"/>
                  <a:pt x="70" y="140"/>
                </a:cubicBezTo>
                <a:cubicBezTo>
                  <a:pt x="69" y="140"/>
                  <a:pt x="66" y="143"/>
                  <a:pt x="65" y="146"/>
                </a:cubicBezTo>
                <a:cubicBezTo>
                  <a:pt x="64" y="148"/>
                  <a:pt x="64" y="152"/>
                  <a:pt x="63" y="153"/>
                </a:cubicBezTo>
                <a:cubicBezTo>
                  <a:pt x="62" y="155"/>
                  <a:pt x="61" y="158"/>
                  <a:pt x="61" y="161"/>
                </a:cubicBezTo>
                <a:cubicBezTo>
                  <a:pt x="60" y="164"/>
                  <a:pt x="59" y="167"/>
                  <a:pt x="57" y="168"/>
                </a:cubicBezTo>
                <a:cubicBezTo>
                  <a:pt x="56" y="169"/>
                  <a:pt x="54" y="171"/>
                  <a:pt x="53" y="171"/>
                </a:cubicBezTo>
                <a:cubicBezTo>
                  <a:pt x="52" y="171"/>
                  <a:pt x="46" y="173"/>
                  <a:pt x="44" y="175"/>
                </a:cubicBezTo>
                <a:cubicBezTo>
                  <a:pt x="42" y="176"/>
                  <a:pt x="41" y="179"/>
                  <a:pt x="41" y="180"/>
                </a:cubicBezTo>
                <a:cubicBezTo>
                  <a:pt x="41" y="181"/>
                  <a:pt x="44" y="183"/>
                  <a:pt x="45" y="183"/>
                </a:cubicBezTo>
                <a:cubicBezTo>
                  <a:pt x="46" y="183"/>
                  <a:pt x="49" y="184"/>
                  <a:pt x="49" y="184"/>
                </a:cubicBezTo>
                <a:cubicBezTo>
                  <a:pt x="49" y="184"/>
                  <a:pt x="50" y="190"/>
                  <a:pt x="50" y="191"/>
                </a:cubicBezTo>
                <a:cubicBezTo>
                  <a:pt x="50" y="192"/>
                  <a:pt x="48" y="196"/>
                  <a:pt x="50" y="196"/>
                </a:cubicBezTo>
                <a:cubicBezTo>
                  <a:pt x="52" y="196"/>
                  <a:pt x="55" y="197"/>
                  <a:pt x="55" y="197"/>
                </a:cubicBezTo>
                <a:cubicBezTo>
                  <a:pt x="60" y="198"/>
                  <a:pt x="60" y="198"/>
                  <a:pt x="60" y="198"/>
                </a:cubicBezTo>
                <a:cubicBezTo>
                  <a:pt x="64" y="201"/>
                  <a:pt x="64" y="201"/>
                  <a:pt x="64" y="201"/>
                </a:cubicBezTo>
                <a:cubicBezTo>
                  <a:pt x="67" y="203"/>
                  <a:pt x="67" y="203"/>
                  <a:pt x="67" y="203"/>
                </a:cubicBezTo>
                <a:cubicBezTo>
                  <a:pt x="67" y="203"/>
                  <a:pt x="66" y="206"/>
                  <a:pt x="66" y="207"/>
                </a:cubicBezTo>
                <a:cubicBezTo>
                  <a:pt x="65" y="208"/>
                  <a:pt x="64" y="211"/>
                  <a:pt x="63" y="210"/>
                </a:cubicBezTo>
                <a:cubicBezTo>
                  <a:pt x="62" y="210"/>
                  <a:pt x="62" y="210"/>
                  <a:pt x="61" y="208"/>
                </a:cubicBezTo>
                <a:cubicBezTo>
                  <a:pt x="60" y="205"/>
                  <a:pt x="60" y="204"/>
                  <a:pt x="58" y="204"/>
                </a:cubicBezTo>
                <a:cubicBezTo>
                  <a:pt x="56" y="203"/>
                  <a:pt x="54" y="205"/>
                  <a:pt x="53" y="205"/>
                </a:cubicBezTo>
                <a:cubicBezTo>
                  <a:pt x="52" y="204"/>
                  <a:pt x="50" y="204"/>
                  <a:pt x="48" y="202"/>
                </a:cubicBezTo>
                <a:cubicBezTo>
                  <a:pt x="47" y="201"/>
                  <a:pt x="46" y="204"/>
                  <a:pt x="47" y="201"/>
                </a:cubicBezTo>
                <a:cubicBezTo>
                  <a:pt x="47" y="198"/>
                  <a:pt x="48" y="196"/>
                  <a:pt x="48" y="195"/>
                </a:cubicBezTo>
                <a:cubicBezTo>
                  <a:pt x="47" y="194"/>
                  <a:pt x="45" y="191"/>
                  <a:pt x="44" y="191"/>
                </a:cubicBezTo>
                <a:cubicBezTo>
                  <a:pt x="42" y="191"/>
                  <a:pt x="44" y="194"/>
                  <a:pt x="42" y="191"/>
                </a:cubicBezTo>
                <a:cubicBezTo>
                  <a:pt x="40" y="188"/>
                  <a:pt x="39" y="187"/>
                  <a:pt x="38" y="188"/>
                </a:cubicBezTo>
                <a:cubicBezTo>
                  <a:pt x="37" y="188"/>
                  <a:pt x="36" y="188"/>
                  <a:pt x="36" y="187"/>
                </a:cubicBezTo>
                <a:cubicBezTo>
                  <a:pt x="36" y="185"/>
                  <a:pt x="37" y="182"/>
                  <a:pt x="37" y="180"/>
                </a:cubicBezTo>
                <a:cubicBezTo>
                  <a:pt x="37" y="179"/>
                  <a:pt x="38" y="176"/>
                  <a:pt x="38" y="175"/>
                </a:cubicBezTo>
                <a:cubicBezTo>
                  <a:pt x="38" y="174"/>
                  <a:pt x="38" y="172"/>
                  <a:pt x="39" y="170"/>
                </a:cubicBezTo>
                <a:cubicBezTo>
                  <a:pt x="60" y="123"/>
                  <a:pt x="95" y="84"/>
                  <a:pt x="138" y="56"/>
                </a:cubicBezTo>
                <a:cubicBezTo>
                  <a:pt x="147" y="51"/>
                  <a:pt x="156" y="48"/>
                  <a:pt x="164" y="48"/>
                </a:cubicBezTo>
                <a:close/>
                <a:moveTo>
                  <a:pt x="28" y="196"/>
                </a:moveTo>
                <a:cubicBezTo>
                  <a:pt x="29" y="196"/>
                  <a:pt x="31" y="196"/>
                  <a:pt x="31" y="197"/>
                </a:cubicBezTo>
                <a:cubicBezTo>
                  <a:pt x="31" y="200"/>
                  <a:pt x="32" y="202"/>
                  <a:pt x="31" y="204"/>
                </a:cubicBezTo>
                <a:cubicBezTo>
                  <a:pt x="31" y="206"/>
                  <a:pt x="31" y="206"/>
                  <a:pt x="31" y="213"/>
                </a:cubicBezTo>
                <a:cubicBezTo>
                  <a:pt x="31" y="220"/>
                  <a:pt x="33" y="221"/>
                  <a:pt x="32" y="223"/>
                </a:cubicBezTo>
                <a:cubicBezTo>
                  <a:pt x="31" y="226"/>
                  <a:pt x="30" y="229"/>
                  <a:pt x="29" y="231"/>
                </a:cubicBezTo>
                <a:cubicBezTo>
                  <a:pt x="29" y="234"/>
                  <a:pt x="31" y="240"/>
                  <a:pt x="32" y="242"/>
                </a:cubicBezTo>
                <a:cubicBezTo>
                  <a:pt x="33" y="243"/>
                  <a:pt x="33" y="243"/>
                  <a:pt x="34" y="245"/>
                </a:cubicBezTo>
                <a:cubicBezTo>
                  <a:pt x="35" y="246"/>
                  <a:pt x="32" y="251"/>
                  <a:pt x="35" y="246"/>
                </a:cubicBezTo>
                <a:cubicBezTo>
                  <a:pt x="39" y="241"/>
                  <a:pt x="40" y="239"/>
                  <a:pt x="40" y="239"/>
                </a:cubicBezTo>
                <a:cubicBezTo>
                  <a:pt x="42" y="236"/>
                  <a:pt x="42" y="236"/>
                  <a:pt x="42" y="236"/>
                </a:cubicBezTo>
                <a:cubicBezTo>
                  <a:pt x="42" y="236"/>
                  <a:pt x="42" y="233"/>
                  <a:pt x="47" y="233"/>
                </a:cubicBezTo>
                <a:cubicBezTo>
                  <a:pt x="51" y="234"/>
                  <a:pt x="51" y="233"/>
                  <a:pt x="53" y="235"/>
                </a:cubicBezTo>
                <a:cubicBezTo>
                  <a:pt x="54" y="237"/>
                  <a:pt x="51" y="241"/>
                  <a:pt x="53" y="242"/>
                </a:cubicBezTo>
                <a:cubicBezTo>
                  <a:pt x="55" y="242"/>
                  <a:pt x="62" y="239"/>
                  <a:pt x="64" y="240"/>
                </a:cubicBezTo>
                <a:cubicBezTo>
                  <a:pt x="65" y="240"/>
                  <a:pt x="67" y="240"/>
                  <a:pt x="68" y="243"/>
                </a:cubicBezTo>
                <a:cubicBezTo>
                  <a:pt x="69" y="246"/>
                  <a:pt x="71" y="251"/>
                  <a:pt x="72" y="252"/>
                </a:cubicBezTo>
                <a:cubicBezTo>
                  <a:pt x="74" y="253"/>
                  <a:pt x="74" y="256"/>
                  <a:pt x="74" y="259"/>
                </a:cubicBezTo>
                <a:cubicBezTo>
                  <a:pt x="75" y="262"/>
                  <a:pt x="81" y="263"/>
                  <a:pt x="83" y="263"/>
                </a:cubicBezTo>
                <a:cubicBezTo>
                  <a:pt x="84" y="263"/>
                  <a:pt x="90" y="264"/>
                  <a:pt x="92" y="265"/>
                </a:cubicBezTo>
                <a:cubicBezTo>
                  <a:pt x="94" y="266"/>
                  <a:pt x="92" y="269"/>
                  <a:pt x="95" y="270"/>
                </a:cubicBezTo>
                <a:cubicBezTo>
                  <a:pt x="99" y="271"/>
                  <a:pt x="100" y="278"/>
                  <a:pt x="100" y="278"/>
                </a:cubicBezTo>
                <a:cubicBezTo>
                  <a:pt x="100" y="278"/>
                  <a:pt x="101" y="284"/>
                  <a:pt x="100" y="286"/>
                </a:cubicBezTo>
                <a:cubicBezTo>
                  <a:pt x="99" y="287"/>
                  <a:pt x="100" y="290"/>
                  <a:pt x="102" y="291"/>
                </a:cubicBezTo>
                <a:cubicBezTo>
                  <a:pt x="104" y="291"/>
                  <a:pt x="110" y="292"/>
                  <a:pt x="110" y="292"/>
                </a:cubicBezTo>
                <a:cubicBezTo>
                  <a:pt x="110" y="292"/>
                  <a:pt x="107" y="296"/>
                  <a:pt x="111" y="298"/>
                </a:cubicBezTo>
                <a:cubicBezTo>
                  <a:pt x="116" y="300"/>
                  <a:pt x="121" y="302"/>
                  <a:pt x="122" y="303"/>
                </a:cubicBezTo>
                <a:cubicBezTo>
                  <a:pt x="124" y="303"/>
                  <a:pt x="119" y="307"/>
                  <a:pt x="125" y="307"/>
                </a:cubicBezTo>
                <a:cubicBezTo>
                  <a:pt x="131" y="307"/>
                  <a:pt x="136" y="306"/>
                  <a:pt x="138" y="308"/>
                </a:cubicBezTo>
                <a:cubicBezTo>
                  <a:pt x="141" y="310"/>
                  <a:pt x="139" y="313"/>
                  <a:pt x="146" y="317"/>
                </a:cubicBezTo>
                <a:cubicBezTo>
                  <a:pt x="153" y="321"/>
                  <a:pt x="155" y="322"/>
                  <a:pt x="157" y="323"/>
                </a:cubicBezTo>
                <a:cubicBezTo>
                  <a:pt x="158" y="324"/>
                  <a:pt x="162" y="323"/>
                  <a:pt x="161" y="329"/>
                </a:cubicBezTo>
                <a:cubicBezTo>
                  <a:pt x="160" y="334"/>
                  <a:pt x="159" y="337"/>
                  <a:pt x="157" y="340"/>
                </a:cubicBezTo>
                <a:cubicBezTo>
                  <a:pt x="154" y="342"/>
                  <a:pt x="151" y="349"/>
                  <a:pt x="149" y="351"/>
                </a:cubicBezTo>
                <a:cubicBezTo>
                  <a:pt x="147" y="353"/>
                  <a:pt x="145" y="357"/>
                  <a:pt x="147" y="360"/>
                </a:cubicBezTo>
                <a:cubicBezTo>
                  <a:pt x="149" y="364"/>
                  <a:pt x="151" y="368"/>
                  <a:pt x="151" y="370"/>
                </a:cubicBezTo>
                <a:cubicBezTo>
                  <a:pt x="151" y="372"/>
                  <a:pt x="152" y="379"/>
                  <a:pt x="151" y="381"/>
                </a:cubicBezTo>
                <a:cubicBezTo>
                  <a:pt x="149" y="384"/>
                  <a:pt x="147" y="389"/>
                  <a:pt x="147" y="389"/>
                </a:cubicBezTo>
                <a:cubicBezTo>
                  <a:pt x="147" y="389"/>
                  <a:pt x="151" y="393"/>
                  <a:pt x="148" y="396"/>
                </a:cubicBezTo>
                <a:cubicBezTo>
                  <a:pt x="144" y="400"/>
                  <a:pt x="139" y="404"/>
                  <a:pt x="137" y="404"/>
                </a:cubicBezTo>
                <a:cubicBezTo>
                  <a:pt x="134" y="405"/>
                  <a:pt x="129" y="410"/>
                  <a:pt x="129" y="410"/>
                </a:cubicBezTo>
                <a:cubicBezTo>
                  <a:pt x="129" y="410"/>
                  <a:pt x="129" y="421"/>
                  <a:pt x="129" y="423"/>
                </a:cubicBezTo>
                <a:cubicBezTo>
                  <a:pt x="128" y="425"/>
                  <a:pt x="118" y="443"/>
                  <a:pt x="122" y="447"/>
                </a:cubicBezTo>
                <a:cubicBezTo>
                  <a:pt x="125" y="451"/>
                  <a:pt x="126" y="455"/>
                  <a:pt x="125" y="457"/>
                </a:cubicBezTo>
                <a:cubicBezTo>
                  <a:pt x="124" y="460"/>
                  <a:pt x="123" y="460"/>
                  <a:pt x="122" y="462"/>
                </a:cubicBezTo>
                <a:cubicBezTo>
                  <a:pt x="121" y="464"/>
                  <a:pt x="114" y="462"/>
                  <a:pt x="118" y="468"/>
                </a:cubicBezTo>
                <a:cubicBezTo>
                  <a:pt x="122" y="474"/>
                  <a:pt x="124" y="476"/>
                  <a:pt x="126" y="479"/>
                </a:cubicBezTo>
                <a:cubicBezTo>
                  <a:pt x="128" y="483"/>
                  <a:pt x="128" y="484"/>
                  <a:pt x="130" y="487"/>
                </a:cubicBezTo>
                <a:cubicBezTo>
                  <a:pt x="133" y="491"/>
                  <a:pt x="134" y="494"/>
                  <a:pt x="137" y="497"/>
                </a:cubicBezTo>
                <a:cubicBezTo>
                  <a:pt x="140" y="500"/>
                  <a:pt x="144" y="501"/>
                  <a:pt x="144" y="504"/>
                </a:cubicBezTo>
                <a:cubicBezTo>
                  <a:pt x="144" y="507"/>
                  <a:pt x="150" y="514"/>
                  <a:pt x="142" y="509"/>
                </a:cubicBezTo>
                <a:cubicBezTo>
                  <a:pt x="134" y="504"/>
                  <a:pt x="141" y="509"/>
                  <a:pt x="131" y="501"/>
                </a:cubicBezTo>
                <a:cubicBezTo>
                  <a:pt x="121" y="492"/>
                  <a:pt x="119" y="496"/>
                  <a:pt x="114" y="491"/>
                </a:cubicBezTo>
                <a:cubicBezTo>
                  <a:pt x="110" y="485"/>
                  <a:pt x="117" y="504"/>
                  <a:pt x="108" y="482"/>
                </a:cubicBezTo>
                <a:cubicBezTo>
                  <a:pt x="100" y="460"/>
                  <a:pt x="98" y="463"/>
                  <a:pt x="96" y="458"/>
                </a:cubicBezTo>
                <a:cubicBezTo>
                  <a:pt x="94" y="453"/>
                  <a:pt x="95" y="458"/>
                  <a:pt x="89" y="447"/>
                </a:cubicBezTo>
                <a:cubicBezTo>
                  <a:pt x="83" y="437"/>
                  <a:pt x="88" y="444"/>
                  <a:pt x="83" y="437"/>
                </a:cubicBezTo>
                <a:cubicBezTo>
                  <a:pt x="78" y="430"/>
                  <a:pt x="77" y="439"/>
                  <a:pt x="75" y="427"/>
                </a:cubicBezTo>
                <a:cubicBezTo>
                  <a:pt x="72" y="414"/>
                  <a:pt x="72" y="422"/>
                  <a:pt x="68" y="408"/>
                </a:cubicBezTo>
                <a:cubicBezTo>
                  <a:pt x="65" y="394"/>
                  <a:pt x="71" y="393"/>
                  <a:pt x="63" y="386"/>
                </a:cubicBezTo>
                <a:cubicBezTo>
                  <a:pt x="55" y="379"/>
                  <a:pt x="56" y="383"/>
                  <a:pt x="53" y="378"/>
                </a:cubicBezTo>
                <a:cubicBezTo>
                  <a:pt x="51" y="373"/>
                  <a:pt x="54" y="377"/>
                  <a:pt x="47" y="365"/>
                </a:cubicBezTo>
                <a:cubicBezTo>
                  <a:pt x="40" y="353"/>
                  <a:pt x="31" y="348"/>
                  <a:pt x="31" y="327"/>
                </a:cubicBezTo>
                <a:cubicBezTo>
                  <a:pt x="31" y="307"/>
                  <a:pt x="31" y="303"/>
                  <a:pt x="31" y="303"/>
                </a:cubicBezTo>
                <a:cubicBezTo>
                  <a:pt x="31" y="303"/>
                  <a:pt x="21" y="295"/>
                  <a:pt x="24" y="283"/>
                </a:cubicBezTo>
                <a:cubicBezTo>
                  <a:pt x="28" y="270"/>
                  <a:pt x="29" y="274"/>
                  <a:pt x="28" y="270"/>
                </a:cubicBezTo>
                <a:cubicBezTo>
                  <a:pt x="27" y="267"/>
                  <a:pt x="25" y="267"/>
                  <a:pt x="22" y="263"/>
                </a:cubicBezTo>
                <a:cubicBezTo>
                  <a:pt x="18" y="258"/>
                  <a:pt x="18" y="258"/>
                  <a:pt x="17" y="255"/>
                </a:cubicBezTo>
                <a:cubicBezTo>
                  <a:pt x="17" y="253"/>
                  <a:pt x="16" y="251"/>
                  <a:pt x="15" y="249"/>
                </a:cubicBezTo>
                <a:cubicBezTo>
                  <a:pt x="18" y="230"/>
                  <a:pt x="22" y="213"/>
                  <a:pt x="28" y="196"/>
                </a:cubicBezTo>
                <a:close/>
                <a:moveTo>
                  <a:pt x="192" y="540"/>
                </a:moveTo>
                <a:cubicBezTo>
                  <a:pt x="191" y="539"/>
                  <a:pt x="190" y="538"/>
                  <a:pt x="190" y="537"/>
                </a:cubicBezTo>
                <a:cubicBezTo>
                  <a:pt x="190" y="537"/>
                  <a:pt x="189" y="525"/>
                  <a:pt x="191" y="525"/>
                </a:cubicBezTo>
                <a:cubicBezTo>
                  <a:pt x="194" y="525"/>
                  <a:pt x="198" y="527"/>
                  <a:pt x="202" y="524"/>
                </a:cubicBezTo>
                <a:cubicBezTo>
                  <a:pt x="206" y="521"/>
                  <a:pt x="210" y="517"/>
                  <a:pt x="210" y="517"/>
                </a:cubicBezTo>
                <a:cubicBezTo>
                  <a:pt x="211" y="522"/>
                  <a:pt x="211" y="522"/>
                  <a:pt x="211" y="522"/>
                </a:cubicBezTo>
                <a:cubicBezTo>
                  <a:pt x="211" y="522"/>
                  <a:pt x="207" y="523"/>
                  <a:pt x="219" y="521"/>
                </a:cubicBezTo>
                <a:cubicBezTo>
                  <a:pt x="232" y="519"/>
                  <a:pt x="232" y="520"/>
                  <a:pt x="236" y="518"/>
                </a:cubicBezTo>
                <a:cubicBezTo>
                  <a:pt x="241" y="516"/>
                  <a:pt x="246" y="506"/>
                  <a:pt x="249" y="512"/>
                </a:cubicBezTo>
                <a:cubicBezTo>
                  <a:pt x="251" y="518"/>
                  <a:pt x="245" y="516"/>
                  <a:pt x="251" y="518"/>
                </a:cubicBezTo>
                <a:cubicBezTo>
                  <a:pt x="257" y="521"/>
                  <a:pt x="268" y="517"/>
                  <a:pt x="268" y="517"/>
                </a:cubicBezTo>
                <a:cubicBezTo>
                  <a:pt x="268" y="517"/>
                  <a:pt x="287" y="518"/>
                  <a:pt x="289" y="516"/>
                </a:cubicBezTo>
                <a:cubicBezTo>
                  <a:pt x="291" y="514"/>
                  <a:pt x="291" y="511"/>
                  <a:pt x="294" y="512"/>
                </a:cubicBezTo>
                <a:cubicBezTo>
                  <a:pt x="298" y="512"/>
                  <a:pt x="300" y="517"/>
                  <a:pt x="300" y="517"/>
                </a:cubicBezTo>
                <a:cubicBezTo>
                  <a:pt x="289" y="523"/>
                  <a:pt x="289" y="523"/>
                  <a:pt x="289" y="523"/>
                </a:cubicBezTo>
                <a:cubicBezTo>
                  <a:pt x="279" y="531"/>
                  <a:pt x="279" y="531"/>
                  <a:pt x="279" y="531"/>
                </a:cubicBezTo>
                <a:cubicBezTo>
                  <a:pt x="279" y="531"/>
                  <a:pt x="275" y="532"/>
                  <a:pt x="279" y="534"/>
                </a:cubicBezTo>
                <a:cubicBezTo>
                  <a:pt x="283" y="536"/>
                  <a:pt x="285" y="535"/>
                  <a:pt x="289" y="536"/>
                </a:cubicBezTo>
                <a:cubicBezTo>
                  <a:pt x="294" y="536"/>
                  <a:pt x="305" y="545"/>
                  <a:pt x="307" y="540"/>
                </a:cubicBezTo>
                <a:cubicBezTo>
                  <a:pt x="310" y="534"/>
                  <a:pt x="311" y="534"/>
                  <a:pt x="313" y="531"/>
                </a:cubicBezTo>
                <a:cubicBezTo>
                  <a:pt x="315" y="527"/>
                  <a:pt x="314" y="523"/>
                  <a:pt x="319" y="523"/>
                </a:cubicBezTo>
                <a:cubicBezTo>
                  <a:pt x="323" y="523"/>
                  <a:pt x="328" y="525"/>
                  <a:pt x="328" y="525"/>
                </a:cubicBezTo>
                <a:cubicBezTo>
                  <a:pt x="324" y="533"/>
                  <a:pt x="324" y="533"/>
                  <a:pt x="324" y="533"/>
                </a:cubicBezTo>
                <a:cubicBezTo>
                  <a:pt x="324" y="533"/>
                  <a:pt x="332" y="532"/>
                  <a:pt x="335" y="532"/>
                </a:cubicBezTo>
                <a:cubicBezTo>
                  <a:pt x="338" y="532"/>
                  <a:pt x="339" y="538"/>
                  <a:pt x="343" y="533"/>
                </a:cubicBezTo>
                <a:cubicBezTo>
                  <a:pt x="348" y="529"/>
                  <a:pt x="348" y="529"/>
                  <a:pt x="353" y="528"/>
                </a:cubicBezTo>
                <a:cubicBezTo>
                  <a:pt x="358" y="527"/>
                  <a:pt x="364" y="525"/>
                  <a:pt x="366" y="526"/>
                </a:cubicBezTo>
                <a:cubicBezTo>
                  <a:pt x="368" y="527"/>
                  <a:pt x="372" y="527"/>
                  <a:pt x="374" y="527"/>
                </a:cubicBezTo>
                <a:cubicBezTo>
                  <a:pt x="376" y="527"/>
                  <a:pt x="386" y="534"/>
                  <a:pt x="388" y="533"/>
                </a:cubicBezTo>
                <a:cubicBezTo>
                  <a:pt x="389" y="532"/>
                  <a:pt x="392" y="532"/>
                  <a:pt x="396" y="532"/>
                </a:cubicBezTo>
                <a:cubicBezTo>
                  <a:pt x="362" y="548"/>
                  <a:pt x="324" y="556"/>
                  <a:pt x="285" y="556"/>
                </a:cubicBezTo>
                <a:cubicBezTo>
                  <a:pt x="252" y="556"/>
                  <a:pt x="221" y="550"/>
                  <a:pt x="192" y="54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/>
          <p:cNvSpPr>
            <a:spLocks noChangeAspect="1" noEditPoints="1"/>
          </p:cNvSpPr>
          <p:nvPr/>
        </p:nvSpPr>
        <p:spPr bwMode="auto">
          <a:xfrm>
            <a:off x="5637212" y="4862248"/>
            <a:ext cx="239705" cy="320040"/>
          </a:xfrm>
          <a:custGeom>
            <a:avLst/>
            <a:gdLst>
              <a:gd name="T0" fmla="*/ 0 w 349"/>
              <a:gd name="T1" fmla="*/ 29 h 469"/>
              <a:gd name="T2" fmla="*/ 319 w 349"/>
              <a:gd name="T3" fmla="*/ 469 h 469"/>
              <a:gd name="T4" fmla="*/ 319 w 349"/>
              <a:gd name="T5" fmla="*/ 0 h 469"/>
              <a:gd name="T6" fmla="*/ 41 w 349"/>
              <a:gd name="T7" fmla="*/ 429 h 469"/>
              <a:gd name="T8" fmla="*/ 41 w 349"/>
              <a:gd name="T9" fmla="*/ 369 h 469"/>
              <a:gd name="T10" fmla="*/ 93 w 349"/>
              <a:gd name="T11" fmla="*/ 421 h 469"/>
              <a:gd name="T12" fmla="*/ 41 w 349"/>
              <a:gd name="T13" fmla="*/ 359 h 469"/>
              <a:gd name="T14" fmla="*/ 41 w 349"/>
              <a:gd name="T15" fmla="*/ 300 h 469"/>
              <a:gd name="T16" fmla="*/ 93 w 349"/>
              <a:gd name="T17" fmla="*/ 351 h 469"/>
              <a:gd name="T18" fmla="*/ 41 w 349"/>
              <a:gd name="T19" fmla="*/ 290 h 469"/>
              <a:gd name="T20" fmla="*/ 41 w 349"/>
              <a:gd name="T21" fmla="*/ 230 h 469"/>
              <a:gd name="T22" fmla="*/ 93 w 349"/>
              <a:gd name="T23" fmla="*/ 281 h 469"/>
              <a:gd name="T24" fmla="*/ 41 w 349"/>
              <a:gd name="T25" fmla="*/ 221 h 469"/>
              <a:gd name="T26" fmla="*/ 41 w 349"/>
              <a:gd name="T27" fmla="*/ 161 h 469"/>
              <a:gd name="T28" fmla="*/ 93 w 349"/>
              <a:gd name="T29" fmla="*/ 212 h 469"/>
              <a:gd name="T30" fmla="*/ 115 w 349"/>
              <a:gd name="T31" fmla="*/ 429 h 469"/>
              <a:gd name="T32" fmla="*/ 115 w 349"/>
              <a:gd name="T33" fmla="*/ 369 h 469"/>
              <a:gd name="T34" fmla="*/ 167 w 349"/>
              <a:gd name="T35" fmla="*/ 421 h 469"/>
              <a:gd name="T36" fmla="*/ 115 w 349"/>
              <a:gd name="T37" fmla="*/ 359 h 469"/>
              <a:gd name="T38" fmla="*/ 115 w 349"/>
              <a:gd name="T39" fmla="*/ 300 h 469"/>
              <a:gd name="T40" fmla="*/ 167 w 349"/>
              <a:gd name="T41" fmla="*/ 351 h 469"/>
              <a:gd name="T42" fmla="*/ 115 w 349"/>
              <a:gd name="T43" fmla="*/ 290 h 469"/>
              <a:gd name="T44" fmla="*/ 115 w 349"/>
              <a:gd name="T45" fmla="*/ 230 h 469"/>
              <a:gd name="T46" fmla="*/ 167 w 349"/>
              <a:gd name="T47" fmla="*/ 281 h 469"/>
              <a:gd name="T48" fmla="*/ 115 w 349"/>
              <a:gd name="T49" fmla="*/ 221 h 469"/>
              <a:gd name="T50" fmla="*/ 115 w 349"/>
              <a:gd name="T51" fmla="*/ 161 h 469"/>
              <a:gd name="T52" fmla="*/ 167 w 349"/>
              <a:gd name="T53" fmla="*/ 212 h 469"/>
              <a:gd name="T54" fmla="*/ 189 w 349"/>
              <a:gd name="T55" fmla="*/ 429 h 469"/>
              <a:gd name="T56" fmla="*/ 189 w 349"/>
              <a:gd name="T57" fmla="*/ 369 h 469"/>
              <a:gd name="T58" fmla="*/ 240 w 349"/>
              <a:gd name="T59" fmla="*/ 421 h 469"/>
              <a:gd name="T60" fmla="*/ 189 w 349"/>
              <a:gd name="T61" fmla="*/ 359 h 469"/>
              <a:gd name="T62" fmla="*/ 189 w 349"/>
              <a:gd name="T63" fmla="*/ 300 h 469"/>
              <a:gd name="T64" fmla="*/ 240 w 349"/>
              <a:gd name="T65" fmla="*/ 351 h 469"/>
              <a:gd name="T66" fmla="*/ 189 w 349"/>
              <a:gd name="T67" fmla="*/ 290 h 469"/>
              <a:gd name="T68" fmla="*/ 189 w 349"/>
              <a:gd name="T69" fmla="*/ 230 h 469"/>
              <a:gd name="T70" fmla="*/ 240 w 349"/>
              <a:gd name="T71" fmla="*/ 281 h 469"/>
              <a:gd name="T72" fmla="*/ 189 w 349"/>
              <a:gd name="T73" fmla="*/ 221 h 469"/>
              <a:gd name="T74" fmla="*/ 189 w 349"/>
              <a:gd name="T75" fmla="*/ 161 h 469"/>
              <a:gd name="T76" fmla="*/ 240 w 349"/>
              <a:gd name="T77" fmla="*/ 212 h 469"/>
              <a:gd name="T78" fmla="*/ 314 w 349"/>
              <a:gd name="T79" fmla="*/ 421 h 469"/>
              <a:gd name="T80" fmla="*/ 255 w 349"/>
              <a:gd name="T81" fmla="*/ 421 h 469"/>
              <a:gd name="T82" fmla="*/ 255 w 349"/>
              <a:gd name="T83" fmla="*/ 308 h 469"/>
              <a:gd name="T84" fmla="*/ 314 w 349"/>
              <a:gd name="T85" fmla="*/ 308 h 469"/>
              <a:gd name="T86" fmla="*/ 306 w 349"/>
              <a:gd name="T87" fmla="*/ 290 h 469"/>
              <a:gd name="T88" fmla="*/ 255 w 349"/>
              <a:gd name="T89" fmla="*/ 238 h 469"/>
              <a:gd name="T90" fmla="*/ 314 w 349"/>
              <a:gd name="T91" fmla="*/ 238 h 469"/>
              <a:gd name="T92" fmla="*/ 306 w 349"/>
              <a:gd name="T93" fmla="*/ 221 h 469"/>
              <a:gd name="T94" fmla="*/ 255 w 349"/>
              <a:gd name="T95" fmla="*/ 169 h 469"/>
              <a:gd name="T96" fmla="*/ 314 w 349"/>
              <a:gd name="T97" fmla="*/ 169 h 469"/>
              <a:gd name="T98" fmla="*/ 314 w 349"/>
              <a:gd name="T99" fmla="*/ 121 h 469"/>
              <a:gd name="T100" fmla="*/ 26 w 349"/>
              <a:gd name="T101" fmla="*/ 66 h 469"/>
              <a:gd name="T102" fmla="*/ 323 w 349"/>
              <a:gd name="T103" fmla="*/ 66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469">
                <a:moveTo>
                  <a:pt x="319" y="0"/>
                </a:move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56"/>
                  <a:pt x="13" y="469"/>
                  <a:pt x="30" y="469"/>
                </a:cubicBezTo>
                <a:cubicBezTo>
                  <a:pt x="319" y="469"/>
                  <a:pt x="319" y="469"/>
                  <a:pt x="319" y="469"/>
                </a:cubicBezTo>
                <a:cubicBezTo>
                  <a:pt x="335" y="469"/>
                  <a:pt x="349" y="456"/>
                  <a:pt x="349" y="439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9" y="13"/>
                  <a:pt x="335" y="0"/>
                  <a:pt x="319" y="0"/>
                </a:cubicBezTo>
                <a:close/>
                <a:moveTo>
                  <a:pt x="93" y="421"/>
                </a:moveTo>
                <a:cubicBezTo>
                  <a:pt x="93" y="425"/>
                  <a:pt x="89" y="429"/>
                  <a:pt x="85" y="429"/>
                </a:cubicBezTo>
                <a:cubicBezTo>
                  <a:pt x="41" y="429"/>
                  <a:pt x="41" y="429"/>
                  <a:pt x="41" y="429"/>
                </a:cubicBezTo>
                <a:cubicBezTo>
                  <a:pt x="37" y="429"/>
                  <a:pt x="33" y="425"/>
                  <a:pt x="33" y="421"/>
                </a:cubicBezTo>
                <a:cubicBezTo>
                  <a:pt x="33" y="378"/>
                  <a:pt x="33" y="378"/>
                  <a:pt x="33" y="378"/>
                </a:cubicBezTo>
                <a:cubicBezTo>
                  <a:pt x="33" y="373"/>
                  <a:pt x="37" y="369"/>
                  <a:pt x="41" y="369"/>
                </a:cubicBezTo>
                <a:cubicBezTo>
                  <a:pt x="85" y="369"/>
                  <a:pt x="85" y="369"/>
                  <a:pt x="85" y="369"/>
                </a:cubicBezTo>
                <a:cubicBezTo>
                  <a:pt x="89" y="369"/>
                  <a:pt x="93" y="373"/>
                  <a:pt x="93" y="378"/>
                </a:cubicBezTo>
                <a:lnTo>
                  <a:pt x="93" y="421"/>
                </a:lnTo>
                <a:close/>
                <a:moveTo>
                  <a:pt x="93" y="351"/>
                </a:moveTo>
                <a:cubicBezTo>
                  <a:pt x="93" y="356"/>
                  <a:pt x="89" y="359"/>
                  <a:pt x="85" y="359"/>
                </a:cubicBezTo>
                <a:cubicBezTo>
                  <a:pt x="41" y="359"/>
                  <a:pt x="41" y="359"/>
                  <a:pt x="41" y="359"/>
                </a:cubicBezTo>
                <a:cubicBezTo>
                  <a:pt x="37" y="359"/>
                  <a:pt x="33" y="356"/>
                  <a:pt x="33" y="351"/>
                </a:cubicBezTo>
                <a:cubicBezTo>
                  <a:pt x="33" y="308"/>
                  <a:pt x="33" y="308"/>
                  <a:pt x="33" y="308"/>
                </a:cubicBezTo>
                <a:cubicBezTo>
                  <a:pt x="33" y="303"/>
                  <a:pt x="37" y="300"/>
                  <a:pt x="41" y="300"/>
                </a:cubicBezTo>
                <a:cubicBezTo>
                  <a:pt x="85" y="300"/>
                  <a:pt x="85" y="300"/>
                  <a:pt x="85" y="300"/>
                </a:cubicBezTo>
                <a:cubicBezTo>
                  <a:pt x="89" y="300"/>
                  <a:pt x="93" y="303"/>
                  <a:pt x="93" y="308"/>
                </a:cubicBezTo>
                <a:lnTo>
                  <a:pt x="93" y="351"/>
                </a:lnTo>
                <a:close/>
                <a:moveTo>
                  <a:pt x="93" y="281"/>
                </a:moveTo>
                <a:cubicBezTo>
                  <a:pt x="93" y="286"/>
                  <a:pt x="89" y="290"/>
                  <a:pt x="85" y="290"/>
                </a:cubicBezTo>
                <a:cubicBezTo>
                  <a:pt x="41" y="290"/>
                  <a:pt x="41" y="290"/>
                  <a:pt x="41" y="290"/>
                </a:cubicBezTo>
                <a:cubicBezTo>
                  <a:pt x="37" y="290"/>
                  <a:pt x="33" y="286"/>
                  <a:pt x="33" y="281"/>
                </a:cubicBezTo>
                <a:cubicBezTo>
                  <a:pt x="33" y="238"/>
                  <a:pt x="33" y="238"/>
                  <a:pt x="33" y="238"/>
                </a:cubicBezTo>
                <a:cubicBezTo>
                  <a:pt x="33" y="234"/>
                  <a:pt x="37" y="230"/>
                  <a:pt x="41" y="230"/>
                </a:cubicBezTo>
                <a:cubicBezTo>
                  <a:pt x="85" y="230"/>
                  <a:pt x="85" y="230"/>
                  <a:pt x="85" y="230"/>
                </a:cubicBezTo>
                <a:cubicBezTo>
                  <a:pt x="89" y="230"/>
                  <a:pt x="93" y="234"/>
                  <a:pt x="93" y="238"/>
                </a:cubicBezTo>
                <a:lnTo>
                  <a:pt x="93" y="281"/>
                </a:lnTo>
                <a:close/>
                <a:moveTo>
                  <a:pt x="93" y="212"/>
                </a:moveTo>
                <a:cubicBezTo>
                  <a:pt x="93" y="217"/>
                  <a:pt x="89" y="221"/>
                  <a:pt x="85" y="221"/>
                </a:cubicBezTo>
                <a:cubicBezTo>
                  <a:pt x="41" y="221"/>
                  <a:pt x="41" y="221"/>
                  <a:pt x="41" y="221"/>
                </a:cubicBezTo>
                <a:cubicBezTo>
                  <a:pt x="37" y="221"/>
                  <a:pt x="33" y="217"/>
                  <a:pt x="33" y="212"/>
                </a:cubicBezTo>
                <a:cubicBezTo>
                  <a:pt x="33" y="169"/>
                  <a:pt x="33" y="169"/>
                  <a:pt x="33" y="169"/>
                </a:cubicBezTo>
                <a:cubicBezTo>
                  <a:pt x="33" y="165"/>
                  <a:pt x="37" y="161"/>
                  <a:pt x="41" y="161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9" y="161"/>
                  <a:pt x="93" y="165"/>
                  <a:pt x="93" y="169"/>
                </a:cubicBezTo>
                <a:lnTo>
                  <a:pt x="93" y="212"/>
                </a:lnTo>
                <a:close/>
                <a:moveTo>
                  <a:pt x="167" y="421"/>
                </a:moveTo>
                <a:cubicBezTo>
                  <a:pt x="167" y="425"/>
                  <a:pt x="163" y="429"/>
                  <a:pt x="158" y="429"/>
                </a:cubicBezTo>
                <a:cubicBezTo>
                  <a:pt x="115" y="429"/>
                  <a:pt x="115" y="429"/>
                  <a:pt x="115" y="429"/>
                </a:cubicBezTo>
                <a:cubicBezTo>
                  <a:pt x="111" y="429"/>
                  <a:pt x="107" y="425"/>
                  <a:pt x="107" y="421"/>
                </a:cubicBezTo>
                <a:cubicBezTo>
                  <a:pt x="107" y="378"/>
                  <a:pt x="107" y="378"/>
                  <a:pt x="107" y="378"/>
                </a:cubicBezTo>
                <a:cubicBezTo>
                  <a:pt x="107" y="373"/>
                  <a:pt x="111" y="369"/>
                  <a:pt x="115" y="369"/>
                </a:cubicBezTo>
                <a:cubicBezTo>
                  <a:pt x="158" y="369"/>
                  <a:pt x="158" y="369"/>
                  <a:pt x="158" y="369"/>
                </a:cubicBezTo>
                <a:cubicBezTo>
                  <a:pt x="163" y="369"/>
                  <a:pt x="167" y="373"/>
                  <a:pt x="167" y="378"/>
                </a:cubicBezTo>
                <a:lnTo>
                  <a:pt x="167" y="421"/>
                </a:lnTo>
                <a:close/>
                <a:moveTo>
                  <a:pt x="167" y="351"/>
                </a:moveTo>
                <a:cubicBezTo>
                  <a:pt x="167" y="356"/>
                  <a:pt x="163" y="359"/>
                  <a:pt x="158" y="359"/>
                </a:cubicBezTo>
                <a:cubicBezTo>
                  <a:pt x="115" y="359"/>
                  <a:pt x="115" y="359"/>
                  <a:pt x="115" y="359"/>
                </a:cubicBezTo>
                <a:cubicBezTo>
                  <a:pt x="111" y="359"/>
                  <a:pt x="107" y="356"/>
                  <a:pt x="107" y="351"/>
                </a:cubicBezTo>
                <a:cubicBezTo>
                  <a:pt x="107" y="308"/>
                  <a:pt x="107" y="308"/>
                  <a:pt x="107" y="308"/>
                </a:cubicBezTo>
                <a:cubicBezTo>
                  <a:pt x="107" y="303"/>
                  <a:pt x="111" y="300"/>
                  <a:pt x="115" y="300"/>
                </a:cubicBezTo>
                <a:cubicBezTo>
                  <a:pt x="158" y="300"/>
                  <a:pt x="158" y="300"/>
                  <a:pt x="158" y="300"/>
                </a:cubicBezTo>
                <a:cubicBezTo>
                  <a:pt x="163" y="300"/>
                  <a:pt x="167" y="303"/>
                  <a:pt x="167" y="308"/>
                </a:cubicBezTo>
                <a:lnTo>
                  <a:pt x="167" y="351"/>
                </a:lnTo>
                <a:close/>
                <a:moveTo>
                  <a:pt x="167" y="281"/>
                </a:moveTo>
                <a:cubicBezTo>
                  <a:pt x="167" y="286"/>
                  <a:pt x="163" y="290"/>
                  <a:pt x="158" y="290"/>
                </a:cubicBezTo>
                <a:cubicBezTo>
                  <a:pt x="115" y="290"/>
                  <a:pt x="115" y="290"/>
                  <a:pt x="115" y="290"/>
                </a:cubicBezTo>
                <a:cubicBezTo>
                  <a:pt x="111" y="290"/>
                  <a:pt x="107" y="286"/>
                  <a:pt x="107" y="281"/>
                </a:cubicBezTo>
                <a:cubicBezTo>
                  <a:pt x="107" y="238"/>
                  <a:pt x="107" y="238"/>
                  <a:pt x="107" y="238"/>
                </a:cubicBezTo>
                <a:cubicBezTo>
                  <a:pt x="107" y="234"/>
                  <a:pt x="111" y="230"/>
                  <a:pt x="115" y="230"/>
                </a:cubicBezTo>
                <a:cubicBezTo>
                  <a:pt x="158" y="230"/>
                  <a:pt x="158" y="230"/>
                  <a:pt x="158" y="230"/>
                </a:cubicBezTo>
                <a:cubicBezTo>
                  <a:pt x="163" y="230"/>
                  <a:pt x="167" y="234"/>
                  <a:pt x="167" y="238"/>
                </a:cubicBezTo>
                <a:lnTo>
                  <a:pt x="167" y="281"/>
                </a:lnTo>
                <a:close/>
                <a:moveTo>
                  <a:pt x="167" y="212"/>
                </a:moveTo>
                <a:cubicBezTo>
                  <a:pt x="167" y="217"/>
                  <a:pt x="163" y="221"/>
                  <a:pt x="158" y="221"/>
                </a:cubicBezTo>
                <a:cubicBezTo>
                  <a:pt x="115" y="221"/>
                  <a:pt x="115" y="221"/>
                  <a:pt x="115" y="221"/>
                </a:cubicBezTo>
                <a:cubicBezTo>
                  <a:pt x="111" y="221"/>
                  <a:pt x="107" y="217"/>
                  <a:pt x="107" y="212"/>
                </a:cubicBezTo>
                <a:cubicBezTo>
                  <a:pt x="107" y="169"/>
                  <a:pt x="107" y="169"/>
                  <a:pt x="107" y="169"/>
                </a:cubicBezTo>
                <a:cubicBezTo>
                  <a:pt x="107" y="165"/>
                  <a:pt x="111" y="161"/>
                  <a:pt x="115" y="161"/>
                </a:cubicBezTo>
                <a:cubicBezTo>
                  <a:pt x="158" y="161"/>
                  <a:pt x="158" y="161"/>
                  <a:pt x="158" y="161"/>
                </a:cubicBezTo>
                <a:cubicBezTo>
                  <a:pt x="163" y="161"/>
                  <a:pt x="167" y="165"/>
                  <a:pt x="167" y="169"/>
                </a:cubicBezTo>
                <a:lnTo>
                  <a:pt x="167" y="212"/>
                </a:lnTo>
                <a:close/>
                <a:moveTo>
                  <a:pt x="240" y="421"/>
                </a:moveTo>
                <a:cubicBezTo>
                  <a:pt x="240" y="425"/>
                  <a:pt x="237" y="429"/>
                  <a:pt x="232" y="429"/>
                </a:cubicBezTo>
                <a:cubicBezTo>
                  <a:pt x="189" y="429"/>
                  <a:pt x="189" y="429"/>
                  <a:pt x="189" y="429"/>
                </a:cubicBezTo>
                <a:cubicBezTo>
                  <a:pt x="184" y="429"/>
                  <a:pt x="181" y="425"/>
                  <a:pt x="181" y="421"/>
                </a:cubicBezTo>
                <a:cubicBezTo>
                  <a:pt x="181" y="378"/>
                  <a:pt x="181" y="378"/>
                  <a:pt x="181" y="378"/>
                </a:cubicBezTo>
                <a:cubicBezTo>
                  <a:pt x="181" y="373"/>
                  <a:pt x="184" y="369"/>
                  <a:pt x="189" y="369"/>
                </a:cubicBezTo>
                <a:cubicBezTo>
                  <a:pt x="232" y="369"/>
                  <a:pt x="232" y="369"/>
                  <a:pt x="232" y="369"/>
                </a:cubicBezTo>
                <a:cubicBezTo>
                  <a:pt x="237" y="369"/>
                  <a:pt x="240" y="373"/>
                  <a:pt x="240" y="378"/>
                </a:cubicBezTo>
                <a:lnTo>
                  <a:pt x="240" y="421"/>
                </a:lnTo>
                <a:close/>
                <a:moveTo>
                  <a:pt x="240" y="351"/>
                </a:moveTo>
                <a:cubicBezTo>
                  <a:pt x="240" y="356"/>
                  <a:pt x="237" y="359"/>
                  <a:pt x="232" y="359"/>
                </a:cubicBezTo>
                <a:cubicBezTo>
                  <a:pt x="189" y="359"/>
                  <a:pt x="189" y="359"/>
                  <a:pt x="189" y="359"/>
                </a:cubicBezTo>
                <a:cubicBezTo>
                  <a:pt x="184" y="359"/>
                  <a:pt x="181" y="356"/>
                  <a:pt x="181" y="351"/>
                </a:cubicBezTo>
                <a:cubicBezTo>
                  <a:pt x="181" y="308"/>
                  <a:pt x="181" y="308"/>
                  <a:pt x="181" y="308"/>
                </a:cubicBezTo>
                <a:cubicBezTo>
                  <a:pt x="181" y="303"/>
                  <a:pt x="184" y="300"/>
                  <a:pt x="189" y="300"/>
                </a:cubicBezTo>
                <a:cubicBezTo>
                  <a:pt x="232" y="300"/>
                  <a:pt x="232" y="300"/>
                  <a:pt x="232" y="300"/>
                </a:cubicBezTo>
                <a:cubicBezTo>
                  <a:pt x="237" y="300"/>
                  <a:pt x="240" y="303"/>
                  <a:pt x="240" y="308"/>
                </a:cubicBezTo>
                <a:lnTo>
                  <a:pt x="240" y="351"/>
                </a:lnTo>
                <a:close/>
                <a:moveTo>
                  <a:pt x="240" y="281"/>
                </a:moveTo>
                <a:cubicBezTo>
                  <a:pt x="240" y="286"/>
                  <a:pt x="237" y="290"/>
                  <a:pt x="232" y="290"/>
                </a:cubicBezTo>
                <a:cubicBezTo>
                  <a:pt x="189" y="290"/>
                  <a:pt x="189" y="290"/>
                  <a:pt x="189" y="290"/>
                </a:cubicBezTo>
                <a:cubicBezTo>
                  <a:pt x="184" y="290"/>
                  <a:pt x="181" y="286"/>
                  <a:pt x="181" y="281"/>
                </a:cubicBezTo>
                <a:cubicBezTo>
                  <a:pt x="181" y="238"/>
                  <a:pt x="181" y="238"/>
                  <a:pt x="181" y="238"/>
                </a:cubicBezTo>
                <a:cubicBezTo>
                  <a:pt x="181" y="234"/>
                  <a:pt x="184" y="230"/>
                  <a:pt x="189" y="230"/>
                </a:cubicBezTo>
                <a:cubicBezTo>
                  <a:pt x="232" y="230"/>
                  <a:pt x="232" y="230"/>
                  <a:pt x="232" y="230"/>
                </a:cubicBezTo>
                <a:cubicBezTo>
                  <a:pt x="237" y="230"/>
                  <a:pt x="240" y="234"/>
                  <a:pt x="240" y="238"/>
                </a:cubicBezTo>
                <a:lnTo>
                  <a:pt x="240" y="281"/>
                </a:lnTo>
                <a:close/>
                <a:moveTo>
                  <a:pt x="240" y="212"/>
                </a:moveTo>
                <a:cubicBezTo>
                  <a:pt x="240" y="217"/>
                  <a:pt x="237" y="221"/>
                  <a:pt x="232" y="221"/>
                </a:cubicBezTo>
                <a:cubicBezTo>
                  <a:pt x="189" y="221"/>
                  <a:pt x="189" y="221"/>
                  <a:pt x="189" y="221"/>
                </a:cubicBezTo>
                <a:cubicBezTo>
                  <a:pt x="184" y="221"/>
                  <a:pt x="181" y="217"/>
                  <a:pt x="181" y="212"/>
                </a:cubicBezTo>
                <a:cubicBezTo>
                  <a:pt x="181" y="169"/>
                  <a:pt x="181" y="169"/>
                  <a:pt x="181" y="169"/>
                </a:cubicBezTo>
                <a:cubicBezTo>
                  <a:pt x="181" y="165"/>
                  <a:pt x="184" y="161"/>
                  <a:pt x="189" y="161"/>
                </a:cubicBezTo>
                <a:cubicBezTo>
                  <a:pt x="232" y="161"/>
                  <a:pt x="232" y="161"/>
                  <a:pt x="232" y="161"/>
                </a:cubicBezTo>
                <a:cubicBezTo>
                  <a:pt x="237" y="161"/>
                  <a:pt x="240" y="165"/>
                  <a:pt x="240" y="169"/>
                </a:cubicBezTo>
                <a:lnTo>
                  <a:pt x="240" y="212"/>
                </a:lnTo>
                <a:close/>
                <a:moveTo>
                  <a:pt x="314" y="332"/>
                </a:moveTo>
                <a:cubicBezTo>
                  <a:pt x="314" y="332"/>
                  <a:pt x="314" y="332"/>
                  <a:pt x="314" y="332"/>
                </a:cubicBezTo>
                <a:cubicBezTo>
                  <a:pt x="314" y="421"/>
                  <a:pt x="314" y="421"/>
                  <a:pt x="314" y="421"/>
                </a:cubicBezTo>
                <a:cubicBezTo>
                  <a:pt x="314" y="425"/>
                  <a:pt x="311" y="429"/>
                  <a:pt x="306" y="429"/>
                </a:cubicBezTo>
                <a:cubicBezTo>
                  <a:pt x="263" y="429"/>
                  <a:pt x="263" y="429"/>
                  <a:pt x="263" y="429"/>
                </a:cubicBezTo>
                <a:cubicBezTo>
                  <a:pt x="258" y="429"/>
                  <a:pt x="255" y="425"/>
                  <a:pt x="255" y="421"/>
                </a:cubicBezTo>
                <a:cubicBezTo>
                  <a:pt x="255" y="351"/>
                  <a:pt x="255" y="351"/>
                  <a:pt x="255" y="351"/>
                </a:cubicBezTo>
                <a:cubicBezTo>
                  <a:pt x="255" y="332"/>
                  <a:pt x="255" y="332"/>
                  <a:pt x="255" y="332"/>
                </a:cubicBezTo>
                <a:cubicBezTo>
                  <a:pt x="255" y="308"/>
                  <a:pt x="255" y="308"/>
                  <a:pt x="255" y="308"/>
                </a:cubicBezTo>
                <a:cubicBezTo>
                  <a:pt x="255" y="303"/>
                  <a:pt x="258" y="300"/>
                  <a:pt x="263" y="300"/>
                </a:cubicBezTo>
                <a:cubicBezTo>
                  <a:pt x="306" y="300"/>
                  <a:pt x="306" y="300"/>
                  <a:pt x="306" y="300"/>
                </a:cubicBezTo>
                <a:cubicBezTo>
                  <a:pt x="311" y="300"/>
                  <a:pt x="314" y="303"/>
                  <a:pt x="314" y="308"/>
                </a:cubicBezTo>
                <a:lnTo>
                  <a:pt x="314" y="332"/>
                </a:lnTo>
                <a:close/>
                <a:moveTo>
                  <a:pt x="314" y="281"/>
                </a:moveTo>
                <a:cubicBezTo>
                  <a:pt x="314" y="286"/>
                  <a:pt x="311" y="290"/>
                  <a:pt x="306" y="290"/>
                </a:cubicBezTo>
                <a:cubicBezTo>
                  <a:pt x="263" y="290"/>
                  <a:pt x="263" y="290"/>
                  <a:pt x="263" y="290"/>
                </a:cubicBezTo>
                <a:cubicBezTo>
                  <a:pt x="258" y="290"/>
                  <a:pt x="255" y="286"/>
                  <a:pt x="255" y="281"/>
                </a:cubicBezTo>
                <a:cubicBezTo>
                  <a:pt x="255" y="238"/>
                  <a:pt x="255" y="238"/>
                  <a:pt x="255" y="238"/>
                </a:cubicBezTo>
                <a:cubicBezTo>
                  <a:pt x="255" y="234"/>
                  <a:pt x="258" y="230"/>
                  <a:pt x="263" y="230"/>
                </a:cubicBezTo>
                <a:cubicBezTo>
                  <a:pt x="306" y="230"/>
                  <a:pt x="306" y="230"/>
                  <a:pt x="306" y="230"/>
                </a:cubicBezTo>
                <a:cubicBezTo>
                  <a:pt x="311" y="230"/>
                  <a:pt x="314" y="234"/>
                  <a:pt x="314" y="238"/>
                </a:cubicBezTo>
                <a:lnTo>
                  <a:pt x="314" y="281"/>
                </a:lnTo>
                <a:close/>
                <a:moveTo>
                  <a:pt x="314" y="212"/>
                </a:moveTo>
                <a:cubicBezTo>
                  <a:pt x="314" y="217"/>
                  <a:pt x="311" y="221"/>
                  <a:pt x="306" y="221"/>
                </a:cubicBezTo>
                <a:cubicBezTo>
                  <a:pt x="263" y="221"/>
                  <a:pt x="263" y="221"/>
                  <a:pt x="263" y="221"/>
                </a:cubicBezTo>
                <a:cubicBezTo>
                  <a:pt x="258" y="221"/>
                  <a:pt x="255" y="217"/>
                  <a:pt x="255" y="212"/>
                </a:cubicBezTo>
                <a:cubicBezTo>
                  <a:pt x="255" y="169"/>
                  <a:pt x="255" y="169"/>
                  <a:pt x="255" y="169"/>
                </a:cubicBezTo>
                <a:cubicBezTo>
                  <a:pt x="255" y="165"/>
                  <a:pt x="258" y="161"/>
                  <a:pt x="263" y="161"/>
                </a:cubicBezTo>
                <a:cubicBezTo>
                  <a:pt x="306" y="161"/>
                  <a:pt x="306" y="161"/>
                  <a:pt x="306" y="161"/>
                </a:cubicBezTo>
                <a:cubicBezTo>
                  <a:pt x="311" y="161"/>
                  <a:pt x="314" y="165"/>
                  <a:pt x="314" y="169"/>
                </a:cubicBezTo>
                <a:lnTo>
                  <a:pt x="314" y="212"/>
                </a:lnTo>
                <a:close/>
                <a:moveTo>
                  <a:pt x="323" y="112"/>
                </a:moveTo>
                <a:cubicBezTo>
                  <a:pt x="323" y="117"/>
                  <a:pt x="319" y="121"/>
                  <a:pt x="314" y="121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0" y="121"/>
                  <a:pt x="26" y="117"/>
                  <a:pt x="26" y="112"/>
                </a:cubicBezTo>
                <a:cubicBezTo>
                  <a:pt x="26" y="66"/>
                  <a:pt x="26" y="66"/>
                  <a:pt x="26" y="66"/>
                </a:cubicBezTo>
                <a:cubicBezTo>
                  <a:pt x="26" y="61"/>
                  <a:pt x="30" y="57"/>
                  <a:pt x="35" y="57"/>
                </a:cubicBezTo>
                <a:cubicBezTo>
                  <a:pt x="314" y="57"/>
                  <a:pt x="314" y="57"/>
                  <a:pt x="314" y="57"/>
                </a:cubicBezTo>
                <a:cubicBezTo>
                  <a:pt x="319" y="57"/>
                  <a:pt x="323" y="61"/>
                  <a:pt x="323" y="66"/>
                </a:cubicBezTo>
                <a:lnTo>
                  <a:pt x="323" y="1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399212" y="4862248"/>
            <a:ext cx="343902" cy="320040"/>
            <a:chOff x="9839325" y="1808163"/>
            <a:chExt cx="388937" cy="3619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9839325" y="1808163"/>
              <a:ext cx="388937" cy="361950"/>
            </a:xfrm>
            <a:custGeom>
              <a:avLst/>
              <a:gdLst>
                <a:gd name="T0" fmla="*/ 435 w 465"/>
                <a:gd name="T1" fmla="*/ 431 h 431"/>
                <a:gd name="T2" fmla="*/ 0 w 465"/>
                <a:gd name="T3" fmla="*/ 431 h 431"/>
                <a:gd name="T4" fmla="*/ 0 w 465"/>
                <a:gd name="T5" fmla="*/ 19 h 431"/>
                <a:gd name="T6" fmla="*/ 32 w 465"/>
                <a:gd name="T7" fmla="*/ 19 h 431"/>
                <a:gd name="T8" fmla="*/ 32 w 465"/>
                <a:gd name="T9" fmla="*/ 399 h 431"/>
                <a:gd name="T10" fmla="*/ 435 w 465"/>
                <a:gd name="T11" fmla="*/ 399 h 431"/>
                <a:gd name="T12" fmla="*/ 435 w 465"/>
                <a:gd name="T13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431">
                  <a:moveTo>
                    <a:pt x="435" y="431"/>
                  </a:moveTo>
                  <a:cubicBezTo>
                    <a:pt x="406" y="431"/>
                    <a:pt x="0" y="431"/>
                    <a:pt x="0" y="431"/>
                  </a:cubicBezTo>
                  <a:cubicBezTo>
                    <a:pt x="0" y="431"/>
                    <a:pt x="0" y="34"/>
                    <a:pt x="0" y="19"/>
                  </a:cubicBezTo>
                  <a:cubicBezTo>
                    <a:pt x="0" y="4"/>
                    <a:pt x="32" y="0"/>
                    <a:pt x="32" y="19"/>
                  </a:cubicBezTo>
                  <a:cubicBezTo>
                    <a:pt x="32" y="38"/>
                    <a:pt x="32" y="399"/>
                    <a:pt x="32" y="399"/>
                  </a:cubicBezTo>
                  <a:cubicBezTo>
                    <a:pt x="32" y="399"/>
                    <a:pt x="413" y="399"/>
                    <a:pt x="435" y="399"/>
                  </a:cubicBezTo>
                  <a:cubicBezTo>
                    <a:pt x="458" y="399"/>
                    <a:pt x="465" y="431"/>
                    <a:pt x="435" y="4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9885363" y="1863725"/>
              <a:ext cx="287337" cy="234950"/>
            </a:xfrm>
            <a:custGeom>
              <a:avLst/>
              <a:gdLst>
                <a:gd name="T0" fmla="*/ 11 w 343"/>
                <a:gd name="T1" fmla="*/ 281 h 281"/>
                <a:gd name="T2" fmla="*/ 6 w 343"/>
                <a:gd name="T3" fmla="*/ 279 h 281"/>
                <a:gd name="T4" fmla="*/ 3 w 343"/>
                <a:gd name="T5" fmla="*/ 266 h 281"/>
                <a:gd name="T6" fmla="*/ 38 w 343"/>
                <a:gd name="T7" fmla="*/ 210 h 281"/>
                <a:gd name="T8" fmla="*/ 51 w 343"/>
                <a:gd name="T9" fmla="*/ 207 h 281"/>
                <a:gd name="T10" fmla="*/ 88 w 343"/>
                <a:gd name="T11" fmla="*/ 229 h 281"/>
                <a:gd name="T12" fmla="*/ 200 w 343"/>
                <a:gd name="T13" fmla="*/ 83 h 281"/>
                <a:gd name="T14" fmla="*/ 210 w 343"/>
                <a:gd name="T15" fmla="*/ 80 h 281"/>
                <a:gd name="T16" fmla="*/ 217 w 343"/>
                <a:gd name="T17" fmla="*/ 86 h 281"/>
                <a:gd name="T18" fmla="*/ 239 w 343"/>
                <a:gd name="T19" fmla="*/ 155 h 281"/>
                <a:gd name="T20" fmla="*/ 324 w 343"/>
                <a:gd name="T21" fmla="*/ 7 h 281"/>
                <a:gd name="T22" fmla="*/ 337 w 343"/>
                <a:gd name="T23" fmla="*/ 3 h 281"/>
                <a:gd name="T24" fmla="*/ 340 w 343"/>
                <a:gd name="T25" fmla="*/ 16 h 281"/>
                <a:gd name="T26" fmla="*/ 245 w 343"/>
                <a:gd name="T27" fmla="*/ 183 h 281"/>
                <a:gd name="T28" fmla="*/ 236 w 343"/>
                <a:gd name="T29" fmla="*/ 188 h 281"/>
                <a:gd name="T30" fmla="*/ 228 w 343"/>
                <a:gd name="T31" fmla="*/ 181 h 281"/>
                <a:gd name="T32" fmla="*/ 204 w 343"/>
                <a:gd name="T33" fmla="*/ 109 h 281"/>
                <a:gd name="T34" fmla="*/ 98 w 343"/>
                <a:gd name="T35" fmla="*/ 247 h 281"/>
                <a:gd name="T36" fmla="*/ 86 w 343"/>
                <a:gd name="T37" fmla="*/ 250 h 281"/>
                <a:gd name="T38" fmla="*/ 49 w 343"/>
                <a:gd name="T39" fmla="*/ 228 h 281"/>
                <a:gd name="T40" fmla="*/ 19 w 343"/>
                <a:gd name="T41" fmla="*/ 276 h 281"/>
                <a:gd name="T42" fmla="*/ 11 w 343"/>
                <a:gd name="T4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3" h="281">
                  <a:moveTo>
                    <a:pt x="11" y="281"/>
                  </a:moveTo>
                  <a:cubicBezTo>
                    <a:pt x="9" y="281"/>
                    <a:pt x="7" y="280"/>
                    <a:pt x="6" y="279"/>
                  </a:cubicBezTo>
                  <a:cubicBezTo>
                    <a:pt x="1" y="276"/>
                    <a:pt x="0" y="271"/>
                    <a:pt x="3" y="266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41" y="206"/>
                    <a:pt x="46" y="204"/>
                    <a:pt x="51" y="207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203" y="80"/>
                    <a:pt x="206" y="79"/>
                    <a:pt x="210" y="80"/>
                  </a:cubicBezTo>
                  <a:cubicBezTo>
                    <a:pt x="213" y="80"/>
                    <a:pt x="216" y="83"/>
                    <a:pt x="217" y="86"/>
                  </a:cubicBezTo>
                  <a:cubicBezTo>
                    <a:pt x="239" y="155"/>
                    <a:pt x="239" y="155"/>
                    <a:pt x="239" y="155"/>
                  </a:cubicBezTo>
                  <a:cubicBezTo>
                    <a:pt x="324" y="7"/>
                    <a:pt x="324" y="7"/>
                    <a:pt x="324" y="7"/>
                  </a:cubicBezTo>
                  <a:cubicBezTo>
                    <a:pt x="326" y="2"/>
                    <a:pt x="332" y="0"/>
                    <a:pt x="337" y="3"/>
                  </a:cubicBezTo>
                  <a:cubicBezTo>
                    <a:pt x="341" y="6"/>
                    <a:pt x="343" y="11"/>
                    <a:pt x="340" y="16"/>
                  </a:cubicBezTo>
                  <a:cubicBezTo>
                    <a:pt x="245" y="183"/>
                    <a:pt x="245" y="183"/>
                    <a:pt x="245" y="183"/>
                  </a:cubicBezTo>
                  <a:cubicBezTo>
                    <a:pt x="243" y="187"/>
                    <a:pt x="239" y="189"/>
                    <a:pt x="236" y="188"/>
                  </a:cubicBezTo>
                  <a:cubicBezTo>
                    <a:pt x="232" y="188"/>
                    <a:pt x="229" y="185"/>
                    <a:pt x="228" y="181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98" y="247"/>
                    <a:pt x="98" y="247"/>
                    <a:pt x="98" y="247"/>
                  </a:cubicBezTo>
                  <a:cubicBezTo>
                    <a:pt x="95" y="251"/>
                    <a:pt x="90" y="252"/>
                    <a:pt x="86" y="250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19" y="276"/>
                    <a:pt x="19" y="276"/>
                    <a:pt x="19" y="276"/>
                  </a:cubicBezTo>
                  <a:cubicBezTo>
                    <a:pt x="17" y="279"/>
                    <a:pt x="14" y="281"/>
                    <a:pt x="11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08812" y="3383641"/>
            <a:ext cx="304800" cy="320695"/>
            <a:chOff x="9839325" y="762000"/>
            <a:chExt cx="517525" cy="5445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9839325" y="1281113"/>
              <a:ext cx="51752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9859963" y="1228725"/>
              <a:ext cx="4762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00472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2 w 64"/>
                <a:gd name="T21" fmla="*/ 128 h 145"/>
                <a:gd name="T22" fmla="*/ 52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2" y="128"/>
                  </a:lnTo>
                  <a:lnTo>
                    <a:pt x="52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01996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2 w 64"/>
                <a:gd name="T21" fmla="*/ 128 h 145"/>
                <a:gd name="T22" fmla="*/ 52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2" y="128"/>
                  </a:lnTo>
                  <a:lnTo>
                    <a:pt x="52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9894888" y="969963"/>
              <a:ext cx="101600" cy="230188"/>
            </a:xfrm>
            <a:custGeom>
              <a:avLst/>
              <a:gdLst>
                <a:gd name="T0" fmla="*/ 64 w 64"/>
                <a:gd name="T1" fmla="*/ 17 h 145"/>
                <a:gd name="T2" fmla="*/ 64 w 64"/>
                <a:gd name="T3" fmla="*/ 0 h 145"/>
                <a:gd name="T4" fmla="*/ 0 w 64"/>
                <a:gd name="T5" fmla="*/ 0 h 145"/>
                <a:gd name="T6" fmla="*/ 0 w 64"/>
                <a:gd name="T7" fmla="*/ 17 h 145"/>
                <a:gd name="T8" fmla="*/ 12 w 64"/>
                <a:gd name="T9" fmla="*/ 17 h 145"/>
                <a:gd name="T10" fmla="*/ 12 w 64"/>
                <a:gd name="T11" fmla="*/ 128 h 145"/>
                <a:gd name="T12" fmla="*/ 0 w 64"/>
                <a:gd name="T13" fmla="*/ 128 h 145"/>
                <a:gd name="T14" fmla="*/ 0 w 64"/>
                <a:gd name="T15" fmla="*/ 145 h 145"/>
                <a:gd name="T16" fmla="*/ 64 w 64"/>
                <a:gd name="T17" fmla="*/ 145 h 145"/>
                <a:gd name="T18" fmla="*/ 64 w 64"/>
                <a:gd name="T19" fmla="*/ 128 h 145"/>
                <a:gd name="T20" fmla="*/ 53 w 64"/>
                <a:gd name="T21" fmla="*/ 128 h 145"/>
                <a:gd name="T22" fmla="*/ 53 w 64"/>
                <a:gd name="T23" fmla="*/ 17 h 145"/>
                <a:gd name="T24" fmla="*/ 64 w 64"/>
                <a:gd name="T2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45">
                  <a:moveTo>
                    <a:pt x="64" y="17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64" y="145"/>
                  </a:lnTo>
                  <a:lnTo>
                    <a:pt x="64" y="128"/>
                  </a:lnTo>
                  <a:lnTo>
                    <a:pt x="53" y="128"/>
                  </a:lnTo>
                  <a:lnTo>
                    <a:pt x="53" y="17"/>
                  </a:lnTo>
                  <a:lnTo>
                    <a:pt x="6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9859963" y="762000"/>
              <a:ext cx="476250" cy="177800"/>
            </a:xfrm>
            <a:custGeom>
              <a:avLst/>
              <a:gdLst>
                <a:gd name="T0" fmla="*/ 300 w 300"/>
                <a:gd name="T1" fmla="*/ 95 h 112"/>
                <a:gd name="T2" fmla="*/ 150 w 300"/>
                <a:gd name="T3" fmla="*/ 0 h 112"/>
                <a:gd name="T4" fmla="*/ 0 w 300"/>
                <a:gd name="T5" fmla="*/ 95 h 112"/>
                <a:gd name="T6" fmla="*/ 0 w 300"/>
                <a:gd name="T7" fmla="*/ 112 h 112"/>
                <a:gd name="T8" fmla="*/ 300 w 300"/>
                <a:gd name="T9" fmla="*/ 112 h 112"/>
                <a:gd name="T10" fmla="*/ 300 w 300"/>
                <a:gd name="T11" fmla="*/ 9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112">
                  <a:moveTo>
                    <a:pt x="300" y="95"/>
                  </a:moveTo>
                  <a:lnTo>
                    <a:pt x="150" y="0"/>
                  </a:lnTo>
                  <a:lnTo>
                    <a:pt x="0" y="95"/>
                  </a:lnTo>
                  <a:lnTo>
                    <a:pt x="0" y="112"/>
                  </a:lnTo>
                  <a:lnTo>
                    <a:pt x="300" y="112"/>
                  </a:lnTo>
                  <a:lnTo>
                    <a:pt x="300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16"/>
          <p:cNvSpPr>
            <a:spLocks noChangeAspect="1" noEditPoints="1"/>
          </p:cNvSpPr>
          <p:nvPr/>
        </p:nvSpPr>
        <p:spPr bwMode="auto">
          <a:xfrm>
            <a:off x="7008812" y="4336468"/>
            <a:ext cx="242066" cy="320040"/>
          </a:xfrm>
          <a:custGeom>
            <a:avLst/>
            <a:gdLst>
              <a:gd name="T0" fmla="*/ 0 w 208"/>
              <a:gd name="T1" fmla="*/ 1 h 275"/>
              <a:gd name="T2" fmla="*/ 2 w 208"/>
              <a:gd name="T3" fmla="*/ 275 h 275"/>
              <a:gd name="T4" fmla="*/ 208 w 208"/>
              <a:gd name="T5" fmla="*/ 274 h 275"/>
              <a:gd name="T6" fmla="*/ 207 w 208"/>
              <a:gd name="T7" fmla="*/ 0 h 275"/>
              <a:gd name="T8" fmla="*/ 0 w 208"/>
              <a:gd name="T9" fmla="*/ 1 h 275"/>
              <a:gd name="T10" fmla="*/ 120 w 208"/>
              <a:gd name="T11" fmla="*/ 261 h 275"/>
              <a:gd name="T12" fmla="*/ 92 w 208"/>
              <a:gd name="T13" fmla="*/ 261 h 275"/>
              <a:gd name="T14" fmla="*/ 92 w 208"/>
              <a:gd name="T15" fmla="*/ 241 h 275"/>
              <a:gd name="T16" fmla="*/ 119 w 208"/>
              <a:gd name="T17" fmla="*/ 241 h 275"/>
              <a:gd name="T18" fmla="*/ 120 w 208"/>
              <a:gd name="T19" fmla="*/ 261 h 275"/>
              <a:gd name="T20" fmla="*/ 123 w 208"/>
              <a:gd name="T21" fmla="*/ 172 h 275"/>
              <a:gd name="T22" fmla="*/ 26 w 208"/>
              <a:gd name="T23" fmla="*/ 172 h 275"/>
              <a:gd name="T24" fmla="*/ 26 w 208"/>
              <a:gd name="T25" fmla="*/ 157 h 275"/>
              <a:gd name="T26" fmla="*/ 123 w 208"/>
              <a:gd name="T27" fmla="*/ 156 h 275"/>
              <a:gd name="T28" fmla="*/ 123 w 208"/>
              <a:gd name="T29" fmla="*/ 172 h 275"/>
              <a:gd name="T30" fmla="*/ 183 w 208"/>
              <a:gd name="T31" fmla="*/ 140 h 275"/>
              <a:gd name="T32" fmla="*/ 26 w 208"/>
              <a:gd name="T33" fmla="*/ 141 h 275"/>
              <a:gd name="T34" fmla="*/ 26 w 208"/>
              <a:gd name="T35" fmla="*/ 125 h 275"/>
              <a:gd name="T36" fmla="*/ 183 w 208"/>
              <a:gd name="T37" fmla="*/ 124 h 275"/>
              <a:gd name="T38" fmla="*/ 183 w 208"/>
              <a:gd name="T39" fmla="*/ 140 h 275"/>
              <a:gd name="T40" fmla="*/ 182 w 208"/>
              <a:gd name="T41" fmla="*/ 108 h 275"/>
              <a:gd name="T42" fmla="*/ 26 w 208"/>
              <a:gd name="T43" fmla="*/ 109 h 275"/>
              <a:gd name="T44" fmla="*/ 26 w 208"/>
              <a:gd name="T45" fmla="*/ 93 h 275"/>
              <a:gd name="T46" fmla="*/ 182 w 208"/>
              <a:gd name="T47" fmla="*/ 92 h 275"/>
              <a:gd name="T48" fmla="*/ 182 w 208"/>
              <a:gd name="T49" fmla="*/ 108 h 275"/>
              <a:gd name="T50" fmla="*/ 182 w 208"/>
              <a:gd name="T51" fmla="*/ 76 h 275"/>
              <a:gd name="T52" fmla="*/ 25 w 208"/>
              <a:gd name="T53" fmla="*/ 77 h 275"/>
              <a:gd name="T54" fmla="*/ 25 w 208"/>
              <a:gd name="T55" fmla="*/ 61 h 275"/>
              <a:gd name="T56" fmla="*/ 182 w 208"/>
              <a:gd name="T57" fmla="*/ 60 h 275"/>
              <a:gd name="T58" fmla="*/ 182 w 208"/>
              <a:gd name="T59" fmla="*/ 76 h 275"/>
              <a:gd name="T60" fmla="*/ 182 w 208"/>
              <a:gd name="T61" fmla="*/ 44 h 275"/>
              <a:gd name="T62" fmla="*/ 25 w 208"/>
              <a:gd name="T63" fmla="*/ 45 h 275"/>
              <a:gd name="T64" fmla="*/ 25 w 208"/>
              <a:gd name="T65" fmla="*/ 29 h 275"/>
              <a:gd name="T66" fmla="*/ 182 w 208"/>
              <a:gd name="T67" fmla="*/ 29 h 275"/>
              <a:gd name="T68" fmla="*/ 182 w 208"/>
              <a:gd name="T69" fmla="*/ 4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8" h="275">
                <a:moveTo>
                  <a:pt x="0" y="1"/>
                </a:moveTo>
                <a:lnTo>
                  <a:pt x="2" y="275"/>
                </a:lnTo>
                <a:lnTo>
                  <a:pt x="208" y="274"/>
                </a:lnTo>
                <a:lnTo>
                  <a:pt x="207" y="0"/>
                </a:lnTo>
                <a:lnTo>
                  <a:pt x="0" y="1"/>
                </a:lnTo>
                <a:close/>
                <a:moveTo>
                  <a:pt x="120" y="261"/>
                </a:moveTo>
                <a:lnTo>
                  <a:pt x="92" y="261"/>
                </a:lnTo>
                <a:lnTo>
                  <a:pt x="92" y="241"/>
                </a:lnTo>
                <a:lnTo>
                  <a:pt x="119" y="241"/>
                </a:lnTo>
                <a:lnTo>
                  <a:pt x="120" y="261"/>
                </a:lnTo>
                <a:close/>
                <a:moveTo>
                  <a:pt x="123" y="172"/>
                </a:moveTo>
                <a:lnTo>
                  <a:pt x="26" y="172"/>
                </a:lnTo>
                <a:lnTo>
                  <a:pt x="26" y="157"/>
                </a:lnTo>
                <a:lnTo>
                  <a:pt x="123" y="156"/>
                </a:lnTo>
                <a:lnTo>
                  <a:pt x="123" y="172"/>
                </a:lnTo>
                <a:close/>
                <a:moveTo>
                  <a:pt x="183" y="140"/>
                </a:moveTo>
                <a:lnTo>
                  <a:pt x="26" y="141"/>
                </a:lnTo>
                <a:lnTo>
                  <a:pt x="26" y="125"/>
                </a:lnTo>
                <a:lnTo>
                  <a:pt x="183" y="124"/>
                </a:lnTo>
                <a:lnTo>
                  <a:pt x="183" y="140"/>
                </a:lnTo>
                <a:close/>
                <a:moveTo>
                  <a:pt x="182" y="108"/>
                </a:moveTo>
                <a:lnTo>
                  <a:pt x="26" y="109"/>
                </a:lnTo>
                <a:lnTo>
                  <a:pt x="26" y="93"/>
                </a:lnTo>
                <a:lnTo>
                  <a:pt x="182" y="92"/>
                </a:lnTo>
                <a:lnTo>
                  <a:pt x="182" y="108"/>
                </a:lnTo>
                <a:close/>
                <a:moveTo>
                  <a:pt x="182" y="76"/>
                </a:moveTo>
                <a:lnTo>
                  <a:pt x="25" y="77"/>
                </a:lnTo>
                <a:lnTo>
                  <a:pt x="25" y="61"/>
                </a:lnTo>
                <a:lnTo>
                  <a:pt x="182" y="60"/>
                </a:lnTo>
                <a:lnTo>
                  <a:pt x="182" y="76"/>
                </a:lnTo>
                <a:close/>
                <a:moveTo>
                  <a:pt x="182" y="44"/>
                </a:moveTo>
                <a:lnTo>
                  <a:pt x="25" y="45"/>
                </a:lnTo>
                <a:lnTo>
                  <a:pt x="25" y="29"/>
                </a:lnTo>
                <a:lnTo>
                  <a:pt x="182" y="29"/>
                </a:lnTo>
                <a:lnTo>
                  <a:pt x="182" y="4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5484812" y="2920790"/>
            <a:ext cx="304799" cy="271037"/>
          </a:xfrm>
          <a:custGeom>
            <a:avLst/>
            <a:gdLst>
              <a:gd name="T0" fmla="*/ 567 w 614"/>
              <a:gd name="T1" fmla="*/ 109 h 547"/>
              <a:gd name="T2" fmla="*/ 475 w 614"/>
              <a:gd name="T3" fmla="*/ 94 h 547"/>
              <a:gd name="T4" fmla="*/ 472 w 614"/>
              <a:gd name="T5" fmla="*/ 67 h 547"/>
              <a:gd name="T6" fmla="*/ 471 w 614"/>
              <a:gd name="T7" fmla="*/ 67 h 547"/>
              <a:gd name="T8" fmla="*/ 505 w 614"/>
              <a:gd name="T9" fmla="*/ 33 h 547"/>
              <a:gd name="T10" fmla="*/ 471 w 614"/>
              <a:gd name="T11" fmla="*/ 0 h 547"/>
              <a:gd name="T12" fmla="*/ 129 w 614"/>
              <a:gd name="T13" fmla="*/ 0 h 547"/>
              <a:gd name="T14" fmla="*/ 96 w 614"/>
              <a:gd name="T15" fmla="*/ 33 h 547"/>
              <a:gd name="T16" fmla="*/ 129 w 614"/>
              <a:gd name="T17" fmla="*/ 67 h 547"/>
              <a:gd name="T18" fmla="*/ 128 w 614"/>
              <a:gd name="T19" fmla="*/ 67 h 547"/>
              <a:gd name="T20" fmla="*/ 125 w 614"/>
              <a:gd name="T21" fmla="*/ 90 h 547"/>
              <a:gd name="T22" fmla="*/ 48 w 614"/>
              <a:gd name="T23" fmla="*/ 107 h 547"/>
              <a:gd name="T24" fmla="*/ 10 w 614"/>
              <a:gd name="T25" fmla="*/ 206 h 547"/>
              <a:gd name="T26" fmla="*/ 170 w 614"/>
              <a:gd name="T27" fmla="*/ 291 h 547"/>
              <a:gd name="T28" fmla="*/ 243 w 614"/>
              <a:gd name="T29" fmla="*/ 362 h 547"/>
              <a:gd name="T30" fmla="*/ 243 w 614"/>
              <a:gd name="T31" fmla="*/ 476 h 547"/>
              <a:gd name="T32" fmla="*/ 212 w 614"/>
              <a:gd name="T33" fmla="*/ 476 h 547"/>
              <a:gd name="T34" fmla="*/ 177 w 614"/>
              <a:gd name="T35" fmla="*/ 511 h 547"/>
              <a:gd name="T36" fmla="*/ 212 w 614"/>
              <a:gd name="T37" fmla="*/ 547 h 547"/>
              <a:gd name="T38" fmla="*/ 388 w 614"/>
              <a:gd name="T39" fmla="*/ 547 h 547"/>
              <a:gd name="T40" fmla="*/ 424 w 614"/>
              <a:gd name="T41" fmla="*/ 511 h 547"/>
              <a:gd name="T42" fmla="*/ 388 w 614"/>
              <a:gd name="T43" fmla="*/ 476 h 547"/>
              <a:gd name="T44" fmla="*/ 357 w 614"/>
              <a:gd name="T45" fmla="*/ 476 h 547"/>
              <a:gd name="T46" fmla="*/ 357 w 614"/>
              <a:gd name="T47" fmla="*/ 362 h 547"/>
              <a:gd name="T48" fmla="*/ 425 w 614"/>
              <a:gd name="T49" fmla="*/ 300 h 547"/>
              <a:gd name="T50" fmla="*/ 593 w 614"/>
              <a:gd name="T51" fmla="*/ 209 h 547"/>
              <a:gd name="T52" fmla="*/ 567 w 614"/>
              <a:gd name="T53" fmla="*/ 109 h 547"/>
              <a:gd name="T54" fmla="*/ 64 w 614"/>
              <a:gd name="T55" fmla="*/ 197 h 547"/>
              <a:gd name="T56" fmla="*/ 77 w 614"/>
              <a:gd name="T57" fmla="*/ 151 h 547"/>
              <a:gd name="T58" fmla="*/ 125 w 614"/>
              <a:gd name="T59" fmla="*/ 142 h 547"/>
              <a:gd name="T60" fmla="*/ 144 w 614"/>
              <a:gd name="T61" fmla="*/ 236 h 547"/>
              <a:gd name="T62" fmla="*/ 64 w 614"/>
              <a:gd name="T63" fmla="*/ 197 h 547"/>
              <a:gd name="T64" fmla="*/ 299 w 614"/>
              <a:gd name="T65" fmla="*/ 266 h 547"/>
              <a:gd name="T66" fmla="*/ 223 w 614"/>
              <a:gd name="T67" fmla="*/ 190 h 547"/>
              <a:gd name="T68" fmla="*/ 299 w 614"/>
              <a:gd name="T69" fmla="*/ 114 h 547"/>
              <a:gd name="T70" fmla="*/ 375 w 614"/>
              <a:gd name="T71" fmla="*/ 190 h 547"/>
              <a:gd name="T72" fmla="*/ 299 w 614"/>
              <a:gd name="T73" fmla="*/ 266 h 547"/>
              <a:gd name="T74" fmla="*/ 536 w 614"/>
              <a:gd name="T75" fmla="*/ 197 h 547"/>
              <a:gd name="T76" fmla="*/ 456 w 614"/>
              <a:gd name="T77" fmla="*/ 237 h 547"/>
              <a:gd name="T78" fmla="*/ 475 w 614"/>
              <a:gd name="T79" fmla="*/ 148 h 547"/>
              <a:gd name="T80" fmla="*/ 542 w 614"/>
              <a:gd name="T81" fmla="*/ 156 h 547"/>
              <a:gd name="T82" fmla="*/ 536 w 614"/>
              <a:gd name="T83" fmla="*/ 19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4" h="547">
                <a:moveTo>
                  <a:pt x="567" y="109"/>
                </a:moveTo>
                <a:cubicBezTo>
                  <a:pt x="543" y="93"/>
                  <a:pt x="506" y="88"/>
                  <a:pt x="475" y="94"/>
                </a:cubicBezTo>
                <a:cubicBezTo>
                  <a:pt x="475" y="85"/>
                  <a:pt x="474" y="76"/>
                  <a:pt x="472" y="67"/>
                </a:cubicBezTo>
                <a:cubicBezTo>
                  <a:pt x="471" y="67"/>
                  <a:pt x="471" y="67"/>
                  <a:pt x="471" y="67"/>
                </a:cubicBezTo>
                <a:cubicBezTo>
                  <a:pt x="490" y="67"/>
                  <a:pt x="505" y="52"/>
                  <a:pt x="505" y="33"/>
                </a:cubicBezTo>
                <a:cubicBezTo>
                  <a:pt x="505" y="15"/>
                  <a:pt x="490" y="0"/>
                  <a:pt x="47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11" y="0"/>
                  <a:pt x="96" y="15"/>
                  <a:pt x="96" y="33"/>
                </a:cubicBezTo>
                <a:cubicBezTo>
                  <a:pt x="96" y="52"/>
                  <a:pt x="111" y="67"/>
                  <a:pt x="129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27" y="74"/>
                  <a:pt x="126" y="82"/>
                  <a:pt x="125" y="90"/>
                </a:cubicBezTo>
                <a:cubicBezTo>
                  <a:pt x="99" y="93"/>
                  <a:pt x="72" y="96"/>
                  <a:pt x="48" y="107"/>
                </a:cubicBezTo>
                <a:cubicBezTo>
                  <a:pt x="11" y="124"/>
                  <a:pt x="0" y="169"/>
                  <a:pt x="10" y="206"/>
                </a:cubicBezTo>
                <a:cubicBezTo>
                  <a:pt x="29" y="267"/>
                  <a:pt x="109" y="287"/>
                  <a:pt x="170" y="291"/>
                </a:cubicBezTo>
                <a:cubicBezTo>
                  <a:pt x="190" y="323"/>
                  <a:pt x="215" y="348"/>
                  <a:pt x="243" y="362"/>
                </a:cubicBezTo>
                <a:cubicBezTo>
                  <a:pt x="243" y="476"/>
                  <a:pt x="243" y="476"/>
                  <a:pt x="243" y="476"/>
                </a:cubicBezTo>
                <a:cubicBezTo>
                  <a:pt x="212" y="476"/>
                  <a:pt x="212" y="476"/>
                  <a:pt x="212" y="476"/>
                </a:cubicBezTo>
                <a:cubicBezTo>
                  <a:pt x="193" y="476"/>
                  <a:pt x="177" y="492"/>
                  <a:pt x="177" y="511"/>
                </a:cubicBezTo>
                <a:cubicBezTo>
                  <a:pt x="177" y="531"/>
                  <a:pt x="193" y="547"/>
                  <a:pt x="212" y="547"/>
                </a:cubicBezTo>
                <a:cubicBezTo>
                  <a:pt x="388" y="547"/>
                  <a:pt x="388" y="547"/>
                  <a:pt x="388" y="547"/>
                </a:cubicBezTo>
                <a:cubicBezTo>
                  <a:pt x="408" y="547"/>
                  <a:pt x="424" y="531"/>
                  <a:pt x="424" y="511"/>
                </a:cubicBezTo>
                <a:cubicBezTo>
                  <a:pt x="424" y="492"/>
                  <a:pt x="408" y="476"/>
                  <a:pt x="388" y="476"/>
                </a:cubicBezTo>
                <a:cubicBezTo>
                  <a:pt x="357" y="476"/>
                  <a:pt x="357" y="476"/>
                  <a:pt x="357" y="476"/>
                </a:cubicBezTo>
                <a:cubicBezTo>
                  <a:pt x="357" y="362"/>
                  <a:pt x="357" y="362"/>
                  <a:pt x="357" y="362"/>
                </a:cubicBezTo>
                <a:cubicBezTo>
                  <a:pt x="383" y="349"/>
                  <a:pt x="406" y="327"/>
                  <a:pt x="425" y="300"/>
                </a:cubicBezTo>
                <a:cubicBezTo>
                  <a:pt x="484" y="285"/>
                  <a:pt x="560" y="263"/>
                  <a:pt x="593" y="209"/>
                </a:cubicBezTo>
                <a:cubicBezTo>
                  <a:pt x="614" y="176"/>
                  <a:pt x="598" y="129"/>
                  <a:pt x="567" y="109"/>
                </a:cubicBezTo>
                <a:close/>
                <a:moveTo>
                  <a:pt x="64" y="197"/>
                </a:moveTo>
                <a:cubicBezTo>
                  <a:pt x="53" y="181"/>
                  <a:pt x="58" y="158"/>
                  <a:pt x="77" y="151"/>
                </a:cubicBezTo>
                <a:cubicBezTo>
                  <a:pt x="92" y="145"/>
                  <a:pt x="108" y="143"/>
                  <a:pt x="125" y="142"/>
                </a:cubicBezTo>
                <a:cubicBezTo>
                  <a:pt x="127" y="176"/>
                  <a:pt x="134" y="208"/>
                  <a:pt x="144" y="236"/>
                </a:cubicBezTo>
                <a:cubicBezTo>
                  <a:pt x="112" y="232"/>
                  <a:pt x="80" y="221"/>
                  <a:pt x="64" y="197"/>
                </a:cubicBezTo>
                <a:close/>
                <a:moveTo>
                  <a:pt x="299" y="266"/>
                </a:moveTo>
                <a:cubicBezTo>
                  <a:pt x="257" y="266"/>
                  <a:pt x="223" y="232"/>
                  <a:pt x="223" y="190"/>
                </a:cubicBezTo>
                <a:cubicBezTo>
                  <a:pt x="223" y="148"/>
                  <a:pt x="257" y="114"/>
                  <a:pt x="299" y="114"/>
                </a:cubicBezTo>
                <a:cubicBezTo>
                  <a:pt x="341" y="114"/>
                  <a:pt x="375" y="148"/>
                  <a:pt x="375" y="190"/>
                </a:cubicBezTo>
                <a:cubicBezTo>
                  <a:pt x="375" y="232"/>
                  <a:pt x="341" y="266"/>
                  <a:pt x="299" y="266"/>
                </a:cubicBezTo>
                <a:close/>
                <a:moveTo>
                  <a:pt x="536" y="197"/>
                </a:moveTo>
                <a:cubicBezTo>
                  <a:pt x="514" y="216"/>
                  <a:pt x="485" y="228"/>
                  <a:pt x="456" y="237"/>
                </a:cubicBezTo>
                <a:cubicBezTo>
                  <a:pt x="466" y="210"/>
                  <a:pt x="472" y="180"/>
                  <a:pt x="475" y="148"/>
                </a:cubicBezTo>
                <a:cubicBezTo>
                  <a:pt x="494" y="141"/>
                  <a:pt x="528" y="142"/>
                  <a:pt x="542" y="156"/>
                </a:cubicBezTo>
                <a:cubicBezTo>
                  <a:pt x="557" y="172"/>
                  <a:pt x="550" y="184"/>
                  <a:pt x="536" y="19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4951412" y="4336468"/>
            <a:ext cx="320039" cy="320040"/>
            <a:chOff x="10693400" y="869950"/>
            <a:chExt cx="411162" cy="4111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Freeform 18"/>
            <p:cNvSpPr>
              <a:spLocks noEditPoints="1"/>
            </p:cNvSpPr>
            <p:nvPr/>
          </p:nvSpPr>
          <p:spPr bwMode="auto">
            <a:xfrm>
              <a:off x="10693400" y="869950"/>
              <a:ext cx="411162" cy="411163"/>
            </a:xfrm>
            <a:custGeom>
              <a:avLst/>
              <a:gdLst>
                <a:gd name="T0" fmla="*/ 246 w 491"/>
                <a:gd name="T1" fmla="*/ 0 h 491"/>
                <a:gd name="T2" fmla="*/ 0 w 491"/>
                <a:gd name="T3" fmla="*/ 245 h 491"/>
                <a:gd name="T4" fmla="*/ 246 w 491"/>
                <a:gd name="T5" fmla="*/ 491 h 491"/>
                <a:gd name="T6" fmla="*/ 491 w 491"/>
                <a:gd name="T7" fmla="*/ 245 h 491"/>
                <a:gd name="T8" fmla="*/ 246 w 491"/>
                <a:gd name="T9" fmla="*/ 0 h 491"/>
                <a:gd name="T10" fmla="*/ 276 w 491"/>
                <a:gd name="T11" fmla="*/ 447 h 491"/>
                <a:gd name="T12" fmla="*/ 246 w 491"/>
                <a:gd name="T13" fmla="*/ 426 h 491"/>
                <a:gd name="T14" fmla="*/ 215 w 491"/>
                <a:gd name="T15" fmla="*/ 447 h 491"/>
                <a:gd name="T16" fmla="*/ 44 w 491"/>
                <a:gd name="T17" fmla="*/ 276 h 491"/>
                <a:gd name="T18" fmla="*/ 65 w 491"/>
                <a:gd name="T19" fmla="*/ 245 h 491"/>
                <a:gd name="T20" fmla="*/ 44 w 491"/>
                <a:gd name="T21" fmla="*/ 215 h 491"/>
                <a:gd name="T22" fmla="*/ 215 w 491"/>
                <a:gd name="T23" fmla="*/ 44 h 491"/>
                <a:gd name="T24" fmla="*/ 246 w 491"/>
                <a:gd name="T25" fmla="*/ 65 h 491"/>
                <a:gd name="T26" fmla="*/ 276 w 491"/>
                <a:gd name="T27" fmla="*/ 44 h 491"/>
                <a:gd name="T28" fmla="*/ 447 w 491"/>
                <a:gd name="T29" fmla="*/ 215 h 491"/>
                <a:gd name="T30" fmla="*/ 426 w 491"/>
                <a:gd name="T31" fmla="*/ 245 h 491"/>
                <a:gd name="T32" fmla="*/ 447 w 491"/>
                <a:gd name="T33" fmla="*/ 276 h 491"/>
                <a:gd name="T34" fmla="*/ 276 w 491"/>
                <a:gd name="T35" fmla="*/ 44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1" h="491">
                  <a:moveTo>
                    <a:pt x="246" y="0"/>
                  </a:moveTo>
                  <a:cubicBezTo>
                    <a:pt x="110" y="0"/>
                    <a:pt x="0" y="110"/>
                    <a:pt x="0" y="245"/>
                  </a:cubicBezTo>
                  <a:cubicBezTo>
                    <a:pt x="0" y="381"/>
                    <a:pt x="110" y="491"/>
                    <a:pt x="246" y="491"/>
                  </a:cubicBezTo>
                  <a:cubicBezTo>
                    <a:pt x="381" y="491"/>
                    <a:pt x="491" y="381"/>
                    <a:pt x="491" y="245"/>
                  </a:cubicBezTo>
                  <a:cubicBezTo>
                    <a:pt x="491" y="110"/>
                    <a:pt x="381" y="0"/>
                    <a:pt x="246" y="0"/>
                  </a:cubicBezTo>
                  <a:close/>
                  <a:moveTo>
                    <a:pt x="276" y="447"/>
                  </a:moveTo>
                  <a:cubicBezTo>
                    <a:pt x="271" y="435"/>
                    <a:pt x="259" y="426"/>
                    <a:pt x="246" y="426"/>
                  </a:cubicBezTo>
                  <a:cubicBezTo>
                    <a:pt x="232" y="426"/>
                    <a:pt x="220" y="435"/>
                    <a:pt x="215" y="447"/>
                  </a:cubicBezTo>
                  <a:cubicBezTo>
                    <a:pt x="127" y="434"/>
                    <a:pt x="57" y="364"/>
                    <a:pt x="44" y="276"/>
                  </a:cubicBezTo>
                  <a:cubicBezTo>
                    <a:pt x="56" y="271"/>
                    <a:pt x="65" y="259"/>
                    <a:pt x="65" y="245"/>
                  </a:cubicBezTo>
                  <a:cubicBezTo>
                    <a:pt x="65" y="232"/>
                    <a:pt x="56" y="220"/>
                    <a:pt x="44" y="215"/>
                  </a:cubicBezTo>
                  <a:cubicBezTo>
                    <a:pt x="57" y="127"/>
                    <a:pt x="127" y="57"/>
                    <a:pt x="215" y="44"/>
                  </a:cubicBezTo>
                  <a:cubicBezTo>
                    <a:pt x="220" y="56"/>
                    <a:pt x="232" y="65"/>
                    <a:pt x="246" y="65"/>
                  </a:cubicBezTo>
                  <a:cubicBezTo>
                    <a:pt x="259" y="65"/>
                    <a:pt x="271" y="56"/>
                    <a:pt x="276" y="44"/>
                  </a:cubicBezTo>
                  <a:cubicBezTo>
                    <a:pt x="364" y="57"/>
                    <a:pt x="434" y="127"/>
                    <a:pt x="447" y="215"/>
                  </a:cubicBezTo>
                  <a:cubicBezTo>
                    <a:pt x="435" y="220"/>
                    <a:pt x="426" y="232"/>
                    <a:pt x="426" y="245"/>
                  </a:cubicBezTo>
                  <a:cubicBezTo>
                    <a:pt x="426" y="259"/>
                    <a:pt x="435" y="271"/>
                    <a:pt x="447" y="276"/>
                  </a:cubicBezTo>
                  <a:cubicBezTo>
                    <a:pt x="434" y="364"/>
                    <a:pt x="364" y="434"/>
                    <a:pt x="276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10769600" y="1000125"/>
              <a:ext cx="206375" cy="107950"/>
            </a:xfrm>
            <a:custGeom>
              <a:avLst/>
              <a:gdLst>
                <a:gd name="T0" fmla="*/ 228 w 245"/>
                <a:gd name="T1" fmla="*/ 0 h 129"/>
                <a:gd name="T2" fmla="*/ 171 w 245"/>
                <a:gd name="T3" fmla="*/ 56 h 129"/>
                <a:gd name="T4" fmla="*/ 155 w 245"/>
                <a:gd name="T5" fmla="*/ 52 h 129"/>
                <a:gd name="T6" fmla="*/ 118 w 245"/>
                <a:gd name="T7" fmla="*/ 78 h 129"/>
                <a:gd name="T8" fmla="*/ 0 w 245"/>
                <a:gd name="T9" fmla="*/ 78 h 129"/>
                <a:gd name="T10" fmla="*/ 0 w 245"/>
                <a:gd name="T11" fmla="*/ 103 h 129"/>
                <a:gd name="T12" fmla="*/ 118 w 245"/>
                <a:gd name="T13" fmla="*/ 103 h 129"/>
                <a:gd name="T14" fmla="*/ 155 w 245"/>
                <a:gd name="T15" fmla="*/ 129 h 129"/>
                <a:gd name="T16" fmla="*/ 193 w 245"/>
                <a:gd name="T17" fmla="*/ 90 h 129"/>
                <a:gd name="T18" fmla="*/ 189 w 245"/>
                <a:gd name="T19" fmla="*/ 74 h 129"/>
                <a:gd name="T20" fmla="*/ 245 w 245"/>
                <a:gd name="T21" fmla="*/ 17 h 129"/>
                <a:gd name="T22" fmla="*/ 228 w 245"/>
                <a:gd name="T2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129">
                  <a:moveTo>
                    <a:pt x="228" y="0"/>
                  </a:moveTo>
                  <a:cubicBezTo>
                    <a:pt x="171" y="56"/>
                    <a:pt x="171" y="56"/>
                    <a:pt x="171" y="56"/>
                  </a:cubicBezTo>
                  <a:cubicBezTo>
                    <a:pt x="166" y="54"/>
                    <a:pt x="161" y="52"/>
                    <a:pt x="155" y="52"/>
                  </a:cubicBezTo>
                  <a:cubicBezTo>
                    <a:pt x="138" y="52"/>
                    <a:pt x="124" y="63"/>
                    <a:pt x="118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24" y="118"/>
                    <a:pt x="138" y="129"/>
                    <a:pt x="155" y="129"/>
                  </a:cubicBezTo>
                  <a:cubicBezTo>
                    <a:pt x="176" y="129"/>
                    <a:pt x="193" y="112"/>
                    <a:pt x="193" y="90"/>
                  </a:cubicBezTo>
                  <a:cubicBezTo>
                    <a:pt x="193" y="84"/>
                    <a:pt x="191" y="79"/>
                    <a:pt x="189" y="74"/>
                  </a:cubicBezTo>
                  <a:cubicBezTo>
                    <a:pt x="245" y="17"/>
                    <a:pt x="245" y="17"/>
                    <a:pt x="245" y="17"/>
                  </a:cubicBez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399212" y="1447800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65612" y="1371600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65612" y="5638800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99212" y="5638800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7012" y="2895600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17812" y="2743200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65412" y="4343400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47012" y="4267200"/>
            <a:ext cx="187291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 Step Origami Diagram for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1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27" y="-168"/>
            <a:ext cx="12147625" cy="68465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114">
              <a:defRPr/>
            </a:pPr>
            <a:endParaRPr lang="es-UY" sz="2386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1032" y="4646617"/>
            <a:ext cx="2829486" cy="60738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114">
              <a:defRPr/>
            </a:pPr>
            <a:r>
              <a:rPr lang="en-US" sz="2386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6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2718" y="4032802"/>
            <a:ext cx="1837961" cy="74024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defTabSz="911114">
              <a:defRPr/>
            </a:pPr>
            <a:endParaRPr lang="en-US" sz="238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562" y="3362504"/>
            <a:ext cx="4141236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1114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6842" y="718280"/>
            <a:ext cx="4308806" cy="356581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algn="ctr" defTabSz="91111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3269" y="5336954"/>
            <a:ext cx="2539918" cy="30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114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4457" y="4846489"/>
            <a:ext cx="4704599" cy="90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200" indent="-169200" defTabSz="91111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200" indent="-169200" defTabSz="91111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200" indent="-169200" defTabSz="91111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4465" y="4465500"/>
            <a:ext cx="5895275" cy="368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1114">
              <a:defRPr/>
            </a:pPr>
            <a:r>
              <a:rPr lang="en-US" sz="1787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6114211"/>
            <a:ext cx="12147625" cy="67346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79" y="1846873"/>
            <a:ext cx="5570798" cy="136395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0841">
              <a:defRPr/>
            </a:pPr>
            <a:endParaRPr lang="es-UY" sz="2386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15" y="771026"/>
            <a:ext cx="2781683" cy="5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9216" y="2008999"/>
            <a:ext cx="3611940" cy="8279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0841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0841">
              <a:defRPr/>
            </a:pPr>
            <a:r>
              <a:rPr lang="en-US" sz="3186" b="1" kern="0" dirty="0">
                <a:solidFill>
                  <a:prstClr val="white"/>
                </a:solidFill>
              </a:rPr>
              <a:t>FREEBUNDLE15</a:t>
            </a:r>
            <a:endParaRPr lang="es-UY" sz="2386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731" y="1378652"/>
            <a:ext cx="5010897" cy="3374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0841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4590" y="883453"/>
            <a:ext cx="3943581" cy="23051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28" tIns="45564" rIns="91128" bIns="45564" numCol="1" anchor="t" anchorCtr="0" compatLnSpc="1">
            <a:prstTxWarp prst="textNoShape">
              <a:avLst/>
            </a:prstTxWarp>
          </a:bodyPr>
          <a:lstStyle/>
          <a:p>
            <a:pPr defTabSz="911114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082" y="2750396"/>
            <a:ext cx="526339" cy="460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5335">
              <a:defRPr/>
            </a:pPr>
            <a:r>
              <a:rPr lang="en-GB" sz="239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9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7660" y="2309259"/>
            <a:ext cx="269080" cy="36921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/>
          <a:p>
            <a:pPr defTabSz="1216065">
              <a:defRPr/>
            </a:pPr>
            <a:endParaRPr lang="en-IN" sz="23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A3110-5034-4BAD-A671-C4E95C462B63}"/>
              </a:ext>
            </a:extLst>
          </p:cNvPr>
          <p:cNvGrpSpPr/>
          <p:nvPr/>
        </p:nvGrpSpPr>
        <p:grpSpPr>
          <a:xfrm>
            <a:off x="1961100" y="1073980"/>
            <a:ext cx="2014772" cy="1948776"/>
            <a:chOff x="4487068" y="2362200"/>
            <a:chExt cx="3364708" cy="334941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CA4AF66-2A42-4E30-86AD-B12E43E5A0C4}"/>
                </a:ext>
              </a:extLst>
            </p:cNvPr>
            <p:cNvGrpSpPr/>
            <p:nvPr/>
          </p:nvGrpSpPr>
          <p:grpSpPr>
            <a:xfrm>
              <a:off x="4487068" y="2362200"/>
              <a:ext cx="3364708" cy="3349412"/>
              <a:chOff x="5104923" y="2290763"/>
              <a:chExt cx="2130743" cy="2121057"/>
            </a:xfrm>
            <a:effectLst>
              <a:outerShdw blurRad="342900" algn="ctr" rotWithShape="0">
                <a:prstClr val="black">
                  <a:alpha val="62000"/>
                </a:prstClr>
              </a:outerShdw>
            </a:effectLst>
          </p:grpSpPr>
          <p:sp>
            <p:nvSpPr>
              <p:cNvPr id="117" name="Freeform 3">
                <a:extLst>
                  <a:ext uri="{FF2B5EF4-FFF2-40B4-BE49-F238E27FC236}">
                    <a16:creationId xmlns:a16="http://schemas.microsoft.com/office/drawing/2014/main" id="{FF2B4FBF-9D6B-4B05-B582-19F2091B15E2}"/>
                  </a:ext>
                </a:extLst>
              </p:cNvPr>
              <p:cNvSpPr/>
              <p:nvPr/>
            </p:nvSpPr>
            <p:spPr>
              <a:xfrm>
                <a:off x="5110955" y="2295525"/>
                <a:ext cx="1061667" cy="1063307"/>
              </a:xfrm>
              <a:custGeom>
                <a:avLst/>
                <a:gdLst>
                  <a:gd name="connsiteX0" fmla="*/ 0 w 1059657"/>
                  <a:gd name="connsiteY0" fmla="*/ 0 h 1066800"/>
                  <a:gd name="connsiteX1" fmla="*/ 1059657 w 1059657"/>
                  <a:gd name="connsiteY1" fmla="*/ 1066800 h 1066800"/>
                  <a:gd name="connsiteX2" fmla="*/ 1059657 w 1059657"/>
                  <a:gd name="connsiteY2" fmla="*/ 204787 h 1066800"/>
                  <a:gd name="connsiteX3" fmla="*/ 0 w 1059657"/>
                  <a:gd name="connsiteY3" fmla="*/ 0 h 1066800"/>
                  <a:gd name="connsiteX0" fmla="*/ 0 w 1066800"/>
                  <a:gd name="connsiteY0" fmla="*/ 0 h 1069181"/>
                  <a:gd name="connsiteX1" fmla="*/ 1066800 w 1066800"/>
                  <a:gd name="connsiteY1" fmla="*/ 1069181 h 1069181"/>
                  <a:gd name="connsiteX2" fmla="*/ 1066800 w 1066800"/>
                  <a:gd name="connsiteY2" fmla="*/ 207168 h 1069181"/>
                  <a:gd name="connsiteX3" fmla="*/ 0 w 1066800"/>
                  <a:gd name="connsiteY3" fmla="*/ 0 h 1069181"/>
                  <a:gd name="connsiteX0" fmla="*/ 0 w 1057275"/>
                  <a:gd name="connsiteY0" fmla="*/ 0 h 1066800"/>
                  <a:gd name="connsiteX1" fmla="*/ 1057275 w 1057275"/>
                  <a:gd name="connsiteY1" fmla="*/ 1066800 h 1066800"/>
                  <a:gd name="connsiteX2" fmla="*/ 1057275 w 1057275"/>
                  <a:gd name="connsiteY2" fmla="*/ 204787 h 1066800"/>
                  <a:gd name="connsiteX3" fmla="*/ 0 w 1057275"/>
                  <a:gd name="connsiteY3" fmla="*/ 0 h 1066800"/>
                  <a:gd name="connsiteX0" fmla="*/ 0 w 1057275"/>
                  <a:gd name="connsiteY0" fmla="*/ 0 h 1062037"/>
                  <a:gd name="connsiteX1" fmla="*/ 1057275 w 1057275"/>
                  <a:gd name="connsiteY1" fmla="*/ 1062037 h 1062037"/>
                  <a:gd name="connsiteX2" fmla="*/ 1057275 w 1057275"/>
                  <a:gd name="connsiteY2" fmla="*/ 200024 h 1062037"/>
                  <a:gd name="connsiteX3" fmla="*/ 0 w 1057275"/>
                  <a:gd name="connsiteY3" fmla="*/ 0 h 1062037"/>
                  <a:gd name="connsiteX0" fmla="*/ 0 w 1059656"/>
                  <a:gd name="connsiteY0" fmla="*/ 0 h 1057275"/>
                  <a:gd name="connsiteX1" fmla="*/ 1059656 w 1059656"/>
                  <a:gd name="connsiteY1" fmla="*/ 1057275 h 1057275"/>
                  <a:gd name="connsiteX2" fmla="*/ 1059656 w 1059656"/>
                  <a:gd name="connsiteY2" fmla="*/ 195262 h 1057275"/>
                  <a:gd name="connsiteX3" fmla="*/ 0 w 1059656"/>
                  <a:gd name="connsiteY3" fmla="*/ 0 h 1057275"/>
                  <a:gd name="connsiteX0" fmla="*/ 0 w 1061667"/>
                  <a:gd name="connsiteY0" fmla="*/ 0 h 1063307"/>
                  <a:gd name="connsiteX1" fmla="*/ 1061667 w 1061667"/>
                  <a:gd name="connsiteY1" fmla="*/ 1063307 h 1063307"/>
                  <a:gd name="connsiteX2" fmla="*/ 1059656 w 1061667"/>
                  <a:gd name="connsiteY2" fmla="*/ 195262 h 1063307"/>
                  <a:gd name="connsiteX3" fmla="*/ 0 w 1061667"/>
                  <a:gd name="connsiteY3" fmla="*/ 0 h 1063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1667" h="1063307">
                    <a:moveTo>
                      <a:pt x="0" y="0"/>
                    </a:moveTo>
                    <a:lnTo>
                      <a:pt x="1061667" y="1063307"/>
                    </a:lnTo>
                    <a:cubicBezTo>
                      <a:pt x="1060997" y="773959"/>
                      <a:pt x="1060326" y="484610"/>
                      <a:pt x="1059656" y="19526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4">
                <a:extLst>
                  <a:ext uri="{FF2B5EF4-FFF2-40B4-BE49-F238E27FC236}">
                    <a16:creationId xmlns:a16="http://schemas.microsoft.com/office/drawing/2014/main" id="{16794E9C-CC89-4855-8979-EF2EAA22DF95}"/>
                  </a:ext>
                </a:extLst>
              </p:cNvPr>
              <p:cNvSpPr/>
              <p:nvPr/>
            </p:nvSpPr>
            <p:spPr>
              <a:xfrm flipH="1">
                <a:off x="6170611" y="2290763"/>
                <a:ext cx="1057275" cy="1062037"/>
              </a:xfrm>
              <a:custGeom>
                <a:avLst/>
                <a:gdLst>
                  <a:gd name="connsiteX0" fmla="*/ 0 w 1059657"/>
                  <a:gd name="connsiteY0" fmla="*/ 0 h 1066800"/>
                  <a:gd name="connsiteX1" fmla="*/ 1059657 w 1059657"/>
                  <a:gd name="connsiteY1" fmla="*/ 1066800 h 1066800"/>
                  <a:gd name="connsiteX2" fmla="*/ 1059657 w 1059657"/>
                  <a:gd name="connsiteY2" fmla="*/ 204787 h 1066800"/>
                  <a:gd name="connsiteX3" fmla="*/ 0 w 1059657"/>
                  <a:gd name="connsiteY3" fmla="*/ 0 h 1066800"/>
                  <a:gd name="connsiteX0" fmla="*/ 0 w 1066800"/>
                  <a:gd name="connsiteY0" fmla="*/ 0 h 1069181"/>
                  <a:gd name="connsiteX1" fmla="*/ 1066800 w 1066800"/>
                  <a:gd name="connsiteY1" fmla="*/ 1069181 h 1069181"/>
                  <a:gd name="connsiteX2" fmla="*/ 1066800 w 1066800"/>
                  <a:gd name="connsiteY2" fmla="*/ 207168 h 1069181"/>
                  <a:gd name="connsiteX3" fmla="*/ 0 w 1066800"/>
                  <a:gd name="connsiteY3" fmla="*/ 0 h 1069181"/>
                  <a:gd name="connsiteX0" fmla="*/ 0 w 1057275"/>
                  <a:gd name="connsiteY0" fmla="*/ 0 h 1066800"/>
                  <a:gd name="connsiteX1" fmla="*/ 1057275 w 1057275"/>
                  <a:gd name="connsiteY1" fmla="*/ 1066800 h 1066800"/>
                  <a:gd name="connsiteX2" fmla="*/ 1057275 w 1057275"/>
                  <a:gd name="connsiteY2" fmla="*/ 204787 h 1066800"/>
                  <a:gd name="connsiteX3" fmla="*/ 0 w 1057275"/>
                  <a:gd name="connsiteY3" fmla="*/ 0 h 1066800"/>
                  <a:gd name="connsiteX0" fmla="*/ 0 w 1057275"/>
                  <a:gd name="connsiteY0" fmla="*/ 0 h 1062037"/>
                  <a:gd name="connsiteX1" fmla="*/ 1057275 w 1057275"/>
                  <a:gd name="connsiteY1" fmla="*/ 1062037 h 1062037"/>
                  <a:gd name="connsiteX2" fmla="*/ 1057275 w 1057275"/>
                  <a:gd name="connsiteY2" fmla="*/ 200024 h 1062037"/>
                  <a:gd name="connsiteX3" fmla="*/ 0 w 1057275"/>
                  <a:gd name="connsiteY3" fmla="*/ 0 h 106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275" h="1062037">
                    <a:moveTo>
                      <a:pt x="0" y="0"/>
                    </a:moveTo>
                    <a:lnTo>
                      <a:pt x="1057275" y="1062037"/>
                    </a:lnTo>
                    <a:lnTo>
                      <a:pt x="1057275" y="20002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80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9" name="Freeform 7">
                <a:extLst>
                  <a:ext uri="{FF2B5EF4-FFF2-40B4-BE49-F238E27FC236}">
                    <a16:creationId xmlns:a16="http://schemas.microsoft.com/office/drawing/2014/main" id="{D41BC242-90DD-4B13-A50F-806CE80D3A36}"/>
                  </a:ext>
                </a:extLst>
              </p:cNvPr>
              <p:cNvSpPr/>
              <p:nvPr/>
            </p:nvSpPr>
            <p:spPr>
              <a:xfrm flipV="1">
                <a:off x="5104923" y="3337720"/>
                <a:ext cx="1069069" cy="1069337"/>
              </a:xfrm>
              <a:custGeom>
                <a:avLst/>
                <a:gdLst>
                  <a:gd name="connsiteX0" fmla="*/ 0 w 1059657"/>
                  <a:gd name="connsiteY0" fmla="*/ 0 h 1066800"/>
                  <a:gd name="connsiteX1" fmla="*/ 1059657 w 1059657"/>
                  <a:gd name="connsiteY1" fmla="*/ 1066800 h 1066800"/>
                  <a:gd name="connsiteX2" fmla="*/ 1059657 w 1059657"/>
                  <a:gd name="connsiteY2" fmla="*/ 204787 h 1066800"/>
                  <a:gd name="connsiteX3" fmla="*/ 0 w 1059657"/>
                  <a:gd name="connsiteY3" fmla="*/ 0 h 1066800"/>
                  <a:gd name="connsiteX0" fmla="*/ 0 w 1066800"/>
                  <a:gd name="connsiteY0" fmla="*/ 0 h 1069181"/>
                  <a:gd name="connsiteX1" fmla="*/ 1066800 w 1066800"/>
                  <a:gd name="connsiteY1" fmla="*/ 1069181 h 1069181"/>
                  <a:gd name="connsiteX2" fmla="*/ 1066800 w 1066800"/>
                  <a:gd name="connsiteY2" fmla="*/ 207168 h 1069181"/>
                  <a:gd name="connsiteX3" fmla="*/ 0 w 1066800"/>
                  <a:gd name="connsiteY3" fmla="*/ 0 h 1069181"/>
                  <a:gd name="connsiteX0" fmla="*/ 0 w 1057275"/>
                  <a:gd name="connsiteY0" fmla="*/ 0 h 1066800"/>
                  <a:gd name="connsiteX1" fmla="*/ 1057275 w 1057275"/>
                  <a:gd name="connsiteY1" fmla="*/ 1066800 h 1066800"/>
                  <a:gd name="connsiteX2" fmla="*/ 1057275 w 1057275"/>
                  <a:gd name="connsiteY2" fmla="*/ 204787 h 1066800"/>
                  <a:gd name="connsiteX3" fmla="*/ 0 w 1057275"/>
                  <a:gd name="connsiteY3" fmla="*/ 0 h 1066800"/>
                  <a:gd name="connsiteX0" fmla="*/ 0 w 1057275"/>
                  <a:gd name="connsiteY0" fmla="*/ 0 h 1062037"/>
                  <a:gd name="connsiteX1" fmla="*/ 1057275 w 1057275"/>
                  <a:gd name="connsiteY1" fmla="*/ 1062037 h 1062037"/>
                  <a:gd name="connsiteX2" fmla="*/ 1057275 w 1057275"/>
                  <a:gd name="connsiteY2" fmla="*/ 200024 h 1062037"/>
                  <a:gd name="connsiteX3" fmla="*/ 0 w 1057275"/>
                  <a:gd name="connsiteY3" fmla="*/ 0 h 1062037"/>
                  <a:gd name="connsiteX0" fmla="*/ 0 w 1059656"/>
                  <a:gd name="connsiteY0" fmla="*/ 0 h 1057274"/>
                  <a:gd name="connsiteX1" fmla="*/ 1059656 w 1059656"/>
                  <a:gd name="connsiteY1" fmla="*/ 1057274 h 1057274"/>
                  <a:gd name="connsiteX2" fmla="*/ 1059656 w 1059656"/>
                  <a:gd name="connsiteY2" fmla="*/ 195261 h 1057274"/>
                  <a:gd name="connsiteX3" fmla="*/ 0 w 1059656"/>
                  <a:gd name="connsiteY3" fmla="*/ 0 h 1057274"/>
                  <a:gd name="connsiteX0" fmla="*/ 0 w 1065688"/>
                  <a:gd name="connsiteY0" fmla="*/ 0 h 1054258"/>
                  <a:gd name="connsiteX1" fmla="*/ 1065688 w 1065688"/>
                  <a:gd name="connsiteY1" fmla="*/ 1054258 h 1054258"/>
                  <a:gd name="connsiteX2" fmla="*/ 1065688 w 1065688"/>
                  <a:gd name="connsiteY2" fmla="*/ 192245 h 1054258"/>
                  <a:gd name="connsiteX3" fmla="*/ 0 w 1065688"/>
                  <a:gd name="connsiteY3" fmla="*/ 0 h 1054258"/>
                  <a:gd name="connsiteX0" fmla="*/ 0 w 1065688"/>
                  <a:gd name="connsiteY0" fmla="*/ 0 h 1060290"/>
                  <a:gd name="connsiteX1" fmla="*/ 1059656 w 1065688"/>
                  <a:gd name="connsiteY1" fmla="*/ 1060290 h 1060290"/>
                  <a:gd name="connsiteX2" fmla="*/ 1065688 w 1065688"/>
                  <a:gd name="connsiteY2" fmla="*/ 192245 h 1060290"/>
                  <a:gd name="connsiteX3" fmla="*/ 0 w 1065688"/>
                  <a:gd name="connsiteY3" fmla="*/ 0 h 1060290"/>
                  <a:gd name="connsiteX0" fmla="*/ 0 w 1069069"/>
                  <a:gd name="connsiteY0" fmla="*/ 0 h 1069337"/>
                  <a:gd name="connsiteX1" fmla="*/ 1068704 w 1069069"/>
                  <a:gd name="connsiteY1" fmla="*/ 1069337 h 1069337"/>
                  <a:gd name="connsiteX2" fmla="*/ 1065688 w 1069069"/>
                  <a:gd name="connsiteY2" fmla="*/ 192245 h 1069337"/>
                  <a:gd name="connsiteX3" fmla="*/ 0 w 1069069"/>
                  <a:gd name="connsiteY3" fmla="*/ 0 h 1069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9069" h="1069337">
                    <a:moveTo>
                      <a:pt x="0" y="0"/>
                    </a:moveTo>
                    <a:lnTo>
                      <a:pt x="1068704" y="1069337"/>
                    </a:lnTo>
                    <a:cubicBezTo>
                      <a:pt x="1070715" y="779989"/>
                      <a:pt x="1063677" y="481593"/>
                      <a:pt x="1065688" y="19224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50000">
                    <a:sysClr val="window" lastClr="FFFFFF">
                      <a:lumMod val="50000"/>
                    </a:sysClr>
                  </a:gs>
                  <a:gs pos="100000">
                    <a:sysClr val="windowText" lastClr="000000">
                      <a:lumMod val="75000"/>
                      <a:lumOff val="2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0" name="Freeform 8">
                <a:extLst>
                  <a:ext uri="{FF2B5EF4-FFF2-40B4-BE49-F238E27FC236}">
                    <a16:creationId xmlns:a16="http://schemas.microsoft.com/office/drawing/2014/main" id="{693224E0-8E22-4805-8C98-779FADFE031E}"/>
                  </a:ext>
                </a:extLst>
              </p:cNvPr>
              <p:cNvSpPr/>
              <p:nvPr/>
            </p:nvSpPr>
            <p:spPr>
              <a:xfrm flipH="1" flipV="1">
                <a:off x="6170612" y="3352799"/>
                <a:ext cx="1065054" cy="1059021"/>
              </a:xfrm>
              <a:custGeom>
                <a:avLst/>
                <a:gdLst>
                  <a:gd name="connsiteX0" fmla="*/ 0 w 1059657"/>
                  <a:gd name="connsiteY0" fmla="*/ 0 h 1066800"/>
                  <a:gd name="connsiteX1" fmla="*/ 1059657 w 1059657"/>
                  <a:gd name="connsiteY1" fmla="*/ 1066800 h 1066800"/>
                  <a:gd name="connsiteX2" fmla="*/ 1059657 w 1059657"/>
                  <a:gd name="connsiteY2" fmla="*/ 204787 h 1066800"/>
                  <a:gd name="connsiteX3" fmla="*/ 0 w 1059657"/>
                  <a:gd name="connsiteY3" fmla="*/ 0 h 1066800"/>
                  <a:gd name="connsiteX0" fmla="*/ 0 w 1066800"/>
                  <a:gd name="connsiteY0" fmla="*/ 0 h 1069181"/>
                  <a:gd name="connsiteX1" fmla="*/ 1066800 w 1066800"/>
                  <a:gd name="connsiteY1" fmla="*/ 1069181 h 1069181"/>
                  <a:gd name="connsiteX2" fmla="*/ 1066800 w 1066800"/>
                  <a:gd name="connsiteY2" fmla="*/ 207168 h 1069181"/>
                  <a:gd name="connsiteX3" fmla="*/ 0 w 1066800"/>
                  <a:gd name="connsiteY3" fmla="*/ 0 h 1069181"/>
                  <a:gd name="connsiteX0" fmla="*/ 0 w 1057275"/>
                  <a:gd name="connsiteY0" fmla="*/ 0 h 1066800"/>
                  <a:gd name="connsiteX1" fmla="*/ 1057275 w 1057275"/>
                  <a:gd name="connsiteY1" fmla="*/ 1066800 h 1066800"/>
                  <a:gd name="connsiteX2" fmla="*/ 1057275 w 1057275"/>
                  <a:gd name="connsiteY2" fmla="*/ 204787 h 1066800"/>
                  <a:gd name="connsiteX3" fmla="*/ 0 w 1057275"/>
                  <a:gd name="connsiteY3" fmla="*/ 0 h 1066800"/>
                  <a:gd name="connsiteX0" fmla="*/ 0 w 1057275"/>
                  <a:gd name="connsiteY0" fmla="*/ 0 h 1062037"/>
                  <a:gd name="connsiteX1" fmla="*/ 1057275 w 1057275"/>
                  <a:gd name="connsiteY1" fmla="*/ 1062037 h 1062037"/>
                  <a:gd name="connsiteX2" fmla="*/ 1057275 w 1057275"/>
                  <a:gd name="connsiteY2" fmla="*/ 200024 h 1062037"/>
                  <a:gd name="connsiteX3" fmla="*/ 0 w 1057275"/>
                  <a:gd name="connsiteY3" fmla="*/ 0 h 1062037"/>
                  <a:gd name="connsiteX0" fmla="*/ 0 w 1062038"/>
                  <a:gd name="connsiteY0" fmla="*/ 0 h 1062037"/>
                  <a:gd name="connsiteX1" fmla="*/ 1062038 w 1062038"/>
                  <a:gd name="connsiteY1" fmla="*/ 1062037 h 1062037"/>
                  <a:gd name="connsiteX2" fmla="*/ 1062038 w 1062038"/>
                  <a:gd name="connsiteY2" fmla="*/ 200024 h 1062037"/>
                  <a:gd name="connsiteX3" fmla="*/ 0 w 1062038"/>
                  <a:gd name="connsiteY3" fmla="*/ 0 h 1062037"/>
                  <a:gd name="connsiteX0" fmla="*/ 0 w 1065054"/>
                  <a:gd name="connsiteY0" fmla="*/ 0 h 1059021"/>
                  <a:gd name="connsiteX1" fmla="*/ 1065054 w 1065054"/>
                  <a:gd name="connsiteY1" fmla="*/ 1059021 h 1059021"/>
                  <a:gd name="connsiteX2" fmla="*/ 1065054 w 1065054"/>
                  <a:gd name="connsiteY2" fmla="*/ 197008 h 1059021"/>
                  <a:gd name="connsiteX3" fmla="*/ 0 w 1065054"/>
                  <a:gd name="connsiteY3" fmla="*/ 0 h 105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054" h="1059021">
                    <a:moveTo>
                      <a:pt x="0" y="0"/>
                    </a:moveTo>
                    <a:lnTo>
                      <a:pt x="1065054" y="1059021"/>
                    </a:lnTo>
                    <a:lnTo>
                      <a:pt x="1065054" y="1970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50000">
                    <a:sysClr val="window" lastClr="FFFFFF">
                      <a:lumMod val="50000"/>
                    </a:sysClr>
                  </a:gs>
                  <a:gs pos="100000">
                    <a:sysClr val="windowText" lastClr="000000">
                      <a:lumMod val="75000"/>
                      <a:lumOff val="2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Freeform 9">
                <a:extLst>
                  <a:ext uri="{FF2B5EF4-FFF2-40B4-BE49-F238E27FC236}">
                    <a16:creationId xmlns:a16="http://schemas.microsoft.com/office/drawing/2014/main" id="{908FE724-8EF9-40F3-86ED-585B26167127}"/>
                  </a:ext>
                </a:extLst>
              </p:cNvPr>
              <p:cNvSpPr/>
              <p:nvPr/>
            </p:nvSpPr>
            <p:spPr>
              <a:xfrm rot="5400000" flipV="1">
                <a:off x="5114530" y="2296322"/>
                <a:ext cx="1059653" cy="1057272"/>
              </a:xfrm>
              <a:custGeom>
                <a:avLst/>
                <a:gdLst>
                  <a:gd name="connsiteX0" fmla="*/ 0 w 1059657"/>
                  <a:gd name="connsiteY0" fmla="*/ 0 h 1066800"/>
                  <a:gd name="connsiteX1" fmla="*/ 1059657 w 1059657"/>
                  <a:gd name="connsiteY1" fmla="*/ 1066800 h 1066800"/>
                  <a:gd name="connsiteX2" fmla="*/ 1059657 w 1059657"/>
                  <a:gd name="connsiteY2" fmla="*/ 204787 h 1066800"/>
                  <a:gd name="connsiteX3" fmla="*/ 0 w 1059657"/>
                  <a:gd name="connsiteY3" fmla="*/ 0 h 1066800"/>
                  <a:gd name="connsiteX0" fmla="*/ 0 w 1066800"/>
                  <a:gd name="connsiteY0" fmla="*/ 0 h 1069181"/>
                  <a:gd name="connsiteX1" fmla="*/ 1066800 w 1066800"/>
                  <a:gd name="connsiteY1" fmla="*/ 1069181 h 1069181"/>
                  <a:gd name="connsiteX2" fmla="*/ 1066800 w 1066800"/>
                  <a:gd name="connsiteY2" fmla="*/ 207168 h 1069181"/>
                  <a:gd name="connsiteX3" fmla="*/ 0 w 1066800"/>
                  <a:gd name="connsiteY3" fmla="*/ 0 h 1069181"/>
                  <a:gd name="connsiteX0" fmla="*/ 0 w 1057275"/>
                  <a:gd name="connsiteY0" fmla="*/ 0 h 1066800"/>
                  <a:gd name="connsiteX1" fmla="*/ 1057275 w 1057275"/>
                  <a:gd name="connsiteY1" fmla="*/ 1066800 h 1066800"/>
                  <a:gd name="connsiteX2" fmla="*/ 1057275 w 1057275"/>
                  <a:gd name="connsiteY2" fmla="*/ 204787 h 1066800"/>
                  <a:gd name="connsiteX3" fmla="*/ 0 w 1057275"/>
                  <a:gd name="connsiteY3" fmla="*/ 0 h 1066800"/>
                  <a:gd name="connsiteX0" fmla="*/ 0 w 1057275"/>
                  <a:gd name="connsiteY0" fmla="*/ 0 h 1062037"/>
                  <a:gd name="connsiteX1" fmla="*/ 1057275 w 1057275"/>
                  <a:gd name="connsiteY1" fmla="*/ 1062037 h 1062037"/>
                  <a:gd name="connsiteX2" fmla="*/ 1057275 w 1057275"/>
                  <a:gd name="connsiteY2" fmla="*/ 200024 h 1062037"/>
                  <a:gd name="connsiteX3" fmla="*/ 0 w 1057275"/>
                  <a:gd name="connsiteY3" fmla="*/ 0 h 1062037"/>
                  <a:gd name="connsiteX0" fmla="*/ 0 w 1057275"/>
                  <a:gd name="connsiteY0" fmla="*/ 0 h 1059656"/>
                  <a:gd name="connsiteX1" fmla="*/ 1057275 w 1057275"/>
                  <a:gd name="connsiteY1" fmla="*/ 1059656 h 1059656"/>
                  <a:gd name="connsiteX2" fmla="*/ 1057275 w 1057275"/>
                  <a:gd name="connsiteY2" fmla="*/ 197643 h 1059656"/>
                  <a:gd name="connsiteX3" fmla="*/ 0 w 1057275"/>
                  <a:gd name="connsiteY3" fmla="*/ 0 h 1059656"/>
                  <a:gd name="connsiteX0" fmla="*/ 0 w 1057272"/>
                  <a:gd name="connsiteY0" fmla="*/ 0 h 1057272"/>
                  <a:gd name="connsiteX1" fmla="*/ 1057272 w 1057272"/>
                  <a:gd name="connsiteY1" fmla="*/ 1057272 h 1057272"/>
                  <a:gd name="connsiteX2" fmla="*/ 1057272 w 1057272"/>
                  <a:gd name="connsiteY2" fmla="*/ 195259 h 1057272"/>
                  <a:gd name="connsiteX3" fmla="*/ 0 w 1057272"/>
                  <a:gd name="connsiteY3" fmla="*/ 0 h 1057272"/>
                  <a:gd name="connsiteX0" fmla="*/ 0 w 1059653"/>
                  <a:gd name="connsiteY0" fmla="*/ 0 h 1057272"/>
                  <a:gd name="connsiteX1" fmla="*/ 1059653 w 1059653"/>
                  <a:gd name="connsiteY1" fmla="*/ 1057272 h 1057272"/>
                  <a:gd name="connsiteX2" fmla="*/ 1059653 w 1059653"/>
                  <a:gd name="connsiteY2" fmla="*/ 195259 h 1057272"/>
                  <a:gd name="connsiteX3" fmla="*/ 0 w 1059653"/>
                  <a:gd name="connsiteY3" fmla="*/ 0 h 105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9653" h="1057272">
                    <a:moveTo>
                      <a:pt x="0" y="0"/>
                    </a:moveTo>
                    <a:lnTo>
                      <a:pt x="1059653" y="1057272"/>
                    </a:lnTo>
                    <a:lnTo>
                      <a:pt x="1059653" y="19525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D7FAB"/>
                  </a:gs>
                  <a:gs pos="50000">
                    <a:srgbClr val="2DA5DB"/>
                  </a:gs>
                  <a:gs pos="100000">
                    <a:srgbClr val="239ACF"/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Freeform 10">
                <a:extLst>
                  <a:ext uri="{FF2B5EF4-FFF2-40B4-BE49-F238E27FC236}">
                    <a16:creationId xmlns:a16="http://schemas.microsoft.com/office/drawing/2014/main" id="{C96AC117-EC49-4187-9988-A81937A0699F}"/>
                  </a:ext>
                </a:extLst>
              </p:cNvPr>
              <p:cNvSpPr/>
              <p:nvPr/>
            </p:nvSpPr>
            <p:spPr>
              <a:xfrm rot="16200000">
                <a:off x="5113336" y="3350419"/>
                <a:ext cx="1057275" cy="1062037"/>
              </a:xfrm>
              <a:custGeom>
                <a:avLst/>
                <a:gdLst>
                  <a:gd name="connsiteX0" fmla="*/ 0 w 1059657"/>
                  <a:gd name="connsiteY0" fmla="*/ 0 h 1066800"/>
                  <a:gd name="connsiteX1" fmla="*/ 1059657 w 1059657"/>
                  <a:gd name="connsiteY1" fmla="*/ 1066800 h 1066800"/>
                  <a:gd name="connsiteX2" fmla="*/ 1059657 w 1059657"/>
                  <a:gd name="connsiteY2" fmla="*/ 204787 h 1066800"/>
                  <a:gd name="connsiteX3" fmla="*/ 0 w 1059657"/>
                  <a:gd name="connsiteY3" fmla="*/ 0 h 1066800"/>
                  <a:gd name="connsiteX0" fmla="*/ 0 w 1066800"/>
                  <a:gd name="connsiteY0" fmla="*/ 0 h 1069181"/>
                  <a:gd name="connsiteX1" fmla="*/ 1066800 w 1066800"/>
                  <a:gd name="connsiteY1" fmla="*/ 1069181 h 1069181"/>
                  <a:gd name="connsiteX2" fmla="*/ 1066800 w 1066800"/>
                  <a:gd name="connsiteY2" fmla="*/ 207168 h 1069181"/>
                  <a:gd name="connsiteX3" fmla="*/ 0 w 1066800"/>
                  <a:gd name="connsiteY3" fmla="*/ 0 h 1069181"/>
                  <a:gd name="connsiteX0" fmla="*/ 0 w 1057275"/>
                  <a:gd name="connsiteY0" fmla="*/ 0 h 1066800"/>
                  <a:gd name="connsiteX1" fmla="*/ 1057275 w 1057275"/>
                  <a:gd name="connsiteY1" fmla="*/ 1066800 h 1066800"/>
                  <a:gd name="connsiteX2" fmla="*/ 1057275 w 1057275"/>
                  <a:gd name="connsiteY2" fmla="*/ 204787 h 1066800"/>
                  <a:gd name="connsiteX3" fmla="*/ 0 w 1057275"/>
                  <a:gd name="connsiteY3" fmla="*/ 0 h 1066800"/>
                  <a:gd name="connsiteX0" fmla="*/ 0 w 1057275"/>
                  <a:gd name="connsiteY0" fmla="*/ 0 h 1062037"/>
                  <a:gd name="connsiteX1" fmla="*/ 1057275 w 1057275"/>
                  <a:gd name="connsiteY1" fmla="*/ 1062037 h 1062037"/>
                  <a:gd name="connsiteX2" fmla="*/ 1057275 w 1057275"/>
                  <a:gd name="connsiteY2" fmla="*/ 200024 h 1062037"/>
                  <a:gd name="connsiteX3" fmla="*/ 0 w 1057275"/>
                  <a:gd name="connsiteY3" fmla="*/ 0 h 106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275" h="1062037">
                    <a:moveTo>
                      <a:pt x="0" y="0"/>
                    </a:moveTo>
                    <a:lnTo>
                      <a:pt x="1057275" y="1062037"/>
                    </a:lnTo>
                    <a:lnTo>
                      <a:pt x="1057275" y="20002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D7FAB"/>
                  </a:gs>
                  <a:gs pos="50000">
                    <a:srgbClr val="2DA5DB"/>
                  </a:gs>
                  <a:gs pos="100000">
                    <a:srgbClr val="1A729A"/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3" name="Freeform 13">
                <a:extLst>
                  <a:ext uri="{FF2B5EF4-FFF2-40B4-BE49-F238E27FC236}">
                    <a16:creationId xmlns:a16="http://schemas.microsoft.com/office/drawing/2014/main" id="{72FE0146-DC4A-41D3-9692-FA9B221BC1D1}"/>
                  </a:ext>
                </a:extLst>
              </p:cNvPr>
              <p:cNvSpPr/>
              <p:nvPr/>
            </p:nvSpPr>
            <p:spPr>
              <a:xfrm rot="16200000" flipH="1" flipV="1">
                <a:off x="6164658" y="2293938"/>
                <a:ext cx="1062037" cy="1059655"/>
              </a:xfrm>
              <a:custGeom>
                <a:avLst/>
                <a:gdLst>
                  <a:gd name="connsiteX0" fmla="*/ 0 w 1059657"/>
                  <a:gd name="connsiteY0" fmla="*/ 0 h 1066800"/>
                  <a:gd name="connsiteX1" fmla="*/ 1059657 w 1059657"/>
                  <a:gd name="connsiteY1" fmla="*/ 1066800 h 1066800"/>
                  <a:gd name="connsiteX2" fmla="*/ 1059657 w 1059657"/>
                  <a:gd name="connsiteY2" fmla="*/ 204787 h 1066800"/>
                  <a:gd name="connsiteX3" fmla="*/ 0 w 1059657"/>
                  <a:gd name="connsiteY3" fmla="*/ 0 h 1066800"/>
                  <a:gd name="connsiteX0" fmla="*/ 0 w 1066800"/>
                  <a:gd name="connsiteY0" fmla="*/ 0 h 1069181"/>
                  <a:gd name="connsiteX1" fmla="*/ 1066800 w 1066800"/>
                  <a:gd name="connsiteY1" fmla="*/ 1069181 h 1069181"/>
                  <a:gd name="connsiteX2" fmla="*/ 1066800 w 1066800"/>
                  <a:gd name="connsiteY2" fmla="*/ 207168 h 1069181"/>
                  <a:gd name="connsiteX3" fmla="*/ 0 w 1066800"/>
                  <a:gd name="connsiteY3" fmla="*/ 0 h 1069181"/>
                  <a:gd name="connsiteX0" fmla="*/ 0 w 1057275"/>
                  <a:gd name="connsiteY0" fmla="*/ 0 h 1066800"/>
                  <a:gd name="connsiteX1" fmla="*/ 1057275 w 1057275"/>
                  <a:gd name="connsiteY1" fmla="*/ 1066800 h 1066800"/>
                  <a:gd name="connsiteX2" fmla="*/ 1057275 w 1057275"/>
                  <a:gd name="connsiteY2" fmla="*/ 204787 h 1066800"/>
                  <a:gd name="connsiteX3" fmla="*/ 0 w 1057275"/>
                  <a:gd name="connsiteY3" fmla="*/ 0 h 1066800"/>
                  <a:gd name="connsiteX0" fmla="*/ 0 w 1057275"/>
                  <a:gd name="connsiteY0" fmla="*/ 0 h 1062037"/>
                  <a:gd name="connsiteX1" fmla="*/ 1057275 w 1057275"/>
                  <a:gd name="connsiteY1" fmla="*/ 1062037 h 1062037"/>
                  <a:gd name="connsiteX2" fmla="*/ 1057275 w 1057275"/>
                  <a:gd name="connsiteY2" fmla="*/ 200024 h 1062037"/>
                  <a:gd name="connsiteX3" fmla="*/ 0 w 1057275"/>
                  <a:gd name="connsiteY3" fmla="*/ 0 h 1062037"/>
                  <a:gd name="connsiteX0" fmla="*/ 0 w 1062037"/>
                  <a:gd name="connsiteY0" fmla="*/ 0 h 1059655"/>
                  <a:gd name="connsiteX1" fmla="*/ 1062037 w 1062037"/>
                  <a:gd name="connsiteY1" fmla="*/ 1059655 h 1059655"/>
                  <a:gd name="connsiteX2" fmla="*/ 1062037 w 1062037"/>
                  <a:gd name="connsiteY2" fmla="*/ 197642 h 1059655"/>
                  <a:gd name="connsiteX3" fmla="*/ 0 w 1062037"/>
                  <a:gd name="connsiteY3" fmla="*/ 0 h 105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037" h="1059655">
                    <a:moveTo>
                      <a:pt x="0" y="0"/>
                    </a:moveTo>
                    <a:lnTo>
                      <a:pt x="1062037" y="1059655"/>
                    </a:lnTo>
                    <a:lnTo>
                      <a:pt x="1062037" y="19764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D2B2B"/>
                  </a:gs>
                  <a:gs pos="50000">
                    <a:srgbClr val="E24A4A"/>
                  </a:gs>
                  <a:gs pos="100000">
                    <a:srgbClr val="E24A4A"/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4">
                <a:extLst>
                  <a:ext uri="{FF2B5EF4-FFF2-40B4-BE49-F238E27FC236}">
                    <a16:creationId xmlns:a16="http://schemas.microsoft.com/office/drawing/2014/main" id="{C1BA7DE0-D9F4-4AD5-891F-7A63D925DFBA}"/>
                  </a:ext>
                </a:extLst>
              </p:cNvPr>
              <p:cNvSpPr/>
              <p:nvPr/>
            </p:nvSpPr>
            <p:spPr>
              <a:xfrm rot="5400000" flipH="1">
                <a:off x="6168230" y="3350419"/>
                <a:ext cx="1057275" cy="1062037"/>
              </a:xfrm>
              <a:custGeom>
                <a:avLst/>
                <a:gdLst>
                  <a:gd name="connsiteX0" fmla="*/ 0 w 1059657"/>
                  <a:gd name="connsiteY0" fmla="*/ 0 h 1066800"/>
                  <a:gd name="connsiteX1" fmla="*/ 1059657 w 1059657"/>
                  <a:gd name="connsiteY1" fmla="*/ 1066800 h 1066800"/>
                  <a:gd name="connsiteX2" fmla="*/ 1059657 w 1059657"/>
                  <a:gd name="connsiteY2" fmla="*/ 204787 h 1066800"/>
                  <a:gd name="connsiteX3" fmla="*/ 0 w 1059657"/>
                  <a:gd name="connsiteY3" fmla="*/ 0 h 1066800"/>
                  <a:gd name="connsiteX0" fmla="*/ 0 w 1066800"/>
                  <a:gd name="connsiteY0" fmla="*/ 0 h 1069181"/>
                  <a:gd name="connsiteX1" fmla="*/ 1066800 w 1066800"/>
                  <a:gd name="connsiteY1" fmla="*/ 1069181 h 1069181"/>
                  <a:gd name="connsiteX2" fmla="*/ 1066800 w 1066800"/>
                  <a:gd name="connsiteY2" fmla="*/ 207168 h 1069181"/>
                  <a:gd name="connsiteX3" fmla="*/ 0 w 1066800"/>
                  <a:gd name="connsiteY3" fmla="*/ 0 h 1069181"/>
                  <a:gd name="connsiteX0" fmla="*/ 0 w 1057275"/>
                  <a:gd name="connsiteY0" fmla="*/ 0 h 1066800"/>
                  <a:gd name="connsiteX1" fmla="*/ 1057275 w 1057275"/>
                  <a:gd name="connsiteY1" fmla="*/ 1066800 h 1066800"/>
                  <a:gd name="connsiteX2" fmla="*/ 1057275 w 1057275"/>
                  <a:gd name="connsiteY2" fmla="*/ 204787 h 1066800"/>
                  <a:gd name="connsiteX3" fmla="*/ 0 w 1057275"/>
                  <a:gd name="connsiteY3" fmla="*/ 0 h 1066800"/>
                  <a:gd name="connsiteX0" fmla="*/ 0 w 1057275"/>
                  <a:gd name="connsiteY0" fmla="*/ 0 h 1062037"/>
                  <a:gd name="connsiteX1" fmla="*/ 1057275 w 1057275"/>
                  <a:gd name="connsiteY1" fmla="*/ 1062037 h 1062037"/>
                  <a:gd name="connsiteX2" fmla="*/ 1057275 w 1057275"/>
                  <a:gd name="connsiteY2" fmla="*/ 200024 h 1062037"/>
                  <a:gd name="connsiteX3" fmla="*/ 0 w 1057275"/>
                  <a:gd name="connsiteY3" fmla="*/ 0 h 106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275" h="1062037">
                    <a:moveTo>
                      <a:pt x="0" y="0"/>
                    </a:moveTo>
                    <a:lnTo>
                      <a:pt x="1057275" y="1062037"/>
                    </a:lnTo>
                    <a:lnTo>
                      <a:pt x="1057275" y="20002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D2B2B"/>
                  </a:gs>
                  <a:gs pos="50000">
                    <a:srgbClr val="E24A4A"/>
                  </a:gs>
                  <a:gs pos="100000">
                    <a:srgbClr val="DD2B2B"/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82" name="Freeform 5">
              <a:extLst>
                <a:ext uri="{FF2B5EF4-FFF2-40B4-BE49-F238E27FC236}">
                  <a16:creationId xmlns:a16="http://schemas.microsoft.com/office/drawing/2014/main" id="{62EF7FA5-7A64-4CD1-B7A7-AB402674E8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27612" y="3383968"/>
              <a:ext cx="324485" cy="320040"/>
            </a:xfrm>
            <a:custGeom>
              <a:avLst/>
              <a:gdLst>
                <a:gd name="T0" fmla="*/ 414 w 414"/>
                <a:gd name="T1" fmla="*/ 167 h 408"/>
                <a:gd name="T2" fmla="*/ 330 w 414"/>
                <a:gd name="T3" fmla="*/ 145 h 408"/>
                <a:gd name="T4" fmla="*/ 327 w 414"/>
                <a:gd name="T5" fmla="*/ 33 h 408"/>
                <a:gd name="T6" fmla="*/ 252 w 414"/>
                <a:gd name="T7" fmla="*/ 73 h 408"/>
                <a:gd name="T8" fmla="*/ 209 w 414"/>
                <a:gd name="T9" fmla="*/ 0 h 408"/>
                <a:gd name="T10" fmla="*/ 163 w 414"/>
                <a:gd name="T11" fmla="*/ 73 h 408"/>
                <a:gd name="T12" fmla="*/ 88 w 414"/>
                <a:gd name="T13" fmla="*/ 33 h 408"/>
                <a:gd name="T14" fmla="*/ 84 w 414"/>
                <a:gd name="T15" fmla="*/ 145 h 408"/>
                <a:gd name="T16" fmla="*/ 0 w 414"/>
                <a:gd name="T17" fmla="*/ 167 h 408"/>
                <a:gd name="T18" fmla="*/ 82 w 414"/>
                <a:gd name="T19" fmla="*/ 249 h 408"/>
                <a:gd name="T20" fmla="*/ 34 w 414"/>
                <a:gd name="T21" fmla="*/ 322 h 408"/>
                <a:gd name="T22" fmla="*/ 153 w 414"/>
                <a:gd name="T23" fmla="*/ 321 h 408"/>
                <a:gd name="T24" fmla="*/ 169 w 414"/>
                <a:gd name="T25" fmla="*/ 408 h 408"/>
                <a:gd name="T26" fmla="*/ 245 w 414"/>
                <a:gd name="T27" fmla="*/ 408 h 408"/>
                <a:gd name="T28" fmla="*/ 261 w 414"/>
                <a:gd name="T29" fmla="*/ 321 h 408"/>
                <a:gd name="T30" fmla="*/ 380 w 414"/>
                <a:gd name="T31" fmla="*/ 322 h 408"/>
                <a:gd name="T32" fmla="*/ 332 w 414"/>
                <a:gd name="T33" fmla="*/ 249 h 408"/>
                <a:gd name="T34" fmla="*/ 280 w 414"/>
                <a:gd name="T35" fmla="*/ 219 h 408"/>
                <a:gd name="T36" fmla="*/ 276 w 414"/>
                <a:gd name="T37" fmla="*/ 232 h 408"/>
                <a:gd name="T38" fmla="*/ 269 w 414"/>
                <a:gd name="T39" fmla="*/ 245 h 408"/>
                <a:gd name="T40" fmla="*/ 260 w 414"/>
                <a:gd name="T41" fmla="*/ 256 h 408"/>
                <a:gd name="T42" fmla="*/ 249 w 414"/>
                <a:gd name="T43" fmla="*/ 264 h 408"/>
                <a:gd name="T44" fmla="*/ 237 w 414"/>
                <a:gd name="T45" fmla="*/ 271 h 408"/>
                <a:gd name="T46" fmla="*/ 223 w 414"/>
                <a:gd name="T47" fmla="*/ 276 h 408"/>
                <a:gd name="T48" fmla="*/ 207 w 414"/>
                <a:gd name="T49" fmla="*/ 278 h 408"/>
                <a:gd name="T50" fmla="*/ 207 w 414"/>
                <a:gd name="T51" fmla="*/ 131 h 408"/>
                <a:gd name="T52" fmla="*/ 223 w 414"/>
                <a:gd name="T53" fmla="*/ 133 h 408"/>
                <a:gd name="T54" fmla="*/ 237 w 414"/>
                <a:gd name="T55" fmla="*/ 137 h 408"/>
                <a:gd name="T56" fmla="*/ 249 w 414"/>
                <a:gd name="T57" fmla="*/ 144 h 408"/>
                <a:gd name="T58" fmla="*/ 260 w 414"/>
                <a:gd name="T59" fmla="*/ 153 h 408"/>
                <a:gd name="T60" fmla="*/ 269 w 414"/>
                <a:gd name="T61" fmla="*/ 164 h 408"/>
                <a:gd name="T62" fmla="*/ 276 w 414"/>
                <a:gd name="T63" fmla="*/ 176 h 408"/>
                <a:gd name="T64" fmla="*/ 280 w 414"/>
                <a:gd name="T65" fmla="*/ 190 h 408"/>
                <a:gd name="T66" fmla="*/ 280 w 414"/>
                <a:gd name="T67" fmla="*/ 2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4" h="408">
                  <a:moveTo>
                    <a:pt x="414" y="242"/>
                  </a:moveTo>
                  <a:cubicBezTo>
                    <a:pt x="414" y="167"/>
                    <a:pt x="414" y="167"/>
                    <a:pt x="414" y="167"/>
                  </a:cubicBezTo>
                  <a:cubicBezTo>
                    <a:pt x="336" y="160"/>
                    <a:pt x="336" y="160"/>
                    <a:pt x="336" y="160"/>
                  </a:cubicBezTo>
                  <a:cubicBezTo>
                    <a:pt x="334" y="155"/>
                    <a:pt x="333" y="150"/>
                    <a:pt x="330" y="145"/>
                  </a:cubicBezTo>
                  <a:cubicBezTo>
                    <a:pt x="380" y="86"/>
                    <a:pt x="380" y="86"/>
                    <a:pt x="380" y="86"/>
                  </a:cubicBezTo>
                  <a:cubicBezTo>
                    <a:pt x="327" y="33"/>
                    <a:pt x="327" y="33"/>
                    <a:pt x="327" y="33"/>
                  </a:cubicBezTo>
                  <a:cubicBezTo>
                    <a:pt x="269" y="81"/>
                    <a:pt x="269" y="81"/>
                    <a:pt x="269" y="81"/>
                  </a:cubicBezTo>
                  <a:cubicBezTo>
                    <a:pt x="264" y="78"/>
                    <a:pt x="258" y="75"/>
                    <a:pt x="252" y="73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73"/>
                    <a:pt x="163" y="73"/>
                    <a:pt x="163" y="73"/>
                  </a:cubicBezTo>
                  <a:cubicBezTo>
                    <a:pt x="157" y="75"/>
                    <a:pt x="151" y="78"/>
                    <a:pt x="145" y="81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82" y="150"/>
                    <a:pt x="80" y="155"/>
                    <a:pt x="78" y="16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4" y="253"/>
                    <a:pt x="85" y="256"/>
                    <a:pt x="87" y="259"/>
                  </a:cubicBezTo>
                  <a:cubicBezTo>
                    <a:pt x="34" y="322"/>
                    <a:pt x="34" y="322"/>
                    <a:pt x="34" y="322"/>
                  </a:cubicBezTo>
                  <a:cubicBezTo>
                    <a:pt x="88" y="375"/>
                    <a:pt x="88" y="375"/>
                    <a:pt x="88" y="375"/>
                  </a:cubicBezTo>
                  <a:cubicBezTo>
                    <a:pt x="153" y="321"/>
                    <a:pt x="153" y="321"/>
                    <a:pt x="153" y="321"/>
                  </a:cubicBezTo>
                  <a:cubicBezTo>
                    <a:pt x="156" y="322"/>
                    <a:pt x="159" y="323"/>
                    <a:pt x="162" y="324"/>
                  </a:cubicBezTo>
                  <a:cubicBezTo>
                    <a:pt x="169" y="408"/>
                    <a:pt x="169" y="408"/>
                    <a:pt x="169" y="408"/>
                  </a:cubicBezTo>
                  <a:cubicBezTo>
                    <a:pt x="209" y="408"/>
                    <a:pt x="209" y="408"/>
                    <a:pt x="209" y="408"/>
                  </a:cubicBezTo>
                  <a:cubicBezTo>
                    <a:pt x="245" y="408"/>
                    <a:pt x="245" y="408"/>
                    <a:pt x="245" y="408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6" y="323"/>
                    <a:pt x="258" y="322"/>
                    <a:pt x="261" y="321"/>
                  </a:cubicBezTo>
                  <a:cubicBezTo>
                    <a:pt x="327" y="375"/>
                    <a:pt x="327" y="375"/>
                    <a:pt x="327" y="375"/>
                  </a:cubicBezTo>
                  <a:cubicBezTo>
                    <a:pt x="380" y="322"/>
                    <a:pt x="380" y="322"/>
                    <a:pt x="380" y="322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29" y="256"/>
                    <a:pt x="331" y="253"/>
                    <a:pt x="332" y="249"/>
                  </a:cubicBezTo>
                  <a:lnTo>
                    <a:pt x="414" y="242"/>
                  </a:lnTo>
                  <a:close/>
                  <a:moveTo>
                    <a:pt x="280" y="219"/>
                  </a:moveTo>
                  <a:cubicBezTo>
                    <a:pt x="280" y="221"/>
                    <a:pt x="279" y="222"/>
                    <a:pt x="278" y="224"/>
                  </a:cubicBezTo>
                  <a:cubicBezTo>
                    <a:pt x="278" y="227"/>
                    <a:pt x="277" y="230"/>
                    <a:pt x="276" y="232"/>
                  </a:cubicBezTo>
                  <a:cubicBezTo>
                    <a:pt x="275" y="234"/>
                    <a:pt x="274" y="236"/>
                    <a:pt x="273" y="238"/>
                  </a:cubicBezTo>
                  <a:cubicBezTo>
                    <a:pt x="271" y="240"/>
                    <a:pt x="270" y="243"/>
                    <a:pt x="269" y="245"/>
                  </a:cubicBezTo>
                  <a:cubicBezTo>
                    <a:pt x="268" y="247"/>
                    <a:pt x="266" y="248"/>
                    <a:pt x="265" y="250"/>
                  </a:cubicBezTo>
                  <a:cubicBezTo>
                    <a:pt x="263" y="252"/>
                    <a:pt x="262" y="254"/>
                    <a:pt x="260" y="256"/>
                  </a:cubicBezTo>
                  <a:cubicBezTo>
                    <a:pt x="258" y="257"/>
                    <a:pt x="256" y="259"/>
                    <a:pt x="254" y="260"/>
                  </a:cubicBezTo>
                  <a:cubicBezTo>
                    <a:pt x="253" y="262"/>
                    <a:pt x="251" y="263"/>
                    <a:pt x="249" y="264"/>
                  </a:cubicBezTo>
                  <a:cubicBezTo>
                    <a:pt x="247" y="266"/>
                    <a:pt x="245" y="267"/>
                    <a:pt x="243" y="268"/>
                  </a:cubicBezTo>
                  <a:cubicBezTo>
                    <a:pt x="241" y="269"/>
                    <a:pt x="239" y="270"/>
                    <a:pt x="237" y="271"/>
                  </a:cubicBezTo>
                  <a:cubicBezTo>
                    <a:pt x="235" y="272"/>
                    <a:pt x="232" y="273"/>
                    <a:pt x="229" y="274"/>
                  </a:cubicBezTo>
                  <a:cubicBezTo>
                    <a:pt x="227" y="274"/>
                    <a:pt x="225" y="275"/>
                    <a:pt x="223" y="276"/>
                  </a:cubicBezTo>
                  <a:cubicBezTo>
                    <a:pt x="221" y="276"/>
                    <a:pt x="218" y="276"/>
                    <a:pt x="215" y="277"/>
                  </a:cubicBezTo>
                  <a:cubicBezTo>
                    <a:pt x="213" y="277"/>
                    <a:pt x="210" y="278"/>
                    <a:pt x="207" y="278"/>
                  </a:cubicBezTo>
                  <a:cubicBezTo>
                    <a:pt x="166" y="278"/>
                    <a:pt x="133" y="245"/>
                    <a:pt x="133" y="204"/>
                  </a:cubicBezTo>
                  <a:cubicBezTo>
                    <a:pt x="133" y="164"/>
                    <a:pt x="166" y="131"/>
                    <a:pt x="207" y="131"/>
                  </a:cubicBezTo>
                  <a:cubicBezTo>
                    <a:pt x="210" y="131"/>
                    <a:pt x="213" y="131"/>
                    <a:pt x="215" y="132"/>
                  </a:cubicBezTo>
                  <a:cubicBezTo>
                    <a:pt x="218" y="132"/>
                    <a:pt x="221" y="132"/>
                    <a:pt x="223" y="133"/>
                  </a:cubicBezTo>
                  <a:cubicBezTo>
                    <a:pt x="225" y="133"/>
                    <a:pt x="227" y="134"/>
                    <a:pt x="229" y="135"/>
                  </a:cubicBezTo>
                  <a:cubicBezTo>
                    <a:pt x="232" y="135"/>
                    <a:pt x="235" y="136"/>
                    <a:pt x="237" y="137"/>
                  </a:cubicBezTo>
                  <a:cubicBezTo>
                    <a:pt x="239" y="138"/>
                    <a:pt x="241" y="139"/>
                    <a:pt x="243" y="140"/>
                  </a:cubicBezTo>
                  <a:cubicBezTo>
                    <a:pt x="245" y="141"/>
                    <a:pt x="247" y="142"/>
                    <a:pt x="249" y="144"/>
                  </a:cubicBezTo>
                  <a:cubicBezTo>
                    <a:pt x="251" y="145"/>
                    <a:pt x="253" y="147"/>
                    <a:pt x="254" y="148"/>
                  </a:cubicBezTo>
                  <a:cubicBezTo>
                    <a:pt x="256" y="150"/>
                    <a:pt x="258" y="151"/>
                    <a:pt x="260" y="153"/>
                  </a:cubicBezTo>
                  <a:cubicBezTo>
                    <a:pt x="262" y="154"/>
                    <a:pt x="263" y="156"/>
                    <a:pt x="265" y="158"/>
                  </a:cubicBezTo>
                  <a:cubicBezTo>
                    <a:pt x="266" y="160"/>
                    <a:pt x="268" y="162"/>
                    <a:pt x="269" y="164"/>
                  </a:cubicBezTo>
                  <a:cubicBezTo>
                    <a:pt x="270" y="166"/>
                    <a:pt x="271" y="168"/>
                    <a:pt x="273" y="170"/>
                  </a:cubicBezTo>
                  <a:cubicBezTo>
                    <a:pt x="274" y="172"/>
                    <a:pt x="275" y="174"/>
                    <a:pt x="276" y="176"/>
                  </a:cubicBezTo>
                  <a:cubicBezTo>
                    <a:pt x="277" y="179"/>
                    <a:pt x="278" y="182"/>
                    <a:pt x="278" y="185"/>
                  </a:cubicBezTo>
                  <a:cubicBezTo>
                    <a:pt x="279" y="186"/>
                    <a:pt x="280" y="188"/>
                    <a:pt x="280" y="190"/>
                  </a:cubicBezTo>
                  <a:cubicBezTo>
                    <a:pt x="281" y="194"/>
                    <a:pt x="281" y="199"/>
                    <a:pt x="281" y="204"/>
                  </a:cubicBezTo>
                  <a:cubicBezTo>
                    <a:pt x="281" y="209"/>
                    <a:pt x="281" y="214"/>
                    <a:pt x="280" y="21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FBD2C924-84F5-4C3D-B9DF-F6A52737C6F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75412" y="2896288"/>
              <a:ext cx="337051" cy="320040"/>
            </a:xfrm>
            <a:custGeom>
              <a:avLst/>
              <a:gdLst>
                <a:gd name="T0" fmla="*/ 422 w 601"/>
                <a:gd name="T1" fmla="*/ 534 h 569"/>
                <a:gd name="T2" fmla="*/ 373 w 601"/>
                <a:gd name="T3" fmla="*/ 390 h 569"/>
                <a:gd name="T4" fmla="*/ 382 w 601"/>
                <a:gd name="T5" fmla="*/ 339 h 569"/>
                <a:gd name="T6" fmla="*/ 363 w 601"/>
                <a:gd name="T7" fmla="*/ 289 h 569"/>
                <a:gd name="T8" fmla="*/ 327 w 601"/>
                <a:gd name="T9" fmla="*/ 263 h 569"/>
                <a:gd name="T10" fmla="*/ 257 w 601"/>
                <a:gd name="T11" fmla="*/ 255 h 569"/>
                <a:gd name="T12" fmla="*/ 240 w 601"/>
                <a:gd name="T13" fmla="*/ 215 h 569"/>
                <a:gd name="T14" fmla="*/ 272 w 601"/>
                <a:gd name="T15" fmla="*/ 146 h 569"/>
                <a:gd name="T16" fmla="*/ 326 w 601"/>
                <a:gd name="T17" fmla="*/ 127 h 569"/>
                <a:gd name="T18" fmla="*/ 359 w 601"/>
                <a:gd name="T19" fmla="*/ 142 h 569"/>
                <a:gd name="T20" fmla="*/ 414 w 601"/>
                <a:gd name="T21" fmla="*/ 145 h 569"/>
                <a:gd name="T22" fmla="*/ 427 w 601"/>
                <a:gd name="T23" fmla="*/ 130 h 569"/>
                <a:gd name="T24" fmla="*/ 412 w 601"/>
                <a:gd name="T25" fmla="*/ 104 h 569"/>
                <a:gd name="T26" fmla="*/ 386 w 601"/>
                <a:gd name="T27" fmla="*/ 98 h 569"/>
                <a:gd name="T28" fmla="*/ 333 w 601"/>
                <a:gd name="T29" fmla="*/ 106 h 569"/>
                <a:gd name="T30" fmla="*/ 290 w 601"/>
                <a:gd name="T31" fmla="*/ 108 h 569"/>
                <a:gd name="T32" fmla="*/ 281 w 601"/>
                <a:gd name="T33" fmla="*/ 57 h 569"/>
                <a:gd name="T34" fmla="*/ 271 w 601"/>
                <a:gd name="T35" fmla="*/ 26 h 569"/>
                <a:gd name="T36" fmla="*/ 294 w 601"/>
                <a:gd name="T37" fmla="*/ 14 h 569"/>
                <a:gd name="T38" fmla="*/ 523 w 601"/>
                <a:gd name="T39" fmla="*/ 170 h 569"/>
                <a:gd name="T40" fmla="*/ 518 w 601"/>
                <a:gd name="T41" fmla="*/ 197 h 569"/>
                <a:gd name="T42" fmla="*/ 474 w 601"/>
                <a:gd name="T43" fmla="*/ 202 h 569"/>
                <a:gd name="T44" fmla="*/ 456 w 601"/>
                <a:gd name="T45" fmla="*/ 195 h 569"/>
                <a:gd name="T46" fmla="*/ 484 w 601"/>
                <a:gd name="T47" fmla="*/ 233 h 569"/>
                <a:gd name="T48" fmla="*/ 511 w 601"/>
                <a:gd name="T49" fmla="*/ 252 h 569"/>
                <a:gd name="T50" fmla="*/ 485 w 601"/>
                <a:gd name="T51" fmla="*/ 314 h 569"/>
                <a:gd name="T52" fmla="*/ 470 w 601"/>
                <a:gd name="T53" fmla="*/ 377 h 569"/>
                <a:gd name="T54" fmla="*/ 434 w 601"/>
                <a:gd name="T55" fmla="*/ 422 h 569"/>
                <a:gd name="T56" fmla="*/ 388 w 601"/>
                <a:gd name="T57" fmla="*/ 430 h 569"/>
                <a:gd name="T58" fmla="*/ 169 w 601"/>
                <a:gd name="T59" fmla="*/ 54 h 569"/>
                <a:gd name="T60" fmla="*/ 157 w 601"/>
                <a:gd name="T61" fmla="*/ 76 h 569"/>
                <a:gd name="T62" fmla="*/ 145 w 601"/>
                <a:gd name="T63" fmla="*/ 93 h 569"/>
                <a:gd name="T64" fmla="*/ 135 w 601"/>
                <a:gd name="T65" fmla="*/ 83 h 569"/>
                <a:gd name="T66" fmla="*/ 132 w 601"/>
                <a:gd name="T67" fmla="*/ 102 h 569"/>
                <a:gd name="T68" fmla="*/ 103 w 601"/>
                <a:gd name="T69" fmla="*/ 107 h 569"/>
                <a:gd name="T70" fmla="*/ 85 w 601"/>
                <a:gd name="T71" fmla="*/ 126 h 569"/>
                <a:gd name="T72" fmla="*/ 61 w 601"/>
                <a:gd name="T73" fmla="*/ 161 h 569"/>
                <a:gd name="T74" fmla="*/ 45 w 601"/>
                <a:gd name="T75" fmla="*/ 183 h 569"/>
                <a:gd name="T76" fmla="*/ 60 w 601"/>
                <a:gd name="T77" fmla="*/ 198 h 569"/>
                <a:gd name="T78" fmla="*/ 61 w 601"/>
                <a:gd name="T79" fmla="*/ 208 h 569"/>
                <a:gd name="T80" fmla="*/ 48 w 601"/>
                <a:gd name="T81" fmla="*/ 195 h 569"/>
                <a:gd name="T82" fmla="*/ 37 w 601"/>
                <a:gd name="T83" fmla="*/ 180 h 569"/>
                <a:gd name="T84" fmla="*/ 28 w 601"/>
                <a:gd name="T85" fmla="*/ 196 h 569"/>
                <a:gd name="T86" fmla="*/ 29 w 601"/>
                <a:gd name="T87" fmla="*/ 231 h 569"/>
                <a:gd name="T88" fmla="*/ 42 w 601"/>
                <a:gd name="T89" fmla="*/ 236 h 569"/>
                <a:gd name="T90" fmla="*/ 68 w 601"/>
                <a:gd name="T91" fmla="*/ 243 h 569"/>
                <a:gd name="T92" fmla="*/ 95 w 601"/>
                <a:gd name="T93" fmla="*/ 270 h 569"/>
                <a:gd name="T94" fmla="*/ 111 w 601"/>
                <a:gd name="T95" fmla="*/ 298 h 569"/>
                <a:gd name="T96" fmla="*/ 157 w 601"/>
                <a:gd name="T97" fmla="*/ 323 h 569"/>
                <a:gd name="T98" fmla="*/ 151 w 601"/>
                <a:gd name="T99" fmla="*/ 370 h 569"/>
                <a:gd name="T100" fmla="*/ 129 w 601"/>
                <a:gd name="T101" fmla="*/ 410 h 569"/>
                <a:gd name="T102" fmla="*/ 118 w 601"/>
                <a:gd name="T103" fmla="*/ 468 h 569"/>
                <a:gd name="T104" fmla="*/ 142 w 601"/>
                <a:gd name="T105" fmla="*/ 509 h 569"/>
                <a:gd name="T106" fmla="*/ 89 w 601"/>
                <a:gd name="T107" fmla="*/ 447 h 569"/>
                <a:gd name="T108" fmla="*/ 53 w 601"/>
                <a:gd name="T109" fmla="*/ 378 h 569"/>
                <a:gd name="T110" fmla="*/ 28 w 601"/>
                <a:gd name="T111" fmla="*/ 270 h 569"/>
                <a:gd name="T112" fmla="*/ 192 w 601"/>
                <a:gd name="T113" fmla="*/ 540 h 569"/>
                <a:gd name="T114" fmla="*/ 211 w 601"/>
                <a:gd name="T115" fmla="*/ 522 h 569"/>
                <a:gd name="T116" fmla="*/ 268 w 601"/>
                <a:gd name="T117" fmla="*/ 517 h 569"/>
                <a:gd name="T118" fmla="*/ 279 w 601"/>
                <a:gd name="T119" fmla="*/ 531 h 569"/>
                <a:gd name="T120" fmla="*/ 319 w 601"/>
                <a:gd name="T121" fmla="*/ 523 h 569"/>
                <a:gd name="T122" fmla="*/ 353 w 601"/>
                <a:gd name="T123" fmla="*/ 528 h 569"/>
                <a:gd name="T124" fmla="*/ 285 w 601"/>
                <a:gd name="T125" fmla="*/ 556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569">
                  <a:moveTo>
                    <a:pt x="498" y="96"/>
                  </a:moveTo>
                  <a:cubicBezTo>
                    <a:pt x="446" y="37"/>
                    <a:pt x="370" y="0"/>
                    <a:pt x="285" y="0"/>
                  </a:cubicBezTo>
                  <a:cubicBezTo>
                    <a:pt x="127" y="0"/>
                    <a:pt x="0" y="127"/>
                    <a:pt x="0" y="284"/>
                  </a:cubicBezTo>
                  <a:cubicBezTo>
                    <a:pt x="0" y="442"/>
                    <a:pt x="127" y="569"/>
                    <a:pt x="285" y="569"/>
                  </a:cubicBezTo>
                  <a:cubicBezTo>
                    <a:pt x="334" y="569"/>
                    <a:pt x="381" y="556"/>
                    <a:pt x="422" y="534"/>
                  </a:cubicBezTo>
                  <a:cubicBezTo>
                    <a:pt x="462" y="514"/>
                    <a:pt x="505" y="480"/>
                    <a:pt x="539" y="422"/>
                  </a:cubicBezTo>
                  <a:cubicBezTo>
                    <a:pt x="601" y="314"/>
                    <a:pt x="586" y="185"/>
                    <a:pt x="498" y="96"/>
                  </a:cubicBezTo>
                  <a:close/>
                  <a:moveTo>
                    <a:pt x="384" y="412"/>
                  </a:moveTo>
                  <a:cubicBezTo>
                    <a:pt x="383" y="405"/>
                    <a:pt x="386" y="410"/>
                    <a:pt x="382" y="401"/>
                  </a:cubicBezTo>
                  <a:cubicBezTo>
                    <a:pt x="378" y="393"/>
                    <a:pt x="379" y="395"/>
                    <a:pt x="373" y="390"/>
                  </a:cubicBezTo>
                  <a:cubicBezTo>
                    <a:pt x="368" y="385"/>
                    <a:pt x="364" y="390"/>
                    <a:pt x="367" y="382"/>
                  </a:cubicBezTo>
                  <a:cubicBezTo>
                    <a:pt x="371" y="373"/>
                    <a:pt x="369" y="382"/>
                    <a:pt x="371" y="373"/>
                  </a:cubicBezTo>
                  <a:cubicBezTo>
                    <a:pt x="373" y="365"/>
                    <a:pt x="370" y="363"/>
                    <a:pt x="375" y="360"/>
                  </a:cubicBezTo>
                  <a:cubicBezTo>
                    <a:pt x="380" y="356"/>
                    <a:pt x="385" y="355"/>
                    <a:pt x="384" y="350"/>
                  </a:cubicBezTo>
                  <a:cubicBezTo>
                    <a:pt x="384" y="345"/>
                    <a:pt x="384" y="343"/>
                    <a:pt x="382" y="339"/>
                  </a:cubicBezTo>
                  <a:cubicBezTo>
                    <a:pt x="381" y="336"/>
                    <a:pt x="376" y="331"/>
                    <a:pt x="375" y="329"/>
                  </a:cubicBezTo>
                  <a:cubicBezTo>
                    <a:pt x="375" y="327"/>
                    <a:pt x="375" y="328"/>
                    <a:pt x="371" y="322"/>
                  </a:cubicBezTo>
                  <a:cubicBezTo>
                    <a:pt x="367" y="317"/>
                    <a:pt x="364" y="313"/>
                    <a:pt x="364" y="313"/>
                  </a:cubicBezTo>
                  <a:cubicBezTo>
                    <a:pt x="364" y="313"/>
                    <a:pt x="363" y="300"/>
                    <a:pt x="363" y="294"/>
                  </a:cubicBezTo>
                  <a:cubicBezTo>
                    <a:pt x="363" y="289"/>
                    <a:pt x="361" y="298"/>
                    <a:pt x="363" y="289"/>
                  </a:cubicBezTo>
                  <a:cubicBezTo>
                    <a:pt x="365" y="281"/>
                    <a:pt x="365" y="275"/>
                    <a:pt x="365" y="275"/>
                  </a:cubicBezTo>
                  <a:cubicBezTo>
                    <a:pt x="365" y="275"/>
                    <a:pt x="356" y="269"/>
                    <a:pt x="352" y="270"/>
                  </a:cubicBezTo>
                  <a:cubicBezTo>
                    <a:pt x="348" y="270"/>
                    <a:pt x="348" y="276"/>
                    <a:pt x="343" y="272"/>
                  </a:cubicBezTo>
                  <a:cubicBezTo>
                    <a:pt x="337" y="267"/>
                    <a:pt x="338" y="264"/>
                    <a:pt x="336" y="262"/>
                  </a:cubicBezTo>
                  <a:cubicBezTo>
                    <a:pt x="334" y="261"/>
                    <a:pt x="330" y="260"/>
                    <a:pt x="327" y="263"/>
                  </a:cubicBezTo>
                  <a:cubicBezTo>
                    <a:pt x="324" y="266"/>
                    <a:pt x="317" y="266"/>
                    <a:pt x="311" y="268"/>
                  </a:cubicBezTo>
                  <a:cubicBezTo>
                    <a:pt x="305" y="271"/>
                    <a:pt x="303" y="270"/>
                    <a:pt x="295" y="270"/>
                  </a:cubicBezTo>
                  <a:cubicBezTo>
                    <a:pt x="287" y="270"/>
                    <a:pt x="278" y="273"/>
                    <a:pt x="272" y="270"/>
                  </a:cubicBezTo>
                  <a:cubicBezTo>
                    <a:pt x="266" y="266"/>
                    <a:pt x="266" y="271"/>
                    <a:pt x="263" y="264"/>
                  </a:cubicBezTo>
                  <a:cubicBezTo>
                    <a:pt x="260" y="258"/>
                    <a:pt x="263" y="258"/>
                    <a:pt x="257" y="255"/>
                  </a:cubicBezTo>
                  <a:cubicBezTo>
                    <a:pt x="251" y="252"/>
                    <a:pt x="250" y="255"/>
                    <a:pt x="249" y="249"/>
                  </a:cubicBezTo>
                  <a:cubicBezTo>
                    <a:pt x="249" y="243"/>
                    <a:pt x="252" y="244"/>
                    <a:pt x="247" y="239"/>
                  </a:cubicBezTo>
                  <a:cubicBezTo>
                    <a:pt x="243" y="234"/>
                    <a:pt x="250" y="241"/>
                    <a:pt x="243" y="234"/>
                  </a:cubicBezTo>
                  <a:cubicBezTo>
                    <a:pt x="236" y="226"/>
                    <a:pt x="233" y="232"/>
                    <a:pt x="236" y="226"/>
                  </a:cubicBezTo>
                  <a:cubicBezTo>
                    <a:pt x="238" y="219"/>
                    <a:pt x="240" y="223"/>
                    <a:pt x="240" y="215"/>
                  </a:cubicBezTo>
                  <a:cubicBezTo>
                    <a:pt x="240" y="208"/>
                    <a:pt x="252" y="219"/>
                    <a:pt x="245" y="203"/>
                  </a:cubicBezTo>
                  <a:cubicBezTo>
                    <a:pt x="238" y="187"/>
                    <a:pt x="236" y="191"/>
                    <a:pt x="243" y="179"/>
                  </a:cubicBezTo>
                  <a:cubicBezTo>
                    <a:pt x="249" y="167"/>
                    <a:pt x="258" y="163"/>
                    <a:pt x="259" y="161"/>
                  </a:cubicBezTo>
                  <a:cubicBezTo>
                    <a:pt x="260" y="158"/>
                    <a:pt x="263" y="151"/>
                    <a:pt x="266" y="149"/>
                  </a:cubicBezTo>
                  <a:cubicBezTo>
                    <a:pt x="268" y="148"/>
                    <a:pt x="266" y="146"/>
                    <a:pt x="272" y="146"/>
                  </a:cubicBezTo>
                  <a:cubicBezTo>
                    <a:pt x="278" y="147"/>
                    <a:pt x="285" y="144"/>
                    <a:pt x="288" y="140"/>
                  </a:cubicBezTo>
                  <a:cubicBezTo>
                    <a:pt x="292" y="136"/>
                    <a:pt x="298" y="131"/>
                    <a:pt x="300" y="130"/>
                  </a:cubicBezTo>
                  <a:cubicBezTo>
                    <a:pt x="303" y="129"/>
                    <a:pt x="302" y="131"/>
                    <a:pt x="307" y="129"/>
                  </a:cubicBezTo>
                  <a:cubicBezTo>
                    <a:pt x="313" y="128"/>
                    <a:pt x="315" y="127"/>
                    <a:pt x="319" y="127"/>
                  </a:cubicBezTo>
                  <a:cubicBezTo>
                    <a:pt x="322" y="127"/>
                    <a:pt x="315" y="129"/>
                    <a:pt x="326" y="127"/>
                  </a:cubicBezTo>
                  <a:cubicBezTo>
                    <a:pt x="337" y="125"/>
                    <a:pt x="334" y="125"/>
                    <a:pt x="337" y="125"/>
                  </a:cubicBezTo>
                  <a:cubicBezTo>
                    <a:pt x="339" y="125"/>
                    <a:pt x="338" y="125"/>
                    <a:pt x="343" y="126"/>
                  </a:cubicBezTo>
                  <a:cubicBezTo>
                    <a:pt x="347" y="127"/>
                    <a:pt x="347" y="117"/>
                    <a:pt x="347" y="127"/>
                  </a:cubicBezTo>
                  <a:cubicBezTo>
                    <a:pt x="348" y="136"/>
                    <a:pt x="343" y="141"/>
                    <a:pt x="351" y="142"/>
                  </a:cubicBezTo>
                  <a:cubicBezTo>
                    <a:pt x="359" y="142"/>
                    <a:pt x="351" y="142"/>
                    <a:pt x="359" y="142"/>
                  </a:cubicBezTo>
                  <a:cubicBezTo>
                    <a:pt x="367" y="142"/>
                    <a:pt x="365" y="144"/>
                    <a:pt x="369" y="146"/>
                  </a:cubicBezTo>
                  <a:cubicBezTo>
                    <a:pt x="373" y="148"/>
                    <a:pt x="375" y="150"/>
                    <a:pt x="380" y="150"/>
                  </a:cubicBezTo>
                  <a:cubicBezTo>
                    <a:pt x="386" y="150"/>
                    <a:pt x="378" y="159"/>
                    <a:pt x="386" y="150"/>
                  </a:cubicBezTo>
                  <a:cubicBezTo>
                    <a:pt x="395" y="142"/>
                    <a:pt x="380" y="140"/>
                    <a:pt x="395" y="142"/>
                  </a:cubicBezTo>
                  <a:cubicBezTo>
                    <a:pt x="410" y="143"/>
                    <a:pt x="412" y="146"/>
                    <a:pt x="414" y="145"/>
                  </a:cubicBezTo>
                  <a:cubicBezTo>
                    <a:pt x="417" y="144"/>
                    <a:pt x="418" y="146"/>
                    <a:pt x="424" y="143"/>
                  </a:cubicBezTo>
                  <a:cubicBezTo>
                    <a:pt x="431" y="140"/>
                    <a:pt x="431" y="140"/>
                    <a:pt x="434" y="141"/>
                  </a:cubicBezTo>
                  <a:cubicBezTo>
                    <a:pt x="437" y="142"/>
                    <a:pt x="437" y="148"/>
                    <a:pt x="439" y="142"/>
                  </a:cubicBezTo>
                  <a:cubicBezTo>
                    <a:pt x="442" y="136"/>
                    <a:pt x="447" y="138"/>
                    <a:pt x="439" y="134"/>
                  </a:cubicBezTo>
                  <a:cubicBezTo>
                    <a:pt x="431" y="131"/>
                    <a:pt x="429" y="135"/>
                    <a:pt x="427" y="130"/>
                  </a:cubicBezTo>
                  <a:cubicBezTo>
                    <a:pt x="426" y="125"/>
                    <a:pt x="434" y="126"/>
                    <a:pt x="426" y="125"/>
                  </a:cubicBezTo>
                  <a:cubicBezTo>
                    <a:pt x="418" y="123"/>
                    <a:pt x="420" y="123"/>
                    <a:pt x="414" y="121"/>
                  </a:cubicBezTo>
                  <a:cubicBezTo>
                    <a:pt x="408" y="119"/>
                    <a:pt x="402" y="127"/>
                    <a:pt x="400" y="121"/>
                  </a:cubicBezTo>
                  <a:cubicBezTo>
                    <a:pt x="398" y="116"/>
                    <a:pt x="387" y="125"/>
                    <a:pt x="398" y="116"/>
                  </a:cubicBezTo>
                  <a:cubicBezTo>
                    <a:pt x="409" y="106"/>
                    <a:pt x="405" y="102"/>
                    <a:pt x="412" y="104"/>
                  </a:cubicBezTo>
                  <a:cubicBezTo>
                    <a:pt x="419" y="106"/>
                    <a:pt x="417" y="112"/>
                    <a:pt x="422" y="108"/>
                  </a:cubicBezTo>
                  <a:cubicBezTo>
                    <a:pt x="426" y="104"/>
                    <a:pt x="435" y="102"/>
                    <a:pt x="426" y="96"/>
                  </a:cubicBezTo>
                  <a:cubicBezTo>
                    <a:pt x="418" y="90"/>
                    <a:pt x="424" y="93"/>
                    <a:pt x="415" y="89"/>
                  </a:cubicBezTo>
                  <a:cubicBezTo>
                    <a:pt x="407" y="85"/>
                    <a:pt x="399" y="104"/>
                    <a:pt x="395" y="101"/>
                  </a:cubicBezTo>
                  <a:cubicBezTo>
                    <a:pt x="391" y="99"/>
                    <a:pt x="389" y="97"/>
                    <a:pt x="386" y="98"/>
                  </a:cubicBezTo>
                  <a:cubicBezTo>
                    <a:pt x="384" y="99"/>
                    <a:pt x="384" y="106"/>
                    <a:pt x="383" y="112"/>
                  </a:cubicBezTo>
                  <a:cubicBezTo>
                    <a:pt x="382" y="117"/>
                    <a:pt x="388" y="118"/>
                    <a:pt x="379" y="114"/>
                  </a:cubicBezTo>
                  <a:cubicBezTo>
                    <a:pt x="371" y="110"/>
                    <a:pt x="388" y="112"/>
                    <a:pt x="369" y="105"/>
                  </a:cubicBezTo>
                  <a:cubicBezTo>
                    <a:pt x="350" y="98"/>
                    <a:pt x="344" y="100"/>
                    <a:pt x="341" y="103"/>
                  </a:cubicBezTo>
                  <a:cubicBezTo>
                    <a:pt x="339" y="105"/>
                    <a:pt x="335" y="104"/>
                    <a:pt x="333" y="106"/>
                  </a:cubicBezTo>
                  <a:cubicBezTo>
                    <a:pt x="331" y="108"/>
                    <a:pt x="339" y="113"/>
                    <a:pt x="331" y="108"/>
                  </a:cubicBezTo>
                  <a:cubicBezTo>
                    <a:pt x="323" y="104"/>
                    <a:pt x="315" y="111"/>
                    <a:pt x="315" y="111"/>
                  </a:cubicBezTo>
                  <a:cubicBezTo>
                    <a:pt x="315" y="111"/>
                    <a:pt x="313" y="110"/>
                    <a:pt x="309" y="112"/>
                  </a:cubicBezTo>
                  <a:cubicBezTo>
                    <a:pt x="306" y="115"/>
                    <a:pt x="300" y="117"/>
                    <a:pt x="296" y="116"/>
                  </a:cubicBezTo>
                  <a:cubicBezTo>
                    <a:pt x="292" y="114"/>
                    <a:pt x="283" y="117"/>
                    <a:pt x="290" y="108"/>
                  </a:cubicBezTo>
                  <a:cubicBezTo>
                    <a:pt x="298" y="99"/>
                    <a:pt x="292" y="104"/>
                    <a:pt x="303" y="99"/>
                  </a:cubicBezTo>
                  <a:cubicBezTo>
                    <a:pt x="315" y="95"/>
                    <a:pt x="331" y="94"/>
                    <a:pt x="317" y="91"/>
                  </a:cubicBezTo>
                  <a:cubicBezTo>
                    <a:pt x="302" y="87"/>
                    <a:pt x="324" y="87"/>
                    <a:pt x="305" y="78"/>
                  </a:cubicBezTo>
                  <a:cubicBezTo>
                    <a:pt x="287" y="69"/>
                    <a:pt x="286" y="82"/>
                    <a:pt x="287" y="69"/>
                  </a:cubicBezTo>
                  <a:cubicBezTo>
                    <a:pt x="287" y="57"/>
                    <a:pt x="285" y="56"/>
                    <a:pt x="281" y="57"/>
                  </a:cubicBezTo>
                  <a:cubicBezTo>
                    <a:pt x="277" y="57"/>
                    <a:pt x="266" y="60"/>
                    <a:pt x="261" y="61"/>
                  </a:cubicBezTo>
                  <a:cubicBezTo>
                    <a:pt x="256" y="61"/>
                    <a:pt x="262" y="65"/>
                    <a:pt x="253" y="60"/>
                  </a:cubicBezTo>
                  <a:cubicBezTo>
                    <a:pt x="245" y="55"/>
                    <a:pt x="241" y="63"/>
                    <a:pt x="245" y="55"/>
                  </a:cubicBezTo>
                  <a:cubicBezTo>
                    <a:pt x="248" y="47"/>
                    <a:pt x="249" y="46"/>
                    <a:pt x="254" y="41"/>
                  </a:cubicBezTo>
                  <a:cubicBezTo>
                    <a:pt x="259" y="37"/>
                    <a:pt x="258" y="20"/>
                    <a:pt x="271" y="26"/>
                  </a:cubicBezTo>
                  <a:cubicBezTo>
                    <a:pt x="284" y="33"/>
                    <a:pt x="279" y="31"/>
                    <a:pt x="289" y="31"/>
                  </a:cubicBezTo>
                  <a:cubicBezTo>
                    <a:pt x="300" y="32"/>
                    <a:pt x="304" y="30"/>
                    <a:pt x="304" y="28"/>
                  </a:cubicBezTo>
                  <a:cubicBezTo>
                    <a:pt x="304" y="26"/>
                    <a:pt x="292" y="20"/>
                    <a:pt x="292" y="20"/>
                  </a:cubicBezTo>
                  <a:cubicBezTo>
                    <a:pt x="292" y="20"/>
                    <a:pt x="288" y="22"/>
                    <a:pt x="290" y="20"/>
                  </a:cubicBezTo>
                  <a:cubicBezTo>
                    <a:pt x="291" y="18"/>
                    <a:pt x="294" y="14"/>
                    <a:pt x="294" y="14"/>
                  </a:cubicBezTo>
                  <a:cubicBezTo>
                    <a:pt x="293" y="13"/>
                    <a:pt x="293" y="13"/>
                    <a:pt x="293" y="13"/>
                  </a:cubicBezTo>
                  <a:cubicBezTo>
                    <a:pt x="408" y="17"/>
                    <a:pt x="504" y="91"/>
                    <a:pt x="541" y="194"/>
                  </a:cubicBezTo>
                  <a:cubicBezTo>
                    <a:pt x="540" y="193"/>
                    <a:pt x="539" y="194"/>
                    <a:pt x="537" y="191"/>
                  </a:cubicBezTo>
                  <a:cubicBezTo>
                    <a:pt x="534" y="186"/>
                    <a:pt x="533" y="187"/>
                    <a:pt x="531" y="184"/>
                  </a:cubicBezTo>
                  <a:cubicBezTo>
                    <a:pt x="528" y="181"/>
                    <a:pt x="525" y="173"/>
                    <a:pt x="523" y="170"/>
                  </a:cubicBezTo>
                  <a:cubicBezTo>
                    <a:pt x="521" y="168"/>
                    <a:pt x="516" y="167"/>
                    <a:pt x="513" y="166"/>
                  </a:cubicBezTo>
                  <a:cubicBezTo>
                    <a:pt x="510" y="166"/>
                    <a:pt x="512" y="163"/>
                    <a:pt x="510" y="166"/>
                  </a:cubicBezTo>
                  <a:cubicBezTo>
                    <a:pt x="509" y="169"/>
                    <a:pt x="514" y="174"/>
                    <a:pt x="514" y="174"/>
                  </a:cubicBezTo>
                  <a:cubicBezTo>
                    <a:pt x="514" y="185"/>
                    <a:pt x="514" y="185"/>
                    <a:pt x="514" y="185"/>
                  </a:cubicBezTo>
                  <a:cubicBezTo>
                    <a:pt x="514" y="185"/>
                    <a:pt x="518" y="195"/>
                    <a:pt x="518" y="197"/>
                  </a:cubicBezTo>
                  <a:cubicBezTo>
                    <a:pt x="518" y="200"/>
                    <a:pt x="515" y="207"/>
                    <a:pt x="515" y="207"/>
                  </a:cubicBezTo>
                  <a:cubicBezTo>
                    <a:pt x="515" y="207"/>
                    <a:pt x="514" y="215"/>
                    <a:pt x="511" y="216"/>
                  </a:cubicBezTo>
                  <a:cubicBezTo>
                    <a:pt x="508" y="217"/>
                    <a:pt x="493" y="220"/>
                    <a:pt x="493" y="220"/>
                  </a:cubicBezTo>
                  <a:cubicBezTo>
                    <a:pt x="493" y="220"/>
                    <a:pt x="489" y="215"/>
                    <a:pt x="486" y="210"/>
                  </a:cubicBezTo>
                  <a:cubicBezTo>
                    <a:pt x="484" y="206"/>
                    <a:pt x="475" y="204"/>
                    <a:pt x="474" y="202"/>
                  </a:cubicBezTo>
                  <a:cubicBezTo>
                    <a:pt x="472" y="200"/>
                    <a:pt x="476" y="196"/>
                    <a:pt x="472" y="191"/>
                  </a:cubicBezTo>
                  <a:cubicBezTo>
                    <a:pt x="468" y="186"/>
                    <a:pt x="472" y="187"/>
                    <a:pt x="467" y="183"/>
                  </a:cubicBezTo>
                  <a:cubicBezTo>
                    <a:pt x="461" y="178"/>
                    <a:pt x="461" y="178"/>
                    <a:pt x="461" y="178"/>
                  </a:cubicBezTo>
                  <a:cubicBezTo>
                    <a:pt x="461" y="178"/>
                    <a:pt x="450" y="174"/>
                    <a:pt x="454" y="181"/>
                  </a:cubicBezTo>
                  <a:cubicBezTo>
                    <a:pt x="457" y="187"/>
                    <a:pt x="453" y="195"/>
                    <a:pt x="456" y="195"/>
                  </a:cubicBezTo>
                  <a:cubicBezTo>
                    <a:pt x="459" y="196"/>
                    <a:pt x="461" y="193"/>
                    <a:pt x="464" y="199"/>
                  </a:cubicBezTo>
                  <a:cubicBezTo>
                    <a:pt x="467" y="205"/>
                    <a:pt x="467" y="208"/>
                    <a:pt x="469" y="210"/>
                  </a:cubicBezTo>
                  <a:cubicBezTo>
                    <a:pt x="471" y="211"/>
                    <a:pt x="472" y="220"/>
                    <a:pt x="474" y="221"/>
                  </a:cubicBezTo>
                  <a:cubicBezTo>
                    <a:pt x="477" y="221"/>
                    <a:pt x="484" y="221"/>
                    <a:pt x="484" y="224"/>
                  </a:cubicBezTo>
                  <a:cubicBezTo>
                    <a:pt x="483" y="227"/>
                    <a:pt x="479" y="232"/>
                    <a:pt x="484" y="233"/>
                  </a:cubicBezTo>
                  <a:cubicBezTo>
                    <a:pt x="488" y="234"/>
                    <a:pt x="489" y="236"/>
                    <a:pt x="491" y="236"/>
                  </a:cubicBezTo>
                  <a:cubicBezTo>
                    <a:pt x="494" y="235"/>
                    <a:pt x="493" y="236"/>
                    <a:pt x="497" y="234"/>
                  </a:cubicBezTo>
                  <a:cubicBezTo>
                    <a:pt x="502" y="232"/>
                    <a:pt x="507" y="232"/>
                    <a:pt x="507" y="232"/>
                  </a:cubicBezTo>
                  <a:cubicBezTo>
                    <a:pt x="507" y="232"/>
                    <a:pt x="513" y="237"/>
                    <a:pt x="513" y="239"/>
                  </a:cubicBezTo>
                  <a:cubicBezTo>
                    <a:pt x="513" y="241"/>
                    <a:pt x="511" y="252"/>
                    <a:pt x="511" y="252"/>
                  </a:cubicBezTo>
                  <a:cubicBezTo>
                    <a:pt x="505" y="263"/>
                    <a:pt x="505" y="263"/>
                    <a:pt x="505" y="263"/>
                  </a:cubicBezTo>
                  <a:cubicBezTo>
                    <a:pt x="505" y="263"/>
                    <a:pt x="506" y="283"/>
                    <a:pt x="502" y="283"/>
                  </a:cubicBezTo>
                  <a:cubicBezTo>
                    <a:pt x="499" y="283"/>
                    <a:pt x="495" y="291"/>
                    <a:pt x="493" y="292"/>
                  </a:cubicBezTo>
                  <a:cubicBezTo>
                    <a:pt x="491" y="294"/>
                    <a:pt x="491" y="307"/>
                    <a:pt x="491" y="307"/>
                  </a:cubicBezTo>
                  <a:cubicBezTo>
                    <a:pt x="485" y="314"/>
                    <a:pt x="485" y="314"/>
                    <a:pt x="485" y="314"/>
                  </a:cubicBezTo>
                  <a:cubicBezTo>
                    <a:pt x="485" y="314"/>
                    <a:pt x="484" y="324"/>
                    <a:pt x="485" y="326"/>
                  </a:cubicBezTo>
                  <a:cubicBezTo>
                    <a:pt x="486" y="329"/>
                    <a:pt x="487" y="339"/>
                    <a:pt x="486" y="345"/>
                  </a:cubicBezTo>
                  <a:cubicBezTo>
                    <a:pt x="484" y="350"/>
                    <a:pt x="477" y="355"/>
                    <a:pt x="477" y="355"/>
                  </a:cubicBezTo>
                  <a:cubicBezTo>
                    <a:pt x="477" y="355"/>
                    <a:pt x="487" y="364"/>
                    <a:pt x="482" y="365"/>
                  </a:cubicBezTo>
                  <a:cubicBezTo>
                    <a:pt x="476" y="367"/>
                    <a:pt x="471" y="375"/>
                    <a:pt x="470" y="377"/>
                  </a:cubicBezTo>
                  <a:cubicBezTo>
                    <a:pt x="469" y="379"/>
                    <a:pt x="469" y="382"/>
                    <a:pt x="466" y="383"/>
                  </a:cubicBezTo>
                  <a:cubicBezTo>
                    <a:pt x="463" y="384"/>
                    <a:pt x="457" y="384"/>
                    <a:pt x="457" y="386"/>
                  </a:cubicBezTo>
                  <a:cubicBezTo>
                    <a:pt x="457" y="388"/>
                    <a:pt x="457" y="396"/>
                    <a:pt x="457" y="396"/>
                  </a:cubicBezTo>
                  <a:cubicBezTo>
                    <a:pt x="446" y="411"/>
                    <a:pt x="446" y="411"/>
                    <a:pt x="446" y="411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4" y="422"/>
                    <a:pt x="435" y="429"/>
                    <a:pt x="431" y="429"/>
                  </a:cubicBezTo>
                  <a:cubicBezTo>
                    <a:pt x="427" y="430"/>
                    <a:pt x="414" y="435"/>
                    <a:pt x="412" y="437"/>
                  </a:cubicBezTo>
                  <a:cubicBezTo>
                    <a:pt x="410" y="439"/>
                    <a:pt x="401" y="444"/>
                    <a:pt x="397" y="444"/>
                  </a:cubicBezTo>
                  <a:cubicBezTo>
                    <a:pt x="394" y="444"/>
                    <a:pt x="399" y="453"/>
                    <a:pt x="394" y="444"/>
                  </a:cubicBezTo>
                  <a:cubicBezTo>
                    <a:pt x="389" y="435"/>
                    <a:pt x="393" y="440"/>
                    <a:pt x="388" y="430"/>
                  </a:cubicBezTo>
                  <a:cubicBezTo>
                    <a:pt x="384" y="420"/>
                    <a:pt x="384" y="427"/>
                    <a:pt x="384" y="420"/>
                  </a:cubicBezTo>
                  <a:cubicBezTo>
                    <a:pt x="384" y="412"/>
                    <a:pt x="384" y="419"/>
                    <a:pt x="384" y="412"/>
                  </a:cubicBezTo>
                  <a:close/>
                  <a:moveTo>
                    <a:pt x="164" y="48"/>
                  </a:moveTo>
                  <a:cubicBezTo>
                    <a:pt x="171" y="51"/>
                    <a:pt x="171" y="51"/>
                    <a:pt x="171" y="51"/>
                  </a:cubicBezTo>
                  <a:cubicBezTo>
                    <a:pt x="171" y="51"/>
                    <a:pt x="170" y="53"/>
                    <a:pt x="169" y="54"/>
                  </a:cubicBezTo>
                  <a:cubicBezTo>
                    <a:pt x="168" y="55"/>
                    <a:pt x="164" y="60"/>
                    <a:pt x="164" y="62"/>
                  </a:cubicBezTo>
                  <a:cubicBezTo>
                    <a:pt x="164" y="63"/>
                    <a:pt x="164" y="67"/>
                    <a:pt x="164" y="67"/>
                  </a:cubicBezTo>
                  <a:cubicBezTo>
                    <a:pt x="162" y="71"/>
                    <a:pt x="162" y="71"/>
                    <a:pt x="162" y="71"/>
                  </a:cubicBezTo>
                  <a:cubicBezTo>
                    <a:pt x="162" y="71"/>
                    <a:pt x="160" y="72"/>
                    <a:pt x="159" y="72"/>
                  </a:cubicBezTo>
                  <a:cubicBezTo>
                    <a:pt x="158" y="73"/>
                    <a:pt x="157" y="74"/>
                    <a:pt x="157" y="76"/>
                  </a:cubicBezTo>
                  <a:cubicBezTo>
                    <a:pt x="157" y="78"/>
                    <a:pt x="158" y="81"/>
                    <a:pt x="158" y="81"/>
                  </a:cubicBezTo>
                  <a:cubicBezTo>
                    <a:pt x="158" y="87"/>
                    <a:pt x="158" y="87"/>
                    <a:pt x="158" y="87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47" y="94"/>
                    <a:pt x="145" y="93"/>
                  </a:cubicBezTo>
                  <a:cubicBezTo>
                    <a:pt x="143" y="92"/>
                    <a:pt x="143" y="88"/>
                    <a:pt x="143" y="88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8" y="84"/>
                    <a:pt x="149" y="83"/>
                    <a:pt x="147" y="82"/>
                  </a:cubicBezTo>
                  <a:cubicBezTo>
                    <a:pt x="146" y="81"/>
                    <a:pt x="146" y="78"/>
                    <a:pt x="143" y="79"/>
                  </a:cubicBezTo>
                  <a:cubicBezTo>
                    <a:pt x="140" y="79"/>
                    <a:pt x="135" y="83"/>
                    <a:pt x="135" y="83"/>
                  </a:cubicBezTo>
                  <a:cubicBezTo>
                    <a:pt x="131" y="87"/>
                    <a:pt x="131" y="87"/>
                    <a:pt x="131" y="87"/>
                  </a:cubicBezTo>
                  <a:cubicBezTo>
                    <a:pt x="131" y="87"/>
                    <a:pt x="128" y="92"/>
                    <a:pt x="129" y="92"/>
                  </a:cubicBezTo>
                  <a:cubicBezTo>
                    <a:pt x="130" y="92"/>
                    <a:pt x="133" y="94"/>
                    <a:pt x="133" y="94"/>
                  </a:cubicBezTo>
                  <a:cubicBezTo>
                    <a:pt x="133" y="94"/>
                    <a:pt x="133" y="96"/>
                    <a:pt x="133" y="97"/>
                  </a:cubicBezTo>
                  <a:cubicBezTo>
                    <a:pt x="133" y="99"/>
                    <a:pt x="132" y="102"/>
                    <a:pt x="132" y="102"/>
                  </a:cubicBezTo>
                  <a:cubicBezTo>
                    <a:pt x="132" y="102"/>
                    <a:pt x="131" y="104"/>
                    <a:pt x="128" y="103"/>
                  </a:cubicBezTo>
                  <a:cubicBezTo>
                    <a:pt x="124" y="103"/>
                    <a:pt x="121" y="102"/>
                    <a:pt x="119" y="101"/>
                  </a:cubicBezTo>
                  <a:cubicBezTo>
                    <a:pt x="118" y="101"/>
                    <a:pt x="116" y="100"/>
                    <a:pt x="114" y="100"/>
                  </a:cubicBezTo>
                  <a:cubicBezTo>
                    <a:pt x="112" y="101"/>
                    <a:pt x="111" y="102"/>
                    <a:pt x="111" y="103"/>
                  </a:cubicBezTo>
                  <a:cubicBezTo>
                    <a:pt x="110" y="103"/>
                    <a:pt x="103" y="107"/>
                    <a:pt x="103" y="107"/>
                  </a:cubicBezTo>
                  <a:cubicBezTo>
                    <a:pt x="103" y="107"/>
                    <a:pt x="101" y="108"/>
                    <a:pt x="101" y="110"/>
                  </a:cubicBezTo>
                  <a:cubicBezTo>
                    <a:pt x="101" y="111"/>
                    <a:pt x="99" y="116"/>
                    <a:pt x="99" y="116"/>
                  </a:cubicBezTo>
                  <a:cubicBezTo>
                    <a:pt x="99" y="116"/>
                    <a:pt x="97" y="118"/>
                    <a:pt x="93" y="119"/>
                  </a:cubicBezTo>
                  <a:cubicBezTo>
                    <a:pt x="88" y="120"/>
                    <a:pt x="88" y="121"/>
                    <a:pt x="88" y="121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6"/>
                    <a:pt x="82" y="129"/>
                    <a:pt x="80" y="132"/>
                  </a:cubicBezTo>
                  <a:cubicBezTo>
                    <a:pt x="77" y="134"/>
                    <a:pt x="71" y="139"/>
                    <a:pt x="70" y="140"/>
                  </a:cubicBezTo>
                  <a:cubicBezTo>
                    <a:pt x="69" y="140"/>
                    <a:pt x="66" y="143"/>
                    <a:pt x="65" y="146"/>
                  </a:cubicBezTo>
                  <a:cubicBezTo>
                    <a:pt x="64" y="148"/>
                    <a:pt x="64" y="152"/>
                    <a:pt x="63" y="153"/>
                  </a:cubicBezTo>
                  <a:cubicBezTo>
                    <a:pt x="62" y="155"/>
                    <a:pt x="61" y="158"/>
                    <a:pt x="61" y="161"/>
                  </a:cubicBezTo>
                  <a:cubicBezTo>
                    <a:pt x="60" y="164"/>
                    <a:pt x="59" y="167"/>
                    <a:pt x="57" y="168"/>
                  </a:cubicBezTo>
                  <a:cubicBezTo>
                    <a:pt x="56" y="169"/>
                    <a:pt x="54" y="171"/>
                    <a:pt x="53" y="171"/>
                  </a:cubicBezTo>
                  <a:cubicBezTo>
                    <a:pt x="52" y="171"/>
                    <a:pt x="46" y="173"/>
                    <a:pt x="44" y="175"/>
                  </a:cubicBezTo>
                  <a:cubicBezTo>
                    <a:pt x="42" y="176"/>
                    <a:pt x="41" y="179"/>
                    <a:pt x="41" y="180"/>
                  </a:cubicBezTo>
                  <a:cubicBezTo>
                    <a:pt x="41" y="181"/>
                    <a:pt x="44" y="183"/>
                    <a:pt x="45" y="183"/>
                  </a:cubicBezTo>
                  <a:cubicBezTo>
                    <a:pt x="46" y="183"/>
                    <a:pt x="49" y="184"/>
                    <a:pt x="49" y="184"/>
                  </a:cubicBezTo>
                  <a:cubicBezTo>
                    <a:pt x="49" y="184"/>
                    <a:pt x="50" y="190"/>
                    <a:pt x="50" y="191"/>
                  </a:cubicBezTo>
                  <a:cubicBezTo>
                    <a:pt x="50" y="192"/>
                    <a:pt x="48" y="196"/>
                    <a:pt x="50" y="196"/>
                  </a:cubicBezTo>
                  <a:cubicBezTo>
                    <a:pt x="52" y="196"/>
                    <a:pt x="55" y="197"/>
                    <a:pt x="55" y="19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4" y="201"/>
                    <a:pt x="64" y="201"/>
                    <a:pt x="64" y="201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67" y="203"/>
                    <a:pt x="66" y="206"/>
                    <a:pt x="66" y="207"/>
                  </a:cubicBezTo>
                  <a:cubicBezTo>
                    <a:pt x="65" y="208"/>
                    <a:pt x="64" y="211"/>
                    <a:pt x="63" y="210"/>
                  </a:cubicBezTo>
                  <a:cubicBezTo>
                    <a:pt x="62" y="210"/>
                    <a:pt x="62" y="210"/>
                    <a:pt x="61" y="208"/>
                  </a:cubicBezTo>
                  <a:cubicBezTo>
                    <a:pt x="60" y="205"/>
                    <a:pt x="60" y="204"/>
                    <a:pt x="58" y="204"/>
                  </a:cubicBezTo>
                  <a:cubicBezTo>
                    <a:pt x="56" y="203"/>
                    <a:pt x="54" y="205"/>
                    <a:pt x="53" y="205"/>
                  </a:cubicBezTo>
                  <a:cubicBezTo>
                    <a:pt x="52" y="204"/>
                    <a:pt x="50" y="204"/>
                    <a:pt x="48" y="202"/>
                  </a:cubicBezTo>
                  <a:cubicBezTo>
                    <a:pt x="47" y="201"/>
                    <a:pt x="46" y="204"/>
                    <a:pt x="47" y="201"/>
                  </a:cubicBezTo>
                  <a:cubicBezTo>
                    <a:pt x="47" y="198"/>
                    <a:pt x="48" y="196"/>
                    <a:pt x="48" y="195"/>
                  </a:cubicBezTo>
                  <a:cubicBezTo>
                    <a:pt x="47" y="194"/>
                    <a:pt x="45" y="191"/>
                    <a:pt x="44" y="191"/>
                  </a:cubicBezTo>
                  <a:cubicBezTo>
                    <a:pt x="42" y="191"/>
                    <a:pt x="44" y="194"/>
                    <a:pt x="42" y="191"/>
                  </a:cubicBezTo>
                  <a:cubicBezTo>
                    <a:pt x="40" y="188"/>
                    <a:pt x="39" y="187"/>
                    <a:pt x="38" y="188"/>
                  </a:cubicBezTo>
                  <a:cubicBezTo>
                    <a:pt x="37" y="188"/>
                    <a:pt x="36" y="188"/>
                    <a:pt x="36" y="187"/>
                  </a:cubicBezTo>
                  <a:cubicBezTo>
                    <a:pt x="36" y="185"/>
                    <a:pt x="37" y="182"/>
                    <a:pt x="37" y="180"/>
                  </a:cubicBezTo>
                  <a:cubicBezTo>
                    <a:pt x="37" y="179"/>
                    <a:pt x="38" y="176"/>
                    <a:pt x="38" y="175"/>
                  </a:cubicBezTo>
                  <a:cubicBezTo>
                    <a:pt x="38" y="174"/>
                    <a:pt x="38" y="172"/>
                    <a:pt x="39" y="170"/>
                  </a:cubicBezTo>
                  <a:cubicBezTo>
                    <a:pt x="60" y="123"/>
                    <a:pt x="95" y="84"/>
                    <a:pt x="138" y="56"/>
                  </a:cubicBezTo>
                  <a:cubicBezTo>
                    <a:pt x="147" y="51"/>
                    <a:pt x="156" y="48"/>
                    <a:pt x="164" y="48"/>
                  </a:cubicBezTo>
                  <a:close/>
                  <a:moveTo>
                    <a:pt x="28" y="196"/>
                  </a:moveTo>
                  <a:cubicBezTo>
                    <a:pt x="29" y="196"/>
                    <a:pt x="31" y="196"/>
                    <a:pt x="31" y="197"/>
                  </a:cubicBezTo>
                  <a:cubicBezTo>
                    <a:pt x="31" y="200"/>
                    <a:pt x="32" y="202"/>
                    <a:pt x="31" y="204"/>
                  </a:cubicBezTo>
                  <a:cubicBezTo>
                    <a:pt x="31" y="206"/>
                    <a:pt x="31" y="206"/>
                    <a:pt x="31" y="213"/>
                  </a:cubicBezTo>
                  <a:cubicBezTo>
                    <a:pt x="31" y="220"/>
                    <a:pt x="33" y="221"/>
                    <a:pt x="32" y="223"/>
                  </a:cubicBezTo>
                  <a:cubicBezTo>
                    <a:pt x="31" y="226"/>
                    <a:pt x="30" y="229"/>
                    <a:pt x="29" y="231"/>
                  </a:cubicBezTo>
                  <a:cubicBezTo>
                    <a:pt x="29" y="234"/>
                    <a:pt x="31" y="240"/>
                    <a:pt x="32" y="242"/>
                  </a:cubicBezTo>
                  <a:cubicBezTo>
                    <a:pt x="33" y="243"/>
                    <a:pt x="33" y="243"/>
                    <a:pt x="34" y="245"/>
                  </a:cubicBezTo>
                  <a:cubicBezTo>
                    <a:pt x="35" y="246"/>
                    <a:pt x="32" y="251"/>
                    <a:pt x="35" y="246"/>
                  </a:cubicBezTo>
                  <a:cubicBezTo>
                    <a:pt x="39" y="241"/>
                    <a:pt x="40" y="239"/>
                    <a:pt x="40" y="239"/>
                  </a:cubicBezTo>
                  <a:cubicBezTo>
                    <a:pt x="42" y="236"/>
                    <a:pt x="42" y="236"/>
                    <a:pt x="42" y="236"/>
                  </a:cubicBezTo>
                  <a:cubicBezTo>
                    <a:pt x="42" y="236"/>
                    <a:pt x="42" y="233"/>
                    <a:pt x="47" y="233"/>
                  </a:cubicBezTo>
                  <a:cubicBezTo>
                    <a:pt x="51" y="234"/>
                    <a:pt x="51" y="233"/>
                    <a:pt x="53" y="235"/>
                  </a:cubicBezTo>
                  <a:cubicBezTo>
                    <a:pt x="54" y="237"/>
                    <a:pt x="51" y="241"/>
                    <a:pt x="53" y="242"/>
                  </a:cubicBezTo>
                  <a:cubicBezTo>
                    <a:pt x="55" y="242"/>
                    <a:pt x="62" y="239"/>
                    <a:pt x="64" y="240"/>
                  </a:cubicBezTo>
                  <a:cubicBezTo>
                    <a:pt x="65" y="240"/>
                    <a:pt x="67" y="240"/>
                    <a:pt x="68" y="243"/>
                  </a:cubicBezTo>
                  <a:cubicBezTo>
                    <a:pt x="69" y="246"/>
                    <a:pt x="71" y="251"/>
                    <a:pt x="72" y="252"/>
                  </a:cubicBezTo>
                  <a:cubicBezTo>
                    <a:pt x="74" y="253"/>
                    <a:pt x="74" y="256"/>
                    <a:pt x="74" y="259"/>
                  </a:cubicBezTo>
                  <a:cubicBezTo>
                    <a:pt x="75" y="262"/>
                    <a:pt x="81" y="263"/>
                    <a:pt x="83" y="263"/>
                  </a:cubicBezTo>
                  <a:cubicBezTo>
                    <a:pt x="84" y="263"/>
                    <a:pt x="90" y="264"/>
                    <a:pt x="92" y="265"/>
                  </a:cubicBezTo>
                  <a:cubicBezTo>
                    <a:pt x="94" y="266"/>
                    <a:pt x="92" y="269"/>
                    <a:pt x="95" y="270"/>
                  </a:cubicBezTo>
                  <a:cubicBezTo>
                    <a:pt x="99" y="271"/>
                    <a:pt x="100" y="278"/>
                    <a:pt x="100" y="278"/>
                  </a:cubicBezTo>
                  <a:cubicBezTo>
                    <a:pt x="100" y="278"/>
                    <a:pt x="101" y="284"/>
                    <a:pt x="100" y="286"/>
                  </a:cubicBezTo>
                  <a:cubicBezTo>
                    <a:pt x="99" y="287"/>
                    <a:pt x="100" y="290"/>
                    <a:pt x="102" y="291"/>
                  </a:cubicBezTo>
                  <a:cubicBezTo>
                    <a:pt x="104" y="291"/>
                    <a:pt x="110" y="292"/>
                    <a:pt x="110" y="292"/>
                  </a:cubicBezTo>
                  <a:cubicBezTo>
                    <a:pt x="110" y="292"/>
                    <a:pt x="107" y="296"/>
                    <a:pt x="111" y="298"/>
                  </a:cubicBezTo>
                  <a:cubicBezTo>
                    <a:pt x="116" y="300"/>
                    <a:pt x="121" y="302"/>
                    <a:pt x="122" y="303"/>
                  </a:cubicBezTo>
                  <a:cubicBezTo>
                    <a:pt x="124" y="303"/>
                    <a:pt x="119" y="307"/>
                    <a:pt x="125" y="307"/>
                  </a:cubicBezTo>
                  <a:cubicBezTo>
                    <a:pt x="131" y="307"/>
                    <a:pt x="136" y="306"/>
                    <a:pt x="138" y="308"/>
                  </a:cubicBezTo>
                  <a:cubicBezTo>
                    <a:pt x="141" y="310"/>
                    <a:pt x="139" y="313"/>
                    <a:pt x="146" y="317"/>
                  </a:cubicBezTo>
                  <a:cubicBezTo>
                    <a:pt x="153" y="321"/>
                    <a:pt x="155" y="322"/>
                    <a:pt x="157" y="323"/>
                  </a:cubicBezTo>
                  <a:cubicBezTo>
                    <a:pt x="158" y="324"/>
                    <a:pt x="162" y="323"/>
                    <a:pt x="161" y="329"/>
                  </a:cubicBezTo>
                  <a:cubicBezTo>
                    <a:pt x="160" y="334"/>
                    <a:pt x="159" y="337"/>
                    <a:pt x="157" y="340"/>
                  </a:cubicBezTo>
                  <a:cubicBezTo>
                    <a:pt x="154" y="342"/>
                    <a:pt x="151" y="349"/>
                    <a:pt x="149" y="351"/>
                  </a:cubicBezTo>
                  <a:cubicBezTo>
                    <a:pt x="147" y="353"/>
                    <a:pt x="145" y="357"/>
                    <a:pt x="147" y="360"/>
                  </a:cubicBezTo>
                  <a:cubicBezTo>
                    <a:pt x="149" y="364"/>
                    <a:pt x="151" y="368"/>
                    <a:pt x="151" y="370"/>
                  </a:cubicBezTo>
                  <a:cubicBezTo>
                    <a:pt x="151" y="372"/>
                    <a:pt x="152" y="379"/>
                    <a:pt x="151" y="381"/>
                  </a:cubicBezTo>
                  <a:cubicBezTo>
                    <a:pt x="149" y="384"/>
                    <a:pt x="147" y="389"/>
                    <a:pt x="147" y="389"/>
                  </a:cubicBezTo>
                  <a:cubicBezTo>
                    <a:pt x="147" y="389"/>
                    <a:pt x="151" y="393"/>
                    <a:pt x="148" y="396"/>
                  </a:cubicBezTo>
                  <a:cubicBezTo>
                    <a:pt x="144" y="400"/>
                    <a:pt x="139" y="404"/>
                    <a:pt x="137" y="404"/>
                  </a:cubicBezTo>
                  <a:cubicBezTo>
                    <a:pt x="134" y="405"/>
                    <a:pt x="129" y="410"/>
                    <a:pt x="129" y="410"/>
                  </a:cubicBezTo>
                  <a:cubicBezTo>
                    <a:pt x="129" y="410"/>
                    <a:pt x="129" y="421"/>
                    <a:pt x="129" y="423"/>
                  </a:cubicBezTo>
                  <a:cubicBezTo>
                    <a:pt x="128" y="425"/>
                    <a:pt x="118" y="443"/>
                    <a:pt x="122" y="447"/>
                  </a:cubicBezTo>
                  <a:cubicBezTo>
                    <a:pt x="125" y="451"/>
                    <a:pt x="126" y="455"/>
                    <a:pt x="125" y="457"/>
                  </a:cubicBezTo>
                  <a:cubicBezTo>
                    <a:pt x="124" y="460"/>
                    <a:pt x="123" y="460"/>
                    <a:pt x="122" y="462"/>
                  </a:cubicBezTo>
                  <a:cubicBezTo>
                    <a:pt x="121" y="464"/>
                    <a:pt x="114" y="462"/>
                    <a:pt x="118" y="468"/>
                  </a:cubicBezTo>
                  <a:cubicBezTo>
                    <a:pt x="122" y="474"/>
                    <a:pt x="124" y="476"/>
                    <a:pt x="126" y="479"/>
                  </a:cubicBezTo>
                  <a:cubicBezTo>
                    <a:pt x="128" y="483"/>
                    <a:pt x="128" y="484"/>
                    <a:pt x="130" y="487"/>
                  </a:cubicBezTo>
                  <a:cubicBezTo>
                    <a:pt x="133" y="491"/>
                    <a:pt x="134" y="494"/>
                    <a:pt x="137" y="497"/>
                  </a:cubicBezTo>
                  <a:cubicBezTo>
                    <a:pt x="140" y="500"/>
                    <a:pt x="144" y="501"/>
                    <a:pt x="144" y="504"/>
                  </a:cubicBezTo>
                  <a:cubicBezTo>
                    <a:pt x="144" y="507"/>
                    <a:pt x="150" y="514"/>
                    <a:pt x="142" y="509"/>
                  </a:cubicBezTo>
                  <a:cubicBezTo>
                    <a:pt x="134" y="504"/>
                    <a:pt x="141" y="509"/>
                    <a:pt x="131" y="501"/>
                  </a:cubicBezTo>
                  <a:cubicBezTo>
                    <a:pt x="121" y="492"/>
                    <a:pt x="119" y="496"/>
                    <a:pt x="114" y="491"/>
                  </a:cubicBezTo>
                  <a:cubicBezTo>
                    <a:pt x="110" y="485"/>
                    <a:pt x="117" y="504"/>
                    <a:pt x="108" y="482"/>
                  </a:cubicBezTo>
                  <a:cubicBezTo>
                    <a:pt x="100" y="460"/>
                    <a:pt x="98" y="463"/>
                    <a:pt x="96" y="458"/>
                  </a:cubicBezTo>
                  <a:cubicBezTo>
                    <a:pt x="94" y="453"/>
                    <a:pt x="95" y="458"/>
                    <a:pt x="89" y="447"/>
                  </a:cubicBezTo>
                  <a:cubicBezTo>
                    <a:pt x="83" y="437"/>
                    <a:pt x="88" y="444"/>
                    <a:pt x="83" y="437"/>
                  </a:cubicBezTo>
                  <a:cubicBezTo>
                    <a:pt x="78" y="430"/>
                    <a:pt x="77" y="439"/>
                    <a:pt x="75" y="427"/>
                  </a:cubicBezTo>
                  <a:cubicBezTo>
                    <a:pt x="72" y="414"/>
                    <a:pt x="72" y="422"/>
                    <a:pt x="68" y="408"/>
                  </a:cubicBezTo>
                  <a:cubicBezTo>
                    <a:pt x="65" y="394"/>
                    <a:pt x="71" y="393"/>
                    <a:pt x="63" y="386"/>
                  </a:cubicBezTo>
                  <a:cubicBezTo>
                    <a:pt x="55" y="379"/>
                    <a:pt x="56" y="383"/>
                    <a:pt x="53" y="378"/>
                  </a:cubicBezTo>
                  <a:cubicBezTo>
                    <a:pt x="51" y="373"/>
                    <a:pt x="54" y="377"/>
                    <a:pt x="47" y="365"/>
                  </a:cubicBezTo>
                  <a:cubicBezTo>
                    <a:pt x="40" y="353"/>
                    <a:pt x="31" y="348"/>
                    <a:pt x="31" y="327"/>
                  </a:cubicBezTo>
                  <a:cubicBezTo>
                    <a:pt x="31" y="307"/>
                    <a:pt x="31" y="303"/>
                    <a:pt x="31" y="303"/>
                  </a:cubicBezTo>
                  <a:cubicBezTo>
                    <a:pt x="31" y="303"/>
                    <a:pt x="21" y="295"/>
                    <a:pt x="24" y="283"/>
                  </a:cubicBezTo>
                  <a:cubicBezTo>
                    <a:pt x="28" y="270"/>
                    <a:pt x="29" y="274"/>
                    <a:pt x="28" y="270"/>
                  </a:cubicBezTo>
                  <a:cubicBezTo>
                    <a:pt x="27" y="267"/>
                    <a:pt x="25" y="267"/>
                    <a:pt x="22" y="263"/>
                  </a:cubicBezTo>
                  <a:cubicBezTo>
                    <a:pt x="18" y="258"/>
                    <a:pt x="18" y="258"/>
                    <a:pt x="17" y="255"/>
                  </a:cubicBezTo>
                  <a:cubicBezTo>
                    <a:pt x="17" y="253"/>
                    <a:pt x="16" y="251"/>
                    <a:pt x="15" y="249"/>
                  </a:cubicBezTo>
                  <a:cubicBezTo>
                    <a:pt x="18" y="230"/>
                    <a:pt x="22" y="213"/>
                    <a:pt x="28" y="196"/>
                  </a:cubicBezTo>
                  <a:close/>
                  <a:moveTo>
                    <a:pt x="192" y="540"/>
                  </a:moveTo>
                  <a:cubicBezTo>
                    <a:pt x="191" y="539"/>
                    <a:pt x="190" y="538"/>
                    <a:pt x="190" y="537"/>
                  </a:cubicBezTo>
                  <a:cubicBezTo>
                    <a:pt x="190" y="537"/>
                    <a:pt x="189" y="525"/>
                    <a:pt x="191" y="525"/>
                  </a:cubicBezTo>
                  <a:cubicBezTo>
                    <a:pt x="194" y="525"/>
                    <a:pt x="198" y="527"/>
                    <a:pt x="202" y="524"/>
                  </a:cubicBezTo>
                  <a:cubicBezTo>
                    <a:pt x="206" y="521"/>
                    <a:pt x="210" y="517"/>
                    <a:pt x="210" y="517"/>
                  </a:cubicBezTo>
                  <a:cubicBezTo>
                    <a:pt x="211" y="522"/>
                    <a:pt x="211" y="522"/>
                    <a:pt x="211" y="522"/>
                  </a:cubicBezTo>
                  <a:cubicBezTo>
                    <a:pt x="211" y="522"/>
                    <a:pt x="207" y="523"/>
                    <a:pt x="219" y="521"/>
                  </a:cubicBezTo>
                  <a:cubicBezTo>
                    <a:pt x="232" y="519"/>
                    <a:pt x="232" y="520"/>
                    <a:pt x="236" y="518"/>
                  </a:cubicBezTo>
                  <a:cubicBezTo>
                    <a:pt x="241" y="516"/>
                    <a:pt x="246" y="506"/>
                    <a:pt x="249" y="512"/>
                  </a:cubicBezTo>
                  <a:cubicBezTo>
                    <a:pt x="251" y="518"/>
                    <a:pt x="245" y="516"/>
                    <a:pt x="251" y="518"/>
                  </a:cubicBezTo>
                  <a:cubicBezTo>
                    <a:pt x="257" y="521"/>
                    <a:pt x="268" y="517"/>
                    <a:pt x="268" y="517"/>
                  </a:cubicBezTo>
                  <a:cubicBezTo>
                    <a:pt x="268" y="517"/>
                    <a:pt x="287" y="518"/>
                    <a:pt x="289" y="516"/>
                  </a:cubicBezTo>
                  <a:cubicBezTo>
                    <a:pt x="291" y="514"/>
                    <a:pt x="291" y="511"/>
                    <a:pt x="294" y="512"/>
                  </a:cubicBezTo>
                  <a:cubicBezTo>
                    <a:pt x="298" y="512"/>
                    <a:pt x="300" y="517"/>
                    <a:pt x="300" y="517"/>
                  </a:cubicBezTo>
                  <a:cubicBezTo>
                    <a:pt x="289" y="523"/>
                    <a:pt x="289" y="523"/>
                    <a:pt x="289" y="523"/>
                  </a:cubicBezTo>
                  <a:cubicBezTo>
                    <a:pt x="279" y="531"/>
                    <a:pt x="279" y="531"/>
                    <a:pt x="279" y="531"/>
                  </a:cubicBezTo>
                  <a:cubicBezTo>
                    <a:pt x="279" y="531"/>
                    <a:pt x="275" y="532"/>
                    <a:pt x="279" y="534"/>
                  </a:cubicBezTo>
                  <a:cubicBezTo>
                    <a:pt x="283" y="536"/>
                    <a:pt x="285" y="535"/>
                    <a:pt x="289" y="536"/>
                  </a:cubicBezTo>
                  <a:cubicBezTo>
                    <a:pt x="294" y="536"/>
                    <a:pt x="305" y="545"/>
                    <a:pt x="307" y="540"/>
                  </a:cubicBezTo>
                  <a:cubicBezTo>
                    <a:pt x="310" y="534"/>
                    <a:pt x="311" y="534"/>
                    <a:pt x="313" y="531"/>
                  </a:cubicBezTo>
                  <a:cubicBezTo>
                    <a:pt x="315" y="527"/>
                    <a:pt x="314" y="523"/>
                    <a:pt x="319" y="523"/>
                  </a:cubicBezTo>
                  <a:cubicBezTo>
                    <a:pt x="323" y="523"/>
                    <a:pt x="328" y="525"/>
                    <a:pt x="328" y="525"/>
                  </a:cubicBezTo>
                  <a:cubicBezTo>
                    <a:pt x="324" y="533"/>
                    <a:pt x="324" y="533"/>
                    <a:pt x="324" y="533"/>
                  </a:cubicBezTo>
                  <a:cubicBezTo>
                    <a:pt x="324" y="533"/>
                    <a:pt x="332" y="532"/>
                    <a:pt x="335" y="532"/>
                  </a:cubicBezTo>
                  <a:cubicBezTo>
                    <a:pt x="338" y="532"/>
                    <a:pt x="339" y="538"/>
                    <a:pt x="343" y="533"/>
                  </a:cubicBezTo>
                  <a:cubicBezTo>
                    <a:pt x="348" y="529"/>
                    <a:pt x="348" y="529"/>
                    <a:pt x="353" y="528"/>
                  </a:cubicBezTo>
                  <a:cubicBezTo>
                    <a:pt x="358" y="527"/>
                    <a:pt x="364" y="525"/>
                    <a:pt x="366" y="526"/>
                  </a:cubicBezTo>
                  <a:cubicBezTo>
                    <a:pt x="368" y="527"/>
                    <a:pt x="372" y="527"/>
                    <a:pt x="374" y="527"/>
                  </a:cubicBezTo>
                  <a:cubicBezTo>
                    <a:pt x="376" y="527"/>
                    <a:pt x="386" y="534"/>
                    <a:pt x="388" y="533"/>
                  </a:cubicBezTo>
                  <a:cubicBezTo>
                    <a:pt x="389" y="532"/>
                    <a:pt x="392" y="532"/>
                    <a:pt x="396" y="532"/>
                  </a:cubicBezTo>
                  <a:cubicBezTo>
                    <a:pt x="362" y="548"/>
                    <a:pt x="324" y="556"/>
                    <a:pt x="285" y="556"/>
                  </a:cubicBezTo>
                  <a:cubicBezTo>
                    <a:pt x="252" y="556"/>
                    <a:pt x="221" y="550"/>
                    <a:pt x="192" y="540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7">
              <a:extLst>
                <a:ext uri="{FF2B5EF4-FFF2-40B4-BE49-F238E27FC236}">
                  <a16:creationId xmlns:a16="http://schemas.microsoft.com/office/drawing/2014/main" id="{22014DBC-2886-44A7-8550-A8A99E55023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637212" y="4862248"/>
              <a:ext cx="239705" cy="320040"/>
            </a:xfrm>
            <a:custGeom>
              <a:avLst/>
              <a:gdLst>
                <a:gd name="T0" fmla="*/ 0 w 349"/>
                <a:gd name="T1" fmla="*/ 29 h 469"/>
                <a:gd name="T2" fmla="*/ 319 w 349"/>
                <a:gd name="T3" fmla="*/ 469 h 469"/>
                <a:gd name="T4" fmla="*/ 319 w 349"/>
                <a:gd name="T5" fmla="*/ 0 h 469"/>
                <a:gd name="T6" fmla="*/ 41 w 349"/>
                <a:gd name="T7" fmla="*/ 429 h 469"/>
                <a:gd name="T8" fmla="*/ 41 w 349"/>
                <a:gd name="T9" fmla="*/ 369 h 469"/>
                <a:gd name="T10" fmla="*/ 93 w 349"/>
                <a:gd name="T11" fmla="*/ 421 h 469"/>
                <a:gd name="T12" fmla="*/ 41 w 349"/>
                <a:gd name="T13" fmla="*/ 359 h 469"/>
                <a:gd name="T14" fmla="*/ 41 w 349"/>
                <a:gd name="T15" fmla="*/ 300 h 469"/>
                <a:gd name="T16" fmla="*/ 93 w 349"/>
                <a:gd name="T17" fmla="*/ 351 h 469"/>
                <a:gd name="T18" fmla="*/ 41 w 349"/>
                <a:gd name="T19" fmla="*/ 290 h 469"/>
                <a:gd name="T20" fmla="*/ 41 w 349"/>
                <a:gd name="T21" fmla="*/ 230 h 469"/>
                <a:gd name="T22" fmla="*/ 93 w 349"/>
                <a:gd name="T23" fmla="*/ 281 h 469"/>
                <a:gd name="T24" fmla="*/ 41 w 349"/>
                <a:gd name="T25" fmla="*/ 221 h 469"/>
                <a:gd name="T26" fmla="*/ 41 w 349"/>
                <a:gd name="T27" fmla="*/ 161 h 469"/>
                <a:gd name="T28" fmla="*/ 93 w 349"/>
                <a:gd name="T29" fmla="*/ 212 h 469"/>
                <a:gd name="T30" fmla="*/ 115 w 349"/>
                <a:gd name="T31" fmla="*/ 429 h 469"/>
                <a:gd name="T32" fmla="*/ 115 w 349"/>
                <a:gd name="T33" fmla="*/ 369 h 469"/>
                <a:gd name="T34" fmla="*/ 167 w 349"/>
                <a:gd name="T35" fmla="*/ 421 h 469"/>
                <a:gd name="T36" fmla="*/ 115 w 349"/>
                <a:gd name="T37" fmla="*/ 359 h 469"/>
                <a:gd name="T38" fmla="*/ 115 w 349"/>
                <a:gd name="T39" fmla="*/ 300 h 469"/>
                <a:gd name="T40" fmla="*/ 167 w 349"/>
                <a:gd name="T41" fmla="*/ 351 h 469"/>
                <a:gd name="T42" fmla="*/ 115 w 349"/>
                <a:gd name="T43" fmla="*/ 290 h 469"/>
                <a:gd name="T44" fmla="*/ 115 w 349"/>
                <a:gd name="T45" fmla="*/ 230 h 469"/>
                <a:gd name="T46" fmla="*/ 167 w 349"/>
                <a:gd name="T47" fmla="*/ 281 h 469"/>
                <a:gd name="T48" fmla="*/ 115 w 349"/>
                <a:gd name="T49" fmla="*/ 221 h 469"/>
                <a:gd name="T50" fmla="*/ 115 w 349"/>
                <a:gd name="T51" fmla="*/ 161 h 469"/>
                <a:gd name="T52" fmla="*/ 167 w 349"/>
                <a:gd name="T53" fmla="*/ 212 h 469"/>
                <a:gd name="T54" fmla="*/ 189 w 349"/>
                <a:gd name="T55" fmla="*/ 429 h 469"/>
                <a:gd name="T56" fmla="*/ 189 w 349"/>
                <a:gd name="T57" fmla="*/ 369 h 469"/>
                <a:gd name="T58" fmla="*/ 240 w 349"/>
                <a:gd name="T59" fmla="*/ 421 h 469"/>
                <a:gd name="T60" fmla="*/ 189 w 349"/>
                <a:gd name="T61" fmla="*/ 359 h 469"/>
                <a:gd name="T62" fmla="*/ 189 w 349"/>
                <a:gd name="T63" fmla="*/ 300 h 469"/>
                <a:gd name="T64" fmla="*/ 240 w 349"/>
                <a:gd name="T65" fmla="*/ 351 h 469"/>
                <a:gd name="T66" fmla="*/ 189 w 349"/>
                <a:gd name="T67" fmla="*/ 290 h 469"/>
                <a:gd name="T68" fmla="*/ 189 w 349"/>
                <a:gd name="T69" fmla="*/ 230 h 469"/>
                <a:gd name="T70" fmla="*/ 240 w 349"/>
                <a:gd name="T71" fmla="*/ 281 h 469"/>
                <a:gd name="T72" fmla="*/ 189 w 349"/>
                <a:gd name="T73" fmla="*/ 221 h 469"/>
                <a:gd name="T74" fmla="*/ 189 w 349"/>
                <a:gd name="T75" fmla="*/ 161 h 469"/>
                <a:gd name="T76" fmla="*/ 240 w 349"/>
                <a:gd name="T77" fmla="*/ 212 h 469"/>
                <a:gd name="T78" fmla="*/ 314 w 349"/>
                <a:gd name="T79" fmla="*/ 421 h 469"/>
                <a:gd name="T80" fmla="*/ 255 w 349"/>
                <a:gd name="T81" fmla="*/ 421 h 469"/>
                <a:gd name="T82" fmla="*/ 255 w 349"/>
                <a:gd name="T83" fmla="*/ 308 h 469"/>
                <a:gd name="T84" fmla="*/ 314 w 349"/>
                <a:gd name="T85" fmla="*/ 308 h 469"/>
                <a:gd name="T86" fmla="*/ 306 w 349"/>
                <a:gd name="T87" fmla="*/ 290 h 469"/>
                <a:gd name="T88" fmla="*/ 255 w 349"/>
                <a:gd name="T89" fmla="*/ 238 h 469"/>
                <a:gd name="T90" fmla="*/ 314 w 349"/>
                <a:gd name="T91" fmla="*/ 238 h 469"/>
                <a:gd name="T92" fmla="*/ 306 w 349"/>
                <a:gd name="T93" fmla="*/ 221 h 469"/>
                <a:gd name="T94" fmla="*/ 255 w 349"/>
                <a:gd name="T95" fmla="*/ 169 h 469"/>
                <a:gd name="T96" fmla="*/ 314 w 349"/>
                <a:gd name="T97" fmla="*/ 169 h 469"/>
                <a:gd name="T98" fmla="*/ 314 w 349"/>
                <a:gd name="T99" fmla="*/ 121 h 469"/>
                <a:gd name="T100" fmla="*/ 26 w 349"/>
                <a:gd name="T101" fmla="*/ 66 h 469"/>
                <a:gd name="T102" fmla="*/ 323 w 349"/>
                <a:gd name="T103" fmla="*/ 6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9" h="469">
                  <a:moveTo>
                    <a:pt x="319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56"/>
                    <a:pt x="13" y="469"/>
                    <a:pt x="30" y="469"/>
                  </a:cubicBezTo>
                  <a:cubicBezTo>
                    <a:pt x="319" y="469"/>
                    <a:pt x="319" y="469"/>
                    <a:pt x="319" y="469"/>
                  </a:cubicBezTo>
                  <a:cubicBezTo>
                    <a:pt x="335" y="469"/>
                    <a:pt x="349" y="456"/>
                    <a:pt x="349" y="439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49" y="13"/>
                    <a:pt x="335" y="0"/>
                    <a:pt x="319" y="0"/>
                  </a:cubicBezTo>
                  <a:close/>
                  <a:moveTo>
                    <a:pt x="93" y="421"/>
                  </a:moveTo>
                  <a:cubicBezTo>
                    <a:pt x="93" y="425"/>
                    <a:pt x="89" y="429"/>
                    <a:pt x="85" y="429"/>
                  </a:cubicBezTo>
                  <a:cubicBezTo>
                    <a:pt x="41" y="429"/>
                    <a:pt x="41" y="429"/>
                    <a:pt x="41" y="429"/>
                  </a:cubicBezTo>
                  <a:cubicBezTo>
                    <a:pt x="37" y="429"/>
                    <a:pt x="33" y="425"/>
                    <a:pt x="33" y="421"/>
                  </a:cubicBezTo>
                  <a:cubicBezTo>
                    <a:pt x="33" y="378"/>
                    <a:pt x="33" y="378"/>
                    <a:pt x="33" y="378"/>
                  </a:cubicBezTo>
                  <a:cubicBezTo>
                    <a:pt x="33" y="373"/>
                    <a:pt x="37" y="369"/>
                    <a:pt x="41" y="369"/>
                  </a:cubicBezTo>
                  <a:cubicBezTo>
                    <a:pt x="85" y="369"/>
                    <a:pt x="85" y="369"/>
                    <a:pt x="85" y="369"/>
                  </a:cubicBezTo>
                  <a:cubicBezTo>
                    <a:pt x="89" y="369"/>
                    <a:pt x="93" y="373"/>
                    <a:pt x="93" y="378"/>
                  </a:cubicBezTo>
                  <a:lnTo>
                    <a:pt x="93" y="421"/>
                  </a:lnTo>
                  <a:close/>
                  <a:moveTo>
                    <a:pt x="93" y="351"/>
                  </a:moveTo>
                  <a:cubicBezTo>
                    <a:pt x="93" y="356"/>
                    <a:pt x="89" y="359"/>
                    <a:pt x="85" y="359"/>
                  </a:cubicBezTo>
                  <a:cubicBezTo>
                    <a:pt x="41" y="359"/>
                    <a:pt x="41" y="359"/>
                    <a:pt x="41" y="359"/>
                  </a:cubicBezTo>
                  <a:cubicBezTo>
                    <a:pt x="37" y="359"/>
                    <a:pt x="33" y="356"/>
                    <a:pt x="33" y="351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3" y="303"/>
                    <a:pt x="37" y="300"/>
                    <a:pt x="41" y="300"/>
                  </a:cubicBezTo>
                  <a:cubicBezTo>
                    <a:pt x="85" y="300"/>
                    <a:pt x="85" y="300"/>
                    <a:pt x="85" y="300"/>
                  </a:cubicBezTo>
                  <a:cubicBezTo>
                    <a:pt x="89" y="300"/>
                    <a:pt x="93" y="303"/>
                    <a:pt x="93" y="308"/>
                  </a:cubicBezTo>
                  <a:lnTo>
                    <a:pt x="93" y="351"/>
                  </a:lnTo>
                  <a:close/>
                  <a:moveTo>
                    <a:pt x="93" y="281"/>
                  </a:moveTo>
                  <a:cubicBezTo>
                    <a:pt x="93" y="286"/>
                    <a:pt x="89" y="290"/>
                    <a:pt x="85" y="290"/>
                  </a:cubicBezTo>
                  <a:cubicBezTo>
                    <a:pt x="41" y="290"/>
                    <a:pt x="41" y="290"/>
                    <a:pt x="41" y="290"/>
                  </a:cubicBezTo>
                  <a:cubicBezTo>
                    <a:pt x="37" y="290"/>
                    <a:pt x="33" y="286"/>
                    <a:pt x="33" y="281"/>
                  </a:cubicBezTo>
                  <a:cubicBezTo>
                    <a:pt x="33" y="238"/>
                    <a:pt x="33" y="238"/>
                    <a:pt x="33" y="238"/>
                  </a:cubicBezTo>
                  <a:cubicBezTo>
                    <a:pt x="33" y="234"/>
                    <a:pt x="37" y="230"/>
                    <a:pt x="41" y="230"/>
                  </a:cubicBezTo>
                  <a:cubicBezTo>
                    <a:pt x="85" y="230"/>
                    <a:pt x="85" y="230"/>
                    <a:pt x="85" y="230"/>
                  </a:cubicBezTo>
                  <a:cubicBezTo>
                    <a:pt x="89" y="230"/>
                    <a:pt x="93" y="234"/>
                    <a:pt x="93" y="238"/>
                  </a:cubicBezTo>
                  <a:lnTo>
                    <a:pt x="93" y="281"/>
                  </a:lnTo>
                  <a:close/>
                  <a:moveTo>
                    <a:pt x="93" y="212"/>
                  </a:moveTo>
                  <a:cubicBezTo>
                    <a:pt x="93" y="217"/>
                    <a:pt x="89" y="221"/>
                    <a:pt x="85" y="221"/>
                  </a:cubicBezTo>
                  <a:cubicBezTo>
                    <a:pt x="41" y="221"/>
                    <a:pt x="41" y="221"/>
                    <a:pt x="41" y="221"/>
                  </a:cubicBezTo>
                  <a:cubicBezTo>
                    <a:pt x="37" y="221"/>
                    <a:pt x="33" y="217"/>
                    <a:pt x="33" y="212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5"/>
                    <a:pt x="37" y="161"/>
                    <a:pt x="41" y="161"/>
                  </a:cubicBezTo>
                  <a:cubicBezTo>
                    <a:pt x="85" y="161"/>
                    <a:pt x="85" y="161"/>
                    <a:pt x="85" y="161"/>
                  </a:cubicBezTo>
                  <a:cubicBezTo>
                    <a:pt x="89" y="161"/>
                    <a:pt x="93" y="165"/>
                    <a:pt x="93" y="169"/>
                  </a:cubicBezTo>
                  <a:lnTo>
                    <a:pt x="93" y="212"/>
                  </a:lnTo>
                  <a:close/>
                  <a:moveTo>
                    <a:pt x="167" y="421"/>
                  </a:moveTo>
                  <a:cubicBezTo>
                    <a:pt x="167" y="425"/>
                    <a:pt x="163" y="429"/>
                    <a:pt x="158" y="429"/>
                  </a:cubicBezTo>
                  <a:cubicBezTo>
                    <a:pt x="115" y="429"/>
                    <a:pt x="115" y="429"/>
                    <a:pt x="115" y="429"/>
                  </a:cubicBezTo>
                  <a:cubicBezTo>
                    <a:pt x="111" y="429"/>
                    <a:pt x="107" y="425"/>
                    <a:pt x="107" y="421"/>
                  </a:cubicBezTo>
                  <a:cubicBezTo>
                    <a:pt x="107" y="378"/>
                    <a:pt x="107" y="378"/>
                    <a:pt x="107" y="378"/>
                  </a:cubicBezTo>
                  <a:cubicBezTo>
                    <a:pt x="107" y="373"/>
                    <a:pt x="111" y="369"/>
                    <a:pt x="115" y="369"/>
                  </a:cubicBezTo>
                  <a:cubicBezTo>
                    <a:pt x="158" y="369"/>
                    <a:pt x="158" y="369"/>
                    <a:pt x="158" y="369"/>
                  </a:cubicBezTo>
                  <a:cubicBezTo>
                    <a:pt x="163" y="369"/>
                    <a:pt x="167" y="373"/>
                    <a:pt x="167" y="378"/>
                  </a:cubicBezTo>
                  <a:lnTo>
                    <a:pt x="167" y="421"/>
                  </a:lnTo>
                  <a:close/>
                  <a:moveTo>
                    <a:pt x="167" y="351"/>
                  </a:moveTo>
                  <a:cubicBezTo>
                    <a:pt x="167" y="356"/>
                    <a:pt x="163" y="359"/>
                    <a:pt x="158" y="359"/>
                  </a:cubicBezTo>
                  <a:cubicBezTo>
                    <a:pt x="115" y="359"/>
                    <a:pt x="115" y="359"/>
                    <a:pt x="115" y="359"/>
                  </a:cubicBezTo>
                  <a:cubicBezTo>
                    <a:pt x="111" y="359"/>
                    <a:pt x="107" y="356"/>
                    <a:pt x="107" y="351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7" y="303"/>
                    <a:pt x="111" y="300"/>
                    <a:pt x="115" y="300"/>
                  </a:cubicBezTo>
                  <a:cubicBezTo>
                    <a:pt x="158" y="300"/>
                    <a:pt x="158" y="300"/>
                    <a:pt x="158" y="300"/>
                  </a:cubicBezTo>
                  <a:cubicBezTo>
                    <a:pt x="163" y="300"/>
                    <a:pt x="167" y="303"/>
                    <a:pt x="167" y="308"/>
                  </a:cubicBezTo>
                  <a:lnTo>
                    <a:pt x="167" y="351"/>
                  </a:lnTo>
                  <a:close/>
                  <a:moveTo>
                    <a:pt x="167" y="281"/>
                  </a:moveTo>
                  <a:cubicBezTo>
                    <a:pt x="167" y="286"/>
                    <a:pt x="163" y="290"/>
                    <a:pt x="158" y="290"/>
                  </a:cubicBezTo>
                  <a:cubicBezTo>
                    <a:pt x="115" y="290"/>
                    <a:pt x="115" y="290"/>
                    <a:pt x="115" y="290"/>
                  </a:cubicBezTo>
                  <a:cubicBezTo>
                    <a:pt x="111" y="290"/>
                    <a:pt x="107" y="286"/>
                    <a:pt x="107" y="281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07" y="234"/>
                    <a:pt x="111" y="230"/>
                    <a:pt x="115" y="230"/>
                  </a:cubicBezTo>
                  <a:cubicBezTo>
                    <a:pt x="158" y="230"/>
                    <a:pt x="158" y="230"/>
                    <a:pt x="158" y="230"/>
                  </a:cubicBezTo>
                  <a:cubicBezTo>
                    <a:pt x="163" y="230"/>
                    <a:pt x="167" y="234"/>
                    <a:pt x="167" y="238"/>
                  </a:cubicBezTo>
                  <a:lnTo>
                    <a:pt x="167" y="281"/>
                  </a:lnTo>
                  <a:close/>
                  <a:moveTo>
                    <a:pt x="167" y="212"/>
                  </a:moveTo>
                  <a:cubicBezTo>
                    <a:pt x="167" y="217"/>
                    <a:pt x="163" y="221"/>
                    <a:pt x="158" y="221"/>
                  </a:cubicBezTo>
                  <a:cubicBezTo>
                    <a:pt x="115" y="221"/>
                    <a:pt x="115" y="221"/>
                    <a:pt x="115" y="221"/>
                  </a:cubicBezTo>
                  <a:cubicBezTo>
                    <a:pt x="111" y="221"/>
                    <a:pt x="107" y="217"/>
                    <a:pt x="107" y="212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7" y="165"/>
                    <a:pt x="111" y="161"/>
                    <a:pt x="115" y="161"/>
                  </a:cubicBezTo>
                  <a:cubicBezTo>
                    <a:pt x="158" y="161"/>
                    <a:pt x="158" y="161"/>
                    <a:pt x="158" y="161"/>
                  </a:cubicBezTo>
                  <a:cubicBezTo>
                    <a:pt x="163" y="161"/>
                    <a:pt x="167" y="165"/>
                    <a:pt x="167" y="169"/>
                  </a:cubicBezTo>
                  <a:lnTo>
                    <a:pt x="167" y="212"/>
                  </a:lnTo>
                  <a:close/>
                  <a:moveTo>
                    <a:pt x="240" y="421"/>
                  </a:moveTo>
                  <a:cubicBezTo>
                    <a:pt x="240" y="425"/>
                    <a:pt x="237" y="429"/>
                    <a:pt x="232" y="429"/>
                  </a:cubicBezTo>
                  <a:cubicBezTo>
                    <a:pt x="189" y="429"/>
                    <a:pt x="189" y="429"/>
                    <a:pt x="189" y="429"/>
                  </a:cubicBezTo>
                  <a:cubicBezTo>
                    <a:pt x="184" y="429"/>
                    <a:pt x="181" y="425"/>
                    <a:pt x="181" y="421"/>
                  </a:cubicBezTo>
                  <a:cubicBezTo>
                    <a:pt x="181" y="378"/>
                    <a:pt x="181" y="378"/>
                    <a:pt x="181" y="378"/>
                  </a:cubicBezTo>
                  <a:cubicBezTo>
                    <a:pt x="181" y="373"/>
                    <a:pt x="184" y="369"/>
                    <a:pt x="189" y="369"/>
                  </a:cubicBezTo>
                  <a:cubicBezTo>
                    <a:pt x="232" y="369"/>
                    <a:pt x="232" y="369"/>
                    <a:pt x="232" y="369"/>
                  </a:cubicBezTo>
                  <a:cubicBezTo>
                    <a:pt x="237" y="369"/>
                    <a:pt x="240" y="373"/>
                    <a:pt x="240" y="378"/>
                  </a:cubicBezTo>
                  <a:lnTo>
                    <a:pt x="240" y="421"/>
                  </a:lnTo>
                  <a:close/>
                  <a:moveTo>
                    <a:pt x="240" y="351"/>
                  </a:moveTo>
                  <a:cubicBezTo>
                    <a:pt x="240" y="356"/>
                    <a:pt x="237" y="359"/>
                    <a:pt x="232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84" y="359"/>
                    <a:pt x="181" y="356"/>
                    <a:pt x="181" y="351"/>
                  </a:cubicBezTo>
                  <a:cubicBezTo>
                    <a:pt x="181" y="308"/>
                    <a:pt x="181" y="308"/>
                    <a:pt x="181" y="308"/>
                  </a:cubicBezTo>
                  <a:cubicBezTo>
                    <a:pt x="181" y="303"/>
                    <a:pt x="184" y="300"/>
                    <a:pt x="189" y="300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7" y="300"/>
                    <a:pt x="240" y="303"/>
                    <a:pt x="240" y="308"/>
                  </a:cubicBezTo>
                  <a:lnTo>
                    <a:pt x="240" y="351"/>
                  </a:lnTo>
                  <a:close/>
                  <a:moveTo>
                    <a:pt x="240" y="281"/>
                  </a:moveTo>
                  <a:cubicBezTo>
                    <a:pt x="240" y="286"/>
                    <a:pt x="237" y="290"/>
                    <a:pt x="232" y="290"/>
                  </a:cubicBezTo>
                  <a:cubicBezTo>
                    <a:pt x="189" y="290"/>
                    <a:pt x="189" y="290"/>
                    <a:pt x="189" y="290"/>
                  </a:cubicBezTo>
                  <a:cubicBezTo>
                    <a:pt x="184" y="290"/>
                    <a:pt x="181" y="286"/>
                    <a:pt x="181" y="281"/>
                  </a:cubicBezTo>
                  <a:cubicBezTo>
                    <a:pt x="181" y="238"/>
                    <a:pt x="181" y="238"/>
                    <a:pt x="181" y="238"/>
                  </a:cubicBezTo>
                  <a:cubicBezTo>
                    <a:pt x="181" y="234"/>
                    <a:pt x="184" y="230"/>
                    <a:pt x="189" y="230"/>
                  </a:cubicBezTo>
                  <a:cubicBezTo>
                    <a:pt x="232" y="230"/>
                    <a:pt x="232" y="230"/>
                    <a:pt x="232" y="230"/>
                  </a:cubicBezTo>
                  <a:cubicBezTo>
                    <a:pt x="237" y="230"/>
                    <a:pt x="240" y="234"/>
                    <a:pt x="240" y="238"/>
                  </a:cubicBezTo>
                  <a:lnTo>
                    <a:pt x="240" y="281"/>
                  </a:lnTo>
                  <a:close/>
                  <a:moveTo>
                    <a:pt x="240" y="212"/>
                  </a:moveTo>
                  <a:cubicBezTo>
                    <a:pt x="240" y="217"/>
                    <a:pt x="237" y="221"/>
                    <a:pt x="232" y="221"/>
                  </a:cubicBezTo>
                  <a:cubicBezTo>
                    <a:pt x="189" y="221"/>
                    <a:pt x="189" y="221"/>
                    <a:pt x="189" y="221"/>
                  </a:cubicBezTo>
                  <a:cubicBezTo>
                    <a:pt x="184" y="221"/>
                    <a:pt x="181" y="217"/>
                    <a:pt x="181" y="212"/>
                  </a:cubicBezTo>
                  <a:cubicBezTo>
                    <a:pt x="181" y="169"/>
                    <a:pt x="181" y="169"/>
                    <a:pt x="181" y="169"/>
                  </a:cubicBezTo>
                  <a:cubicBezTo>
                    <a:pt x="181" y="165"/>
                    <a:pt x="184" y="161"/>
                    <a:pt x="189" y="161"/>
                  </a:cubicBezTo>
                  <a:cubicBezTo>
                    <a:pt x="232" y="161"/>
                    <a:pt x="232" y="161"/>
                    <a:pt x="232" y="161"/>
                  </a:cubicBezTo>
                  <a:cubicBezTo>
                    <a:pt x="237" y="161"/>
                    <a:pt x="240" y="165"/>
                    <a:pt x="240" y="169"/>
                  </a:cubicBezTo>
                  <a:lnTo>
                    <a:pt x="240" y="212"/>
                  </a:lnTo>
                  <a:close/>
                  <a:moveTo>
                    <a:pt x="314" y="332"/>
                  </a:moveTo>
                  <a:cubicBezTo>
                    <a:pt x="314" y="332"/>
                    <a:pt x="314" y="332"/>
                    <a:pt x="314" y="332"/>
                  </a:cubicBezTo>
                  <a:cubicBezTo>
                    <a:pt x="314" y="421"/>
                    <a:pt x="314" y="421"/>
                    <a:pt x="314" y="421"/>
                  </a:cubicBezTo>
                  <a:cubicBezTo>
                    <a:pt x="314" y="425"/>
                    <a:pt x="311" y="429"/>
                    <a:pt x="306" y="429"/>
                  </a:cubicBezTo>
                  <a:cubicBezTo>
                    <a:pt x="263" y="429"/>
                    <a:pt x="263" y="429"/>
                    <a:pt x="263" y="429"/>
                  </a:cubicBezTo>
                  <a:cubicBezTo>
                    <a:pt x="258" y="429"/>
                    <a:pt x="255" y="425"/>
                    <a:pt x="255" y="42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32"/>
                    <a:pt x="255" y="332"/>
                    <a:pt x="255" y="332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5" y="303"/>
                    <a:pt x="258" y="300"/>
                    <a:pt x="263" y="300"/>
                  </a:cubicBezTo>
                  <a:cubicBezTo>
                    <a:pt x="306" y="300"/>
                    <a:pt x="306" y="300"/>
                    <a:pt x="306" y="300"/>
                  </a:cubicBezTo>
                  <a:cubicBezTo>
                    <a:pt x="311" y="300"/>
                    <a:pt x="314" y="303"/>
                    <a:pt x="314" y="308"/>
                  </a:cubicBezTo>
                  <a:lnTo>
                    <a:pt x="314" y="332"/>
                  </a:lnTo>
                  <a:close/>
                  <a:moveTo>
                    <a:pt x="314" y="281"/>
                  </a:moveTo>
                  <a:cubicBezTo>
                    <a:pt x="314" y="286"/>
                    <a:pt x="311" y="290"/>
                    <a:pt x="306" y="290"/>
                  </a:cubicBezTo>
                  <a:cubicBezTo>
                    <a:pt x="263" y="290"/>
                    <a:pt x="263" y="290"/>
                    <a:pt x="263" y="290"/>
                  </a:cubicBezTo>
                  <a:cubicBezTo>
                    <a:pt x="258" y="290"/>
                    <a:pt x="255" y="286"/>
                    <a:pt x="255" y="281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5" y="234"/>
                    <a:pt x="258" y="230"/>
                    <a:pt x="263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11" y="230"/>
                    <a:pt x="314" y="234"/>
                    <a:pt x="314" y="238"/>
                  </a:cubicBezTo>
                  <a:lnTo>
                    <a:pt x="314" y="281"/>
                  </a:lnTo>
                  <a:close/>
                  <a:moveTo>
                    <a:pt x="314" y="212"/>
                  </a:moveTo>
                  <a:cubicBezTo>
                    <a:pt x="314" y="217"/>
                    <a:pt x="311" y="221"/>
                    <a:pt x="306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58" y="221"/>
                    <a:pt x="255" y="217"/>
                    <a:pt x="255" y="212"/>
                  </a:cubicBezTo>
                  <a:cubicBezTo>
                    <a:pt x="255" y="169"/>
                    <a:pt x="255" y="169"/>
                    <a:pt x="255" y="169"/>
                  </a:cubicBezTo>
                  <a:cubicBezTo>
                    <a:pt x="255" y="165"/>
                    <a:pt x="258" y="161"/>
                    <a:pt x="263" y="161"/>
                  </a:cubicBezTo>
                  <a:cubicBezTo>
                    <a:pt x="306" y="161"/>
                    <a:pt x="306" y="161"/>
                    <a:pt x="306" y="161"/>
                  </a:cubicBezTo>
                  <a:cubicBezTo>
                    <a:pt x="311" y="161"/>
                    <a:pt x="314" y="165"/>
                    <a:pt x="314" y="169"/>
                  </a:cubicBezTo>
                  <a:lnTo>
                    <a:pt x="314" y="212"/>
                  </a:lnTo>
                  <a:close/>
                  <a:moveTo>
                    <a:pt x="323" y="112"/>
                  </a:moveTo>
                  <a:cubicBezTo>
                    <a:pt x="323" y="117"/>
                    <a:pt x="319" y="121"/>
                    <a:pt x="314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0" y="121"/>
                    <a:pt x="26" y="117"/>
                    <a:pt x="26" y="112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6" y="61"/>
                    <a:pt x="30" y="57"/>
                    <a:pt x="35" y="57"/>
                  </a:cubicBezTo>
                  <a:cubicBezTo>
                    <a:pt x="314" y="57"/>
                    <a:pt x="314" y="57"/>
                    <a:pt x="314" y="57"/>
                  </a:cubicBezTo>
                  <a:cubicBezTo>
                    <a:pt x="319" y="57"/>
                    <a:pt x="323" y="61"/>
                    <a:pt x="323" y="66"/>
                  </a:cubicBezTo>
                  <a:lnTo>
                    <a:pt x="323" y="11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21B4F2F8-ED46-4BA4-A9E6-B71E13779A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99212" y="4862248"/>
              <a:ext cx="343902" cy="320040"/>
              <a:chOff x="9839325" y="1808163"/>
              <a:chExt cx="388937" cy="361950"/>
            </a:xfrm>
            <a:solidFill>
              <a:sysClr val="window" lastClr="FFFF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Freeform 8">
                <a:extLst>
                  <a:ext uri="{FF2B5EF4-FFF2-40B4-BE49-F238E27FC236}">
                    <a16:creationId xmlns:a16="http://schemas.microsoft.com/office/drawing/2014/main" id="{3851A340-DFDA-4FBD-ABDF-CE05ACF21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9325" y="1808163"/>
                <a:ext cx="388937" cy="361950"/>
              </a:xfrm>
              <a:custGeom>
                <a:avLst/>
                <a:gdLst>
                  <a:gd name="T0" fmla="*/ 435 w 465"/>
                  <a:gd name="T1" fmla="*/ 431 h 431"/>
                  <a:gd name="T2" fmla="*/ 0 w 465"/>
                  <a:gd name="T3" fmla="*/ 431 h 431"/>
                  <a:gd name="T4" fmla="*/ 0 w 465"/>
                  <a:gd name="T5" fmla="*/ 19 h 431"/>
                  <a:gd name="T6" fmla="*/ 32 w 465"/>
                  <a:gd name="T7" fmla="*/ 19 h 431"/>
                  <a:gd name="T8" fmla="*/ 32 w 465"/>
                  <a:gd name="T9" fmla="*/ 399 h 431"/>
                  <a:gd name="T10" fmla="*/ 435 w 465"/>
                  <a:gd name="T11" fmla="*/ 399 h 431"/>
                  <a:gd name="T12" fmla="*/ 435 w 465"/>
                  <a:gd name="T13" fmla="*/ 431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431">
                    <a:moveTo>
                      <a:pt x="435" y="431"/>
                    </a:moveTo>
                    <a:cubicBezTo>
                      <a:pt x="406" y="431"/>
                      <a:pt x="0" y="431"/>
                      <a:pt x="0" y="431"/>
                    </a:cubicBezTo>
                    <a:cubicBezTo>
                      <a:pt x="0" y="431"/>
                      <a:pt x="0" y="34"/>
                      <a:pt x="0" y="19"/>
                    </a:cubicBezTo>
                    <a:cubicBezTo>
                      <a:pt x="0" y="4"/>
                      <a:pt x="32" y="0"/>
                      <a:pt x="32" y="19"/>
                    </a:cubicBezTo>
                    <a:cubicBezTo>
                      <a:pt x="32" y="38"/>
                      <a:pt x="32" y="399"/>
                      <a:pt x="32" y="399"/>
                    </a:cubicBezTo>
                    <a:cubicBezTo>
                      <a:pt x="32" y="399"/>
                      <a:pt x="413" y="399"/>
                      <a:pt x="435" y="399"/>
                    </a:cubicBezTo>
                    <a:cubicBezTo>
                      <a:pt x="458" y="399"/>
                      <a:pt x="465" y="431"/>
                      <a:pt x="435" y="4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" name="Freeform 9">
                <a:extLst>
                  <a:ext uri="{FF2B5EF4-FFF2-40B4-BE49-F238E27FC236}">
                    <a16:creationId xmlns:a16="http://schemas.microsoft.com/office/drawing/2014/main" id="{FC544D07-27F3-462F-9C2F-6BB4E2196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5363" y="1863725"/>
                <a:ext cx="287337" cy="234950"/>
              </a:xfrm>
              <a:custGeom>
                <a:avLst/>
                <a:gdLst>
                  <a:gd name="T0" fmla="*/ 11 w 343"/>
                  <a:gd name="T1" fmla="*/ 281 h 281"/>
                  <a:gd name="T2" fmla="*/ 6 w 343"/>
                  <a:gd name="T3" fmla="*/ 279 h 281"/>
                  <a:gd name="T4" fmla="*/ 3 w 343"/>
                  <a:gd name="T5" fmla="*/ 266 h 281"/>
                  <a:gd name="T6" fmla="*/ 38 w 343"/>
                  <a:gd name="T7" fmla="*/ 210 h 281"/>
                  <a:gd name="T8" fmla="*/ 51 w 343"/>
                  <a:gd name="T9" fmla="*/ 207 h 281"/>
                  <a:gd name="T10" fmla="*/ 88 w 343"/>
                  <a:gd name="T11" fmla="*/ 229 h 281"/>
                  <a:gd name="T12" fmla="*/ 200 w 343"/>
                  <a:gd name="T13" fmla="*/ 83 h 281"/>
                  <a:gd name="T14" fmla="*/ 210 w 343"/>
                  <a:gd name="T15" fmla="*/ 80 h 281"/>
                  <a:gd name="T16" fmla="*/ 217 w 343"/>
                  <a:gd name="T17" fmla="*/ 86 h 281"/>
                  <a:gd name="T18" fmla="*/ 239 w 343"/>
                  <a:gd name="T19" fmla="*/ 155 h 281"/>
                  <a:gd name="T20" fmla="*/ 324 w 343"/>
                  <a:gd name="T21" fmla="*/ 7 h 281"/>
                  <a:gd name="T22" fmla="*/ 337 w 343"/>
                  <a:gd name="T23" fmla="*/ 3 h 281"/>
                  <a:gd name="T24" fmla="*/ 340 w 343"/>
                  <a:gd name="T25" fmla="*/ 16 h 281"/>
                  <a:gd name="T26" fmla="*/ 245 w 343"/>
                  <a:gd name="T27" fmla="*/ 183 h 281"/>
                  <a:gd name="T28" fmla="*/ 236 w 343"/>
                  <a:gd name="T29" fmla="*/ 188 h 281"/>
                  <a:gd name="T30" fmla="*/ 228 w 343"/>
                  <a:gd name="T31" fmla="*/ 181 h 281"/>
                  <a:gd name="T32" fmla="*/ 204 w 343"/>
                  <a:gd name="T33" fmla="*/ 109 h 281"/>
                  <a:gd name="T34" fmla="*/ 98 w 343"/>
                  <a:gd name="T35" fmla="*/ 247 h 281"/>
                  <a:gd name="T36" fmla="*/ 86 w 343"/>
                  <a:gd name="T37" fmla="*/ 250 h 281"/>
                  <a:gd name="T38" fmla="*/ 49 w 343"/>
                  <a:gd name="T39" fmla="*/ 228 h 281"/>
                  <a:gd name="T40" fmla="*/ 19 w 343"/>
                  <a:gd name="T41" fmla="*/ 276 h 281"/>
                  <a:gd name="T42" fmla="*/ 11 w 343"/>
                  <a:gd name="T43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3" h="281">
                    <a:moveTo>
                      <a:pt x="11" y="281"/>
                    </a:moveTo>
                    <a:cubicBezTo>
                      <a:pt x="9" y="281"/>
                      <a:pt x="7" y="280"/>
                      <a:pt x="6" y="279"/>
                    </a:cubicBezTo>
                    <a:cubicBezTo>
                      <a:pt x="1" y="276"/>
                      <a:pt x="0" y="271"/>
                      <a:pt x="3" y="266"/>
                    </a:cubicBezTo>
                    <a:cubicBezTo>
                      <a:pt x="38" y="210"/>
                      <a:pt x="38" y="210"/>
                      <a:pt x="38" y="210"/>
                    </a:cubicBezTo>
                    <a:cubicBezTo>
                      <a:pt x="41" y="206"/>
                      <a:pt x="46" y="204"/>
                      <a:pt x="51" y="207"/>
                    </a:cubicBezTo>
                    <a:cubicBezTo>
                      <a:pt x="88" y="229"/>
                      <a:pt x="88" y="229"/>
                      <a:pt x="88" y="229"/>
                    </a:cubicBezTo>
                    <a:cubicBezTo>
                      <a:pt x="200" y="83"/>
                      <a:pt x="200" y="83"/>
                      <a:pt x="200" y="83"/>
                    </a:cubicBezTo>
                    <a:cubicBezTo>
                      <a:pt x="203" y="80"/>
                      <a:pt x="206" y="79"/>
                      <a:pt x="210" y="80"/>
                    </a:cubicBezTo>
                    <a:cubicBezTo>
                      <a:pt x="213" y="80"/>
                      <a:pt x="216" y="83"/>
                      <a:pt x="217" y="86"/>
                    </a:cubicBezTo>
                    <a:cubicBezTo>
                      <a:pt x="239" y="155"/>
                      <a:pt x="239" y="155"/>
                      <a:pt x="239" y="155"/>
                    </a:cubicBezTo>
                    <a:cubicBezTo>
                      <a:pt x="324" y="7"/>
                      <a:pt x="324" y="7"/>
                      <a:pt x="324" y="7"/>
                    </a:cubicBezTo>
                    <a:cubicBezTo>
                      <a:pt x="326" y="2"/>
                      <a:pt x="332" y="0"/>
                      <a:pt x="337" y="3"/>
                    </a:cubicBezTo>
                    <a:cubicBezTo>
                      <a:pt x="341" y="6"/>
                      <a:pt x="343" y="11"/>
                      <a:pt x="340" y="16"/>
                    </a:cubicBezTo>
                    <a:cubicBezTo>
                      <a:pt x="245" y="183"/>
                      <a:pt x="245" y="183"/>
                      <a:pt x="245" y="183"/>
                    </a:cubicBezTo>
                    <a:cubicBezTo>
                      <a:pt x="243" y="187"/>
                      <a:pt x="239" y="189"/>
                      <a:pt x="236" y="188"/>
                    </a:cubicBezTo>
                    <a:cubicBezTo>
                      <a:pt x="232" y="188"/>
                      <a:pt x="229" y="185"/>
                      <a:pt x="228" y="181"/>
                    </a:cubicBezTo>
                    <a:cubicBezTo>
                      <a:pt x="204" y="109"/>
                      <a:pt x="204" y="109"/>
                      <a:pt x="204" y="109"/>
                    </a:cubicBezTo>
                    <a:cubicBezTo>
                      <a:pt x="98" y="247"/>
                      <a:pt x="98" y="247"/>
                      <a:pt x="98" y="247"/>
                    </a:cubicBezTo>
                    <a:cubicBezTo>
                      <a:pt x="95" y="251"/>
                      <a:pt x="90" y="252"/>
                      <a:pt x="86" y="250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19" y="276"/>
                      <a:pt x="19" y="276"/>
                      <a:pt x="19" y="276"/>
                    </a:cubicBezTo>
                    <a:cubicBezTo>
                      <a:pt x="17" y="279"/>
                      <a:pt x="14" y="281"/>
                      <a:pt x="11" y="2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761F6536-0A4E-4C9D-BA67-EDFA0BD8B737}"/>
                </a:ext>
              </a:extLst>
            </p:cNvPr>
            <p:cNvGrpSpPr/>
            <p:nvPr/>
          </p:nvGrpSpPr>
          <p:grpSpPr>
            <a:xfrm>
              <a:off x="7008812" y="3383641"/>
              <a:ext cx="304800" cy="320695"/>
              <a:chOff x="9839325" y="762000"/>
              <a:chExt cx="517525" cy="544513"/>
            </a:xfrm>
            <a:solidFill>
              <a:sysClr val="window" lastClr="FFFF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Rectangle 10">
                <a:extLst>
                  <a:ext uri="{FF2B5EF4-FFF2-40B4-BE49-F238E27FC236}">
                    <a16:creationId xmlns:a16="http://schemas.microsoft.com/office/drawing/2014/main" id="{4EB99F35-948F-4A3C-B3FE-D06230BD4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9325" y="1281113"/>
                <a:ext cx="51752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Rectangle 11">
                <a:extLst>
                  <a:ext uri="{FF2B5EF4-FFF2-40B4-BE49-F238E27FC236}">
                    <a16:creationId xmlns:a16="http://schemas.microsoft.com/office/drawing/2014/main" id="{54A3EA85-0421-4618-859B-7EE6C89EB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9963" y="1228725"/>
                <a:ext cx="476250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Freeform 12">
                <a:extLst>
                  <a:ext uri="{FF2B5EF4-FFF2-40B4-BE49-F238E27FC236}">
                    <a16:creationId xmlns:a16="http://schemas.microsoft.com/office/drawing/2014/main" id="{D0140B49-C7B2-482E-ACB4-175765B93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7288" y="969963"/>
                <a:ext cx="101600" cy="230188"/>
              </a:xfrm>
              <a:custGeom>
                <a:avLst/>
                <a:gdLst>
                  <a:gd name="T0" fmla="*/ 64 w 64"/>
                  <a:gd name="T1" fmla="*/ 17 h 145"/>
                  <a:gd name="T2" fmla="*/ 64 w 64"/>
                  <a:gd name="T3" fmla="*/ 0 h 145"/>
                  <a:gd name="T4" fmla="*/ 0 w 64"/>
                  <a:gd name="T5" fmla="*/ 0 h 145"/>
                  <a:gd name="T6" fmla="*/ 0 w 64"/>
                  <a:gd name="T7" fmla="*/ 17 h 145"/>
                  <a:gd name="T8" fmla="*/ 12 w 64"/>
                  <a:gd name="T9" fmla="*/ 17 h 145"/>
                  <a:gd name="T10" fmla="*/ 12 w 64"/>
                  <a:gd name="T11" fmla="*/ 128 h 145"/>
                  <a:gd name="T12" fmla="*/ 0 w 64"/>
                  <a:gd name="T13" fmla="*/ 128 h 145"/>
                  <a:gd name="T14" fmla="*/ 0 w 64"/>
                  <a:gd name="T15" fmla="*/ 145 h 145"/>
                  <a:gd name="T16" fmla="*/ 64 w 64"/>
                  <a:gd name="T17" fmla="*/ 145 h 145"/>
                  <a:gd name="T18" fmla="*/ 64 w 64"/>
                  <a:gd name="T19" fmla="*/ 128 h 145"/>
                  <a:gd name="T20" fmla="*/ 52 w 64"/>
                  <a:gd name="T21" fmla="*/ 128 h 145"/>
                  <a:gd name="T22" fmla="*/ 52 w 64"/>
                  <a:gd name="T23" fmla="*/ 17 h 145"/>
                  <a:gd name="T24" fmla="*/ 64 w 64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45">
                    <a:moveTo>
                      <a:pt x="64" y="17"/>
                    </a:moveTo>
                    <a:lnTo>
                      <a:pt x="64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12" y="17"/>
                    </a:lnTo>
                    <a:lnTo>
                      <a:pt x="12" y="128"/>
                    </a:lnTo>
                    <a:lnTo>
                      <a:pt x="0" y="128"/>
                    </a:lnTo>
                    <a:lnTo>
                      <a:pt x="0" y="145"/>
                    </a:lnTo>
                    <a:lnTo>
                      <a:pt x="64" y="145"/>
                    </a:lnTo>
                    <a:lnTo>
                      <a:pt x="64" y="128"/>
                    </a:lnTo>
                    <a:lnTo>
                      <a:pt x="52" y="128"/>
                    </a:lnTo>
                    <a:lnTo>
                      <a:pt x="52" y="17"/>
                    </a:lnTo>
                    <a:lnTo>
                      <a:pt x="6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Freeform 13">
                <a:extLst>
                  <a:ext uri="{FF2B5EF4-FFF2-40B4-BE49-F238E27FC236}">
                    <a16:creationId xmlns:a16="http://schemas.microsoft.com/office/drawing/2014/main" id="{35877296-D33E-46E3-8C15-EC85BAB27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9688" y="969963"/>
                <a:ext cx="101600" cy="230188"/>
              </a:xfrm>
              <a:custGeom>
                <a:avLst/>
                <a:gdLst>
                  <a:gd name="T0" fmla="*/ 64 w 64"/>
                  <a:gd name="T1" fmla="*/ 17 h 145"/>
                  <a:gd name="T2" fmla="*/ 64 w 64"/>
                  <a:gd name="T3" fmla="*/ 0 h 145"/>
                  <a:gd name="T4" fmla="*/ 0 w 64"/>
                  <a:gd name="T5" fmla="*/ 0 h 145"/>
                  <a:gd name="T6" fmla="*/ 0 w 64"/>
                  <a:gd name="T7" fmla="*/ 17 h 145"/>
                  <a:gd name="T8" fmla="*/ 12 w 64"/>
                  <a:gd name="T9" fmla="*/ 17 h 145"/>
                  <a:gd name="T10" fmla="*/ 12 w 64"/>
                  <a:gd name="T11" fmla="*/ 128 h 145"/>
                  <a:gd name="T12" fmla="*/ 0 w 64"/>
                  <a:gd name="T13" fmla="*/ 128 h 145"/>
                  <a:gd name="T14" fmla="*/ 0 w 64"/>
                  <a:gd name="T15" fmla="*/ 145 h 145"/>
                  <a:gd name="T16" fmla="*/ 64 w 64"/>
                  <a:gd name="T17" fmla="*/ 145 h 145"/>
                  <a:gd name="T18" fmla="*/ 64 w 64"/>
                  <a:gd name="T19" fmla="*/ 128 h 145"/>
                  <a:gd name="T20" fmla="*/ 52 w 64"/>
                  <a:gd name="T21" fmla="*/ 128 h 145"/>
                  <a:gd name="T22" fmla="*/ 52 w 64"/>
                  <a:gd name="T23" fmla="*/ 17 h 145"/>
                  <a:gd name="T24" fmla="*/ 64 w 64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45">
                    <a:moveTo>
                      <a:pt x="64" y="17"/>
                    </a:moveTo>
                    <a:lnTo>
                      <a:pt x="64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12" y="17"/>
                    </a:lnTo>
                    <a:lnTo>
                      <a:pt x="12" y="128"/>
                    </a:lnTo>
                    <a:lnTo>
                      <a:pt x="0" y="128"/>
                    </a:lnTo>
                    <a:lnTo>
                      <a:pt x="0" y="145"/>
                    </a:lnTo>
                    <a:lnTo>
                      <a:pt x="64" y="145"/>
                    </a:lnTo>
                    <a:lnTo>
                      <a:pt x="64" y="128"/>
                    </a:lnTo>
                    <a:lnTo>
                      <a:pt x="52" y="128"/>
                    </a:lnTo>
                    <a:lnTo>
                      <a:pt x="52" y="17"/>
                    </a:lnTo>
                    <a:lnTo>
                      <a:pt x="6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Freeform 14">
                <a:extLst>
                  <a:ext uri="{FF2B5EF4-FFF2-40B4-BE49-F238E27FC236}">
                    <a16:creationId xmlns:a16="http://schemas.microsoft.com/office/drawing/2014/main" id="{CCA29599-8405-4AD1-AD43-7CF42B097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4888" y="969963"/>
                <a:ext cx="101600" cy="230188"/>
              </a:xfrm>
              <a:custGeom>
                <a:avLst/>
                <a:gdLst>
                  <a:gd name="T0" fmla="*/ 64 w 64"/>
                  <a:gd name="T1" fmla="*/ 17 h 145"/>
                  <a:gd name="T2" fmla="*/ 64 w 64"/>
                  <a:gd name="T3" fmla="*/ 0 h 145"/>
                  <a:gd name="T4" fmla="*/ 0 w 64"/>
                  <a:gd name="T5" fmla="*/ 0 h 145"/>
                  <a:gd name="T6" fmla="*/ 0 w 64"/>
                  <a:gd name="T7" fmla="*/ 17 h 145"/>
                  <a:gd name="T8" fmla="*/ 12 w 64"/>
                  <a:gd name="T9" fmla="*/ 17 h 145"/>
                  <a:gd name="T10" fmla="*/ 12 w 64"/>
                  <a:gd name="T11" fmla="*/ 128 h 145"/>
                  <a:gd name="T12" fmla="*/ 0 w 64"/>
                  <a:gd name="T13" fmla="*/ 128 h 145"/>
                  <a:gd name="T14" fmla="*/ 0 w 64"/>
                  <a:gd name="T15" fmla="*/ 145 h 145"/>
                  <a:gd name="T16" fmla="*/ 64 w 64"/>
                  <a:gd name="T17" fmla="*/ 145 h 145"/>
                  <a:gd name="T18" fmla="*/ 64 w 64"/>
                  <a:gd name="T19" fmla="*/ 128 h 145"/>
                  <a:gd name="T20" fmla="*/ 53 w 64"/>
                  <a:gd name="T21" fmla="*/ 128 h 145"/>
                  <a:gd name="T22" fmla="*/ 53 w 64"/>
                  <a:gd name="T23" fmla="*/ 17 h 145"/>
                  <a:gd name="T24" fmla="*/ 64 w 64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45">
                    <a:moveTo>
                      <a:pt x="64" y="17"/>
                    </a:moveTo>
                    <a:lnTo>
                      <a:pt x="64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12" y="17"/>
                    </a:lnTo>
                    <a:lnTo>
                      <a:pt x="12" y="128"/>
                    </a:lnTo>
                    <a:lnTo>
                      <a:pt x="0" y="128"/>
                    </a:lnTo>
                    <a:lnTo>
                      <a:pt x="0" y="145"/>
                    </a:lnTo>
                    <a:lnTo>
                      <a:pt x="64" y="145"/>
                    </a:lnTo>
                    <a:lnTo>
                      <a:pt x="64" y="128"/>
                    </a:lnTo>
                    <a:lnTo>
                      <a:pt x="53" y="128"/>
                    </a:lnTo>
                    <a:lnTo>
                      <a:pt x="53" y="17"/>
                    </a:lnTo>
                    <a:lnTo>
                      <a:pt x="6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Freeform 15">
                <a:extLst>
                  <a:ext uri="{FF2B5EF4-FFF2-40B4-BE49-F238E27FC236}">
                    <a16:creationId xmlns:a16="http://schemas.microsoft.com/office/drawing/2014/main" id="{F41B31BC-7EA4-4556-9275-1346B25F5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9963" y="762000"/>
                <a:ext cx="476250" cy="177800"/>
              </a:xfrm>
              <a:custGeom>
                <a:avLst/>
                <a:gdLst>
                  <a:gd name="T0" fmla="*/ 300 w 300"/>
                  <a:gd name="T1" fmla="*/ 95 h 112"/>
                  <a:gd name="T2" fmla="*/ 150 w 300"/>
                  <a:gd name="T3" fmla="*/ 0 h 112"/>
                  <a:gd name="T4" fmla="*/ 0 w 300"/>
                  <a:gd name="T5" fmla="*/ 95 h 112"/>
                  <a:gd name="T6" fmla="*/ 0 w 300"/>
                  <a:gd name="T7" fmla="*/ 112 h 112"/>
                  <a:gd name="T8" fmla="*/ 300 w 300"/>
                  <a:gd name="T9" fmla="*/ 112 h 112"/>
                  <a:gd name="T10" fmla="*/ 300 w 300"/>
                  <a:gd name="T11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112">
                    <a:moveTo>
                      <a:pt x="300" y="95"/>
                    </a:moveTo>
                    <a:lnTo>
                      <a:pt x="150" y="0"/>
                    </a:lnTo>
                    <a:lnTo>
                      <a:pt x="0" y="95"/>
                    </a:lnTo>
                    <a:lnTo>
                      <a:pt x="0" y="112"/>
                    </a:lnTo>
                    <a:lnTo>
                      <a:pt x="300" y="112"/>
                    </a:lnTo>
                    <a:lnTo>
                      <a:pt x="3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5" name="Freeform 16">
              <a:extLst>
                <a:ext uri="{FF2B5EF4-FFF2-40B4-BE49-F238E27FC236}">
                  <a16:creationId xmlns:a16="http://schemas.microsoft.com/office/drawing/2014/main" id="{DBEB1FA1-D1B6-4A96-89B3-E8B90DFD224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08812" y="4336468"/>
              <a:ext cx="242066" cy="320040"/>
            </a:xfrm>
            <a:custGeom>
              <a:avLst/>
              <a:gdLst>
                <a:gd name="T0" fmla="*/ 0 w 208"/>
                <a:gd name="T1" fmla="*/ 1 h 275"/>
                <a:gd name="T2" fmla="*/ 2 w 208"/>
                <a:gd name="T3" fmla="*/ 275 h 275"/>
                <a:gd name="T4" fmla="*/ 208 w 208"/>
                <a:gd name="T5" fmla="*/ 274 h 275"/>
                <a:gd name="T6" fmla="*/ 207 w 208"/>
                <a:gd name="T7" fmla="*/ 0 h 275"/>
                <a:gd name="T8" fmla="*/ 0 w 208"/>
                <a:gd name="T9" fmla="*/ 1 h 275"/>
                <a:gd name="T10" fmla="*/ 120 w 208"/>
                <a:gd name="T11" fmla="*/ 261 h 275"/>
                <a:gd name="T12" fmla="*/ 92 w 208"/>
                <a:gd name="T13" fmla="*/ 261 h 275"/>
                <a:gd name="T14" fmla="*/ 92 w 208"/>
                <a:gd name="T15" fmla="*/ 241 h 275"/>
                <a:gd name="T16" fmla="*/ 119 w 208"/>
                <a:gd name="T17" fmla="*/ 241 h 275"/>
                <a:gd name="T18" fmla="*/ 120 w 208"/>
                <a:gd name="T19" fmla="*/ 261 h 275"/>
                <a:gd name="T20" fmla="*/ 123 w 208"/>
                <a:gd name="T21" fmla="*/ 172 h 275"/>
                <a:gd name="T22" fmla="*/ 26 w 208"/>
                <a:gd name="T23" fmla="*/ 172 h 275"/>
                <a:gd name="T24" fmla="*/ 26 w 208"/>
                <a:gd name="T25" fmla="*/ 157 h 275"/>
                <a:gd name="T26" fmla="*/ 123 w 208"/>
                <a:gd name="T27" fmla="*/ 156 h 275"/>
                <a:gd name="T28" fmla="*/ 123 w 208"/>
                <a:gd name="T29" fmla="*/ 172 h 275"/>
                <a:gd name="T30" fmla="*/ 183 w 208"/>
                <a:gd name="T31" fmla="*/ 140 h 275"/>
                <a:gd name="T32" fmla="*/ 26 w 208"/>
                <a:gd name="T33" fmla="*/ 141 h 275"/>
                <a:gd name="T34" fmla="*/ 26 w 208"/>
                <a:gd name="T35" fmla="*/ 125 h 275"/>
                <a:gd name="T36" fmla="*/ 183 w 208"/>
                <a:gd name="T37" fmla="*/ 124 h 275"/>
                <a:gd name="T38" fmla="*/ 183 w 208"/>
                <a:gd name="T39" fmla="*/ 140 h 275"/>
                <a:gd name="T40" fmla="*/ 182 w 208"/>
                <a:gd name="T41" fmla="*/ 108 h 275"/>
                <a:gd name="T42" fmla="*/ 26 w 208"/>
                <a:gd name="T43" fmla="*/ 109 h 275"/>
                <a:gd name="T44" fmla="*/ 26 w 208"/>
                <a:gd name="T45" fmla="*/ 93 h 275"/>
                <a:gd name="T46" fmla="*/ 182 w 208"/>
                <a:gd name="T47" fmla="*/ 92 h 275"/>
                <a:gd name="T48" fmla="*/ 182 w 208"/>
                <a:gd name="T49" fmla="*/ 108 h 275"/>
                <a:gd name="T50" fmla="*/ 182 w 208"/>
                <a:gd name="T51" fmla="*/ 76 h 275"/>
                <a:gd name="T52" fmla="*/ 25 w 208"/>
                <a:gd name="T53" fmla="*/ 77 h 275"/>
                <a:gd name="T54" fmla="*/ 25 w 208"/>
                <a:gd name="T55" fmla="*/ 61 h 275"/>
                <a:gd name="T56" fmla="*/ 182 w 208"/>
                <a:gd name="T57" fmla="*/ 60 h 275"/>
                <a:gd name="T58" fmla="*/ 182 w 208"/>
                <a:gd name="T59" fmla="*/ 76 h 275"/>
                <a:gd name="T60" fmla="*/ 182 w 208"/>
                <a:gd name="T61" fmla="*/ 44 h 275"/>
                <a:gd name="T62" fmla="*/ 25 w 208"/>
                <a:gd name="T63" fmla="*/ 45 h 275"/>
                <a:gd name="T64" fmla="*/ 25 w 208"/>
                <a:gd name="T65" fmla="*/ 29 h 275"/>
                <a:gd name="T66" fmla="*/ 182 w 208"/>
                <a:gd name="T67" fmla="*/ 29 h 275"/>
                <a:gd name="T68" fmla="*/ 182 w 208"/>
                <a:gd name="T69" fmla="*/ 4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75">
                  <a:moveTo>
                    <a:pt x="0" y="1"/>
                  </a:moveTo>
                  <a:lnTo>
                    <a:pt x="2" y="275"/>
                  </a:lnTo>
                  <a:lnTo>
                    <a:pt x="208" y="274"/>
                  </a:lnTo>
                  <a:lnTo>
                    <a:pt x="207" y="0"/>
                  </a:lnTo>
                  <a:lnTo>
                    <a:pt x="0" y="1"/>
                  </a:lnTo>
                  <a:close/>
                  <a:moveTo>
                    <a:pt x="120" y="261"/>
                  </a:moveTo>
                  <a:lnTo>
                    <a:pt x="92" y="261"/>
                  </a:lnTo>
                  <a:lnTo>
                    <a:pt x="92" y="241"/>
                  </a:lnTo>
                  <a:lnTo>
                    <a:pt x="119" y="241"/>
                  </a:lnTo>
                  <a:lnTo>
                    <a:pt x="120" y="261"/>
                  </a:lnTo>
                  <a:close/>
                  <a:moveTo>
                    <a:pt x="123" y="172"/>
                  </a:moveTo>
                  <a:lnTo>
                    <a:pt x="26" y="172"/>
                  </a:lnTo>
                  <a:lnTo>
                    <a:pt x="26" y="157"/>
                  </a:lnTo>
                  <a:lnTo>
                    <a:pt x="123" y="156"/>
                  </a:lnTo>
                  <a:lnTo>
                    <a:pt x="123" y="172"/>
                  </a:lnTo>
                  <a:close/>
                  <a:moveTo>
                    <a:pt x="183" y="140"/>
                  </a:moveTo>
                  <a:lnTo>
                    <a:pt x="26" y="141"/>
                  </a:lnTo>
                  <a:lnTo>
                    <a:pt x="26" y="125"/>
                  </a:lnTo>
                  <a:lnTo>
                    <a:pt x="183" y="124"/>
                  </a:lnTo>
                  <a:lnTo>
                    <a:pt x="183" y="140"/>
                  </a:lnTo>
                  <a:close/>
                  <a:moveTo>
                    <a:pt x="182" y="108"/>
                  </a:moveTo>
                  <a:lnTo>
                    <a:pt x="26" y="109"/>
                  </a:lnTo>
                  <a:lnTo>
                    <a:pt x="26" y="93"/>
                  </a:lnTo>
                  <a:lnTo>
                    <a:pt x="182" y="92"/>
                  </a:lnTo>
                  <a:lnTo>
                    <a:pt x="182" y="108"/>
                  </a:lnTo>
                  <a:close/>
                  <a:moveTo>
                    <a:pt x="182" y="76"/>
                  </a:moveTo>
                  <a:lnTo>
                    <a:pt x="25" y="77"/>
                  </a:lnTo>
                  <a:lnTo>
                    <a:pt x="25" y="61"/>
                  </a:lnTo>
                  <a:lnTo>
                    <a:pt x="182" y="60"/>
                  </a:lnTo>
                  <a:lnTo>
                    <a:pt x="182" y="76"/>
                  </a:lnTo>
                  <a:close/>
                  <a:moveTo>
                    <a:pt x="182" y="44"/>
                  </a:moveTo>
                  <a:lnTo>
                    <a:pt x="25" y="45"/>
                  </a:lnTo>
                  <a:lnTo>
                    <a:pt x="25" y="29"/>
                  </a:lnTo>
                  <a:lnTo>
                    <a:pt x="182" y="29"/>
                  </a:lnTo>
                  <a:lnTo>
                    <a:pt x="182" y="4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7">
              <a:extLst>
                <a:ext uri="{FF2B5EF4-FFF2-40B4-BE49-F238E27FC236}">
                  <a16:creationId xmlns:a16="http://schemas.microsoft.com/office/drawing/2014/main" id="{434DDDE4-5891-44E8-BE44-AC5722523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4812" y="2920790"/>
              <a:ext cx="304799" cy="271037"/>
            </a:xfrm>
            <a:custGeom>
              <a:avLst/>
              <a:gdLst>
                <a:gd name="T0" fmla="*/ 567 w 614"/>
                <a:gd name="T1" fmla="*/ 109 h 547"/>
                <a:gd name="T2" fmla="*/ 475 w 614"/>
                <a:gd name="T3" fmla="*/ 94 h 547"/>
                <a:gd name="T4" fmla="*/ 472 w 614"/>
                <a:gd name="T5" fmla="*/ 67 h 547"/>
                <a:gd name="T6" fmla="*/ 471 w 614"/>
                <a:gd name="T7" fmla="*/ 67 h 547"/>
                <a:gd name="T8" fmla="*/ 505 w 614"/>
                <a:gd name="T9" fmla="*/ 33 h 547"/>
                <a:gd name="T10" fmla="*/ 471 w 614"/>
                <a:gd name="T11" fmla="*/ 0 h 547"/>
                <a:gd name="T12" fmla="*/ 129 w 614"/>
                <a:gd name="T13" fmla="*/ 0 h 547"/>
                <a:gd name="T14" fmla="*/ 96 w 614"/>
                <a:gd name="T15" fmla="*/ 33 h 547"/>
                <a:gd name="T16" fmla="*/ 129 w 614"/>
                <a:gd name="T17" fmla="*/ 67 h 547"/>
                <a:gd name="T18" fmla="*/ 128 w 614"/>
                <a:gd name="T19" fmla="*/ 67 h 547"/>
                <a:gd name="T20" fmla="*/ 125 w 614"/>
                <a:gd name="T21" fmla="*/ 90 h 547"/>
                <a:gd name="T22" fmla="*/ 48 w 614"/>
                <a:gd name="T23" fmla="*/ 107 h 547"/>
                <a:gd name="T24" fmla="*/ 10 w 614"/>
                <a:gd name="T25" fmla="*/ 206 h 547"/>
                <a:gd name="T26" fmla="*/ 170 w 614"/>
                <a:gd name="T27" fmla="*/ 291 h 547"/>
                <a:gd name="T28" fmla="*/ 243 w 614"/>
                <a:gd name="T29" fmla="*/ 362 h 547"/>
                <a:gd name="T30" fmla="*/ 243 w 614"/>
                <a:gd name="T31" fmla="*/ 476 h 547"/>
                <a:gd name="T32" fmla="*/ 212 w 614"/>
                <a:gd name="T33" fmla="*/ 476 h 547"/>
                <a:gd name="T34" fmla="*/ 177 w 614"/>
                <a:gd name="T35" fmla="*/ 511 h 547"/>
                <a:gd name="T36" fmla="*/ 212 w 614"/>
                <a:gd name="T37" fmla="*/ 547 h 547"/>
                <a:gd name="T38" fmla="*/ 388 w 614"/>
                <a:gd name="T39" fmla="*/ 547 h 547"/>
                <a:gd name="T40" fmla="*/ 424 w 614"/>
                <a:gd name="T41" fmla="*/ 511 h 547"/>
                <a:gd name="T42" fmla="*/ 388 w 614"/>
                <a:gd name="T43" fmla="*/ 476 h 547"/>
                <a:gd name="T44" fmla="*/ 357 w 614"/>
                <a:gd name="T45" fmla="*/ 476 h 547"/>
                <a:gd name="T46" fmla="*/ 357 w 614"/>
                <a:gd name="T47" fmla="*/ 362 h 547"/>
                <a:gd name="T48" fmla="*/ 425 w 614"/>
                <a:gd name="T49" fmla="*/ 300 h 547"/>
                <a:gd name="T50" fmla="*/ 593 w 614"/>
                <a:gd name="T51" fmla="*/ 209 h 547"/>
                <a:gd name="T52" fmla="*/ 567 w 614"/>
                <a:gd name="T53" fmla="*/ 109 h 547"/>
                <a:gd name="T54" fmla="*/ 64 w 614"/>
                <a:gd name="T55" fmla="*/ 197 h 547"/>
                <a:gd name="T56" fmla="*/ 77 w 614"/>
                <a:gd name="T57" fmla="*/ 151 h 547"/>
                <a:gd name="T58" fmla="*/ 125 w 614"/>
                <a:gd name="T59" fmla="*/ 142 h 547"/>
                <a:gd name="T60" fmla="*/ 144 w 614"/>
                <a:gd name="T61" fmla="*/ 236 h 547"/>
                <a:gd name="T62" fmla="*/ 64 w 614"/>
                <a:gd name="T63" fmla="*/ 197 h 547"/>
                <a:gd name="T64" fmla="*/ 299 w 614"/>
                <a:gd name="T65" fmla="*/ 266 h 547"/>
                <a:gd name="T66" fmla="*/ 223 w 614"/>
                <a:gd name="T67" fmla="*/ 190 h 547"/>
                <a:gd name="T68" fmla="*/ 299 w 614"/>
                <a:gd name="T69" fmla="*/ 114 h 547"/>
                <a:gd name="T70" fmla="*/ 375 w 614"/>
                <a:gd name="T71" fmla="*/ 190 h 547"/>
                <a:gd name="T72" fmla="*/ 299 w 614"/>
                <a:gd name="T73" fmla="*/ 266 h 547"/>
                <a:gd name="T74" fmla="*/ 536 w 614"/>
                <a:gd name="T75" fmla="*/ 197 h 547"/>
                <a:gd name="T76" fmla="*/ 456 w 614"/>
                <a:gd name="T77" fmla="*/ 237 h 547"/>
                <a:gd name="T78" fmla="*/ 475 w 614"/>
                <a:gd name="T79" fmla="*/ 148 h 547"/>
                <a:gd name="T80" fmla="*/ 542 w 614"/>
                <a:gd name="T81" fmla="*/ 156 h 547"/>
                <a:gd name="T82" fmla="*/ 536 w 614"/>
                <a:gd name="T83" fmla="*/ 19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4" h="547">
                  <a:moveTo>
                    <a:pt x="567" y="109"/>
                  </a:moveTo>
                  <a:cubicBezTo>
                    <a:pt x="543" y="93"/>
                    <a:pt x="506" y="88"/>
                    <a:pt x="475" y="94"/>
                  </a:cubicBezTo>
                  <a:cubicBezTo>
                    <a:pt x="475" y="85"/>
                    <a:pt x="474" y="76"/>
                    <a:pt x="472" y="67"/>
                  </a:cubicBezTo>
                  <a:cubicBezTo>
                    <a:pt x="471" y="67"/>
                    <a:pt x="471" y="67"/>
                    <a:pt x="471" y="67"/>
                  </a:cubicBezTo>
                  <a:cubicBezTo>
                    <a:pt x="490" y="67"/>
                    <a:pt x="505" y="52"/>
                    <a:pt x="505" y="33"/>
                  </a:cubicBezTo>
                  <a:cubicBezTo>
                    <a:pt x="505" y="15"/>
                    <a:pt x="490" y="0"/>
                    <a:pt x="471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1" y="0"/>
                    <a:pt x="96" y="15"/>
                    <a:pt x="96" y="33"/>
                  </a:cubicBezTo>
                  <a:cubicBezTo>
                    <a:pt x="96" y="52"/>
                    <a:pt x="111" y="67"/>
                    <a:pt x="129" y="67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27" y="74"/>
                    <a:pt x="126" y="82"/>
                    <a:pt x="125" y="90"/>
                  </a:cubicBezTo>
                  <a:cubicBezTo>
                    <a:pt x="99" y="93"/>
                    <a:pt x="72" y="96"/>
                    <a:pt x="48" y="107"/>
                  </a:cubicBezTo>
                  <a:cubicBezTo>
                    <a:pt x="11" y="124"/>
                    <a:pt x="0" y="169"/>
                    <a:pt x="10" y="206"/>
                  </a:cubicBezTo>
                  <a:cubicBezTo>
                    <a:pt x="29" y="267"/>
                    <a:pt x="109" y="287"/>
                    <a:pt x="170" y="291"/>
                  </a:cubicBezTo>
                  <a:cubicBezTo>
                    <a:pt x="190" y="323"/>
                    <a:pt x="215" y="348"/>
                    <a:pt x="243" y="362"/>
                  </a:cubicBezTo>
                  <a:cubicBezTo>
                    <a:pt x="243" y="476"/>
                    <a:pt x="243" y="476"/>
                    <a:pt x="243" y="476"/>
                  </a:cubicBezTo>
                  <a:cubicBezTo>
                    <a:pt x="212" y="476"/>
                    <a:pt x="212" y="476"/>
                    <a:pt x="212" y="476"/>
                  </a:cubicBezTo>
                  <a:cubicBezTo>
                    <a:pt x="193" y="476"/>
                    <a:pt x="177" y="492"/>
                    <a:pt x="177" y="511"/>
                  </a:cubicBezTo>
                  <a:cubicBezTo>
                    <a:pt x="177" y="531"/>
                    <a:pt x="193" y="547"/>
                    <a:pt x="212" y="547"/>
                  </a:cubicBezTo>
                  <a:cubicBezTo>
                    <a:pt x="388" y="547"/>
                    <a:pt x="388" y="547"/>
                    <a:pt x="388" y="547"/>
                  </a:cubicBezTo>
                  <a:cubicBezTo>
                    <a:pt x="408" y="547"/>
                    <a:pt x="424" y="531"/>
                    <a:pt x="424" y="511"/>
                  </a:cubicBezTo>
                  <a:cubicBezTo>
                    <a:pt x="424" y="492"/>
                    <a:pt x="408" y="476"/>
                    <a:pt x="388" y="476"/>
                  </a:cubicBezTo>
                  <a:cubicBezTo>
                    <a:pt x="357" y="476"/>
                    <a:pt x="357" y="476"/>
                    <a:pt x="357" y="476"/>
                  </a:cubicBezTo>
                  <a:cubicBezTo>
                    <a:pt x="357" y="362"/>
                    <a:pt x="357" y="362"/>
                    <a:pt x="357" y="362"/>
                  </a:cubicBezTo>
                  <a:cubicBezTo>
                    <a:pt x="383" y="349"/>
                    <a:pt x="406" y="327"/>
                    <a:pt x="425" y="300"/>
                  </a:cubicBezTo>
                  <a:cubicBezTo>
                    <a:pt x="484" y="285"/>
                    <a:pt x="560" y="263"/>
                    <a:pt x="593" y="209"/>
                  </a:cubicBezTo>
                  <a:cubicBezTo>
                    <a:pt x="614" y="176"/>
                    <a:pt x="598" y="129"/>
                    <a:pt x="567" y="109"/>
                  </a:cubicBezTo>
                  <a:close/>
                  <a:moveTo>
                    <a:pt x="64" y="197"/>
                  </a:moveTo>
                  <a:cubicBezTo>
                    <a:pt x="53" y="181"/>
                    <a:pt x="58" y="158"/>
                    <a:pt x="77" y="151"/>
                  </a:cubicBezTo>
                  <a:cubicBezTo>
                    <a:pt x="92" y="145"/>
                    <a:pt x="108" y="143"/>
                    <a:pt x="125" y="142"/>
                  </a:cubicBezTo>
                  <a:cubicBezTo>
                    <a:pt x="127" y="176"/>
                    <a:pt x="134" y="208"/>
                    <a:pt x="144" y="236"/>
                  </a:cubicBezTo>
                  <a:cubicBezTo>
                    <a:pt x="112" y="232"/>
                    <a:pt x="80" y="221"/>
                    <a:pt x="64" y="197"/>
                  </a:cubicBezTo>
                  <a:close/>
                  <a:moveTo>
                    <a:pt x="299" y="266"/>
                  </a:moveTo>
                  <a:cubicBezTo>
                    <a:pt x="257" y="266"/>
                    <a:pt x="223" y="232"/>
                    <a:pt x="223" y="190"/>
                  </a:cubicBezTo>
                  <a:cubicBezTo>
                    <a:pt x="223" y="148"/>
                    <a:pt x="257" y="114"/>
                    <a:pt x="299" y="114"/>
                  </a:cubicBezTo>
                  <a:cubicBezTo>
                    <a:pt x="341" y="114"/>
                    <a:pt x="375" y="148"/>
                    <a:pt x="375" y="190"/>
                  </a:cubicBezTo>
                  <a:cubicBezTo>
                    <a:pt x="375" y="232"/>
                    <a:pt x="341" y="266"/>
                    <a:pt x="299" y="266"/>
                  </a:cubicBezTo>
                  <a:close/>
                  <a:moveTo>
                    <a:pt x="536" y="197"/>
                  </a:moveTo>
                  <a:cubicBezTo>
                    <a:pt x="514" y="216"/>
                    <a:pt x="485" y="228"/>
                    <a:pt x="456" y="237"/>
                  </a:cubicBezTo>
                  <a:cubicBezTo>
                    <a:pt x="466" y="210"/>
                    <a:pt x="472" y="180"/>
                    <a:pt x="475" y="148"/>
                  </a:cubicBezTo>
                  <a:cubicBezTo>
                    <a:pt x="494" y="141"/>
                    <a:pt x="528" y="142"/>
                    <a:pt x="542" y="156"/>
                  </a:cubicBezTo>
                  <a:cubicBezTo>
                    <a:pt x="557" y="172"/>
                    <a:pt x="550" y="184"/>
                    <a:pt x="536" y="197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C402A04-763A-45BA-8045-E0D3A6A626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51412" y="4336468"/>
              <a:ext cx="320039" cy="320040"/>
              <a:chOff x="10693400" y="869950"/>
              <a:chExt cx="411162" cy="411163"/>
            </a:xfrm>
            <a:solidFill>
              <a:sysClr val="window" lastClr="FFFFFF"/>
            </a:solidFill>
          </p:grpSpPr>
          <p:sp>
            <p:nvSpPr>
              <p:cNvPr id="198" name="Freeform 18">
                <a:extLst>
                  <a:ext uri="{FF2B5EF4-FFF2-40B4-BE49-F238E27FC236}">
                    <a16:creationId xmlns:a16="http://schemas.microsoft.com/office/drawing/2014/main" id="{8B63AC8E-2B9B-4DC9-9616-0D4B5C8AD1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93400" y="869950"/>
                <a:ext cx="411162" cy="411163"/>
              </a:xfrm>
              <a:custGeom>
                <a:avLst/>
                <a:gdLst>
                  <a:gd name="T0" fmla="*/ 246 w 491"/>
                  <a:gd name="T1" fmla="*/ 0 h 491"/>
                  <a:gd name="T2" fmla="*/ 0 w 491"/>
                  <a:gd name="T3" fmla="*/ 245 h 491"/>
                  <a:gd name="T4" fmla="*/ 246 w 491"/>
                  <a:gd name="T5" fmla="*/ 491 h 491"/>
                  <a:gd name="T6" fmla="*/ 491 w 491"/>
                  <a:gd name="T7" fmla="*/ 245 h 491"/>
                  <a:gd name="T8" fmla="*/ 246 w 491"/>
                  <a:gd name="T9" fmla="*/ 0 h 491"/>
                  <a:gd name="T10" fmla="*/ 276 w 491"/>
                  <a:gd name="T11" fmla="*/ 447 h 491"/>
                  <a:gd name="T12" fmla="*/ 246 w 491"/>
                  <a:gd name="T13" fmla="*/ 426 h 491"/>
                  <a:gd name="T14" fmla="*/ 215 w 491"/>
                  <a:gd name="T15" fmla="*/ 447 h 491"/>
                  <a:gd name="T16" fmla="*/ 44 w 491"/>
                  <a:gd name="T17" fmla="*/ 276 h 491"/>
                  <a:gd name="T18" fmla="*/ 65 w 491"/>
                  <a:gd name="T19" fmla="*/ 245 h 491"/>
                  <a:gd name="T20" fmla="*/ 44 w 491"/>
                  <a:gd name="T21" fmla="*/ 215 h 491"/>
                  <a:gd name="T22" fmla="*/ 215 w 491"/>
                  <a:gd name="T23" fmla="*/ 44 h 491"/>
                  <a:gd name="T24" fmla="*/ 246 w 491"/>
                  <a:gd name="T25" fmla="*/ 65 h 491"/>
                  <a:gd name="T26" fmla="*/ 276 w 491"/>
                  <a:gd name="T27" fmla="*/ 44 h 491"/>
                  <a:gd name="T28" fmla="*/ 447 w 491"/>
                  <a:gd name="T29" fmla="*/ 215 h 491"/>
                  <a:gd name="T30" fmla="*/ 426 w 491"/>
                  <a:gd name="T31" fmla="*/ 245 h 491"/>
                  <a:gd name="T32" fmla="*/ 447 w 491"/>
                  <a:gd name="T33" fmla="*/ 276 h 491"/>
                  <a:gd name="T34" fmla="*/ 276 w 491"/>
                  <a:gd name="T35" fmla="*/ 447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1" h="491">
                    <a:moveTo>
                      <a:pt x="246" y="0"/>
                    </a:moveTo>
                    <a:cubicBezTo>
                      <a:pt x="110" y="0"/>
                      <a:pt x="0" y="110"/>
                      <a:pt x="0" y="245"/>
                    </a:cubicBezTo>
                    <a:cubicBezTo>
                      <a:pt x="0" y="381"/>
                      <a:pt x="110" y="491"/>
                      <a:pt x="246" y="491"/>
                    </a:cubicBezTo>
                    <a:cubicBezTo>
                      <a:pt x="381" y="491"/>
                      <a:pt x="491" y="381"/>
                      <a:pt x="491" y="245"/>
                    </a:cubicBezTo>
                    <a:cubicBezTo>
                      <a:pt x="491" y="110"/>
                      <a:pt x="381" y="0"/>
                      <a:pt x="246" y="0"/>
                    </a:cubicBezTo>
                    <a:close/>
                    <a:moveTo>
                      <a:pt x="276" y="447"/>
                    </a:moveTo>
                    <a:cubicBezTo>
                      <a:pt x="271" y="435"/>
                      <a:pt x="259" y="426"/>
                      <a:pt x="246" y="426"/>
                    </a:cubicBezTo>
                    <a:cubicBezTo>
                      <a:pt x="232" y="426"/>
                      <a:pt x="220" y="435"/>
                      <a:pt x="215" y="447"/>
                    </a:cubicBezTo>
                    <a:cubicBezTo>
                      <a:pt x="127" y="434"/>
                      <a:pt x="57" y="364"/>
                      <a:pt x="44" y="276"/>
                    </a:cubicBezTo>
                    <a:cubicBezTo>
                      <a:pt x="56" y="271"/>
                      <a:pt x="65" y="259"/>
                      <a:pt x="65" y="245"/>
                    </a:cubicBezTo>
                    <a:cubicBezTo>
                      <a:pt x="65" y="232"/>
                      <a:pt x="56" y="220"/>
                      <a:pt x="44" y="215"/>
                    </a:cubicBezTo>
                    <a:cubicBezTo>
                      <a:pt x="57" y="127"/>
                      <a:pt x="127" y="57"/>
                      <a:pt x="215" y="44"/>
                    </a:cubicBezTo>
                    <a:cubicBezTo>
                      <a:pt x="220" y="56"/>
                      <a:pt x="232" y="65"/>
                      <a:pt x="246" y="65"/>
                    </a:cubicBezTo>
                    <a:cubicBezTo>
                      <a:pt x="259" y="65"/>
                      <a:pt x="271" y="56"/>
                      <a:pt x="276" y="44"/>
                    </a:cubicBezTo>
                    <a:cubicBezTo>
                      <a:pt x="364" y="57"/>
                      <a:pt x="434" y="127"/>
                      <a:pt x="447" y="215"/>
                    </a:cubicBezTo>
                    <a:cubicBezTo>
                      <a:pt x="435" y="220"/>
                      <a:pt x="426" y="232"/>
                      <a:pt x="426" y="245"/>
                    </a:cubicBezTo>
                    <a:cubicBezTo>
                      <a:pt x="426" y="259"/>
                      <a:pt x="435" y="271"/>
                      <a:pt x="447" y="276"/>
                    </a:cubicBezTo>
                    <a:cubicBezTo>
                      <a:pt x="434" y="364"/>
                      <a:pt x="364" y="434"/>
                      <a:pt x="276" y="4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Freeform 19">
                <a:extLst>
                  <a:ext uri="{FF2B5EF4-FFF2-40B4-BE49-F238E27FC236}">
                    <a16:creationId xmlns:a16="http://schemas.microsoft.com/office/drawing/2014/main" id="{4B3A6BBA-C50F-42E8-AD4A-8ABE09A97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9600" y="1000125"/>
                <a:ext cx="206375" cy="107950"/>
              </a:xfrm>
              <a:custGeom>
                <a:avLst/>
                <a:gdLst>
                  <a:gd name="T0" fmla="*/ 228 w 245"/>
                  <a:gd name="T1" fmla="*/ 0 h 129"/>
                  <a:gd name="T2" fmla="*/ 171 w 245"/>
                  <a:gd name="T3" fmla="*/ 56 h 129"/>
                  <a:gd name="T4" fmla="*/ 155 w 245"/>
                  <a:gd name="T5" fmla="*/ 52 h 129"/>
                  <a:gd name="T6" fmla="*/ 118 w 245"/>
                  <a:gd name="T7" fmla="*/ 78 h 129"/>
                  <a:gd name="T8" fmla="*/ 0 w 245"/>
                  <a:gd name="T9" fmla="*/ 78 h 129"/>
                  <a:gd name="T10" fmla="*/ 0 w 245"/>
                  <a:gd name="T11" fmla="*/ 103 h 129"/>
                  <a:gd name="T12" fmla="*/ 118 w 245"/>
                  <a:gd name="T13" fmla="*/ 103 h 129"/>
                  <a:gd name="T14" fmla="*/ 155 w 245"/>
                  <a:gd name="T15" fmla="*/ 129 h 129"/>
                  <a:gd name="T16" fmla="*/ 193 w 245"/>
                  <a:gd name="T17" fmla="*/ 90 h 129"/>
                  <a:gd name="T18" fmla="*/ 189 w 245"/>
                  <a:gd name="T19" fmla="*/ 74 h 129"/>
                  <a:gd name="T20" fmla="*/ 245 w 245"/>
                  <a:gd name="T21" fmla="*/ 17 h 129"/>
                  <a:gd name="T22" fmla="*/ 228 w 245"/>
                  <a:gd name="T2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129">
                    <a:moveTo>
                      <a:pt x="228" y="0"/>
                    </a:moveTo>
                    <a:cubicBezTo>
                      <a:pt x="171" y="56"/>
                      <a:pt x="171" y="56"/>
                      <a:pt x="171" y="56"/>
                    </a:cubicBezTo>
                    <a:cubicBezTo>
                      <a:pt x="166" y="54"/>
                      <a:pt x="161" y="52"/>
                      <a:pt x="155" y="52"/>
                    </a:cubicBezTo>
                    <a:cubicBezTo>
                      <a:pt x="138" y="52"/>
                      <a:pt x="124" y="63"/>
                      <a:pt x="118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24" y="118"/>
                      <a:pt x="138" y="129"/>
                      <a:pt x="155" y="129"/>
                    </a:cubicBezTo>
                    <a:cubicBezTo>
                      <a:pt x="176" y="129"/>
                      <a:pt x="193" y="112"/>
                      <a:pt x="193" y="90"/>
                    </a:cubicBezTo>
                    <a:cubicBezTo>
                      <a:pt x="193" y="84"/>
                      <a:pt x="191" y="79"/>
                      <a:pt x="189" y="74"/>
                    </a:cubicBezTo>
                    <a:cubicBezTo>
                      <a:pt x="245" y="17"/>
                      <a:pt x="245" y="17"/>
                      <a:pt x="245" y="17"/>
                    </a:cubicBezTo>
                    <a:lnTo>
                      <a:pt x="2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C1B7EBD6-98D3-498D-966C-415E47B43CC8}" vid="{D1DB339A-4011-4E0F-B6C0-319F78AEB0BA}"/>
    </a:ext>
  </a:extLst>
</a:theme>
</file>

<file path=ppt/theme/theme2.xml><?xml version="1.0" encoding="utf-8"?>
<a:theme xmlns:a="http://schemas.openxmlformats.org/drawingml/2006/main" name="1_Office Theme">
  <a:themeElements>
    <a:clrScheme name="Custom 21">
      <a:dk1>
        <a:sysClr val="windowText" lastClr="000000"/>
      </a:dk1>
      <a:lt1>
        <a:sysClr val="window" lastClr="FFFFFF"/>
      </a:lt1>
      <a:dk2>
        <a:srgbClr val="1F497D"/>
      </a:dk2>
      <a:lt2>
        <a:srgbClr val="DDC9AB"/>
      </a:lt2>
      <a:accent1>
        <a:srgbClr val="147892"/>
      </a:accent1>
      <a:accent2>
        <a:srgbClr val="39A0C8"/>
      </a:accent2>
      <a:accent3>
        <a:srgbClr val="6EA942"/>
      </a:accent3>
      <a:accent4>
        <a:srgbClr val="F3B61B"/>
      </a:accent4>
      <a:accent5>
        <a:srgbClr val="F16523"/>
      </a:accent5>
      <a:accent6>
        <a:srgbClr val="CA245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1">
    <a:dk1>
      <a:sysClr val="windowText" lastClr="000000"/>
    </a:dk1>
    <a:lt1>
      <a:sysClr val="window" lastClr="FFFFFF"/>
    </a:lt1>
    <a:dk2>
      <a:srgbClr val="1F497D"/>
    </a:dk2>
    <a:lt2>
      <a:srgbClr val="DDC9AB"/>
    </a:lt2>
    <a:accent1>
      <a:srgbClr val="147892"/>
    </a:accent1>
    <a:accent2>
      <a:srgbClr val="39A0C8"/>
    </a:accent2>
    <a:accent3>
      <a:srgbClr val="6EA942"/>
    </a:accent3>
    <a:accent4>
      <a:srgbClr val="F3B61B"/>
    </a:accent4>
    <a:accent5>
      <a:srgbClr val="F16523"/>
    </a:accent5>
    <a:accent6>
      <a:srgbClr val="CA2453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21">
    <a:dk1>
      <a:sysClr val="windowText" lastClr="000000"/>
    </a:dk1>
    <a:lt1>
      <a:sysClr val="window" lastClr="FFFFFF"/>
    </a:lt1>
    <a:dk2>
      <a:srgbClr val="1F497D"/>
    </a:dk2>
    <a:lt2>
      <a:srgbClr val="DDC9AB"/>
    </a:lt2>
    <a:accent1>
      <a:srgbClr val="147892"/>
    </a:accent1>
    <a:accent2>
      <a:srgbClr val="39A0C8"/>
    </a:accent2>
    <a:accent3>
      <a:srgbClr val="6EA942"/>
    </a:accent3>
    <a:accent4>
      <a:srgbClr val="F3B61B"/>
    </a:accent4>
    <a:accent5>
      <a:srgbClr val="F16523"/>
    </a:accent5>
    <a:accent6>
      <a:srgbClr val="CA2453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21">
    <a:dk1>
      <a:sysClr val="windowText" lastClr="000000"/>
    </a:dk1>
    <a:lt1>
      <a:sysClr val="window" lastClr="FFFFFF"/>
    </a:lt1>
    <a:dk2>
      <a:srgbClr val="1F497D"/>
    </a:dk2>
    <a:lt2>
      <a:srgbClr val="DDC9AB"/>
    </a:lt2>
    <a:accent1>
      <a:srgbClr val="147892"/>
    </a:accent1>
    <a:accent2>
      <a:srgbClr val="39A0C8"/>
    </a:accent2>
    <a:accent3>
      <a:srgbClr val="6EA942"/>
    </a:accent3>
    <a:accent4>
      <a:srgbClr val="F3B61B"/>
    </a:accent4>
    <a:accent5>
      <a:srgbClr val="F16523"/>
    </a:accent5>
    <a:accent6>
      <a:srgbClr val="CA2453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Custom 21">
    <a:dk1>
      <a:sysClr val="windowText" lastClr="000000"/>
    </a:dk1>
    <a:lt1>
      <a:sysClr val="window" lastClr="FFFFFF"/>
    </a:lt1>
    <a:dk2>
      <a:srgbClr val="1F497D"/>
    </a:dk2>
    <a:lt2>
      <a:srgbClr val="DDC9AB"/>
    </a:lt2>
    <a:accent1>
      <a:srgbClr val="147892"/>
    </a:accent1>
    <a:accent2>
      <a:srgbClr val="39A0C8"/>
    </a:accent2>
    <a:accent3>
      <a:srgbClr val="6EA942"/>
    </a:accent3>
    <a:accent4>
      <a:srgbClr val="F3B61B"/>
    </a:accent4>
    <a:accent5>
      <a:srgbClr val="F16523"/>
    </a:accent5>
    <a:accent6>
      <a:srgbClr val="CA2453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113</TotalTime>
  <Words>553</Words>
  <Application>Microsoft Office PowerPoint</Application>
  <PresentationFormat>Custom</PresentationFormat>
  <Paragraphs>83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2_Office Theme</vt:lpstr>
      <vt:lpstr>8 Step Origami Diagram for PowerPoint</vt:lpstr>
      <vt:lpstr>8 Step Origami Diagram for PowerPoint</vt:lpstr>
      <vt:lpstr>8 Step Origami Diagram for PowerPoint</vt:lpstr>
      <vt:lpstr>8 Step Origami Diagram for PowerPoint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Munna</dc:creator>
  <cp:lastModifiedBy>FTM</cp:lastModifiedBy>
  <cp:revision>12</cp:revision>
  <dcterms:created xsi:type="dcterms:W3CDTF">2016-10-30T13:33:29Z</dcterms:created>
  <dcterms:modified xsi:type="dcterms:W3CDTF">2018-06-08T16:57:40Z</dcterms:modified>
</cp:coreProperties>
</file>