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7"/>
  </p:notesMasterIdLst>
  <p:sldIdLst>
    <p:sldId id="276" r:id="rId3"/>
    <p:sldId id="277" r:id="rId4"/>
    <p:sldId id="279" r:id="rId5"/>
    <p:sldId id="26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DCFF"/>
    <a:srgbClr val="407C68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68" d="100"/>
          <a:sy n="68" d="100"/>
        </p:scale>
        <p:origin x="624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6/15/2018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743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8" y="1122363"/>
            <a:ext cx="9141619" cy="2387600"/>
          </a:xfrm>
        </p:spPr>
        <p:txBody>
          <a:bodyPr anchor="b"/>
          <a:lstStyle>
            <a:lvl1pPr algn="ctr">
              <a:defRPr sz="598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8" y="3602038"/>
            <a:ext cx="9141619" cy="1655762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378" indent="0" algn="ctr">
              <a:buNone/>
              <a:defRPr sz="1994"/>
            </a:lvl2pPr>
            <a:lvl3pPr marL="912756" indent="0" algn="ctr">
              <a:buNone/>
              <a:defRPr sz="1794"/>
            </a:lvl3pPr>
            <a:lvl4pPr marL="1369134" indent="0" algn="ctr">
              <a:buNone/>
              <a:defRPr sz="1600"/>
            </a:lvl4pPr>
            <a:lvl5pPr marL="1825511" indent="0" algn="ctr">
              <a:buNone/>
              <a:defRPr sz="1600"/>
            </a:lvl5pPr>
            <a:lvl6pPr marL="2281888" indent="0" algn="ctr">
              <a:buNone/>
              <a:defRPr sz="1600"/>
            </a:lvl6pPr>
            <a:lvl7pPr marL="2738266" indent="0" algn="ctr">
              <a:buNone/>
              <a:defRPr sz="1600"/>
            </a:lvl7pPr>
            <a:lvl8pPr marL="3194643" indent="0" algn="ctr">
              <a:buNone/>
              <a:defRPr sz="1600"/>
            </a:lvl8pPr>
            <a:lvl9pPr marL="365102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32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22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49"/>
            <a:ext cx="10512862" cy="2852737"/>
          </a:xfrm>
        </p:spPr>
        <p:txBody>
          <a:bodyPr anchor="b"/>
          <a:lstStyle>
            <a:lvl1pPr>
              <a:defRPr sz="598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74"/>
            <a:ext cx="10512862" cy="150018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378" indent="0">
              <a:buNone/>
              <a:defRPr sz="1994">
                <a:solidFill>
                  <a:schemeClr val="tx1">
                    <a:tint val="75000"/>
                  </a:schemeClr>
                </a:solidFill>
              </a:defRPr>
            </a:lvl2pPr>
            <a:lvl3pPr marL="912756" indent="0">
              <a:buNone/>
              <a:defRPr sz="1794">
                <a:solidFill>
                  <a:schemeClr val="tx1">
                    <a:tint val="75000"/>
                  </a:schemeClr>
                </a:solidFill>
              </a:defRPr>
            </a:lvl3pPr>
            <a:lvl4pPr marL="13691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5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2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6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10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67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7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378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9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5" y="1681163"/>
            <a:ext cx="5156444" cy="823912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378" indent="0">
              <a:buNone/>
              <a:defRPr sz="1994" b="1"/>
            </a:lvl2pPr>
            <a:lvl3pPr marL="912756" indent="0">
              <a:buNone/>
              <a:defRPr sz="1794" b="1"/>
            </a:lvl3pPr>
            <a:lvl4pPr marL="1369134" indent="0">
              <a:buNone/>
              <a:defRPr sz="1600" b="1"/>
            </a:lvl4pPr>
            <a:lvl5pPr marL="1825511" indent="0">
              <a:buNone/>
              <a:defRPr sz="1600" b="1"/>
            </a:lvl5pPr>
            <a:lvl6pPr marL="2281888" indent="0">
              <a:buNone/>
              <a:defRPr sz="1600" b="1"/>
            </a:lvl6pPr>
            <a:lvl7pPr marL="2738266" indent="0">
              <a:buNone/>
              <a:defRPr sz="1600" b="1"/>
            </a:lvl7pPr>
            <a:lvl8pPr marL="3194643" indent="0">
              <a:buNone/>
              <a:defRPr sz="1600" b="1"/>
            </a:lvl8pPr>
            <a:lvl9pPr marL="365102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5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378" indent="0">
              <a:buNone/>
              <a:defRPr sz="1994" b="1"/>
            </a:lvl2pPr>
            <a:lvl3pPr marL="912756" indent="0">
              <a:buNone/>
              <a:defRPr sz="1794" b="1"/>
            </a:lvl3pPr>
            <a:lvl4pPr marL="1369134" indent="0">
              <a:buNone/>
              <a:defRPr sz="1600" b="1"/>
            </a:lvl4pPr>
            <a:lvl5pPr marL="1825511" indent="0">
              <a:buNone/>
              <a:defRPr sz="1600" b="1"/>
            </a:lvl5pPr>
            <a:lvl6pPr marL="2281888" indent="0">
              <a:buNone/>
              <a:defRPr sz="1600" b="1"/>
            </a:lvl6pPr>
            <a:lvl7pPr marL="2738266" indent="0">
              <a:buNone/>
              <a:defRPr sz="1600" b="1"/>
            </a:lvl7pPr>
            <a:lvl8pPr marL="3194643" indent="0">
              <a:buNone/>
              <a:defRPr sz="1600" b="1"/>
            </a:lvl8pPr>
            <a:lvl9pPr marL="365102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9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68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701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5" y="457200"/>
            <a:ext cx="3931213" cy="1600200"/>
          </a:xfrm>
        </p:spPr>
        <p:txBody>
          <a:bodyPr anchor="b"/>
          <a:lstStyle>
            <a:lvl1pPr>
              <a:defRPr sz="319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36"/>
            <a:ext cx="6170593" cy="4873625"/>
          </a:xfrm>
        </p:spPr>
        <p:txBody>
          <a:bodyPr/>
          <a:lstStyle>
            <a:lvl1pPr>
              <a:defRPr sz="3194"/>
            </a:lvl1pPr>
            <a:lvl2pPr>
              <a:defRPr sz="2794"/>
            </a:lvl2pPr>
            <a:lvl3pPr>
              <a:defRPr sz="2394"/>
            </a:lvl3pPr>
            <a:lvl4pPr>
              <a:defRPr sz="1994"/>
            </a:lvl4pPr>
            <a:lvl5pPr>
              <a:defRPr sz="1994"/>
            </a:lvl5pPr>
            <a:lvl6pPr>
              <a:defRPr sz="1994"/>
            </a:lvl6pPr>
            <a:lvl7pPr>
              <a:defRPr sz="1994"/>
            </a:lvl7pPr>
            <a:lvl8pPr>
              <a:defRPr sz="1994"/>
            </a:lvl8pPr>
            <a:lvl9pPr>
              <a:defRPr sz="19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5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378" indent="0">
              <a:buNone/>
              <a:defRPr sz="1400"/>
            </a:lvl2pPr>
            <a:lvl3pPr marL="912756" indent="0">
              <a:buNone/>
              <a:defRPr sz="1200"/>
            </a:lvl3pPr>
            <a:lvl4pPr marL="1369134" indent="0">
              <a:buNone/>
              <a:defRPr sz="1000"/>
            </a:lvl4pPr>
            <a:lvl5pPr marL="1825511" indent="0">
              <a:buNone/>
              <a:defRPr sz="1000"/>
            </a:lvl5pPr>
            <a:lvl6pPr marL="2281888" indent="0">
              <a:buNone/>
              <a:defRPr sz="1000"/>
            </a:lvl6pPr>
            <a:lvl7pPr marL="2738266" indent="0">
              <a:buNone/>
              <a:defRPr sz="1000"/>
            </a:lvl7pPr>
            <a:lvl8pPr marL="3194643" indent="0">
              <a:buNone/>
              <a:defRPr sz="1000"/>
            </a:lvl8pPr>
            <a:lvl9pPr marL="365102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753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5" y="457200"/>
            <a:ext cx="3931213" cy="1600200"/>
          </a:xfrm>
        </p:spPr>
        <p:txBody>
          <a:bodyPr anchor="b"/>
          <a:lstStyle>
            <a:lvl1pPr>
              <a:defRPr sz="319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36"/>
            <a:ext cx="6170593" cy="4873625"/>
          </a:xfrm>
        </p:spPr>
        <p:txBody>
          <a:bodyPr/>
          <a:lstStyle>
            <a:lvl1pPr marL="0" indent="0">
              <a:buNone/>
              <a:defRPr sz="3194"/>
            </a:lvl1pPr>
            <a:lvl2pPr marL="456378" indent="0">
              <a:buNone/>
              <a:defRPr sz="2794"/>
            </a:lvl2pPr>
            <a:lvl3pPr marL="912756" indent="0">
              <a:buNone/>
              <a:defRPr sz="2394"/>
            </a:lvl3pPr>
            <a:lvl4pPr marL="1369134" indent="0">
              <a:buNone/>
              <a:defRPr sz="1994"/>
            </a:lvl4pPr>
            <a:lvl5pPr marL="1825511" indent="0">
              <a:buNone/>
              <a:defRPr sz="1994"/>
            </a:lvl5pPr>
            <a:lvl6pPr marL="2281888" indent="0">
              <a:buNone/>
              <a:defRPr sz="1994"/>
            </a:lvl6pPr>
            <a:lvl7pPr marL="2738266" indent="0">
              <a:buNone/>
              <a:defRPr sz="1994"/>
            </a:lvl7pPr>
            <a:lvl8pPr marL="3194643" indent="0">
              <a:buNone/>
              <a:defRPr sz="1994"/>
            </a:lvl8pPr>
            <a:lvl9pPr marL="3651021" indent="0">
              <a:buNone/>
              <a:defRPr sz="199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5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378" indent="0">
              <a:buNone/>
              <a:defRPr sz="1400"/>
            </a:lvl2pPr>
            <a:lvl3pPr marL="912756" indent="0">
              <a:buNone/>
              <a:defRPr sz="1200"/>
            </a:lvl3pPr>
            <a:lvl4pPr marL="1369134" indent="0">
              <a:buNone/>
              <a:defRPr sz="1000"/>
            </a:lvl4pPr>
            <a:lvl5pPr marL="1825511" indent="0">
              <a:buNone/>
              <a:defRPr sz="1000"/>
            </a:lvl5pPr>
            <a:lvl6pPr marL="2281888" indent="0">
              <a:buNone/>
              <a:defRPr sz="1000"/>
            </a:lvl6pPr>
            <a:lvl7pPr marL="2738266" indent="0">
              <a:buNone/>
              <a:defRPr sz="1000"/>
            </a:lvl7pPr>
            <a:lvl8pPr marL="3194643" indent="0">
              <a:buNone/>
              <a:defRPr sz="1000"/>
            </a:lvl8pPr>
            <a:lvl9pPr marL="365102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266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33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353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45"/>
            <a:ext cx="5930678" cy="711081"/>
          </a:xfrm>
        </p:spPr>
        <p:txBody>
          <a:bodyPr>
            <a:normAutofit/>
          </a:bodyPr>
          <a:lstStyle>
            <a:lvl1pPr algn="ctr">
              <a:defRPr sz="3594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0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9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6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7002F-F9B5-4A5E-A203-D8A540F0CB5B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6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6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8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12756" rtl="0" eaLnBrk="1" latinLnBrk="0" hangingPunct="1">
        <a:lnSpc>
          <a:spcPct val="90000"/>
        </a:lnSpc>
        <a:spcBef>
          <a:spcPct val="0"/>
        </a:spcBef>
        <a:buNone/>
        <a:defRPr sz="4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188" indent="-228188" algn="l" defTabSz="912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4" kern="1200">
          <a:solidFill>
            <a:schemeClr val="tx1"/>
          </a:solidFill>
          <a:latin typeface="+mn-lt"/>
          <a:ea typeface="+mn-ea"/>
          <a:cs typeface="+mn-cs"/>
        </a:defRPr>
      </a:lvl1pPr>
      <a:lvl2pPr marL="684566" indent="-228188" algn="l" defTabSz="9127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944" indent="-228188" algn="l" defTabSz="9127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4" kern="1200">
          <a:solidFill>
            <a:schemeClr val="tx1"/>
          </a:solidFill>
          <a:latin typeface="+mn-lt"/>
          <a:ea typeface="+mn-ea"/>
          <a:cs typeface="+mn-cs"/>
        </a:defRPr>
      </a:lvl3pPr>
      <a:lvl4pPr marL="1597322" indent="-228188" algn="l" defTabSz="9127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4" kern="1200">
          <a:solidFill>
            <a:schemeClr val="tx1"/>
          </a:solidFill>
          <a:latin typeface="+mn-lt"/>
          <a:ea typeface="+mn-ea"/>
          <a:cs typeface="+mn-cs"/>
        </a:defRPr>
      </a:lvl4pPr>
      <a:lvl5pPr marL="2053700" indent="-228188" algn="l" defTabSz="9127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4" kern="1200">
          <a:solidFill>
            <a:schemeClr val="tx1"/>
          </a:solidFill>
          <a:latin typeface="+mn-lt"/>
          <a:ea typeface="+mn-ea"/>
          <a:cs typeface="+mn-cs"/>
        </a:defRPr>
      </a:lvl5pPr>
      <a:lvl6pPr marL="2510078" indent="-228188" algn="l" defTabSz="9127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4" kern="1200">
          <a:solidFill>
            <a:schemeClr val="tx1"/>
          </a:solidFill>
          <a:latin typeface="+mn-lt"/>
          <a:ea typeface="+mn-ea"/>
          <a:cs typeface="+mn-cs"/>
        </a:defRPr>
      </a:lvl6pPr>
      <a:lvl7pPr marL="2966455" indent="-228188" algn="l" defTabSz="9127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4" kern="1200">
          <a:solidFill>
            <a:schemeClr val="tx1"/>
          </a:solidFill>
          <a:latin typeface="+mn-lt"/>
          <a:ea typeface="+mn-ea"/>
          <a:cs typeface="+mn-cs"/>
        </a:defRPr>
      </a:lvl7pPr>
      <a:lvl8pPr marL="3422833" indent="-228188" algn="l" defTabSz="9127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4" kern="1200">
          <a:solidFill>
            <a:schemeClr val="tx1"/>
          </a:solidFill>
          <a:latin typeface="+mn-lt"/>
          <a:ea typeface="+mn-ea"/>
          <a:cs typeface="+mn-cs"/>
        </a:defRPr>
      </a:lvl8pPr>
      <a:lvl9pPr marL="3879210" indent="-228188" algn="l" defTabSz="9127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1pPr>
      <a:lvl2pPr marL="456378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2pPr>
      <a:lvl3pPr marL="912756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3pPr>
      <a:lvl4pPr marL="1369134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4pPr>
      <a:lvl5pPr marL="1825511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5pPr>
      <a:lvl6pPr marL="2281888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6pPr>
      <a:lvl7pPr marL="2738266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7pPr>
      <a:lvl8pPr marL="3194643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8pPr>
      <a:lvl9pPr marL="3651021" algn="l" defTabSz="912756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2">
            <a:extLst>
              <a:ext uri="{FF2B5EF4-FFF2-40B4-BE49-F238E27FC236}">
                <a16:creationId xmlns:a16="http://schemas.microsoft.com/office/drawing/2014/main" id="{60C1449A-5CF4-4177-AC58-A8736E405BA1}"/>
              </a:ext>
            </a:extLst>
          </p:cNvPr>
          <p:cNvGrpSpPr/>
          <p:nvPr/>
        </p:nvGrpSpPr>
        <p:grpSpPr>
          <a:xfrm>
            <a:off x="3466855" y="1089475"/>
            <a:ext cx="5255114" cy="5255114"/>
            <a:chOff x="3466855" y="1089475"/>
            <a:chExt cx="5255114" cy="5255114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4D048AF-A75D-41F1-93BC-5C98DCC6AF24}"/>
                </a:ext>
              </a:extLst>
            </p:cNvPr>
            <p:cNvSpPr/>
            <p:nvPr/>
          </p:nvSpPr>
          <p:spPr>
            <a:xfrm>
              <a:off x="3466855" y="1089475"/>
              <a:ext cx="5255114" cy="5255114"/>
            </a:xfrm>
            <a:prstGeom prst="ellipse">
              <a:avLst/>
            </a:prstGeom>
            <a:solidFill>
              <a:srgbClr val="97D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F303CB86-7A23-4D91-A9FE-5F71424B31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46753" y="2564904"/>
              <a:ext cx="4934270" cy="1570014"/>
            </a:xfrm>
            <a:custGeom>
              <a:avLst/>
              <a:gdLst>
                <a:gd name="T0" fmla="*/ 26952 w 31780"/>
                <a:gd name="T1" fmla="*/ 3381 h 10108"/>
                <a:gd name="T2" fmla="*/ 25516 w 31780"/>
                <a:gd name="T3" fmla="*/ 3992 h 10108"/>
                <a:gd name="T4" fmla="*/ 22619 w 31780"/>
                <a:gd name="T5" fmla="*/ 3109 h 10108"/>
                <a:gd name="T6" fmla="*/ 20798 w 31780"/>
                <a:gd name="T7" fmla="*/ 4833 h 10108"/>
                <a:gd name="T8" fmla="*/ 19541 w 31780"/>
                <a:gd name="T9" fmla="*/ 4592 h 10108"/>
                <a:gd name="T10" fmla="*/ 16139 w 31780"/>
                <a:gd name="T11" fmla="*/ 6334 h 10108"/>
                <a:gd name="T12" fmla="*/ 13011 w 31780"/>
                <a:gd name="T13" fmla="*/ 1049 h 10108"/>
                <a:gd name="T14" fmla="*/ 8894 w 31780"/>
                <a:gd name="T15" fmla="*/ 4475 h 10108"/>
                <a:gd name="T16" fmla="*/ 7226 w 31780"/>
                <a:gd name="T17" fmla="*/ 8025 h 10108"/>
                <a:gd name="T18" fmla="*/ 5252 w 31780"/>
                <a:gd name="T19" fmla="*/ 5426 h 10108"/>
                <a:gd name="T20" fmla="*/ 1762 w 31780"/>
                <a:gd name="T21" fmla="*/ 7507 h 10108"/>
                <a:gd name="T22" fmla="*/ 0 w 31780"/>
                <a:gd name="T23" fmla="*/ 6177 h 10108"/>
                <a:gd name="T24" fmla="*/ 51 w 31780"/>
                <a:gd name="T25" fmla="*/ 8331 h 10108"/>
                <a:gd name="T26" fmla="*/ 31780 w 31780"/>
                <a:gd name="T27" fmla="*/ 7757 h 10108"/>
                <a:gd name="T28" fmla="*/ 834 w 31780"/>
                <a:gd name="T29" fmla="*/ 8960 h 10108"/>
                <a:gd name="T30" fmla="*/ 1323 w 31780"/>
                <a:gd name="T31" fmla="*/ 7624 h 10108"/>
                <a:gd name="T32" fmla="*/ 2047 w 31780"/>
                <a:gd name="T33" fmla="*/ 6774 h 10108"/>
                <a:gd name="T34" fmla="*/ 2250 w 31780"/>
                <a:gd name="T35" fmla="*/ 5638 h 10108"/>
                <a:gd name="T36" fmla="*/ 2623 w 31780"/>
                <a:gd name="T37" fmla="*/ 7237 h 10108"/>
                <a:gd name="T38" fmla="*/ 2421 w 31780"/>
                <a:gd name="T39" fmla="*/ 6100 h 10108"/>
                <a:gd name="T40" fmla="*/ 2866 w 31780"/>
                <a:gd name="T41" fmla="*/ 7818 h 10108"/>
                <a:gd name="T42" fmla="*/ 2987 w 31780"/>
                <a:gd name="T43" fmla="*/ 5176 h 10108"/>
                <a:gd name="T44" fmla="*/ 3445 w 31780"/>
                <a:gd name="T45" fmla="*/ 6635 h 10108"/>
                <a:gd name="T46" fmla="*/ 3445 w 31780"/>
                <a:gd name="T47" fmla="*/ 4674 h 10108"/>
                <a:gd name="T48" fmla="*/ 3619 w 31780"/>
                <a:gd name="T49" fmla="*/ 6133 h 10108"/>
                <a:gd name="T50" fmla="*/ 4076 w 31780"/>
                <a:gd name="T51" fmla="*/ 7416 h 10108"/>
                <a:gd name="T52" fmla="*/ 4688 w 31780"/>
                <a:gd name="T53" fmla="*/ 7648 h 10108"/>
                <a:gd name="T54" fmla="*/ 5139 w 31780"/>
                <a:gd name="T55" fmla="*/ 6952 h 10108"/>
                <a:gd name="T56" fmla="*/ 5139 w 31780"/>
                <a:gd name="T57" fmla="*/ 6281 h 10108"/>
                <a:gd name="T58" fmla="*/ 6131 w 31780"/>
                <a:gd name="T59" fmla="*/ 5790 h 10108"/>
                <a:gd name="T60" fmla="*/ 6727 w 31780"/>
                <a:gd name="T61" fmla="*/ 6483 h 10108"/>
                <a:gd name="T62" fmla="*/ 12751 w 31780"/>
                <a:gd name="T63" fmla="*/ 1466 h 10108"/>
                <a:gd name="T64" fmla="*/ 11100 w 31780"/>
                <a:gd name="T65" fmla="*/ 2061 h 10108"/>
                <a:gd name="T66" fmla="*/ 12751 w 31780"/>
                <a:gd name="T67" fmla="*/ 3204 h 10108"/>
                <a:gd name="T68" fmla="*/ 11100 w 31780"/>
                <a:gd name="T69" fmla="*/ 3989 h 10108"/>
                <a:gd name="T70" fmla="*/ 11504 w 31780"/>
                <a:gd name="T71" fmla="*/ 5559 h 10108"/>
                <a:gd name="T72" fmla="*/ 12083 w 31780"/>
                <a:gd name="T73" fmla="*/ 4953 h 10108"/>
                <a:gd name="T74" fmla="*/ 11100 w 31780"/>
                <a:gd name="T75" fmla="*/ 4632 h 10108"/>
                <a:gd name="T76" fmla="*/ 9792 w 31780"/>
                <a:gd name="T77" fmla="*/ 3359 h 10108"/>
                <a:gd name="T78" fmla="*/ 10111 w 31780"/>
                <a:gd name="T79" fmla="*/ 5790 h 10108"/>
                <a:gd name="T80" fmla="*/ 10626 w 31780"/>
                <a:gd name="T81" fmla="*/ 3223 h 10108"/>
                <a:gd name="T82" fmla="*/ 12703 w 31780"/>
                <a:gd name="T83" fmla="*/ 7519 h 10108"/>
                <a:gd name="T84" fmla="*/ 14079 w 31780"/>
                <a:gd name="T85" fmla="*/ 7709 h 10108"/>
                <a:gd name="T86" fmla="*/ 14973 w 31780"/>
                <a:gd name="T87" fmla="*/ 1908 h 10108"/>
                <a:gd name="T88" fmla="*/ 15148 w 31780"/>
                <a:gd name="T89" fmla="*/ 6647 h 10108"/>
                <a:gd name="T90" fmla="*/ 16837 w 31780"/>
                <a:gd name="T91" fmla="*/ 5519 h 10108"/>
                <a:gd name="T92" fmla="*/ 17583 w 31780"/>
                <a:gd name="T93" fmla="*/ 3359 h 10108"/>
                <a:gd name="T94" fmla="*/ 19488 w 31780"/>
                <a:gd name="T95" fmla="*/ 7838 h 10108"/>
                <a:gd name="T96" fmla="*/ 25516 w 31780"/>
                <a:gd name="T97" fmla="*/ 7238 h 10108"/>
                <a:gd name="T98" fmla="*/ 24282 w 31780"/>
                <a:gd name="T99" fmla="*/ 4492 h 10108"/>
                <a:gd name="T100" fmla="*/ 22877 w 31780"/>
                <a:gd name="T101" fmla="*/ 3954 h 10108"/>
                <a:gd name="T102" fmla="*/ 21221 w 31780"/>
                <a:gd name="T103" fmla="*/ 1308 h 10108"/>
                <a:gd name="T104" fmla="*/ 20636 w 31780"/>
                <a:gd name="T105" fmla="*/ 5577 h 10108"/>
                <a:gd name="T106" fmla="*/ 29450 w 31780"/>
                <a:gd name="T107" fmla="*/ 5054 h 10108"/>
                <a:gd name="T108" fmla="*/ 28749 w 31780"/>
                <a:gd name="T109" fmla="*/ 662 h 10108"/>
                <a:gd name="T110" fmla="*/ 30580 w 31780"/>
                <a:gd name="T111" fmla="*/ 1532 h 10108"/>
                <a:gd name="T112" fmla="*/ 28749 w 31780"/>
                <a:gd name="T113" fmla="*/ 2245 h 10108"/>
                <a:gd name="T114" fmla="*/ 30580 w 31780"/>
                <a:gd name="T115" fmla="*/ 3513 h 10108"/>
                <a:gd name="T116" fmla="*/ 28749 w 31780"/>
                <a:gd name="T117" fmla="*/ 4225 h 10108"/>
                <a:gd name="T118" fmla="*/ 28794 w 31780"/>
                <a:gd name="T119" fmla="*/ 4938 h 10108"/>
                <a:gd name="T120" fmla="*/ 28539 w 31780"/>
                <a:gd name="T121" fmla="*/ 5846 h 10108"/>
                <a:gd name="T122" fmla="*/ 29589 w 31780"/>
                <a:gd name="T123" fmla="*/ 7559 h 10108"/>
                <a:gd name="T124" fmla="*/ 30497 w 31780"/>
                <a:gd name="T125" fmla="*/ 6937 h 10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780" h="10108">
                  <a:moveTo>
                    <a:pt x="31657" y="7757"/>
                  </a:moveTo>
                  <a:cubicBezTo>
                    <a:pt x="31657" y="7131"/>
                    <a:pt x="31657" y="7131"/>
                    <a:pt x="31657" y="7131"/>
                  </a:cubicBezTo>
                  <a:cubicBezTo>
                    <a:pt x="31001" y="7131"/>
                    <a:pt x="31001" y="7131"/>
                    <a:pt x="31001" y="7131"/>
                  </a:cubicBezTo>
                  <a:cubicBezTo>
                    <a:pt x="31001" y="3718"/>
                    <a:pt x="31001" y="3718"/>
                    <a:pt x="31001" y="3718"/>
                  </a:cubicBezTo>
                  <a:cubicBezTo>
                    <a:pt x="30742" y="3718"/>
                    <a:pt x="30742" y="3718"/>
                    <a:pt x="30742" y="3718"/>
                  </a:cubicBezTo>
                  <a:cubicBezTo>
                    <a:pt x="30742" y="0"/>
                    <a:pt x="30742" y="0"/>
                    <a:pt x="30742" y="0"/>
                  </a:cubicBezTo>
                  <a:cubicBezTo>
                    <a:pt x="28587" y="331"/>
                    <a:pt x="28587" y="331"/>
                    <a:pt x="28587" y="331"/>
                  </a:cubicBezTo>
                  <a:cubicBezTo>
                    <a:pt x="28587" y="5323"/>
                    <a:pt x="28587" y="5323"/>
                    <a:pt x="28587" y="5323"/>
                  </a:cubicBezTo>
                  <a:cubicBezTo>
                    <a:pt x="28539" y="5323"/>
                    <a:pt x="28539" y="5323"/>
                    <a:pt x="28539" y="5323"/>
                  </a:cubicBezTo>
                  <a:cubicBezTo>
                    <a:pt x="28539" y="2127"/>
                    <a:pt x="28539" y="2127"/>
                    <a:pt x="28539" y="2127"/>
                  </a:cubicBezTo>
                  <a:cubicBezTo>
                    <a:pt x="27959" y="2127"/>
                    <a:pt x="27959" y="2127"/>
                    <a:pt x="27959" y="2127"/>
                  </a:cubicBezTo>
                  <a:cubicBezTo>
                    <a:pt x="27959" y="3381"/>
                    <a:pt x="27959" y="3381"/>
                    <a:pt x="27959" y="3381"/>
                  </a:cubicBezTo>
                  <a:cubicBezTo>
                    <a:pt x="26952" y="3381"/>
                    <a:pt x="26952" y="3381"/>
                    <a:pt x="26952" y="3381"/>
                  </a:cubicBezTo>
                  <a:cubicBezTo>
                    <a:pt x="26952" y="4233"/>
                    <a:pt x="26952" y="4233"/>
                    <a:pt x="26952" y="4233"/>
                  </a:cubicBezTo>
                  <a:cubicBezTo>
                    <a:pt x="26602" y="4233"/>
                    <a:pt x="26602" y="4233"/>
                    <a:pt x="26602" y="4233"/>
                  </a:cubicBezTo>
                  <a:cubicBezTo>
                    <a:pt x="26602" y="2147"/>
                    <a:pt x="26602" y="2147"/>
                    <a:pt x="26602" y="2147"/>
                  </a:cubicBezTo>
                  <a:cubicBezTo>
                    <a:pt x="26267" y="2147"/>
                    <a:pt x="26267" y="2147"/>
                    <a:pt x="26267" y="2147"/>
                  </a:cubicBezTo>
                  <a:cubicBezTo>
                    <a:pt x="26267" y="3586"/>
                    <a:pt x="26267" y="3586"/>
                    <a:pt x="26267" y="3586"/>
                  </a:cubicBezTo>
                  <a:cubicBezTo>
                    <a:pt x="25996" y="3586"/>
                    <a:pt x="25996" y="3586"/>
                    <a:pt x="25996" y="3586"/>
                  </a:cubicBezTo>
                  <a:cubicBezTo>
                    <a:pt x="25996" y="2785"/>
                    <a:pt x="25996" y="2785"/>
                    <a:pt x="25996" y="2785"/>
                  </a:cubicBezTo>
                  <a:cubicBezTo>
                    <a:pt x="25516" y="2785"/>
                    <a:pt x="25516" y="2785"/>
                    <a:pt x="25516" y="2785"/>
                  </a:cubicBezTo>
                  <a:cubicBezTo>
                    <a:pt x="25516" y="3093"/>
                    <a:pt x="25516" y="3093"/>
                    <a:pt x="25516" y="3093"/>
                  </a:cubicBezTo>
                  <a:cubicBezTo>
                    <a:pt x="25564" y="3093"/>
                    <a:pt x="25564" y="3093"/>
                    <a:pt x="25564" y="3093"/>
                  </a:cubicBezTo>
                  <a:cubicBezTo>
                    <a:pt x="25564" y="3300"/>
                    <a:pt x="25564" y="3300"/>
                    <a:pt x="25564" y="3300"/>
                  </a:cubicBezTo>
                  <a:cubicBezTo>
                    <a:pt x="25516" y="3300"/>
                    <a:pt x="25516" y="3300"/>
                    <a:pt x="25516" y="3300"/>
                  </a:cubicBezTo>
                  <a:cubicBezTo>
                    <a:pt x="25516" y="3992"/>
                    <a:pt x="25516" y="3992"/>
                    <a:pt x="25516" y="3992"/>
                  </a:cubicBezTo>
                  <a:cubicBezTo>
                    <a:pt x="25569" y="3992"/>
                    <a:pt x="25569" y="3992"/>
                    <a:pt x="25569" y="3992"/>
                  </a:cubicBezTo>
                  <a:cubicBezTo>
                    <a:pt x="25569" y="4199"/>
                    <a:pt x="25569" y="4199"/>
                    <a:pt x="25569" y="4199"/>
                  </a:cubicBezTo>
                  <a:cubicBezTo>
                    <a:pt x="25516" y="4199"/>
                    <a:pt x="25516" y="4199"/>
                    <a:pt x="25516" y="4199"/>
                  </a:cubicBezTo>
                  <a:cubicBezTo>
                    <a:pt x="25516" y="4233"/>
                    <a:pt x="25516" y="4233"/>
                    <a:pt x="25516" y="4233"/>
                  </a:cubicBezTo>
                  <a:cubicBezTo>
                    <a:pt x="25136" y="4233"/>
                    <a:pt x="25136" y="4233"/>
                    <a:pt x="25136" y="4233"/>
                  </a:cubicBezTo>
                  <a:cubicBezTo>
                    <a:pt x="25136" y="5734"/>
                    <a:pt x="25136" y="5734"/>
                    <a:pt x="25136" y="5734"/>
                  </a:cubicBezTo>
                  <a:cubicBezTo>
                    <a:pt x="24973" y="5734"/>
                    <a:pt x="24973" y="5734"/>
                    <a:pt x="24973" y="5734"/>
                  </a:cubicBezTo>
                  <a:cubicBezTo>
                    <a:pt x="24973" y="4318"/>
                    <a:pt x="24973" y="4318"/>
                    <a:pt x="24973" y="4318"/>
                  </a:cubicBezTo>
                  <a:cubicBezTo>
                    <a:pt x="24617" y="4318"/>
                    <a:pt x="24617" y="4318"/>
                    <a:pt x="24617" y="4318"/>
                  </a:cubicBezTo>
                  <a:cubicBezTo>
                    <a:pt x="24617" y="1686"/>
                    <a:pt x="24617" y="1686"/>
                    <a:pt x="24617" y="1686"/>
                  </a:cubicBezTo>
                  <a:cubicBezTo>
                    <a:pt x="23089" y="1686"/>
                    <a:pt x="23089" y="1686"/>
                    <a:pt x="23089" y="1686"/>
                  </a:cubicBezTo>
                  <a:cubicBezTo>
                    <a:pt x="23089" y="3109"/>
                    <a:pt x="23089" y="3109"/>
                    <a:pt x="23089" y="3109"/>
                  </a:cubicBezTo>
                  <a:cubicBezTo>
                    <a:pt x="22619" y="3109"/>
                    <a:pt x="22619" y="3109"/>
                    <a:pt x="22619" y="3109"/>
                  </a:cubicBezTo>
                  <a:cubicBezTo>
                    <a:pt x="22619" y="67"/>
                    <a:pt x="22619" y="67"/>
                    <a:pt x="22619" y="67"/>
                  </a:cubicBezTo>
                  <a:cubicBezTo>
                    <a:pt x="22167" y="67"/>
                    <a:pt x="22167" y="67"/>
                    <a:pt x="22167" y="67"/>
                  </a:cubicBezTo>
                  <a:cubicBezTo>
                    <a:pt x="22167" y="2727"/>
                    <a:pt x="22167" y="2727"/>
                    <a:pt x="22167" y="2727"/>
                  </a:cubicBezTo>
                  <a:cubicBezTo>
                    <a:pt x="21931" y="2727"/>
                    <a:pt x="21931" y="2727"/>
                    <a:pt x="21931" y="2727"/>
                  </a:cubicBezTo>
                  <a:cubicBezTo>
                    <a:pt x="21931" y="3981"/>
                    <a:pt x="21931" y="3981"/>
                    <a:pt x="21931" y="3981"/>
                  </a:cubicBezTo>
                  <a:cubicBezTo>
                    <a:pt x="21802" y="3981"/>
                    <a:pt x="21802" y="3981"/>
                    <a:pt x="21802" y="3981"/>
                  </a:cubicBezTo>
                  <a:cubicBezTo>
                    <a:pt x="21802" y="904"/>
                    <a:pt x="21802" y="904"/>
                    <a:pt x="21802" y="904"/>
                  </a:cubicBezTo>
                  <a:cubicBezTo>
                    <a:pt x="20798" y="904"/>
                    <a:pt x="20798" y="904"/>
                    <a:pt x="20798" y="904"/>
                  </a:cubicBezTo>
                  <a:cubicBezTo>
                    <a:pt x="20798" y="2458"/>
                    <a:pt x="20798" y="2458"/>
                    <a:pt x="20798" y="2458"/>
                  </a:cubicBezTo>
                  <a:cubicBezTo>
                    <a:pt x="20706" y="2458"/>
                    <a:pt x="20706" y="2458"/>
                    <a:pt x="20706" y="2458"/>
                  </a:cubicBezTo>
                  <a:cubicBezTo>
                    <a:pt x="20706" y="2760"/>
                    <a:pt x="20706" y="2760"/>
                    <a:pt x="20706" y="2760"/>
                  </a:cubicBezTo>
                  <a:cubicBezTo>
                    <a:pt x="20798" y="2760"/>
                    <a:pt x="20798" y="2760"/>
                    <a:pt x="20798" y="2760"/>
                  </a:cubicBezTo>
                  <a:cubicBezTo>
                    <a:pt x="20798" y="4833"/>
                    <a:pt x="20798" y="4833"/>
                    <a:pt x="20798" y="4833"/>
                  </a:cubicBezTo>
                  <a:cubicBezTo>
                    <a:pt x="20574" y="4833"/>
                    <a:pt x="20574" y="4833"/>
                    <a:pt x="20574" y="4833"/>
                  </a:cubicBezTo>
                  <a:cubicBezTo>
                    <a:pt x="20574" y="2747"/>
                    <a:pt x="20574" y="2747"/>
                    <a:pt x="20574" y="2747"/>
                  </a:cubicBezTo>
                  <a:cubicBezTo>
                    <a:pt x="20238" y="2747"/>
                    <a:pt x="20238" y="2747"/>
                    <a:pt x="20238" y="2747"/>
                  </a:cubicBezTo>
                  <a:cubicBezTo>
                    <a:pt x="20238" y="4186"/>
                    <a:pt x="20238" y="4186"/>
                    <a:pt x="20238" y="4186"/>
                  </a:cubicBezTo>
                  <a:cubicBezTo>
                    <a:pt x="19967" y="4186"/>
                    <a:pt x="19967" y="4186"/>
                    <a:pt x="19967" y="4186"/>
                  </a:cubicBezTo>
                  <a:cubicBezTo>
                    <a:pt x="19967" y="3385"/>
                    <a:pt x="19967" y="3385"/>
                    <a:pt x="19967" y="3385"/>
                  </a:cubicBezTo>
                  <a:cubicBezTo>
                    <a:pt x="19488" y="3385"/>
                    <a:pt x="19488" y="3385"/>
                    <a:pt x="19488" y="3385"/>
                  </a:cubicBezTo>
                  <a:cubicBezTo>
                    <a:pt x="19488" y="3693"/>
                    <a:pt x="19488" y="3693"/>
                    <a:pt x="19488" y="3693"/>
                  </a:cubicBezTo>
                  <a:cubicBezTo>
                    <a:pt x="19535" y="3693"/>
                    <a:pt x="19535" y="3693"/>
                    <a:pt x="19535" y="3693"/>
                  </a:cubicBezTo>
                  <a:cubicBezTo>
                    <a:pt x="19535" y="3900"/>
                    <a:pt x="19535" y="3900"/>
                    <a:pt x="19535" y="3900"/>
                  </a:cubicBezTo>
                  <a:cubicBezTo>
                    <a:pt x="19488" y="3900"/>
                    <a:pt x="19488" y="3900"/>
                    <a:pt x="19488" y="3900"/>
                  </a:cubicBezTo>
                  <a:cubicBezTo>
                    <a:pt x="19488" y="4592"/>
                    <a:pt x="19488" y="4592"/>
                    <a:pt x="19488" y="4592"/>
                  </a:cubicBezTo>
                  <a:cubicBezTo>
                    <a:pt x="19541" y="4592"/>
                    <a:pt x="19541" y="4592"/>
                    <a:pt x="19541" y="4592"/>
                  </a:cubicBezTo>
                  <a:cubicBezTo>
                    <a:pt x="19541" y="4799"/>
                    <a:pt x="19541" y="4799"/>
                    <a:pt x="19541" y="4799"/>
                  </a:cubicBezTo>
                  <a:cubicBezTo>
                    <a:pt x="19488" y="4799"/>
                    <a:pt x="19488" y="4799"/>
                    <a:pt x="19488" y="4799"/>
                  </a:cubicBezTo>
                  <a:cubicBezTo>
                    <a:pt x="19488" y="4833"/>
                    <a:pt x="19488" y="4833"/>
                    <a:pt x="19488" y="4833"/>
                  </a:cubicBezTo>
                  <a:cubicBezTo>
                    <a:pt x="19107" y="4833"/>
                    <a:pt x="19107" y="4833"/>
                    <a:pt x="19107" y="4833"/>
                  </a:cubicBezTo>
                  <a:cubicBezTo>
                    <a:pt x="19107" y="6334"/>
                    <a:pt x="19107" y="6334"/>
                    <a:pt x="19107" y="6334"/>
                  </a:cubicBezTo>
                  <a:cubicBezTo>
                    <a:pt x="18589" y="6334"/>
                    <a:pt x="18589" y="6334"/>
                    <a:pt x="18589" y="6334"/>
                  </a:cubicBezTo>
                  <a:cubicBezTo>
                    <a:pt x="18589" y="2286"/>
                    <a:pt x="18589" y="2286"/>
                    <a:pt x="18589" y="2286"/>
                  </a:cubicBezTo>
                  <a:cubicBezTo>
                    <a:pt x="17061" y="2286"/>
                    <a:pt x="17061" y="2286"/>
                    <a:pt x="17061" y="2286"/>
                  </a:cubicBezTo>
                  <a:cubicBezTo>
                    <a:pt x="17061" y="3710"/>
                    <a:pt x="17061" y="3710"/>
                    <a:pt x="17061" y="3710"/>
                  </a:cubicBezTo>
                  <a:cubicBezTo>
                    <a:pt x="16590" y="3710"/>
                    <a:pt x="16590" y="3710"/>
                    <a:pt x="16590" y="3710"/>
                  </a:cubicBezTo>
                  <a:cubicBezTo>
                    <a:pt x="16590" y="667"/>
                    <a:pt x="16590" y="667"/>
                    <a:pt x="16590" y="667"/>
                  </a:cubicBezTo>
                  <a:cubicBezTo>
                    <a:pt x="16139" y="667"/>
                    <a:pt x="16139" y="667"/>
                    <a:pt x="16139" y="667"/>
                  </a:cubicBezTo>
                  <a:cubicBezTo>
                    <a:pt x="16139" y="6334"/>
                    <a:pt x="16139" y="6334"/>
                    <a:pt x="16139" y="6334"/>
                  </a:cubicBezTo>
                  <a:cubicBezTo>
                    <a:pt x="15774" y="6334"/>
                    <a:pt x="15774" y="6334"/>
                    <a:pt x="15774" y="6334"/>
                  </a:cubicBezTo>
                  <a:cubicBezTo>
                    <a:pt x="15774" y="1504"/>
                    <a:pt x="15774" y="1504"/>
                    <a:pt x="15774" y="1504"/>
                  </a:cubicBezTo>
                  <a:cubicBezTo>
                    <a:pt x="14769" y="1504"/>
                    <a:pt x="14769" y="1504"/>
                    <a:pt x="14769" y="1504"/>
                  </a:cubicBezTo>
                  <a:cubicBezTo>
                    <a:pt x="14769" y="3058"/>
                    <a:pt x="14769" y="3058"/>
                    <a:pt x="14769" y="3058"/>
                  </a:cubicBezTo>
                  <a:cubicBezTo>
                    <a:pt x="13649" y="3058"/>
                    <a:pt x="13649" y="3058"/>
                    <a:pt x="13649" y="3058"/>
                  </a:cubicBezTo>
                  <a:cubicBezTo>
                    <a:pt x="13649" y="1599"/>
                    <a:pt x="13649" y="1599"/>
                    <a:pt x="13649" y="1599"/>
                  </a:cubicBezTo>
                  <a:cubicBezTo>
                    <a:pt x="13732" y="1599"/>
                    <a:pt x="13732" y="1599"/>
                    <a:pt x="13732" y="1599"/>
                  </a:cubicBezTo>
                  <a:cubicBezTo>
                    <a:pt x="13825" y="1599"/>
                    <a:pt x="13900" y="1507"/>
                    <a:pt x="13900" y="1392"/>
                  </a:cubicBezTo>
                  <a:cubicBezTo>
                    <a:pt x="13900" y="1257"/>
                    <a:pt x="13900" y="1257"/>
                    <a:pt x="13900" y="1257"/>
                  </a:cubicBezTo>
                  <a:cubicBezTo>
                    <a:pt x="13900" y="1142"/>
                    <a:pt x="13825" y="1049"/>
                    <a:pt x="13732" y="1049"/>
                  </a:cubicBezTo>
                  <a:cubicBezTo>
                    <a:pt x="13629" y="1049"/>
                    <a:pt x="13629" y="1049"/>
                    <a:pt x="13629" y="1049"/>
                  </a:cubicBezTo>
                  <a:cubicBezTo>
                    <a:pt x="13629" y="838"/>
                    <a:pt x="13491" y="667"/>
                    <a:pt x="13320" y="667"/>
                  </a:cubicBezTo>
                  <a:cubicBezTo>
                    <a:pt x="13149" y="667"/>
                    <a:pt x="13011" y="838"/>
                    <a:pt x="13011" y="1049"/>
                  </a:cubicBezTo>
                  <a:cubicBezTo>
                    <a:pt x="12908" y="1049"/>
                    <a:pt x="12908" y="1049"/>
                    <a:pt x="12908" y="1049"/>
                  </a:cubicBezTo>
                  <a:cubicBezTo>
                    <a:pt x="12904" y="1049"/>
                    <a:pt x="12901" y="1050"/>
                    <a:pt x="12897" y="1050"/>
                  </a:cubicBezTo>
                  <a:cubicBezTo>
                    <a:pt x="12897" y="1000"/>
                    <a:pt x="12897" y="1000"/>
                    <a:pt x="12897" y="1000"/>
                  </a:cubicBezTo>
                  <a:cubicBezTo>
                    <a:pt x="10954" y="1298"/>
                    <a:pt x="10954" y="1298"/>
                    <a:pt x="10954" y="1298"/>
                  </a:cubicBezTo>
                  <a:cubicBezTo>
                    <a:pt x="10954" y="2477"/>
                    <a:pt x="10954" y="2477"/>
                    <a:pt x="10954" y="2477"/>
                  </a:cubicBezTo>
                  <a:cubicBezTo>
                    <a:pt x="9336" y="2477"/>
                    <a:pt x="9336" y="2477"/>
                    <a:pt x="9336" y="2477"/>
                  </a:cubicBezTo>
                  <a:cubicBezTo>
                    <a:pt x="9336" y="6808"/>
                    <a:pt x="9336" y="6808"/>
                    <a:pt x="9336" y="6808"/>
                  </a:cubicBezTo>
                  <a:cubicBezTo>
                    <a:pt x="9069" y="6808"/>
                    <a:pt x="9069" y="6808"/>
                    <a:pt x="9069" y="6808"/>
                  </a:cubicBezTo>
                  <a:cubicBezTo>
                    <a:pt x="9069" y="8025"/>
                    <a:pt x="9069" y="8025"/>
                    <a:pt x="9069" y="8025"/>
                  </a:cubicBezTo>
                  <a:cubicBezTo>
                    <a:pt x="8685" y="8025"/>
                    <a:pt x="8685" y="8025"/>
                    <a:pt x="8685" y="8025"/>
                  </a:cubicBezTo>
                  <a:cubicBezTo>
                    <a:pt x="8685" y="4833"/>
                    <a:pt x="8685" y="4833"/>
                    <a:pt x="8685" y="4833"/>
                  </a:cubicBezTo>
                  <a:cubicBezTo>
                    <a:pt x="8894" y="4833"/>
                    <a:pt x="8894" y="4833"/>
                    <a:pt x="8894" y="4833"/>
                  </a:cubicBezTo>
                  <a:cubicBezTo>
                    <a:pt x="8894" y="4475"/>
                    <a:pt x="8894" y="4475"/>
                    <a:pt x="8894" y="4475"/>
                  </a:cubicBezTo>
                  <a:cubicBezTo>
                    <a:pt x="8685" y="4475"/>
                    <a:pt x="8685" y="4475"/>
                    <a:pt x="8685" y="4475"/>
                  </a:cubicBezTo>
                  <a:cubicBezTo>
                    <a:pt x="8685" y="4212"/>
                    <a:pt x="8685" y="4212"/>
                    <a:pt x="8685" y="4212"/>
                  </a:cubicBezTo>
                  <a:cubicBezTo>
                    <a:pt x="8519" y="4212"/>
                    <a:pt x="8519" y="4212"/>
                    <a:pt x="8519" y="4212"/>
                  </a:cubicBezTo>
                  <a:cubicBezTo>
                    <a:pt x="8519" y="3710"/>
                    <a:pt x="8519" y="3710"/>
                    <a:pt x="8519" y="3710"/>
                  </a:cubicBezTo>
                  <a:cubicBezTo>
                    <a:pt x="7924" y="3710"/>
                    <a:pt x="7924" y="3710"/>
                    <a:pt x="7924" y="3710"/>
                  </a:cubicBezTo>
                  <a:cubicBezTo>
                    <a:pt x="7924" y="4212"/>
                    <a:pt x="7924" y="4212"/>
                    <a:pt x="7924" y="4212"/>
                  </a:cubicBezTo>
                  <a:cubicBezTo>
                    <a:pt x="7769" y="4212"/>
                    <a:pt x="7769" y="4212"/>
                    <a:pt x="7769" y="4212"/>
                  </a:cubicBezTo>
                  <a:cubicBezTo>
                    <a:pt x="7769" y="4475"/>
                    <a:pt x="7769" y="4475"/>
                    <a:pt x="7769" y="4475"/>
                  </a:cubicBezTo>
                  <a:cubicBezTo>
                    <a:pt x="7566" y="4475"/>
                    <a:pt x="7566" y="4475"/>
                    <a:pt x="7566" y="4475"/>
                  </a:cubicBezTo>
                  <a:cubicBezTo>
                    <a:pt x="7566" y="4833"/>
                    <a:pt x="7566" y="4833"/>
                    <a:pt x="7566" y="4833"/>
                  </a:cubicBezTo>
                  <a:cubicBezTo>
                    <a:pt x="7769" y="4833"/>
                    <a:pt x="7769" y="4833"/>
                    <a:pt x="7769" y="4833"/>
                  </a:cubicBezTo>
                  <a:cubicBezTo>
                    <a:pt x="7769" y="8025"/>
                    <a:pt x="7769" y="8025"/>
                    <a:pt x="7769" y="8025"/>
                  </a:cubicBezTo>
                  <a:cubicBezTo>
                    <a:pt x="7226" y="8025"/>
                    <a:pt x="7226" y="8025"/>
                    <a:pt x="7226" y="8025"/>
                  </a:cubicBezTo>
                  <a:cubicBezTo>
                    <a:pt x="7226" y="3710"/>
                    <a:pt x="7226" y="3710"/>
                    <a:pt x="7226" y="3710"/>
                  </a:cubicBezTo>
                  <a:cubicBezTo>
                    <a:pt x="6996" y="3710"/>
                    <a:pt x="6996" y="3710"/>
                    <a:pt x="6996" y="3710"/>
                  </a:cubicBezTo>
                  <a:cubicBezTo>
                    <a:pt x="7070" y="3360"/>
                    <a:pt x="7070" y="3360"/>
                    <a:pt x="7070" y="3360"/>
                  </a:cubicBezTo>
                  <a:cubicBezTo>
                    <a:pt x="6104" y="3360"/>
                    <a:pt x="6104" y="3360"/>
                    <a:pt x="6104" y="3360"/>
                  </a:cubicBezTo>
                  <a:cubicBezTo>
                    <a:pt x="6104" y="3710"/>
                    <a:pt x="6104" y="3710"/>
                    <a:pt x="6104" y="3710"/>
                  </a:cubicBezTo>
                  <a:cubicBezTo>
                    <a:pt x="5948" y="3710"/>
                    <a:pt x="5948" y="3710"/>
                    <a:pt x="5948" y="3710"/>
                  </a:cubicBezTo>
                  <a:cubicBezTo>
                    <a:pt x="5948" y="8025"/>
                    <a:pt x="5948" y="8025"/>
                    <a:pt x="5948" y="8025"/>
                  </a:cubicBezTo>
                  <a:cubicBezTo>
                    <a:pt x="5844" y="8025"/>
                    <a:pt x="5844" y="8025"/>
                    <a:pt x="5844" y="8025"/>
                  </a:cubicBezTo>
                  <a:cubicBezTo>
                    <a:pt x="5844" y="4439"/>
                    <a:pt x="5844" y="4439"/>
                    <a:pt x="5844" y="4439"/>
                  </a:cubicBezTo>
                  <a:cubicBezTo>
                    <a:pt x="5522" y="4439"/>
                    <a:pt x="5522" y="4439"/>
                    <a:pt x="5522" y="4439"/>
                  </a:cubicBezTo>
                  <a:cubicBezTo>
                    <a:pt x="5522" y="8025"/>
                    <a:pt x="5522" y="8025"/>
                    <a:pt x="5522" y="8025"/>
                  </a:cubicBezTo>
                  <a:cubicBezTo>
                    <a:pt x="5252" y="8025"/>
                    <a:pt x="5252" y="8025"/>
                    <a:pt x="5252" y="8025"/>
                  </a:cubicBezTo>
                  <a:cubicBezTo>
                    <a:pt x="5252" y="5426"/>
                    <a:pt x="5252" y="5426"/>
                    <a:pt x="5252" y="5426"/>
                  </a:cubicBezTo>
                  <a:cubicBezTo>
                    <a:pt x="4611" y="5426"/>
                    <a:pt x="4611" y="5426"/>
                    <a:pt x="4611" y="5426"/>
                  </a:cubicBezTo>
                  <a:cubicBezTo>
                    <a:pt x="4611" y="8025"/>
                    <a:pt x="4611" y="8025"/>
                    <a:pt x="4611" y="8025"/>
                  </a:cubicBezTo>
                  <a:cubicBezTo>
                    <a:pt x="4349" y="8025"/>
                    <a:pt x="4349" y="8025"/>
                    <a:pt x="4349" y="8025"/>
                  </a:cubicBezTo>
                  <a:cubicBezTo>
                    <a:pt x="4349" y="4893"/>
                    <a:pt x="4349" y="4893"/>
                    <a:pt x="4349" y="4893"/>
                  </a:cubicBezTo>
                  <a:cubicBezTo>
                    <a:pt x="3924" y="4893"/>
                    <a:pt x="3924" y="4893"/>
                    <a:pt x="3924" y="4893"/>
                  </a:cubicBezTo>
                  <a:cubicBezTo>
                    <a:pt x="3924" y="4044"/>
                    <a:pt x="3924" y="4044"/>
                    <a:pt x="3924" y="4044"/>
                  </a:cubicBezTo>
                  <a:cubicBezTo>
                    <a:pt x="2866" y="4044"/>
                    <a:pt x="2866" y="4044"/>
                    <a:pt x="2866" y="4044"/>
                  </a:cubicBezTo>
                  <a:cubicBezTo>
                    <a:pt x="2866" y="7507"/>
                    <a:pt x="2866" y="7507"/>
                    <a:pt x="2866" y="7507"/>
                  </a:cubicBezTo>
                  <a:cubicBezTo>
                    <a:pt x="2766" y="7507"/>
                    <a:pt x="2766" y="7507"/>
                    <a:pt x="2766" y="7507"/>
                  </a:cubicBezTo>
                  <a:cubicBezTo>
                    <a:pt x="2766" y="5264"/>
                    <a:pt x="2766" y="5264"/>
                    <a:pt x="2766" y="5264"/>
                  </a:cubicBezTo>
                  <a:cubicBezTo>
                    <a:pt x="1939" y="5264"/>
                    <a:pt x="1939" y="5264"/>
                    <a:pt x="1939" y="5264"/>
                  </a:cubicBezTo>
                  <a:cubicBezTo>
                    <a:pt x="1939" y="7507"/>
                    <a:pt x="1939" y="7507"/>
                    <a:pt x="1939" y="7507"/>
                  </a:cubicBezTo>
                  <a:cubicBezTo>
                    <a:pt x="1762" y="7507"/>
                    <a:pt x="1762" y="7507"/>
                    <a:pt x="1762" y="7507"/>
                  </a:cubicBezTo>
                  <a:cubicBezTo>
                    <a:pt x="1762" y="8189"/>
                    <a:pt x="1762" y="8189"/>
                    <a:pt x="1762" y="8189"/>
                  </a:cubicBezTo>
                  <a:cubicBezTo>
                    <a:pt x="1533" y="8189"/>
                    <a:pt x="1533" y="8189"/>
                    <a:pt x="1533" y="8189"/>
                  </a:cubicBezTo>
                  <a:cubicBezTo>
                    <a:pt x="1533" y="6349"/>
                    <a:pt x="1533" y="6349"/>
                    <a:pt x="1533" y="6349"/>
                  </a:cubicBezTo>
                  <a:cubicBezTo>
                    <a:pt x="856" y="6349"/>
                    <a:pt x="856" y="6349"/>
                    <a:pt x="856" y="6349"/>
                  </a:cubicBezTo>
                  <a:cubicBezTo>
                    <a:pt x="856" y="6996"/>
                    <a:pt x="856" y="6996"/>
                    <a:pt x="856" y="6996"/>
                  </a:cubicBezTo>
                  <a:cubicBezTo>
                    <a:pt x="647" y="6996"/>
                    <a:pt x="647" y="6996"/>
                    <a:pt x="647" y="6996"/>
                  </a:cubicBezTo>
                  <a:cubicBezTo>
                    <a:pt x="647" y="5613"/>
                    <a:pt x="647" y="5613"/>
                    <a:pt x="647" y="5613"/>
                  </a:cubicBezTo>
                  <a:cubicBezTo>
                    <a:pt x="447" y="5613"/>
                    <a:pt x="447" y="5613"/>
                    <a:pt x="447" y="5613"/>
                  </a:cubicBezTo>
                  <a:cubicBezTo>
                    <a:pt x="447" y="8189"/>
                    <a:pt x="447" y="8189"/>
                    <a:pt x="447" y="8189"/>
                  </a:cubicBezTo>
                  <a:cubicBezTo>
                    <a:pt x="286" y="8189"/>
                    <a:pt x="286" y="8189"/>
                    <a:pt x="286" y="8189"/>
                  </a:cubicBezTo>
                  <a:cubicBezTo>
                    <a:pt x="286" y="5993"/>
                    <a:pt x="286" y="5993"/>
                    <a:pt x="286" y="5993"/>
                  </a:cubicBezTo>
                  <a:cubicBezTo>
                    <a:pt x="0" y="5993"/>
                    <a:pt x="0" y="5993"/>
                    <a:pt x="0" y="5993"/>
                  </a:cubicBezTo>
                  <a:cubicBezTo>
                    <a:pt x="0" y="6177"/>
                    <a:pt x="0" y="6177"/>
                    <a:pt x="0" y="6177"/>
                  </a:cubicBezTo>
                  <a:cubicBezTo>
                    <a:pt x="28" y="6177"/>
                    <a:pt x="28" y="6177"/>
                    <a:pt x="28" y="6177"/>
                  </a:cubicBezTo>
                  <a:cubicBezTo>
                    <a:pt x="28" y="6300"/>
                    <a:pt x="28" y="6300"/>
                    <a:pt x="28" y="6300"/>
                  </a:cubicBezTo>
                  <a:cubicBezTo>
                    <a:pt x="0" y="6300"/>
                    <a:pt x="0" y="6300"/>
                    <a:pt x="0" y="6300"/>
                  </a:cubicBezTo>
                  <a:cubicBezTo>
                    <a:pt x="0" y="6713"/>
                    <a:pt x="0" y="6713"/>
                    <a:pt x="0" y="6713"/>
                  </a:cubicBezTo>
                  <a:cubicBezTo>
                    <a:pt x="77" y="6713"/>
                    <a:pt x="77" y="6713"/>
                    <a:pt x="77" y="6713"/>
                  </a:cubicBezTo>
                  <a:cubicBezTo>
                    <a:pt x="77" y="6836"/>
                    <a:pt x="77" y="6836"/>
                    <a:pt x="77" y="6836"/>
                  </a:cubicBezTo>
                  <a:cubicBezTo>
                    <a:pt x="0" y="6836"/>
                    <a:pt x="0" y="6836"/>
                    <a:pt x="0" y="6836"/>
                  </a:cubicBezTo>
                  <a:cubicBezTo>
                    <a:pt x="0" y="7563"/>
                    <a:pt x="0" y="7563"/>
                    <a:pt x="0" y="7563"/>
                  </a:cubicBezTo>
                  <a:cubicBezTo>
                    <a:pt x="97" y="7563"/>
                    <a:pt x="97" y="7563"/>
                    <a:pt x="97" y="7563"/>
                  </a:cubicBezTo>
                  <a:cubicBezTo>
                    <a:pt x="97" y="7620"/>
                    <a:pt x="97" y="7620"/>
                    <a:pt x="97" y="7620"/>
                  </a:cubicBezTo>
                  <a:cubicBezTo>
                    <a:pt x="0" y="7620"/>
                    <a:pt x="0" y="7620"/>
                    <a:pt x="0" y="7620"/>
                  </a:cubicBezTo>
                  <a:cubicBezTo>
                    <a:pt x="0" y="8331"/>
                    <a:pt x="0" y="8331"/>
                    <a:pt x="0" y="8331"/>
                  </a:cubicBezTo>
                  <a:cubicBezTo>
                    <a:pt x="51" y="8331"/>
                    <a:pt x="51" y="8331"/>
                    <a:pt x="51" y="8331"/>
                  </a:cubicBezTo>
                  <a:cubicBezTo>
                    <a:pt x="51" y="8504"/>
                    <a:pt x="51" y="8504"/>
                    <a:pt x="51" y="8504"/>
                  </a:cubicBezTo>
                  <a:cubicBezTo>
                    <a:pt x="0" y="8504"/>
                    <a:pt x="0" y="8504"/>
                    <a:pt x="0" y="8504"/>
                  </a:cubicBezTo>
                  <a:cubicBezTo>
                    <a:pt x="0" y="9904"/>
                    <a:pt x="0" y="9904"/>
                    <a:pt x="0" y="9904"/>
                  </a:cubicBezTo>
                  <a:cubicBezTo>
                    <a:pt x="1847" y="9904"/>
                    <a:pt x="1847" y="9904"/>
                    <a:pt x="1847" y="9904"/>
                  </a:cubicBezTo>
                  <a:cubicBezTo>
                    <a:pt x="1847" y="10108"/>
                    <a:pt x="1847" y="10108"/>
                    <a:pt x="1847" y="10108"/>
                  </a:cubicBezTo>
                  <a:cubicBezTo>
                    <a:pt x="23559" y="10108"/>
                    <a:pt x="23559" y="10108"/>
                    <a:pt x="23559" y="10108"/>
                  </a:cubicBezTo>
                  <a:cubicBezTo>
                    <a:pt x="23559" y="9945"/>
                    <a:pt x="23559" y="9945"/>
                    <a:pt x="23559" y="9945"/>
                  </a:cubicBezTo>
                  <a:cubicBezTo>
                    <a:pt x="25752" y="9945"/>
                    <a:pt x="25752" y="9945"/>
                    <a:pt x="25752" y="9945"/>
                  </a:cubicBezTo>
                  <a:cubicBezTo>
                    <a:pt x="25752" y="9508"/>
                    <a:pt x="25752" y="9508"/>
                    <a:pt x="25752" y="9508"/>
                  </a:cubicBezTo>
                  <a:cubicBezTo>
                    <a:pt x="29587" y="9508"/>
                    <a:pt x="29587" y="9508"/>
                    <a:pt x="29587" y="9508"/>
                  </a:cubicBezTo>
                  <a:cubicBezTo>
                    <a:pt x="29587" y="9345"/>
                    <a:pt x="29587" y="9345"/>
                    <a:pt x="29587" y="9345"/>
                  </a:cubicBezTo>
                  <a:cubicBezTo>
                    <a:pt x="31780" y="9345"/>
                    <a:pt x="31780" y="9345"/>
                    <a:pt x="31780" y="9345"/>
                  </a:cubicBezTo>
                  <a:cubicBezTo>
                    <a:pt x="31780" y="7757"/>
                    <a:pt x="31780" y="7757"/>
                    <a:pt x="31780" y="7757"/>
                  </a:cubicBezTo>
                  <a:lnTo>
                    <a:pt x="31657" y="7757"/>
                  </a:lnTo>
                  <a:close/>
                  <a:moveTo>
                    <a:pt x="684" y="7256"/>
                  </a:moveTo>
                  <a:cubicBezTo>
                    <a:pt x="888" y="7256"/>
                    <a:pt x="888" y="7256"/>
                    <a:pt x="888" y="7256"/>
                  </a:cubicBezTo>
                  <a:cubicBezTo>
                    <a:pt x="888" y="7380"/>
                    <a:pt x="888" y="7380"/>
                    <a:pt x="888" y="7380"/>
                  </a:cubicBezTo>
                  <a:cubicBezTo>
                    <a:pt x="684" y="7380"/>
                    <a:pt x="684" y="7380"/>
                    <a:pt x="684" y="7380"/>
                  </a:cubicBezTo>
                  <a:lnTo>
                    <a:pt x="684" y="7256"/>
                  </a:lnTo>
                  <a:close/>
                  <a:moveTo>
                    <a:pt x="679" y="7818"/>
                  </a:moveTo>
                  <a:cubicBezTo>
                    <a:pt x="882" y="7818"/>
                    <a:pt x="882" y="7818"/>
                    <a:pt x="882" y="7818"/>
                  </a:cubicBezTo>
                  <a:cubicBezTo>
                    <a:pt x="882" y="7941"/>
                    <a:pt x="882" y="7941"/>
                    <a:pt x="882" y="7941"/>
                  </a:cubicBezTo>
                  <a:cubicBezTo>
                    <a:pt x="679" y="7941"/>
                    <a:pt x="679" y="7941"/>
                    <a:pt x="679" y="7941"/>
                  </a:cubicBezTo>
                  <a:lnTo>
                    <a:pt x="679" y="7818"/>
                  </a:lnTo>
                  <a:close/>
                  <a:moveTo>
                    <a:pt x="974" y="8960"/>
                  </a:moveTo>
                  <a:cubicBezTo>
                    <a:pt x="834" y="8960"/>
                    <a:pt x="834" y="8960"/>
                    <a:pt x="834" y="8960"/>
                  </a:cubicBezTo>
                  <a:cubicBezTo>
                    <a:pt x="834" y="8787"/>
                    <a:pt x="834" y="8787"/>
                    <a:pt x="834" y="8787"/>
                  </a:cubicBezTo>
                  <a:cubicBezTo>
                    <a:pt x="974" y="8787"/>
                    <a:pt x="974" y="8787"/>
                    <a:pt x="974" y="8787"/>
                  </a:cubicBezTo>
                  <a:lnTo>
                    <a:pt x="974" y="8960"/>
                  </a:lnTo>
                  <a:close/>
                  <a:moveTo>
                    <a:pt x="1018" y="6713"/>
                  </a:moveTo>
                  <a:cubicBezTo>
                    <a:pt x="1221" y="6713"/>
                    <a:pt x="1221" y="6713"/>
                    <a:pt x="1221" y="6713"/>
                  </a:cubicBezTo>
                  <a:cubicBezTo>
                    <a:pt x="1221" y="6836"/>
                    <a:pt x="1221" y="6836"/>
                    <a:pt x="1221" y="6836"/>
                  </a:cubicBezTo>
                  <a:cubicBezTo>
                    <a:pt x="1018" y="6836"/>
                    <a:pt x="1018" y="6836"/>
                    <a:pt x="1018" y="6836"/>
                  </a:cubicBezTo>
                  <a:lnTo>
                    <a:pt x="1018" y="6713"/>
                  </a:lnTo>
                  <a:close/>
                  <a:moveTo>
                    <a:pt x="1323" y="7624"/>
                  </a:moveTo>
                  <a:cubicBezTo>
                    <a:pt x="1120" y="7624"/>
                    <a:pt x="1120" y="7624"/>
                    <a:pt x="1120" y="7624"/>
                  </a:cubicBezTo>
                  <a:cubicBezTo>
                    <a:pt x="1120" y="7501"/>
                    <a:pt x="1120" y="7501"/>
                    <a:pt x="1120" y="7501"/>
                  </a:cubicBezTo>
                  <a:cubicBezTo>
                    <a:pt x="1323" y="7501"/>
                    <a:pt x="1323" y="7501"/>
                    <a:pt x="1323" y="7501"/>
                  </a:cubicBezTo>
                  <a:lnTo>
                    <a:pt x="1323" y="7624"/>
                  </a:lnTo>
                  <a:close/>
                  <a:moveTo>
                    <a:pt x="1847" y="8872"/>
                  </a:moveTo>
                  <a:cubicBezTo>
                    <a:pt x="1805" y="8872"/>
                    <a:pt x="1805" y="8872"/>
                    <a:pt x="1805" y="8872"/>
                  </a:cubicBezTo>
                  <a:cubicBezTo>
                    <a:pt x="1805" y="8259"/>
                    <a:pt x="1805" y="8259"/>
                    <a:pt x="1805" y="8259"/>
                  </a:cubicBezTo>
                  <a:cubicBezTo>
                    <a:pt x="1847" y="8259"/>
                    <a:pt x="1847" y="8259"/>
                    <a:pt x="1847" y="8259"/>
                  </a:cubicBezTo>
                  <a:lnTo>
                    <a:pt x="1847" y="8872"/>
                  </a:lnTo>
                  <a:close/>
                  <a:moveTo>
                    <a:pt x="1939" y="7818"/>
                  </a:moveTo>
                  <a:cubicBezTo>
                    <a:pt x="1797" y="7818"/>
                    <a:pt x="1797" y="7818"/>
                    <a:pt x="1797" y="7818"/>
                  </a:cubicBezTo>
                  <a:cubicBezTo>
                    <a:pt x="1797" y="7624"/>
                    <a:pt x="1797" y="7624"/>
                    <a:pt x="1797" y="7624"/>
                  </a:cubicBezTo>
                  <a:cubicBezTo>
                    <a:pt x="1939" y="7624"/>
                    <a:pt x="1939" y="7624"/>
                    <a:pt x="1939" y="7624"/>
                  </a:cubicBezTo>
                  <a:lnTo>
                    <a:pt x="1939" y="7818"/>
                  </a:lnTo>
                  <a:close/>
                  <a:moveTo>
                    <a:pt x="2250" y="7025"/>
                  </a:moveTo>
                  <a:cubicBezTo>
                    <a:pt x="2047" y="7025"/>
                    <a:pt x="2047" y="7025"/>
                    <a:pt x="2047" y="7025"/>
                  </a:cubicBezTo>
                  <a:cubicBezTo>
                    <a:pt x="2047" y="6774"/>
                    <a:pt x="2047" y="6774"/>
                    <a:pt x="2047" y="6774"/>
                  </a:cubicBezTo>
                  <a:cubicBezTo>
                    <a:pt x="2250" y="6774"/>
                    <a:pt x="2250" y="6774"/>
                    <a:pt x="2250" y="6774"/>
                  </a:cubicBezTo>
                  <a:lnTo>
                    <a:pt x="2250" y="7025"/>
                  </a:lnTo>
                  <a:close/>
                  <a:moveTo>
                    <a:pt x="2250" y="6563"/>
                  </a:moveTo>
                  <a:cubicBezTo>
                    <a:pt x="2047" y="6563"/>
                    <a:pt x="2047" y="6563"/>
                    <a:pt x="2047" y="6563"/>
                  </a:cubicBezTo>
                  <a:cubicBezTo>
                    <a:pt x="2047" y="6312"/>
                    <a:pt x="2047" y="6312"/>
                    <a:pt x="2047" y="6312"/>
                  </a:cubicBezTo>
                  <a:cubicBezTo>
                    <a:pt x="2250" y="6312"/>
                    <a:pt x="2250" y="6312"/>
                    <a:pt x="2250" y="6312"/>
                  </a:cubicBezTo>
                  <a:lnTo>
                    <a:pt x="2250" y="6563"/>
                  </a:lnTo>
                  <a:close/>
                  <a:moveTo>
                    <a:pt x="2250" y="6100"/>
                  </a:moveTo>
                  <a:cubicBezTo>
                    <a:pt x="2047" y="6100"/>
                    <a:pt x="2047" y="6100"/>
                    <a:pt x="2047" y="6100"/>
                  </a:cubicBezTo>
                  <a:cubicBezTo>
                    <a:pt x="2047" y="5850"/>
                    <a:pt x="2047" y="5850"/>
                    <a:pt x="2047" y="5850"/>
                  </a:cubicBezTo>
                  <a:cubicBezTo>
                    <a:pt x="2250" y="5850"/>
                    <a:pt x="2250" y="5850"/>
                    <a:pt x="2250" y="5850"/>
                  </a:cubicBezTo>
                  <a:lnTo>
                    <a:pt x="2250" y="6100"/>
                  </a:lnTo>
                  <a:close/>
                  <a:moveTo>
                    <a:pt x="2250" y="5638"/>
                  </a:moveTo>
                  <a:cubicBezTo>
                    <a:pt x="2047" y="5638"/>
                    <a:pt x="2047" y="5638"/>
                    <a:pt x="2047" y="5638"/>
                  </a:cubicBezTo>
                  <a:cubicBezTo>
                    <a:pt x="2047" y="5387"/>
                    <a:pt x="2047" y="5387"/>
                    <a:pt x="2047" y="5387"/>
                  </a:cubicBezTo>
                  <a:cubicBezTo>
                    <a:pt x="2250" y="5387"/>
                    <a:pt x="2250" y="5387"/>
                    <a:pt x="2250" y="5387"/>
                  </a:cubicBezTo>
                  <a:lnTo>
                    <a:pt x="2250" y="5638"/>
                  </a:lnTo>
                  <a:close/>
                  <a:moveTo>
                    <a:pt x="2506" y="7949"/>
                  </a:moveTo>
                  <a:cubicBezTo>
                    <a:pt x="2421" y="7949"/>
                    <a:pt x="2421" y="7949"/>
                    <a:pt x="2421" y="7949"/>
                  </a:cubicBezTo>
                  <a:cubicBezTo>
                    <a:pt x="2421" y="7844"/>
                    <a:pt x="2421" y="7844"/>
                    <a:pt x="2421" y="7844"/>
                  </a:cubicBezTo>
                  <a:cubicBezTo>
                    <a:pt x="2506" y="7844"/>
                    <a:pt x="2506" y="7844"/>
                    <a:pt x="2506" y="7844"/>
                  </a:cubicBezTo>
                  <a:lnTo>
                    <a:pt x="2506" y="7949"/>
                  </a:lnTo>
                  <a:close/>
                  <a:moveTo>
                    <a:pt x="2623" y="7487"/>
                  </a:moveTo>
                  <a:cubicBezTo>
                    <a:pt x="2421" y="7487"/>
                    <a:pt x="2421" y="7487"/>
                    <a:pt x="2421" y="7487"/>
                  </a:cubicBezTo>
                  <a:cubicBezTo>
                    <a:pt x="2421" y="7237"/>
                    <a:pt x="2421" y="7237"/>
                    <a:pt x="2421" y="7237"/>
                  </a:cubicBezTo>
                  <a:cubicBezTo>
                    <a:pt x="2623" y="7237"/>
                    <a:pt x="2623" y="7237"/>
                    <a:pt x="2623" y="7237"/>
                  </a:cubicBezTo>
                  <a:lnTo>
                    <a:pt x="2623" y="7487"/>
                  </a:lnTo>
                  <a:close/>
                  <a:moveTo>
                    <a:pt x="2623" y="7025"/>
                  </a:moveTo>
                  <a:cubicBezTo>
                    <a:pt x="2421" y="7025"/>
                    <a:pt x="2421" y="7025"/>
                    <a:pt x="2421" y="7025"/>
                  </a:cubicBezTo>
                  <a:cubicBezTo>
                    <a:pt x="2421" y="6774"/>
                    <a:pt x="2421" y="6774"/>
                    <a:pt x="2421" y="6774"/>
                  </a:cubicBezTo>
                  <a:cubicBezTo>
                    <a:pt x="2623" y="6774"/>
                    <a:pt x="2623" y="6774"/>
                    <a:pt x="2623" y="6774"/>
                  </a:cubicBezTo>
                  <a:lnTo>
                    <a:pt x="2623" y="7025"/>
                  </a:lnTo>
                  <a:close/>
                  <a:moveTo>
                    <a:pt x="2623" y="6563"/>
                  </a:moveTo>
                  <a:cubicBezTo>
                    <a:pt x="2421" y="6563"/>
                    <a:pt x="2421" y="6563"/>
                    <a:pt x="2421" y="6563"/>
                  </a:cubicBezTo>
                  <a:cubicBezTo>
                    <a:pt x="2421" y="6312"/>
                    <a:pt x="2421" y="6312"/>
                    <a:pt x="2421" y="6312"/>
                  </a:cubicBezTo>
                  <a:cubicBezTo>
                    <a:pt x="2623" y="6312"/>
                    <a:pt x="2623" y="6312"/>
                    <a:pt x="2623" y="6312"/>
                  </a:cubicBezTo>
                  <a:lnTo>
                    <a:pt x="2623" y="6563"/>
                  </a:lnTo>
                  <a:close/>
                  <a:moveTo>
                    <a:pt x="2623" y="6100"/>
                  </a:moveTo>
                  <a:cubicBezTo>
                    <a:pt x="2421" y="6100"/>
                    <a:pt x="2421" y="6100"/>
                    <a:pt x="2421" y="6100"/>
                  </a:cubicBezTo>
                  <a:cubicBezTo>
                    <a:pt x="2421" y="5850"/>
                    <a:pt x="2421" y="5850"/>
                    <a:pt x="2421" y="5850"/>
                  </a:cubicBezTo>
                  <a:cubicBezTo>
                    <a:pt x="2623" y="5850"/>
                    <a:pt x="2623" y="5850"/>
                    <a:pt x="2623" y="5850"/>
                  </a:cubicBezTo>
                  <a:lnTo>
                    <a:pt x="2623" y="6100"/>
                  </a:lnTo>
                  <a:close/>
                  <a:moveTo>
                    <a:pt x="2623" y="5638"/>
                  </a:moveTo>
                  <a:cubicBezTo>
                    <a:pt x="2421" y="5638"/>
                    <a:pt x="2421" y="5638"/>
                    <a:pt x="2421" y="5638"/>
                  </a:cubicBezTo>
                  <a:cubicBezTo>
                    <a:pt x="2421" y="5387"/>
                    <a:pt x="2421" y="5387"/>
                    <a:pt x="2421" y="5387"/>
                  </a:cubicBezTo>
                  <a:cubicBezTo>
                    <a:pt x="2623" y="5387"/>
                    <a:pt x="2623" y="5387"/>
                    <a:pt x="2623" y="5387"/>
                  </a:cubicBezTo>
                  <a:lnTo>
                    <a:pt x="2623" y="5638"/>
                  </a:lnTo>
                  <a:close/>
                  <a:moveTo>
                    <a:pt x="2866" y="7818"/>
                  </a:moveTo>
                  <a:cubicBezTo>
                    <a:pt x="2766" y="7818"/>
                    <a:pt x="2766" y="7818"/>
                    <a:pt x="2766" y="7818"/>
                  </a:cubicBezTo>
                  <a:cubicBezTo>
                    <a:pt x="2766" y="7624"/>
                    <a:pt x="2766" y="7624"/>
                    <a:pt x="2766" y="7624"/>
                  </a:cubicBezTo>
                  <a:cubicBezTo>
                    <a:pt x="2866" y="7624"/>
                    <a:pt x="2866" y="7624"/>
                    <a:pt x="2866" y="7624"/>
                  </a:cubicBezTo>
                  <a:lnTo>
                    <a:pt x="2866" y="7818"/>
                  </a:lnTo>
                  <a:close/>
                  <a:moveTo>
                    <a:pt x="3013" y="7138"/>
                  </a:moveTo>
                  <a:cubicBezTo>
                    <a:pt x="2987" y="7138"/>
                    <a:pt x="2987" y="7138"/>
                    <a:pt x="2987" y="7138"/>
                  </a:cubicBezTo>
                  <a:cubicBezTo>
                    <a:pt x="2987" y="6963"/>
                    <a:pt x="2987" y="6963"/>
                    <a:pt x="2987" y="6963"/>
                  </a:cubicBezTo>
                  <a:cubicBezTo>
                    <a:pt x="3013" y="6963"/>
                    <a:pt x="3013" y="6963"/>
                    <a:pt x="3013" y="6963"/>
                  </a:cubicBezTo>
                  <a:lnTo>
                    <a:pt x="3013" y="7138"/>
                  </a:lnTo>
                  <a:close/>
                  <a:moveTo>
                    <a:pt x="3129" y="6245"/>
                  </a:moveTo>
                  <a:cubicBezTo>
                    <a:pt x="2987" y="6245"/>
                    <a:pt x="2987" y="6245"/>
                    <a:pt x="2987" y="6245"/>
                  </a:cubicBezTo>
                  <a:cubicBezTo>
                    <a:pt x="2987" y="6069"/>
                    <a:pt x="2987" y="6069"/>
                    <a:pt x="2987" y="6069"/>
                  </a:cubicBezTo>
                  <a:cubicBezTo>
                    <a:pt x="3129" y="6069"/>
                    <a:pt x="3129" y="6069"/>
                    <a:pt x="3129" y="6069"/>
                  </a:cubicBezTo>
                  <a:lnTo>
                    <a:pt x="3129" y="6245"/>
                  </a:lnTo>
                  <a:close/>
                  <a:moveTo>
                    <a:pt x="3129" y="5352"/>
                  </a:moveTo>
                  <a:cubicBezTo>
                    <a:pt x="2987" y="5352"/>
                    <a:pt x="2987" y="5352"/>
                    <a:pt x="2987" y="5352"/>
                  </a:cubicBezTo>
                  <a:cubicBezTo>
                    <a:pt x="2987" y="5176"/>
                    <a:pt x="2987" y="5176"/>
                    <a:pt x="2987" y="5176"/>
                  </a:cubicBezTo>
                  <a:cubicBezTo>
                    <a:pt x="3129" y="5176"/>
                    <a:pt x="3129" y="5176"/>
                    <a:pt x="3129" y="5176"/>
                  </a:cubicBezTo>
                  <a:lnTo>
                    <a:pt x="3129" y="5352"/>
                  </a:lnTo>
                  <a:close/>
                  <a:moveTo>
                    <a:pt x="3129" y="4458"/>
                  </a:moveTo>
                  <a:cubicBezTo>
                    <a:pt x="2987" y="4458"/>
                    <a:pt x="2987" y="4458"/>
                    <a:pt x="2987" y="4458"/>
                  </a:cubicBezTo>
                  <a:cubicBezTo>
                    <a:pt x="2987" y="4283"/>
                    <a:pt x="2987" y="4283"/>
                    <a:pt x="2987" y="4283"/>
                  </a:cubicBezTo>
                  <a:cubicBezTo>
                    <a:pt x="3129" y="4283"/>
                    <a:pt x="3129" y="4283"/>
                    <a:pt x="3129" y="4283"/>
                  </a:cubicBezTo>
                  <a:lnTo>
                    <a:pt x="3129" y="4458"/>
                  </a:lnTo>
                  <a:close/>
                  <a:moveTo>
                    <a:pt x="3445" y="7528"/>
                  </a:moveTo>
                  <a:cubicBezTo>
                    <a:pt x="3303" y="7528"/>
                    <a:pt x="3303" y="7528"/>
                    <a:pt x="3303" y="7528"/>
                  </a:cubicBezTo>
                  <a:cubicBezTo>
                    <a:pt x="3303" y="7353"/>
                    <a:pt x="3303" y="7353"/>
                    <a:pt x="3303" y="7353"/>
                  </a:cubicBezTo>
                  <a:cubicBezTo>
                    <a:pt x="3445" y="7353"/>
                    <a:pt x="3445" y="7353"/>
                    <a:pt x="3445" y="7353"/>
                  </a:cubicBezTo>
                  <a:lnTo>
                    <a:pt x="3445" y="7528"/>
                  </a:lnTo>
                  <a:close/>
                  <a:moveTo>
                    <a:pt x="3445" y="6635"/>
                  </a:moveTo>
                  <a:cubicBezTo>
                    <a:pt x="3303" y="6635"/>
                    <a:pt x="3303" y="6635"/>
                    <a:pt x="3303" y="6635"/>
                  </a:cubicBezTo>
                  <a:cubicBezTo>
                    <a:pt x="3303" y="6460"/>
                    <a:pt x="3303" y="6460"/>
                    <a:pt x="3303" y="6460"/>
                  </a:cubicBezTo>
                  <a:cubicBezTo>
                    <a:pt x="3445" y="6460"/>
                    <a:pt x="3445" y="6460"/>
                    <a:pt x="3445" y="6460"/>
                  </a:cubicBezTo>
                  <a:lnTo>
                    <a:pt x="3445" y="6635"/>
                  </a:lnTo>
                  <a:close/>
                  <a:moveTo>
                    <a:pt x="3445" y="5742"/>
                  </a:moveTo>
                  <a:cubicBezTo>
                    <a:pt x="3303" y="5742"/>
                    <a:pt x="3303" y="5742"/>
                    <a:pt x="3303" y="5742"/>
                  </a:cubicBezTo>
                  <a:cubicBezTo>
                    <a:pt x="3303" y="5567"/>
                    <a:pt x="3303" y="5567"/>
                    <a:pt x="3303" y="5567"/>
                  </a:cubicBezTo>
                  <a:cubicBezTo>
                    <a:pt x="3445" y="5567"/>
                    <a:pt x="3445" y="5567"/>
                    <a:pt x="3445" y="5567"/>
                  </a:cubicBezTo>
                  <a:lnTo>
                    <a:pt x="3445" y="5742"/>
                  </a:lnTo>
                  <a:close/>
                  <a:moveTo>
                    <a:pt x="3445" y="4849"/>
                  </a:moveTo>
                  <a:cubicBezTo>
                    <a:pt x="3303" y="4849"/>
                    <a:pt x="3303" y="4849"/>
                    <a:pt x="3303" y="4849"/>
                  </a:cubicBezTo>
                  <a:cubicBezTo>
                    <a:pt x="3303" y="4674"/>
                    <a:pt x="3303" y="4674"/>
                    <a:pt x="3303" y="4674"/>
                  </a:cubicBezTo>
                  <a:cubicBezTo>
                    <a:pt x="3445" y="4674"/>
                    <a:pt x="3445" y="4674"/>
                    <a:pt x="3445" y="4674"/>
                  </a:cubicBezTo>
                  <a:lnTo>
                    <a:pt x="3445" y="4849"/>
                  </a:lnTo>
                  <a:close/>
                  <a:moveTo>
                    <a:pt x="3760" y="7919"/>
                  </a:moveTo>
                  <a:cubicBezTo>
                    <a:pt x="3619" y="7919"/>
                    <a:pt x="3619" y="7919"/>
                    <a:pt x="3619" y="7919"/>
                  </a:cubicBezTo>
                  <a:cubicBezTo>
                    <a:pt x="3619" y="7744"/>
                    <a:pt x="3619" y="7744"/>
                    <a:pt x="3619" y="7744"/>
                  </a:cubicBezTo>
                  <a:cubicBezTo>
                    <a:pt x="3760" y="7744"/>
                    <a:pt x="3760" y="7744"/>
                    <a:pt x="3760" y="7744"/>
                  </a:cubicBezTo>
                  <a:lnTo>
                    <a:pt x="3760" y="7919"/>
                  </a:lnTo>
                  <a:close/>
                  <a:moveTo>
                    <a:pt x="3760" y="7026"/>
                  </a:moveTo>
                  <a:cubicBezTo>
                    <a:pt x="3619" y="7026"/>
                    <a:pt x="3619" y="7026"/>
                    <a:pt x="3619" y="7026"/>
                  </a:cubicBezTo>
                  <a:cubicBezTo>
                    <a:pt x="3619" y="6850"/>
                    <a:pt x="3619" y="6850"/>
                    <a:pt x="3619" y="6850"/>
                  </a:cubicBezTo>
                  <a:cubicBezTo>
                    <a:pt x="3760" y="6850"/>
                    <a:pt x="3760" y="6850"/>
                    <a:pt x="3760" y="6850"/>
                  </a:cubicBezTo>
                  <a:lnTo>
                    <a:pt x="3760" y="7026"/>
                  </a:lnTo>
                  <a:close/>
                  <a:moveTo>
                    <a:pt x="3760" y="6133"/>
                  </a:moveTo>
                  <a:cubicBezTo>
                    <a:pt x="3619" y="6133"/>
                    <a:pt x="3619" y="6133"/>
                    <a:pt x="3619" y="6133"/>
                  </a:cubicBezTo>
                  <a:cubicBezTo>
                    <a:pt x="3619" y="5957"/>
                    <a:pt x="3619" y="5957"/>
                    <a:pt x="3619" y="5957"/>
                  </a:cubicBezTo>
                  <a:cubicBezTo>
                    <a:pt x="3760" y="5957"/>
                    <a:pt x="3760" y="5957"/>
                    <a:pt x="3760" y="5957"/>
                  </a:cubicBezTo>
                  <a:lnTo>
                    <a:pt x="3760" y="6133"/>
                  </a:lnTo>
                  <a:close/>
                  <a:moveTo>
                    <a:pt x="3760" y="5240"/>
                  </a:moveTo>
                  <a:cubicBezTo>
                    <a:pt x="3619" y="5240"/>
                    <a:pt x="3619" y="5240"/>
                    <a:pt x="3619" y="5240"/>
                  </a:cubicBezTo>
                  <a:cubicBezTo>
                    <a:pt x="3619" y="5064"/>
                    <a:pt x="3619" y="5064"/>
                    <a:pt x="3619" y="5064"/>
                  </a:cubicBezTo>
                  <a:cubicBezTo>
                    <a:pt x="3760" y="5064"/>
                    <a:pt x="3760" y="5064"/>
                    <a:pt x="3760" y="5064"/>
                  </a:cubicBezTo>
                  <a:lnTo>
                    <a:pt x="3760" y="5240"/>
                  </a:lnTo>
                  <a:close/>
                  <a:moveTo>
                    <a:pt x="4076" y="7416"/>
                  </a:moveTo>
                  <a:cubicBezTo>
                    <a:pt x="3934" y="7416"/>
                    <a:pt x="3934" y="7416"/>
                    <a:pt x="3934" y="7416"/>
                  </a:cubicBezTo>
                  <a:cubicBezTo>
                    <a:pt x="3934" y="7241"/>
                    <a:pt x="3934" y="7241"/>
                    <a:pt x="3934" y="7241"/>
                  </a:cubicBezTo>
                  <a:cubicBezTo>
                    <a:pt x="4076" y="7241"/>
                    <a:pt x="4076" y="7241"/>
                    <a:pt x="4076" y="7241"/>
                  </a:cubicBezTo>
                  <a:lnTo>
                    <a:pt x="4076" y="7416"/>
                  </a:lnTo>
                  <a:close/>
                  <a:moveTo>
                    <a:pt x="4076" y="6523"/>
                  </a:moveTo>
                  <a:cubicBezTo>
                    <a:pt x="3934" y="6523"/>
                    <a:pt x="3934" y="6523"/>
                    <a:pt x="3934" y="6523"/>
                  </a:cubicBezTo>
                  <a:cubicBezTo>
                    <a:pt x="3934" y="6348"/>
                    <a:pt x="3934" y="6348"/>
                    <a:pt x="3934" y="6348"/>
                  </a:cubicBezTo>
                  <a:cubicBezTo>
                    <a:pt x="4076" y="6348"/>
                    <a:pt x="4076" y="6348"/>
                    <a:pt x="4076" y="6348"/>
                  </a:cubicBezTo>
                  <a:lnTo>
                    <a:pt x="4076" y="6523"/>
                  </a:lnTo>
                  <a:close/>
                  <a:moveTo>
                    <a:pt x="4076" y="5630"/>
                  </a:moveTo>
                  <a:cubicBezTo>
                    <a:pt x="3934" y="5630"/>
                    <a:pt x="3934" y="5630"/>
                    <a:pt x="3934" y="5630"/>
                  </a:cubicBezTo>
                  <a:cubicBezTo>
                    <a:pt x="3934" y="5455"/>
                    <a:pt x="3934" y="5455"/>
                    <a:pt x="3934" y="5455"/>
                  </a:cubicBezTo>
                  <a:cubicBezTo>
                    <a:pt x="4076" y="5455"/>
                    <a:pt x="4076" y="5455"/>
                    <a:pt x="4076" y="5455"/>
                  </a:cubicBezTo>
                  <a:lnTo>
                    <a:pt x="4076" y="5630"/>
                  </a:lnTo>
                  <a:close/>
                  <a:moveTo>
                    <a:pt x="5139" y="7772"/>
                  </a:moveTo>
                  <a:cubicBezTo>
                    <a:pt x="4688" y="7772"/>
                    <a:pt x="4688" y="7772"/>
                    <a:pt x="4688" y="7772"/>
                  </a:cubicBezTo>
                  <a:cubicBezTo>
                    <a:pt x="4688" y="7648"/>
                    <a:pt x="4688" y="7648"/>
                    <a:pt x="4688" y="7648"/>
                  </a:cubicBezTo>
                  <a:cubicBezTo>
                    <a:pt x="5139" y="7648"/>
                    <a:pt x="5139" y="7648"/>
                    <a:pt x="5139" y="7648"/>
                  </a:cubicBezTo>
                  <a:lnTo>
                    <a:pt x="5139" y="7772"/>
                  </a:lnTo>
                  <a:close/>
                  <a:moveTo>
                    <a:pt x="5139" y="7499"/>
                  </a:moveTo>
                  <a:cubicBezTo>
                    <a:pt x="4688" y="7499"/>
                    <a:pt x="4688" y="7499"/>
                    <a:pt x="4688" y="7499"/>
                  </a:cubicBezTo>
                  <a:cubicBezTo>
                    <a:pt x="4688" y="7374"/>
                    <a:pt x="4688" y="7374"/>
                    <a:pt x="4688" y="7374"/>
                  </a:cubicBezTo>
                  <a:cubicBezTo>
                    <a:pt x="5139" y="7374"/>
                    <a:pt x="5139" y="7374"/>
                    <a:pt x="5139" y="7374"/>
                  </a:cubicBezTo>
                  <a:lnTo>
                    <a:pt x="5139" y="7499"/>
                  </a:lnTo>
                  <a:close/>
                  <a:moveTo>
                    <a:pt x="5139" y="7225"/>
                  </a:moveTo>
                  <a:cubicBezTo>
                    <a:pt x="4688" y="7225"/>
                    <a:pt x="4688" y="7225"/>
                    <a:pt x="4688" y="7225"/>
                  </a:cubicBezTo>
                  <a:cubicBezTo>
                    <a:pt x="4688" y="7101"/>
                    <a:pt x="4688" y="7101"/>
                    <a:pt x="4688" y="7101"/>
                  </a:cubicBezTo>
                  <a:cubicBezTo>
                    <a:pt x="5139" y="7101"/>
                    <a:pt x="5139" y="7101"/>
                    <a:pt x="5139" y="7101"/>
                  </a:cubicBezTo>
                  <a:lnTo>
                    <a:pt x="5139" y="7225"/>
                  </a:lnTo>
                  <a:close/>
                  <a:moveTo>
                    <a:pt x="5139" y="6952"/>
                  </a:moveTo>
                  <a:cubicBezTo>
                    <a:pt x="4688" y="6952"/>
                    <a:pt x="4688" y="6952"/>
                    <a:pt x="4688" y="6952"/>
                  </a:cubicBezTo>
                  <a:cubicBezTo>
                    <a:pt x="4688" y="6827"/>
                    <a:pt x="4688" y="6827"/>
                    <a:pt x="4688" y="6827"/>
                  </a:cubicBezTo>
                  <a:cubicBezTo>
                    <a:pt x="5139" y="6827"/>
                    <a:pt x="5139" y="6827"/>
                    <a:pt x="5139" y="6827"/>
                  </a:cubicBezTo>
                  <a:lnTo>
                    <a:pt x="5139" y="6952"/>
                  </a:lnTo>
                  <a:close/>
                  <a:moveTo>
                    <a:pt x="5139" y="6678"/>
                  </a:moveTo>
                  <a:cubicBezTo>
                    <a:pt x="4688" y="6678"/>
                    <a:pt x="4688" y="6678"/>
                    <a:pt x="4688" y="6678"/>
                  </a:cubicBezTo>
                  <a:cubicBezTo>
                    <a:pt x="4688" y="6554"/>
                    <a:pt x="4688" y="6554"/>
                    <a:pt x="4688" y="6554"/>
                  </a:cubicBezTo>
                  <a:cubicBezTo>
                    <a:pt x="5139" y="6554"/>
                    <a:pt x="5139" y="6554"/>
                    <a:pt x="5139" y="6554"/>
                  </a:cubicBezTo>
                  <a:lnTo>
                    <a:pt x="5139" y="6678"/>
                  </a:lnTo>
                  <a:close/>
                  <a:moveTo>
                    <a:pt x="5139" y="6405"/>
                  </a:moveTo>
                  <a:cubicBezTo>
                    <a:pt x="4688" y="6405"/>
                    <a:pt x="4688" y="6405"/>
                    <a:pt x="4688" y="6405"/>
                  </a:cubicBezTo>
                  <a:cubicBezTo>
                    <a:pt x="4688" y="6281"/>
                    <a:pt x="4688" y="6281"/>
                    <a:pt x="4688" y="6281"/>
                  </a:cubicBezTo>
                  <a:cubicBezTo>
                    <a:pt x="5139" y="6281"/>
                    <a:pt x="5139" y="6281"/>
                    <a:pt x="5139" y="6281"/>
                  </a:cubicBezTo>
                  <a:lnTo>
                    <a:pt x="5139" y="6405"/>
                  </a:lnTo>
                  <a:close/>
                  <a:moveTo>
                    <a:pt x="5139" y="6132"/>
                  </a:moveTo>
                  <a:cubicBezTo>
                    <a:pt x="4688" y="6132"/>
                    <a:pt x="4688" y="6132"/>
                    <a:pt x="4688" y="6132"/>
                  </a:cubicBezTo>
                  <a:cubicBezTo>
                    <a:pt x="4688" y="6007"/>
                    <a:pt x="4688" y="6007"/>
                    <a:pt x="4688" y="6007"/>
                  </a:cubicBezTo>
                  <a:cubicBezTo>
                    <a:pt x="5139" y="6007"/>
                    <a:pt x="5139" y="6007"/>
                    <a:pt x="5139" y="6007"/>
                  </a:cubicBezTo>
                  <a:lnTo>
                    <a:pt x="5139" y="6132"/>
                  </a:lnTo>
                  <a:close/>
                  <a:moveTo>
                    <a:pt x="5139" y="5858"/>
                  </a:moveTo>
                  <a:cubicBezTo>
                    <a:pt x="4688" y="5858"/>
                    <a:pt x="4688" y="5858"/>
                    <a:pt x="4688" y="5858"/>
                  </a:cubicBezTo>
                  <a:cubicBezTo>
                    <a:pt x="4688" y="5734"/>
                    <a:pt x="4688" y="5734"/>
                    <a:pt x="4688" y="5734"/>
                  </a:cubicBezTo>
                  <a:cubicBezTo>
                    <a:pt x="5139" y="5734"/>
                    <a:pt x="5139" y="5734"/>
                    <a:pt x="5139" y="5734"/>
                  </a:cubicBezTo>
                  <a:lnTo>
                    <a:pt x="5139" y="5858"/>
                  </a:lnTo>
                  <a:close/>
                  <a:moveTo>
                    <a:pt x="6350" y="5790"/>
                  </a:moveTo>
                  <a:cubicBezTo>
                    <a:pt x="6131" y="5790"/>
                    <a:pt x="6131" y="5790"/>
                    <a:pt x="6131" y="5790"/>
                  </a:cubicBezTo>
                  <a:cubicBezTo>
                    <a:pt x="6131" y="5519"/>
                    <a:pt x="6131" y="5519"/>
                    <a:pt x="6131" y="5519"/>
                  </a:cubicBezTo>
                  <a:cubicBezTo>
                    <a:pt x="6350" y="5519"/>
                    <a:pt x="6350" y="5519"/>
                    <a:pt x="6350" y="5519"/>
                  </a:cubicBezTo>
                  <a:lnTo>
                    <a:pt x="6350" y="5790"/>
                  </a:lnTo>
                  <a:close/>
                  <a:moveTo>
                    <a:pt x="6350" y="4283"/>
                  </a:moveTo>
                  <a:cubicBezTo>
                    <a:pt x="6131" y="4283"/>
                    <a:pt x="6131" y="4283"/>
                    <a:pt x="6131" y="4283"/>
                  </a:cubicBezTo>
                  <a:cubicBezTo>
                    <a:pt x="6131" y="4012"/>
                    <a:pt x="6131" y="4012"/>
                    <a:pt x="6131" y="4012"/>
                  </a:cubicBezTo>
                  <a:cubicBezTo>
                    <a:pt x="6350" y="4012"/>
                    <a:pt x="6350" y="4012"/>
                    <a:pt x="6350" y="4012"/>
                  </a:cubicBezTo>
                  <a:lnTo>
                    <a:pt x="6350" y="4283"/>
                  </a:lnTo>
                  <a:close/>
                  <a:moveTo>
                    <a:pt x="6727" y="6483"/>
                  </a:moveTo>
                  <a:cubicBezTo>
                    <a:pt x="6508" y="6483"/>
                    <a:pt x="6508" y="6483"/>
                    <a:pt x="6508" y="6483"/>
                  </a:cubicBezTo>
                  <a:cubicBezTo>
                    <a:pt x="6508" y="6212"/>
                    <a:pt x="6508" y="6212"/>
                    <a:pt x="6508" y="6212"/>
                  </a:cubicBezTo>
                  <a:cubicBezTo>
                    <a:pt x="6727" y="6212"/>
                    <a:pt x="6727" y="6212"/>
                    <a:pt x="6727" y="6212"/>
                  </a:cubicBezTo>
                  <a:lnTo>
                    <a:pt x="6727" y="6483"/>
                  </a:lnTo>
                  <a:close/>
                  <a:moveTo>
                    <a:pt x="6836" y="4885"/>
                  </a:moveTo>
                  <a:cubicBezTo>
                    <a:pt x="6617" y="4885"/>
                    <a:pt x="6617" y="4885"/>
                    <a:pt x="6617" y="4885"/>
                  </a:cubicBezTo>
                  <a:cubicBezTo>
                    <a:pt x="6617" y="4614"/>
                    <a:pt x="6617" y="4614"/>
                    <a:pt x="6617" y="4614"/>
                  </a:cubicBezTo>
                  <a:cubicBezTo>
                    <a:pt x="6836" y="4614"/>
                    <a:pt x="6836" y="4614"/>
                    <a:pt x="6836" y="4614"/>
                  </a:cubicBezTo>
                  <a:lnTo>
                    <a:pt x="6836" y="4885"/>
                  </a:lnTo>
                  <a:close/>
                  <a:moveTo>
                    <a:pt x="7055" y="4283"/>
                  </a:moveTo>
                  <a:cubicBezTo>
                    <a:pt x="6836" y="4283"/>
                    <a:pt x="6836" y="4283"/>
                    <a:pt x="6836" y="4283"/>
                  </a:cubicBezTo>
                  <a:cubicBezTo>
                    <a:pt x="6836" y="4012"/>
                    <a:pt x="6836" y="4012"/>
                    <a:pt x="6836" y="4012"/>
                  </a:cubicBezTo>
                  <a:cubicBezTo>
                    <a:pt x="7055" y="4012"/>
                    <a:pt x="7055" y="4012"/>
                    <a:pt x="7055" y="4012"/>
                  </a:cubicBezTo>
                  <a:lnTo>
                    <a:pt x="7055" y="4283"/>
                  </a:lnTo>
                  <a:close/>
                  <a:moveTo>
                    <a:pt x="11100" y="1418"/>
                  </a:moveTo>
                  <a:cubicBezTo>
                    <a:pt x="12742" y="1418"/>
                    <a:pt x="12742" y="1418"/>
                    <a:pt x="12742" y="1418"/>
                  </a:cubicBezTo>
                  <a:cubicBezTo>
                    <a:pt x="12743" y="1435"/>
                    <a:pt x="12747" y="1451"/>
                    <a:pt x="12751" y="1466"/>
                  </a:cubicBezTo>
                  <a:cubicBezTo>
                    <a:pt x="12751" y="1597"/>
                    <a:pt x="12751" y="1597"/>
                    <a:pt x="12751" y="1597"/>
                  </a:cubicBezTo>
                  <a:cubicBezTo>
                    <a:pt x="11100" y="1597"/>
                    <a:pt x="11100" y="1597"/>
                    <a:pt x="11100" y="1597"/>
                  </a:cubicBezTo>
                  <a:lnTo>
                    <a:pt x="11100" y="1418"/>
                  </a:lnTo>
                  <a:close/>
                  <a:moveTo>
                    <a:pt x="11100" y="1739"/>
                  </a:moveTo>
                  <a:cubicBezTo>
                    <a:pt x="12751" y="1739"/>
                    <a:pt x="12751" y="1739"/>
                    <a:pt x="12751" y="1739"/>
                  </a:cubicBezTo>
                  <a:cubicBezTo>
                    <a:pt x="12751" y="1919"/>
                    <a:pt x="12751" y="1919"/>
                    <a:pt x="12751" y="1919"/>
                  </a:cubicBezTo>
                  <a:cubicBezTo>
                    <a:pt x="11100" y="1919"/>
                    <a:pt x="11100" y="1919"/>
                    <a:pt x="11100" y="1919"/>
                  </a:cubicBezTo>
                  <a:lnTo>
                    <a:pt x="11100" y="1739"/>
                  </a:lnTo>
                  <a:close/>
                  <a:moveTo>
                    <a:pt x="11100" y="2061"/>
                  </a:moveTo>
                  <a:cubicBezTo>
                    <a:pt x="12751" y="2061"/>
                    <a:pt x="12751" y="2061"/>
                    <a:pt x="12751" y="2061"/>
                  </a:cubicBezTo>
                  <a:cubicBezTo>
                    <a:pt x="12751" y="2240"/>
                    <a:pt x="12751" y="2240"/>
                    <a:pt x="12751" y="2240"/>
                  </a:cubicBezTo>
                  <a:cubicBezTo>
                    <a:pt x="11100" y="2240"/>
                    <a:pt x="11100" y="2240"/>
                    <a:pt x="11100" y="2240"/>
                  </a:cubicBezTo>
                  <a:lnTo>
                    <a:pt x="11100" y="2061"/>
                  </a:lnTo>
                  <a:close/>
                  <a:moveTo>
                    <a:pt x="11100" y="2382"/>
                  </a:moveTo>
                  <a:cubicBezTo>
                    <a:pt x="12751" y="2382"/>
                    <a:pt x="12751" y="2382"/>
                    <a:pt x="12751" y="2382"/>
                  </a:cubicBezTo>
                  <a:cubicBezTo>
                    <a:pt x="12751" y="2562"/>
                    <a:pt x="12751" y="2562"/>
                    <a:pt x="12751" y="2562"/>
                  </a:cubicBezTo>
                  <a:cubicBezTo>
                    <a:pt x="11100" y="2562"/>
                    <a:pt x="11100" y="2562"/>
                    <a:pt x="11100" y="2562"/>
                  </a:cubicBezTo>
                  <a:lnTo>
                    <a:pt x="11100" y="2382"/>
                  </a:lnTo>
                  <a:close/>
                  <a:moveTo>
                    <a:pt x="11100" y="2704"/>
                  </a:moveTo>
                  <a:cubicBezTo>
                    <a:pt x="12751" y="2704"/>
                    <a:pt x="12751" y="2704"/>
                    <a:pt x="12751" y="2704"/>
                  </a:cubicBezTo>
                  <a:cubicBezTo>
                    <a:pt x="12751" y="2883"/>
                    <a:pt x="12751" y="2883"/>
                    <a:pt x="12751" y="2883"/>
                  </a:cubicBezTo>
                  <a:cubicBezTo>
                    <a:pt x="11100" y="2883"/>
                    <a:pt x="11100" y="2883"/>
                    <a:pt x="11100" y="2883"/>
                  </a:cubicBezTo>
                  <a:lnTo>
                    <a:pt x="11100" y="2704"/>
                  </a:lnTo>
                  <a:close/>
                  <a:moveTo>
                    <a:pt x="11100" y="3025"/>
                  </a:moveTo>
                  <a:cubicBezTo>
                    <a:pt x="12751" y="3025"/>
                    <a:pt x="12751" y="3025"/>
                    <a:pt x="12751" y="3025"/>
                  </a:cubicBezTo>
                  <a:cubicBezTo>
                    <a:pt x="12751" y="3204"/>
                    <a:pt x="12751" y="3204"/>
                    <a:pt x="12751" y="3204"/>
                  </a:cubicBezTo>
                  <a:cubicBezTo>
                    <a:pt x="11100" y="3204"/>
                    <a:pt x="11100" y="3204"/>
                    <a:pt x="11100" y="3204"/>
                  </a:cubicBezTo>
                  <a:lnTo>
                    <a:pt x="11100" y="3025"/>
                  </a:lnTo>
                  <a:close/>
                  <a:moveTo>
                    <a:pt x="11100" y="3346"/>
                  </a:moveTo>
                  <a:cubicBezTo>
                    <a:pt x="12751" y="3346"/>
                    <a:pt x="12751" y="3346"/>
                    <a:pt x="12751" y="3346"/>
                  </a:cubicBezTo>
                  <a:cubicBezTo>
                    <a:pt x="12751" y="3526"/>
                    <a:pt x="12751" y="3526"/>
                    <a:pt x="12751" y="3526"/>
                  </a:cubicBezTo>
                  <a:cubicBezTo>
                    <a:pt x="11100" y="3526"/>
                    <a:pt x="11100" y="3526"/>
                    <a:pt x="11100" y="3526"/>
                  </a:cubicBezTo>
                  <a:lnTo>
                    <a:pt x="11100" y="3346"/>
                  </a:lnTo>
                  <a:close/>
                  <a:moveTo>
                    <a:pt x="11100" y="3668"/>
                  </a:moveTo>
                  <a:cubicBezTo>
                    <a:pt x="12751" y="3668"/>
                    <a:pt x="12751" y="3668"/>
                    <a:pt x="12751" y="3668"/>
                  </a:cubicBezTo>
                  <a:cubicBezTo>
                    <a:pt x="12751" y="3847"/>
                    <a:pt x="12751" y="3847"/>
                    <a:pt x="12751" y="3847"/>
                  </a:cubicBezTo>
                  <a:cubicBezTo>
                    <a:pt x="11100" y="3847"/>
                    <a:pt x="11100" y="3847"/>
                    <a:pt x="11100" y="3847"/>
                  </a:cubicBezTo>
                  <a:lnTo>
                    <a:pt x="11100" y="3668"/>
                  </a:lnTo>
                  <a:close/>
                  <a:moveTo>
                    <a:pt x="11100" y="3989"/>
                  </a:moveTo>
                  <a:cubicBezTo>
                    <a:pt x="12751" y="3989"/>
                    <a:pt x="12751" y="3989"/>
                    <a:pt x="12751" y="3989"/>
                  </a:cubicBezTo>
                  <a:cubicBezTo>
                    <a:pt x="12751" y="4168"/>
                    <a:pt x="12751" y="4168"/>
                    <a:pt x="12751" y="4168"/>
                  </a:cubicBezTo>
                  <a:cubicBezTo>
                    <a:pt x="11100" y="4168"/>
                    <a:pt x="11100" y="4168"/>
                    <a:pt x="11100" y="4168"/>
                  </a:cubicBezTo>
                  <a:lnTo>
                    <a:pt x="11100" y="3989"/>
                  </a:lnTo>
                  <a:close/>
                  <a:moveTo>
                    <a:pt x="11100" y="4310"/>
                  </a:moveTo>
                  <a:cubicBezTo>
                    <a:pt x="12751" y="4310"/>
                    <a:pt x="12751" y="4310"/>
                    <a:pt x="12751" y="4310"/>
                  </a:cubicBezTo>
                  <a:cubicBezTo>
                    <a:pt x="12751" y="4490"/>
                    <a:pt x="12751" y="4490"/>
                    <a:pt x="12751" y="4490"/>
                  </a:cubicBezTo>
                  <a:cubicBezTo>
                    <a:pt x="11100" y="4490"/>
                    <a:pt x="11100" y="4490"/>
                    <a:pt x="11100" y="4490"/>
                  </a:cubicBezTo>
                  <a:lnTo>
                    <a:pt x="11100" y="4310"/>
                  </a:lnTo>
                  <a:close/>
                  <a:moveTo>
                    <a:pt x="11504" y="6209"/>
                  </a:moveTo>
                  <a:cubicBezTo>
                    <a:pt x="11455" y="6209"/>
                    <a:pt x="11455" y="6209"/>
                    <a:pt x="11455" y="6209"/>
                  </a:cubicBezTo>
                  <a:cubicBezTo>
                    <a:pt x="11455" y="5559"/>
                    <a:pt x="11455" y="5559"/>
                    <a:pt x="11455" y="5559"/>
                  </a:cubicBezTo>
                  <a:cubicBezTo>
                    <a:pt x="11504" y="5559"/>
                    <a:pt x="11504" y="5559"/>
                    <a:pt x="11504" y="5559"/>
                  </a:cubicBezTo>
                  <a:lnTo>
                    <a:pt x="11504" y="6209"/>
                  </a:lnTo>
                  <a:close/>
                  <a:moveTo>
                    <a:pt x="12083" y="5559"/>
                  </a:moveTo>
                  <a:cubicBezTo>
                    <a:pt x="12396" y="5559"/>
                    <a:pt x="12396" y="5559"/>
                    <a:pt x="12396" y="5559"/>
                  </a:cubicBezTo>
                  <a:cubicBezTo>
                    <a:pt x="12396" y="6209"/>
                    <a:pt x="12396" y="6209"/>
                    <a:pt x="12396" y="6209"/>
                  </a:cubicBezTo>
                  <a:cubicBezTo>
                    <a:pt x="12083" y="6209"/>
                    <a:pt x="12083" y="6209"/>
                    <a:pt x="12083" y="6209"/>
                  </a:cubicBezTo>
                  <a:lnTo>
                    <a:pt x="12083" y="5559"/>
                  </a:lnTo>
                  <a:close/>
                  <a:moveTo>
                    <a:pt x="12083" y="5454"/>
                  </a:moveTo>
                  <a:cubicBezTo>
                    <a:pt x="12083" y="5275"/>
                    <a:pt x="12083" y="5275"/>
                    <a:pt x="12083" y="5275"/>
                  </a:cubicBezTo>
                  <a:cubicBezTo>
                    <a:pt x="12751" y="5275"/>
                    <a:pt x="12751" y="5275"/>
                    <a:pt x="12751" y="5275"/>
                  </a:cubicBezTo>
                  <a:cubicBezTo>
                    <a:pt x="12751" y="5454"/>
                    <a:pt x="12751" y="5454"/>
                    <a:pt x="12751" y="5454"/>
                  </a:cubicBezTo>
                  <a:lnTo>
                    <a:pt x="12083" y="5454"/>
                  </a:lnTo>
                  <a:close/>
                  <a:moveTo>
                    <a:pt x="12083" y="5133"/>
                  </a:moveTo>
                  <a:cubicBezTo>
                    <a:pt x="12083" y="4953"/>
                    <a:pt x="12083" y="4953"/>
                    <a:pt x="12083" y="4953"/>
                  </a:cubicBezTo>
                  <a:cubicBezTo>
                    <a:pt x="12751" y="4953"/>
                    <a:pt x="12751" y="4953"/>
                    <a:pt x="12751" y="4953"/>
                  </a:cubicBezTo>
                  <a:cubicBezTo>
                    <a:pt x="12751" y="5133"/>
                    <a:pt x="12751" y="5133"/>
                    <a:pt x="12751" y="5133"/>
                  </a:cubicBezTo>
                  <a:lnTo>
                    <a:pt x="12083" y="5133"/>
                  </a:lnTo>
                  <a:close/>
                  <a:moveTo>
                    <a:pt x="12083" y="4811"/>
                  </a:moveTo>
                  <a:cubicBezTo>
                    <a:pt x="12083" y="4632"/>
                    <a:pt x="12083" y="4632"/>
                    <a:pt x="12083" y="4632"/>
                  </a:cubicBezTo>
                  <a:cubicBezTo>
                    <a:pt x="12751" y="4632"/>
                    <a:pt x="12751" y="4632"/>
                    <a:pt x="12751" y="4632"/>
                  </a:cubicBezTo>
                  <a:cubicBezTo>
                    <a:pt x="12751" y="4811"/>
                    <a:pt x="12751" y="4811"/>
                    <a:pt x="12751" y="4811"/>
                  </a:cubicBezTo>
                  <a:lnTo>
                    <a:pt x="12083" y="4811"/>
                  </a:lnTo>
                  <a:close/>
                  <a:moveTo>
                    <a:pt x="11100" y="4632"/>
                  </a:moveTo>
                  <a:cubicBezTo>
                    <a:pt x="11504" y="4632"/>
                    <a:pt x="11504" y="4632"/>
                    <a:pt x="11504" y="4632"/>
                  </a:cubicBezTo>
                  <a:cubicBezTo>
                    <a:pt x="11504" y="4811"/>
                    <a:pt x="11504" y="4811"/>
                    <a:pt x="11504" y="4811"/>
                  </a:cubicBezTo>
                  <a:cubicBezTo>
                    <a:pt x="11100" y="4811"/>
                    <a:pt x="11100" y="4811"/>
                    <a:pt x="11100" y="4811"/>
                  </a:cubicBezTo>
                  <a:lnTo>
                    <a:pt x="11100" y="4632"/>
                  </a:lnTo>
                  <a:close/>
                  <a:moveTo>
                    <a:pt x="11100" y="4953"/>
                  </a:moveTo>
                  <a:cubicBezTo>
                    <a:pt x="11504" y="4953"/>
                    <a:pt x="11504" y="4953"/>
                    <a:pt x="11504" y="4953"/>
                  </a:cubicBezTo>
                  <a:cubicBezTo>
                    <a:pt x="11504" y="5133"/>
                    <a:pt x="11504" y="5133"/>
                    <a:pt x="11504" y="5133"/>
                  </a:cubicBezTo>
                  <a:cubicBezTo>
                    <a:pt x="11100" y="5133"/>
                    <a:pt x="11100" y="5133"/>
                    <a:pt x="11100" y="5133"/>
                  </a:cubicBezTo>
                  <a:lnTo>
                    <a:pt x="11100" y="4953"/>
                  </a:lnTo>
                  <a:close/>
                  <a:moveTo>
                    <a:pt x="11100" y="5275"/>
                  </a:moveTo>
                  <a:cubicBezTo>
                    <a:pt x="11504" y="5275"/>
                    <a:pt x="11504" y="5275"/>
                    <a:pt x="11504" y="5275"/>
                  </a:cubicBezTo>
                  <a:cubicBezTo>
                    <a:pt x="11504" y="5454"/>
                    <a:pt x="11504" y="5454"/>
                    <a:pt x="11504" y="5454"/>
                  </a:cubicBezTo>
                  <a:cubicBezTo>
                    <a:pt x="11100" y="5454"/>
                    <a:pt x="11100" y="5454"/>
                    <a:pt x="11100" y="5454"/>
                  </a:cubicBezTo>
                  <a:lnTo>
                    <a:pt x="11100" y="5275"/>
                  </a:lnTo>
                  <a:close/>
                  <a:moveTo>
                    <a:pt x="9573" y="3088"/>
                  </a:moveTo>
                  <a:cubicBezTo>
                    <a:pt x="9792" y="3088"/>
                    <a:pt x="9792" y="3088"/>
                    <a:pt x="9792" y="3088"/>
                  </a:cubicBezTo>
                  <a:cubicBezTo>
                    <a:pt x="9792" y="3359"/>
                    <a:pt x="9792" y="3359"/>
                    <a:pt x="9792" y="3359"/>
                  </a:cubicBezTo>
                  <a:cubicBezTo>
                    <a:pt x="9573" y="3359"/>
                    <a:pt x="9573" y="3359"/>
                    <a:pt x="9573" y="3359"/>
                  </a:cubicBezTo>
                  <a:lnTo>
                    <a:pt x="9573" y="3088"/>
                  </a:lnTo>
                  <a:close/>
                  <a:moveTo>
                    <a:pt x="9573" y="4749"/>
                  </a:moveTo>
                  <a:cubicBezTo>
                    <a:pt x="9792" y="4749"/>
                    <a:pt x="9792" y="4749"/>
                    <a:pt x="9792" y="4749"/>
                  </a:cubicBezTo>
                  <a:cubicBezTo>
                    <a:pt x="9792" y="5020"/>
                    <a:pt x="9792" y="5020"/>
                    <a:pt x="9792" y="5020"/>
                  </a:cubicBezTo>
                  <a:cubicBezTo>
                    <a:pt x="9573" y="5020"/>
                    <a:pt x="9573" y="5020"/>
                    <a:pt x="9573" y="5020"/>
                  </a:cubicBezTo>
                  <a:lnTo>
                    <a:pt x="9573" y="4749"/>
                  </a:lnTo>
                  <a:close/>
                  <a:moveTo>
                    <a:pt x="9901" y="7299"/>
                  </a:moveTo>
                  <a:cubicBezTo>
                    <a:pt x="9682" y="7299"/>
                    <a:pt x="9682" y="7299"/>
                    <a:pt x="9682" y="7299"/>
                  </a:cubicBezTo>
                  <a:cubicBezTo>
                    <a:pt x="9682" y="7028"/>
                    <a:pt x="9682" y="7028"/>
                    <a:pt x="9682" y="7028"/>
                  </a:cubicBezTo>
                  <a:cubicBezTo>
                    <a:pt x="9901" y="7028"/>
                    <a:pt x="9901" y="7028"/>
                    <a:pt x="9901" y="7028"/>
                  </a:cubicBezTo>
                  <a:lnTo>
                    <a:pt x="9901" y="7299"/>
                  </a:lnTo>
                  <a:close/>
                  <a:moveTo>
                    <a:pt x="10111" y="5790"/>
                  </a:moveTo>
                  <a:cubicBezTo>
                    <a:pt x="9892" y="5790"/>
                    <a:pt x="9892" y="5790"/>
                    <a:pt x="9892" y="5790"/>
                  </a:cubicBezTo>
                  <a:cubicBezTo>
                    <a:pt x="9892" y="5519"/>
                    <a:pt x="9892" y="5519"/>
                    <a:pt x="9892" y="5519"/>
                  </a:cubicBezTo>
                  <a:cubicBezTo>
                    <a:pt x="10111" y="5519"/>
                    <a:pt x="10111" y="5519"/>
                    <a:pt x="10111" y="5519"/>
                  </a:cubicBezTo>
                  <a:lnTo>
                    <a:pt x="10111" y="5790"/>
                  </a:lnTo>
                  <a:close/>
                  <a:moveTo>
                    <a:pt x="10626" y="4419"/>
                  </a:moveTo>
                  <a:cubicBezTo>
                    <a:pt x="10407" y="4419"/>
                    <a:pt x="10407" y="4419"/>
                    <a:pt x="10407" y="4419"/>
                  </a:cubicBezTo>
                  <a:cubicBezTo>
                    <a:pt x="10407" y="4148"/>
                    <a:pt x="10407" y="4148"/>
                    <a:pt x="10407" y="4148"/>
                  </a:cubicBezTo>
                  <a:cubicBezTo>
                    <a:pt x="10626" y="4148"/>
                    <a:pt x="10626" y="4148"/>
                    <a:pt x="10626" y="4148"/>
                  </a:cubicBezTo>
                  <a:lnTo>
                    <a:pt x="10626" y="4419"/>
                  </a:lnTo>
                  <a:close/>
                  <a:moveTo>
                    <a:pt x="10626" y="3494"/>
                  </a:moveTo>
                  <a:cubicBezTo>
                    <a:pt x="10407" y="3494"/>
                    <a:pt x="10407" y="3494"/>
                    <a:pt x="10407" y="3494"/>
                  </a:cubicBezTo>
                  <a:cubicBezTo>
                    <a:pt x="10407" y="3223"/>
                    <a:pt x="10407" y="3223"/>
                    <a:pt x="10407" y="3223"/>
                  </a:cubicBezTo>
                  <a:cubicBezTo>
                    <a:pt x="10626" y="3223"/>
                    <a:pt x="10626" y="3223"/>
                    <a:pt x="10626" y="3223"/>
                  </a:cubicBezTo>
                  <a:lnTo>
                    <a:pt x="10626" y="3494"/>
                  </a:lnTo>
                  <a:close/>
                  <a:moveTo>
                    <a:pt x="11032" y="8025"/>
                  </a:moveTo>
                  <a:cubicBezTo>
                    <a:pt x="11032" y="6216"/>
                    <a:pt x="11032" y="6216"/>
                    <a:pt x="11032" y="6216"/>
                  </a:cubicBezTo>
                  <a:cubicBezTo>
                    <a:pt x="11504" y="6216"/>
                    <a:pt x="11504" y="6216"/>
                    <a:pt x="11504" y="6216"/>
                  </a:cubicBezTo>
                  <a:cubicBezTo>
                    <a:pt x="11504" y="8025"/>
                    <a:pt x="11504" y="8025"/>
                    <a:pt x="11504" y="8025"/>
                  </a:cubicBezTo>
                  <a:lnTo>
                    <a:pt x="11032" y="8025"/>
                  </a:lnTo>
                  <a:close/>
                  <a:moveTo>
                    <a:pt x="12121" y="8030"/>
                  </a:moveTo>
                  <a:cubicBezTo>
                    <a:pt x="11813" y="8030"/>
                    <a:pt x="11813" y="8030"/>
                    <a:pt x="11813" y="8030"/>
                  </a:cubicBezTo>
                  <a:cubicBezTo>
                    <a:pt x="11813" y="7649"/>
                    <a:pt x="11813" y="7649"/>
                    <a:pt x="11813" y="7649"/>
                  </a:cubicBezTo>
                  <a:cubicBezTo>
                    <a:pt x="12121" y="7649"/>
                    <a:pt x="12121" y="7649"/>
                    <a:pt x="12121" y="7649"/>
                  </a:cubicBezTo>
                  <a:lnTo>
                    <a:pt x="12121" y="8030"/>
                  </a:lnTo>
                  <a:close/>
                  <a:moveTo>
                    <a:pt x="13011" y="7519"/>
                  </a:moveTo>
                  <a:cubicBezTo>
                    <a:pt x="12703" y="7519"/>
                    <a:pt x="12703" y="7519"/>
                    <a:pt x="12703" y="7519"/>
                  </a:cubicBezTo>
                  <a:cubicBezTo>
                    <a:pt x="12703" y="7138"/>
                    <a:pt x="12703" y="7138"/>
                    <a:pt x="12703" y="7138"/>
                  </a:cubicBezTo>
                  <a:cubicBezTo>
                    <a:pt x="13011" y="7138"/>
                    <a:pt x="13011" y="7138"/>
                    <a:pt x="13011" y="7138"/>
                  </a:cubicBezTo>
                  <a:lnTo>
                    <a:pt x="13011" y="7519"/>
                  </a:lnTo>
                  <a:close/>
                  <a:moveTo>
                    <a:pt x="13011" y="6334"/>
                  </a:moveTo>
                  <a:cubicBezTo>
                    <a:pt x="12083" y="6334"/>
                    <a:pt x="12083" y="6334"/>
                    <a:pt x="12083" y="6334"/>
                  </a:cubicBezTo>
                  <a:cubicBezTo>
                    <a:pt x="12083" y="6216"/>
                    <a:pt x="12083" y="6216"/>
                    <a:pt x="12083" y="6216"/>
                  </a:cubicBezTo>
                  <a:cubicBezTo>
                    <a:pt x="12897" y="6216"/>
                    <a:pt x="12897" y="6216"/>
                    <a:pt x="12897" y="6216"/>
                  </a:cubicBezTo>
                  <a:cubicBezTo>
                    <a:pt x="12897" y="1599"/>
                    <a:pt x="12897" y="1599"/>
                    <a:pt x="12897" y="1599"/>
                  </a:cubicBezTo>
                  <a:cubicBezTo>
                    <a:pt x="12901" y="1599"/>
                    <a:pt x="12904" y="1599"/>
                    <a:pt x="12908" y="1599"/>
                  </a:cubicBezTo>
                  <a:cubicBezTo>
                    <a:pt x="13011" y="1599"/>
                    <a:pt x="13011" y="1599"/>
                    <a:pt x="13011" y="1599"/>
                  </a:cubicBezTo>
                  <a:lnTo>
                    <a:pt x="13011" y="6334"/>
                  </a:lnTo>
                  <a:close/>
                  <a:moveTo>
                    <a:pt x="14387" y="7709"/>
                  </a:moveTo>
                  <a:cubicBezTo>
                    <a:pt x="14079" y="7709"/>
                    <a:pt x="14079" y="7709"/>
                    <a:pt x="14079" y="7709"/>
                  </a:cubicBezTo>
                  <a:cubicBezTo>
                    <a:pt x="14079" y="7328"/>
                    <a:pt x="14079" y="7328"/>
                    <a:pt x="14079" y="7328"/>
                  </a:cubicBezTo>
                  <a:cubicBezTo>
                    <a:pt x="14387" y="7328"/>
                    <a:pt x="14387" y="7328"/>
                    <a:pt x="14387" y="7328"/>
                  </a:cubicBezTo>
                  <a:lnTo>
                    <a:pt x="14387" y="7709"/>
                  </a:lnTo>
                  <a:close/>
                  <a:moveTo>
                    <a:pt x="14769" y="6334"/>
                  </a:moveTo>
                  <a:cubicBezTo>
                    <a:pt x="13649" y="6334"/>
                    <a:pt x="13649" y="6334"/>
                    <a:pt x="13649" y="6334"/>
                  </a:cubicBezTo>
                  <a:cubicBezTo>
                    <a:pt x="13649" y="3360"/>
                    <a:pt x="13649" y="3360"/>
                    <a:pt x="13649" y="3360"/>
                  </a:cubicBezTo>
                  <a:cubicBezTo>
                    <a:pt x="14769" y="3360"/>
                    <a:pt x="14769" y="3360"/>
                    <a:pt x="14769" y="3360"/>
                  </a:cubicBezTo>
                  <a:lnTo>
                    <a:pt x="14769" y="6334"/>
                  </a:lnTo>
                  <a:close/>
                  <a:moveTo>
                    <a:pt x="14973" y="1908"/>
                  </a:moveTo>
                  <a:cubicBezTo>
                    <a:pt x="15192" y="1908"/>
                    <a:pt x="15192" y="1908"/>
                    <a:pt x="15192" y="1908"/>
                  </a:cubicBezTo>
                  <a:cubicBezTo>
                    <a:pt x="15192" y="2179"/>
                    <a:pt x="15192" y="2179"/>
                    <a:pt x="15192" y="2179"/>
                  </a:cubicBezTo>
                  <a:cubicBezTo>
                    <a:pt x="14973" y="2179"/>
                    <a:pt x="14973" y="2179"/>
                    <a:pt x="14973" y="2179"/>
                  </a:cubicBezTo>
                  <a:lnTo>
                    <a:pt x="14973" y="1908"/>
                  </a:lnTo>
                  <a:close/>
                  <a:moveTo>
                    <a:pt x="15083" y="4554"/>
                  </a:moveTo>
                  <a:cubicBezTo>
                    <a:pt x="14864" y="4554"/>
                    <a:pt x="14864" y="4554"/>
                    <a:pt x="14864" y="4554"/>
                  </a:cubicBezTo>
                  <a:cubicBezTo>
                    <a:pt x="14864" y="4283"/>
                    <a:pt x="14864" y="4283"/>
                    <a:pt x="14864" y="4283"/>
                  </a:cubicBezTo>
                  <a:cubicBezTo>
                    <a:pt x="15083" y="4283"/>
                    <a:pt x="15083" y="4283"/>
                    <a:pt x="15083" y="4283"/>
                  </a:cubicBezTo>
                  <a:lnTo>
                    <a:pt x="15083" y="4554"/>
                  </a:lnTo>
                  <a:close/>
                  <a:moveTo>
                    <a:pt x="15083" y="3088"/>
                  </a:moveTo>
                  <a:cubicBezTo>
                    <a:pt x="15302" y="3088"/>
                    <a:pt x="15302" y="3088"/>
                    <a:pt x="15302" y="3088"/>
                  </a:cubicBezTo>
                  <a:cubicBezTo>
                    <a:pt x="15302" y="3359"/>
                    <a:pt x="15302" y="3359"/>
                    <a:pt x="15302" y="3359"/>
                  </a:cubicBezTo>
                  <a:cubicBezTo>
                    <a:pt x="15083" y="3359"/>
                    <a:pt x="15083" y="3359"/>
                    <a:pt x="15083" y="3359"/>
                  </a:cubicBezTo>
                  <a:lnTo>
                    <a:pt x="15083" y="3088"/>
                  </a:lnTo>
                  <a:close/>
                  <a:moveTo>
                    <a:pt x="15456" y="7028"/>
                  </a:moveTo>
                  <a:cubicBezTo>
                    <a:pt x="15148" y="7028"/>
                    <a:pt x="15148" y="7028"/>
                    <a:pt x="15148" y="7028"/>
                  </a:cubicBezTo>
                  <a:cubicBezTo>
                    <a:pt x="15148" y="6647"/>
                    <a:pt x="15148" y="6647"/>
                    <a:pt x="15148" y="6647"/>
                  </a:cubicBezTo>
                  <a:cubicBezTo>
                    <a:pt x="15456" y="6647"/>
                    <a:pt x="15456" y="6647"/>
                    <a:pt x="15456" y="6647"/>
                  </a:cubicBezTo>
                  <a:lnTo>
                    <a:pt x="15456" y="7028"/>
                  </a:lnTo>
                  <a:close/>
                  <a:moveTo>
                    <a:pt x="15556" y="5084"/>
                  </a:moveTo>
                  <a:cubicBezTo>
                    <a:pt x="15337" y="5084"/>
                    <a:pt x="15337" y="5084"/>
                    <a:pt x="15337" y="5084"/>
                  </a:cubicBezTo>
                  <a:cubicBezTo>
                    <a:pt x="15337" y="4957"/>
                    <a:pt x="15337" y="4957"/>
                    <a:pt x="15337" y="4957"/>
                  </a:cubicBezTo>
                  <a:cubicBezTo>
                    <a:pt x="15556" y="4957"/>
                    <a:pt x="15556" y="4957"/>
                    <a:pt x="15556" y="4957"/>
                  </a:cubicBezTo>
                  <a:lnTo>
                    <a:pt x="15556" y="5084"/>
                  </a:lnTo>
                  <a:close/>
                  <a:moveTo>
                    <a:pt x="16849" y="4283"/>
                  </a:moveTo>
                  <a:cubicBezTo>
                    <a:pt x="17296" y="4283"/>
                    <a:pt x="17296" y="4283"/>
                    <a:pt x="17296" y="4283"/>
                  </a:cubicBezTo>
                  <a:cubicBezTo>
                    <a:pt x="17296" y="4554"/>
                    <a:pt x="17296" y="4554"/>
                    <a:pt x="17296" y="4554"/>
                  </a:cubicBezTo>
                  <a:cubicBezTo>
                    <a:pt x="16849" y="4554"/>
                    <a:pt x="16849" y="4554"/>
                    <a:pt x="16849" y="4554"/>
                  </a:cubicBezTo>
                  <a:lnTo>
                    <a:pt x="16849" y="4283"/>
                  </a:lnTo>
                  <a:close/>
                  <a:moveTo>
                    <a:pt x="16837" y="5519"/>
                  </a:moveTo>
                  <a:cubicBezTo>
                    <a:pt x="17285" y="5519"/>
                    <a:pt x="17285" y="5519"/>
                    <a:pt x="17285" y="5519"/>
                  </a:cubicBezTo>
                  <a:cubicBezTo>
                    <a:pt x="17285" y="5790"/>
                    <a:pt x="17285" y="5790"/>
                    <a:pt x="17285" y="5790"/>
                  </a:cubicBezTo>
                  <a:cubicBezTo>
                    <a:pt x="16837" y="5790"/>
                    <a:pt x="16837" y="5790"/>
                    <a:pt x="16837" y="5790"/>
                  </a:cubicBezTo>
                  <a:lnTo>
                    <a:pt x="16837" y="5519"/>
                  </a:lnTo>
                  <a:close/>
                  <a:moveTo>
                    <a:pt x="17485" y="8030"/>
                  </a:moveTo>
                  <a:cubicBezTo>
                    <a:pt x="17177" y="8030"/>
                    <a:pt x="17177" y="8030"/>
                    <a:pt x="17177" y="8030"/>
                  </a:cubicBezTo>
                  <a:cubicBezTo>
                    <a:pt x="17177" y="7649"/>
                    <a:pt x="17177" y="7649"/>
                    <a:pt x="17177" y="7649"/>
                  </a:cubicBezTo>
                  <a:cubicBezTo>
                    <a:pt x="17485" y="7649"/>
                    <a:pt x="17485" y="7649"/>
                    <a:pt x="17485" y="7649"/>
                  </a:cubicBezTo>
                  <a:lnTo>
                    <a:pt x="17485" y="8030"/>
                  </a:lnTo>
                  <a:close/>
                  <a:moveTo>
                    <a:pt x="17583" y="3088"/>
                  </a:moveTo>
                  <a:cubicBezTo>
                    <a:pt x="18030" y="3088"/>
                    <a:pt x="18030" y="3088"/>
                    <a:pt x="18030" y="3088"/>
                  </a:cubicBezTo>
                  <a:cubicBezTo>
                    <a:pt x="18030" y="3359"/>
                    <a:pt x="18030" y="3359"/>
                    <a:pt x="18030" y="3359"/>
                  </a:cubicBezTo>
                  <a:cubicBezTo>
                    <a:pt x="17583" y="3359"/>
                    <a:pt x="17583" y="3359"/>
                    <a:pt x="17583" y="3359"/>
                  </a:cubicBezTo>
                  <a:lnTo>
                    <a:pt x="17583" y="3088"/>
                  </a:lnTo>
                  <a:close/>
                  <a:moveTo>
                    <a:pt x="18254" y="5092"/>
                  </a:moveTo>
                  <a:cubicBezTo>
                    <a:pt x="17807" y="5092"/>
                    <a:pt x="17807" y="5092"/>
                    <a:pt x="17807" y="5092"/>
                  </a:cubicBezTo>
                  <a:cubicBezTo>
                    <a:pt x="17807" y="4821"/>
                    <a:pt x="17807" y="4821"/>
                    <a:pt x="17807" y="4821"/>
                  </a:cubicBezTo>
                  <a:cubicBezTo>
                    <a:pt x="18254" y="4821"/>
                    <a:pt x="18254" y="4821"/>
                    <a:pt x="18254" y="4821"/>
                  </a:cubicBezTo>
                  <a:lnTo>
                    <a:pt x="18254" y="5092"/>
                  </a:lnTo>
                  <a:close/>
                  <a:moveTo>
                    <a:pt x="19296" y="5092"/>
                  </a:moveTo>
                  <a:cubicBezTo>
                    <a:pt x="19488" y="5092"/>
                    <a:pt x="19488" y="5092"/>
                    <a:pt x="19488" y="5092"/>
                  </a:cubicBezTo>
                  <a:cubicBezTo>
                    <a:pt x="19488" y="5519"/>
                    <a:pt x="19488" y="5519"/>
                    <a:pt x="19488" y="5519"/>
                  </a:cubicBezTo>
                  <a:cubicBezTo>
                    <a:pt x="19296" y="5519"/>
                    <a:pt x="19296" y="5519"/>
                    <a:pt x="19296" y="5519"/>
                  </a:cubicBezTo>
                  <a:lnTo>
                    <a:pt x="19296" y="5092"/>
                  </a:lnTo>
                  <a:close/>
                  <a:moveTo>
                    <a:pt x="19488" y="7596"/>
                  </a:moveTo>
                  <a:cubicBezTo>
                    <a:pt x="19488" y="7838"/>
                    <a:pt x="19488" y="7838"/>
                    <a:pt x="19488" y="7838"/>
                  </a:cubicBezTo>
                  <a:cubicBezTo>
                    <a:pt x="19315" y="7838"/>
                    <a:pt x="19315" y="7838"/>
                    <a:pt x="19315" y="7838"/>
                  </a:cubicBezTo>
                  <a:cubicBezTo>
                    <a:pt x="19315" y="6488"/>
                    <a:pt x="19315" y="6488"/>
                    <a:pt x="19315" y="6488"/>
                  </a:cubicBezTo>
                  <a:cubicBezTo>
                    <a:pt x="19488" y="6488"/>
                    <a:pt x="19488" y="6488"/>
                    <a:pt x="19488" y="6488"/>
                  </a:cubicBezTo>
                  <a:cubicBezTo>
                    <a:pt x="19488" y="7162"/>
                    <a:pt x="19488" y="7162"/>
                    <a:pt x="19488" y="7162"/>
                  </a:cubicBezTo>
                  <a:cubicBezTo>
                    <a:pt x="19428" y="7162"/>
                    <a:pt x="19428" y="7162"/>
                    <a:pt x="19428" y="7162"/>
                  </a:cubicBezTo>
                  <a:cubicBezTo>
                    <a:pt x="19428" y="7453"/>
                    <a:pt x="19428" y="7453"/>
                    <a:pt x="19428" y="7453"/>
                  </a:cubicBezTo>
                  <a:cubicBezTo>
                    <a:pt x="19574" y="7453"/>
                    <a:pt x="19574" y="7453"/>
                    <a:pt x="19574" y="7453"/>
                  </a:cubicBezTo>
                  <a:cubicBezTo>
                    <a:pt x="19574" y="7596"/>
                    <a:pt x="19574" y="7596"/>
                    <a:pt x="19574" y="7596"/>
                  </a:cubicBezTo>
                  <a:lnTo>
                    <a:pt x="19488" y="7596"/>
                  </a:lnTo>
                  <a:close/>
                  <a:moveTo>
                    <a:pt x="25602" y="6853"/>
                  </a:moveTo>
                  <a:cubicBezTo>
                    <a:pt x="25602" y="6996"/>
                    <a:pt x="25602" y="6996"/>
                    <a:pt x="25602" y="6996"/>
                  </a:cubicBezTo>
                  <a:cubicBezTo>
                    <a:pt x="25516" y="6996"/>
                    <a:pt x="25516" y="6996"/>
                    <a:pt x="25516" y="6996"/>
                  </a:cubicBezTo>
                  <a:cubicBezTo>
                    <a:pt x="25516" y="7238"/>
                    <a:pt x="25516" y="7238"/>
                    <a:pt x="25516" y="7238"/>
                  </a:cubicBezTo>
                  <a:cubicBezTo>
                    <a:pt x="25343" y="7238"/>
                    <a:pt x="25343" y="7238"/>
                    <a:pt x="25343" y="7238"/>
                  </a:cubicBezTo>
                  <a:cubicBezTo>
                    <a:pt x="25343" y="5888"/>
                    <a:pt x="25343" y="5888"/>
                    <a:pt x="25343" y="5888"/>
                  </a:cubicBezTo>
                  <a:cubicBezTo>
                    <a:pt x="25516" y="5888"/>
                    <a:pt x="25516" y="5888"/>
                    <a:pt x="25516" y="5888"/>
                  </a:cubicBezTo>
                  <a:cubicBezTo>
                    <a:pt x="25516" y="6562"/>
                    <a:pt x="25516" y="6562"/>
                    <a:pt x="25516" y="6562"/>
                  </a:cubicBezTo>
                  <a:cubicBezTo>
                    <a:pt x="25456" y="6562"/>
                    <a:pt x="25456" y="6562"/>
                    <a:pt x="25456" y="6562"/>
                  </a:cubicBezTo>
                  <a:cubicBezTo>
                    <a:pt x="25456" y="6853"/>
                    <a:pt x="25456" y="6853"/>
                    <a:pt x="25456" y="6853"/>
                  </a:cubicBezTo>
                  <a:lnTo>
                    <a:pt x="25602" y="6853"/>
                  </a:lnTo>
                  <a:close/>
                  <a:moveTo>
                    <a:pt x="25325" y="4492"/>
                  </a:moveTo>
                  <a:cubicBezTo>
                    <a:pt x="25516" y="4492"/>
                    <a:pt x="25516" y="4492"/>
                    <a:pt x="25516" y="4492"/>
                  </a:cubicBezTo>
                  <a:cubicBezTo>
                    <a:pt x="25516" y="4919"/>
                    <a:pt x="25516" y="4919"/>
                    <a:pt x="25516" y="4919"/>
                  </a:cubicBezTo>
                  <a:cubicBezTo>
                    <a:pt x="25325" y="4919"/>
                    <a:pt x="25325" y="4919"/>
                    <a:pt x="25325" y="4919"/>
                  </a:cubicBezTo>
                  <a:lnTo>
                    <a:pt x="25325" y="4492"/>
                  </a:lnTo>
                  <a:close/>
                  <a:moveTo>
                    <a:pt x="24282" y="4492"/>
                  </a:moveTo>
                  <a:cubicBezTo>
                    <a:pt x="23835" y="4492"/>
                    <a:pt x="23835" y="4492"/>
                    <a:pt x="23835" y="4492"/>
                  </a:cubicBezTo>
                  <a:cubicBezTo>
                    <a:pt x="23835" y="4221"/>
                    <a:pt x="23835" y="4221"/>
                    <a:pt x="23835" y="4221"/>
                  </a:cubicBezTo>
                  <a:cubicBezTo>
                    <a:pt x="24282" y="4221"/>
                    <a:pt x="24282" y="4221"/>
                    <a:pt x="24282" y="4221"/>
                  </a:cubicBezTo>
                  <a:lnTo>
                    <a:pt x="24282" y="4492"/>
                  </a:lnTo>
                  <a:close/>
                  <a:moveTo>
                    <a:pt x="23611" y="2487"/>
                  </a:moveTo>
                  <a:cubicBezTo>
                    <a:pt x="24059" y="2487"/>
                    <a:pt x="24059" y="2487"/>
                    <a:pt x="24059" y="2487"/>
                  </a:cubicBezTo>
                  <a:cubicBezTo>
                    <a:pt x="24059" y="2758"/>
                    <a:pt x="24059" y="2758"/>
                    <a:pt x="24059" y="2758"/>
                  </a:cubicBezTo>
                  <a:cubicBezTo>
                    <a:pt x="23611" y="2758"/>
                    <a:pt x="23611" y="2758"/>
                    <a:pt x="23611" y="2758"/>
                  </a:cubicBezTo>
                  <a:lnTo>
                    <a:pt x="23611" y="2487"/>
                  </a:lnTo>
                  <a:close/>
                  <a:moveTo>
                    <a:pt x="22877" y="3683"/>
                  </a:moveTo>
                  <a:cubicBezTo>
                    <a:pt x="23324" y="3683"/>
                    <a:pt x="23324" y="3683"/>
                    <a:pt x="23324" y="3683"/>
                  </a:cubicBezTo>
                  <a:cubicBezTo>
                    <a:pt x="23324" y="3954"/>
                    <a:pt x="23324" y="3954"/>
                    <a:pt x="23324" y="3954"/>
                  </a:cubicBezTo>
                  <a:cubicBezTo>
                    <a:pt x="22877" y="3954"/>
                    <a:pt x="22877" y="3954"/>
                    <a:pt x="22877" y="3954"/>
                  </a:cubicBezTo>
                  <a:lnTo>
                    <a:pt x="22877" y="3683"/>
                  </a:lnTo>
                  <a:close/>
                  <a:moveTo>
                    <a:pt x="22866" y="4919"/>
                  </a:moveTo>
                  <a:cubicBezTo>
                    <a:pt x="23313" y="4919"/>
                    <a:pt x="23313" y="4919"/>
                    <a:pt x="23313" y="4919"/>
                  </a:cubicBezTo>
                  <a:cubicBezTo>
                    <a:pt x="23313" y="5190"/>
                    <a:pt x="23313" y="5190"/>
                    <a:pt x="23313" y="5190"/>
                  </a:cubicBezTo>
                  <a:cubicBezTo>
                    <a:pt x="22866" y="5190"/>
                    <a:pt x="22866" y="5190"/>
                    <a:pt x="22866" y="5190"/>
                  </a:cubicBezTo>
                  <a:lnTo>
                    <a:pt x="22866" y="4919"/>
                  </a:lnTo>
                  <a:close/>
                  <a:moveTo>
                    <a:pt x="21330" y="2758"/>
                  </a:moveTo>
                  <a:cubicBezTo>
                    <a:pt x="21111" y="2758"/>
                    <a:pt x="21111" y="2758"/>
                    <a:pt x="21111" y="2758"/>
                  </a:cubicBezTo>
                  <a:cubicBezTo>
                    <a:pt x="21111" y="2487"/>
                    <a:pt x="21111" y="2487"/>
                    <a:pt x="21111" y="2487"/>
                  </a:cubicBezTo>
                  <a:cubicBezTo>
                    <a:pt x="21330" y="2487"/>
                    <a:pt x="21330" y="2487"/>
                    <a:pt x="21330" y="2487"/>
                  </a:cubicBezTo>
                  <a:lnTo>
                    <a:pt x="21330" y="2758"/>
                  </a:lnTo>
                  <a:close/>
                  <a:moveTo>
                    <a:pt x="21002" y="1308"/>
                  </a:moveTo>
                  <a:cubicBezTo>
                    <a:pt x="21221" y="1308"/>
                    <a:pt x="21221" y="1308"/>
                    <a:pt x="21221" y="1308"/>
                  </a:cubicBezTo>
                  <a:cubicBezTo>
                    <a:pt x="21221" y="1579"/>
                    <a:pt x="21221" y="1579"/>
                    <a:pt x="21221" y="1579"/>
                  </a:cubicBezTo>
                  <a:cubicBezTo>
                    <a:pt x="21002" y="1579"/>
                    <a:pt x="21002" y="1579"/>
                    <a:pt x="21002" y="1579"/>
                  </a:cubicBezTo>
                  <a:lnTo>
                    <a:pt x="21002" y="1308"/>
                  </a:lnTo>
                  <a:close/>
                  <a:moveTo>
                    <a:pt x="20892" y="3683"/>
                  </a:moveTo>
                  <a:cubicBezTo>
                    <a:pt x="21111" y="3683"/>
                    <a:pt x="21111" y="3683"/>
                    <a:pt x="21111" y="3683"/>
                  </a:cubicBezTo>
                  <a:cubicBezTo>
                    <a:pt x="21111" y="3954"/>
                    <a:pt x="21111" y="3954"/>
                    <a:pt x="21111" y="3954"/>
                  </a:cubicBezTo>
                  <a:cubicBezTo>
                    <a:pt x="20892" y="3954"/>
                    <a:pt x="20892" y="3954"/>
                    <a:pt x="20892" y="3954"/>
                  </a:cubicBezTo>
                  <a:lnTo>
                    <a:pt x="20892" y="3683"/>
                  </a:lnTo>
                  <a:close/>
                  <a:moveTo>
                    <a:pt x="20636" y="5577"/>
                  </a:moveTo>
                  <a:cubicBezTo>
                    <a:pt x="20798" y="5577"/>
                    <a:pt x="20798" y="5577"/>
                    <a:pt x="20798" y="5577"/>
                  </a:cubicBezTo>
                  <a:cubicBezTo>
                    <a:pt x="20798" y="5710"/>
                    <a:pt x="20798" y="5710"/>
                    <a:pt x="20798" y="5710"/>
                  </a:cubicBezTo>
                  <a:cubicBezTo>
                    <a:pt x="20636" y="5710"/>
                    <a:pt x="20636" y="5710"/>
                    <a:pt x="20636" y="5710"/>
                  </a:cubicBezTo>
                  <a:lnTo>
                    <a:pt x="20636" y="5577"/>
                  </a:lnTo>
                  <a:close/>
                  <a:moveTo>
                    <a:pt x="26885" y="5110"/>
                  </a:moveTo>
                  <a:cubicBezTo>
                    <a:pt x="26664" y="5110"/>
                    <a:pt x="26664" y="5110"/>
                    <a:pt x="26664" y="5110"/>
                  </a:cubicBezTo>
                  <a:cubicBezTo>
                    <a:pt x="26664" y="4977"/>
                    <a:pt x="26664" y="4977"/>
                    <a:pt x="26664" y="4977"/>
                  </a:cubicBezTo>
                  <a:cubicBezTo>
                    <a:pt x="26885" y="4977"/>
                    <a:pt x="26885" y="4977"/>
                    <a:pt x="26885" y="4977"/>
                  </a:cubicBezTo>
                  <a:lnTo>
                    <a:pt x="26885" y="5110"/>
                  </a:lnTo>
                  <a:close/>
                  <a:moveTo>
                    <a:pt x="27565" y="4199"/>
                  </a:moveTo>
                  <a:cubicBezTo>
                    <a:pt x="27224" y="4199"/>
                    <a:pt x="27224" y="4199"/>
                    <a:pt x="27224" y="4199"/>
                  </a:cubicBezTo>
                  <a:cubicBezTo>
                    <a:pt x="27224" y="3992"/>
                    <a:pt x="27224" y="3992"/>
                    <a:pt x="27224" y="3992"/>
                  </a:cubicBezTo>
                  <a:cubicBezTo>
                    <a:pt x="27565" y="3992"/>
                    <a:pt x="27565" y="3992"/>
                    <a:pt x="27565" y="3992"/>
                  </a:cubicBezTo>
                  <a:lnTo>
                    <a:pt x="27565" y="4199"/>
                  </a:lnTo>
                  <a:close/>
                  <a:moveTo>
                    <a:pt x="30186" y="5323"/>
                  </a:moveTo>
                  <a:cubicBezTo>
                    <a:pt x="29450" y="5323"/>
                    <a:pt x="29450" y="5323"/>
                    <a:pt x="29450" y="5323"/>
                  </a:cubicBezTo>
                  <a:cubicBezTo>
                    <a:pt x="29450" y="5054"/>
                    <a:pt x="29450" y="5054"/>
                    <a:pt x="29450" y="5054"/>
                  </a:cubicBezTo>
                  <a:cubicBezTo>
                    <a:pt x="29644" y="5054"/>
                    <a:pt x="29644" y="5054"/>
                    <a:pt x="29644" y="5054"/>
                  </a:cubicBezTo>
                  <a:cubicBezTo>
                    <a:pt x="29685" y="5054"/>
                    <a:pt x="29685" y="5054"/>
                    <a:pt x="29685" y="5054"/>
                  </a:cubicBezTo>
                  <a:cubicBezTo>
                    <a:pt x="30186" y="5054"/>
                    <a:pt x="30186" y="5054"/>
                    <a:pt x="30186" y="5054"/>
                  </a:cubicBezTo>
                  <a:lnTo>
                    <a:pt x="30186" y="5323"/>
                  </a:lnTo>
                  <a:close/>
                  <a:moveTo>
                    <a:pt x="30155" y="5521"/>
                  </a:moveTo>
                  <a:cubicBezTo>
                    <a:pt x="30186" y="5521"/>
                    <a:pt x="30186" y="5521"/>
                    <a:pt x="30186" y="5521"/>
                  </a:cubicBezTo>
                  <a:cubicBezTo>
                    <a:pt x="30186" y="5775"/>
                    <a:pt x="30186" y="5775"/>
                    <a:pt x="30186" y="5775"/>
                  </a:cubicBezTo>
                  <a:cubicBezTo>
                    <a:pt x="30155" y="5775"/>
                    <a:pt x="30155" y="5775"/>
                    <a:pt x="30155" y="5775"/>
                  </a:cubicBezTo>
                  <a:lnTo>
                    <a:pt x="30155" y="5521"/>
                  </a:lnTo>
                  <a:close/>
                  <a:moveTo>
                    <a:pt x="28749" y="464"/>
                  </a:moveTo>
                  <a:cubicBezTo>
                    <a:pt x="30580" y="464"/>
                    <a:pt x="30580" y="464"/>
                    <a:pt x="30580" y="464"/>
                  </a:cubicBezTo>
                  <a:cubicBezTo>
                    <a:pt x="30580" y="662"/>
                    <a:pt x="30580" y="662"/>
                    <a:pt x="30580" y="662"/>
                  </a:cubicBezTo>
                  <a:cubicBezTo>
                    <a:pt x="28749" y="662"/>
                    <a:pt x="28749" y="662"/>
                    <a:pt x="28749" y="662"/>
                  </a:cubicBezTo>
                  <a:lnTo>
                    <a:pt x="28749" y="464"/>
                  </a:lnTo>
                  <a:close/>
                  <a:moveTo>
                    <a:pt x="28749" y="820"/>
                  </a:moveTo>
                  <a:cubicBezTo>
                    <a:pt x="30580" y="820"/>
                    <a:pt x="30580" y="820"/>
                    <a:pt x="30580" y="820"/>
                  </a:cubicBezTo>
                  <a:cubicBezTo>
                    <a:pt x="30580" y="1019"/>
                    <a:pt x="30580" y="1019"/>
                    <a:pt x="30580" y="1019"/>
                  </a:cubicBezTo>
                  <a:cubicBezTo>
                    <a:pt x="28749" y="1019"/>
                    <a:pt x="28749" y="1019"/>
                    <a:pt x="28749" y="1019"/>
                  </a:cubicBezTo>
                  <a:lnTo>
                    <a:pt x="28749" y="820"/>
                  </a:lnTo>
                  <a:close/>
                  <a:moveTo>
                    <a:pt x="28749" y="1176"/>
                  </a:moveTo>
                  <a:cubicBezTo>
                    <a:pt x="30580" y="1176"/>
                    <a:pt x="30580" y="1176"/>
                    <a:pt x="30580" y="1176"/>
                  </a:cubicBezTo>
                  <a:cubicBezTo>
                    <a:pt x="30580" y="1375"/>
                    <a:pt x="30580" y="1375"/>
                    <a:pt x="30580" y="1375"/>
                  </a:cubicBezTo>
                  <a:cubicBezTo>
                    <a:pt x="28749" y="1375"/>
                    <a:pt x="28749" y="1375"/>
                    <a:pt x="28749" y="1375"/>
                  </a:cubicBezTo>
                  <a:lnTo>
                    <a:pt x="28749" y="1176"/>
                  </a:lnTo>
                  <a:close/>
                  <a:moveTo>
                    <a:pt x="28749" y="1532"/>
                  </a:moveTo>
                  <a:cubicBezTo>
                    <a:pt x="30580" y="1532"/>
                    <a:pt x="30580" y="1532"/>
                    <a:pt x="30580" y="1532"/>
                  </a:cubicBezTo>
                  <a:cubicBezTo>
                    <a:pt x="30580" y="1731"/>
                    <a:pt x="30580" y="1731"/>
                    <a:pt x="30580" y="1731"/>
                  </a:cubicBezTo>
                  <a:cubicBezTo>
                    <a:pt x="28749" y="1731"/>
                    <a:pt x="28749" y="1731"/>
                    <a:pt x="28749" y="1731"/>
                  </a:cubicBezTo>
                  <a:lnTo>
                    <a:pt x="28749" y="1532"/>
                  </a:lnTo>
                  <a:close/>
                  <a:moveTo>
                    <a:pt x="28749" y="1889"/>
                  </a:moveTo>
                  <a:cubicBezTo>
                    <a:pt x="30580" y="1889"/>
                    <a:pt x="30580" y="1889"/>
                    <a:pt x="30580" y="1889"/>
                  </a:cubicBezTo>
                  <a:cubicBezTo>
                    <a:pt x="30580" y="2087"/>
                    <a:pt x="30580" y="2087"/>
                    <a:pt x="30580" y="2087"/>
                  </a:cubicBezTo>
                  <a:cubicBezTo>
                    <a:pt x="28749" y="2087"/>
                    <a:pt x="28749" y="2087"/>
                    <a:pt x="28749" y="2087"/>
                  </a:cubicBezTo>
                  <a:lnTo>
                    <a:pt x="28749" y="1889"/>
                  </a:lnTo>
                  <a:close/>
                  <a:moveTo>
                    <a:pt x="28749" y="2245"/>
                  </a:moveTo>
                  <a:cubicBezTo>
                    <a:pt x="30580" y="2245"/>
                    <a:pt x="30580" y="2245"/>
                    <a:pt x="30580" y="2245"/>
                  </a:cubicBezTo>
                  <a:cubicBezTo>
                    <a:pt x="30580" y="2444"/>
                    <a:pt x="30580" y="2444"/>
                    <a:pt x="30580" y="2444"/>
                  </a:cubicBezTo>
                  <a:cubicBezTo>
                    <a:pt x="28749" y="2444"/>
                    <a:pt x="28749" y="2444"/>
                    <a:pt x="28749" y="2444"/>
                  </a:cubicBezTo>
                  <a:lnTo>
                    <a:pt x="28749" y="2245"/>
                  </a:lnTo>
                  <a:close/>
                  <a:moveTo>
                    <a:pt x="28749" y="2601"/>
                  </a:moveTo>
                  <a:cubicBezTo>
                    <a:pt x="30580" y="2601"/>
                    <a:pt x="30580" y="2601"/>
                    <a:pt x="30580" y="2601"/>
                  </a:cubicBezTo>
                  <a:cubicBezTo>
                    <a:pt x="30580" y="2800"/>
                    <a:pt x="30580" y="2800"/>
                    <a:pt x="30580" y="2800"/>
                  </a:cubicBezTo>
                  <a:cubicBezTo>
                    <a:pt x="28749" y="2800"/>
                    <a:pt x="28749" y="2800"/>
                    <a:pt x="28749" y="2800"/>
                  </a:cubicBezTo>
                  <a:lnTo>
                    <a:pt x="28749" y="2601"/>
                  </a:lnTo>
                  <a:close/>
                  <a:moveTo>
                    <a:pt x="28749" y="2957"/>
                  </a:moveTo>
                  <a:cubicBezTo>
                    <a:pt x="30580" y="2957"/>
                    <a:pt x="30580" y="2957"/>
                    <a:pt x="30580" y="2957"/>
                  </a:cubicBezTo>
                  <a:cubicBezTo>
                    <a:pt x="30580" y="3156"/>
                    <a:pt x="30580" y="3156"/>
                    <a:pt x="30580" y="3156"/>
                  </a:cubicBezTo>
                  <a:cubicBezTo>
                    <a:pt x="28749" y="3156"/>
                    <a:pt x="28749" y="3156"/>
                    <a:pt x="28749" y="3156"/>
                  </a:cubicBezTo>
                  <a:lnTo>
                    <a:pt x="28749" y="2957"/>
                  </a:lnTo>
                  <a:close/>
                  <a:moveTo>
                    <a:pt x="28749" y="3314"/>
                  </a:moveTo>
                  <a:cubicBezTo>
                    <a:pt x="30580" y="3314"/>
                    <a:pt x="30580" y="3314"/>
                    <a:pt x="30580" y="3314"/>
                  </a:cubicBezTo>
                  <a:cubicBezTo>
                    <a:pt x="30580" y="3513"/>
                    <a:pt x="30580" y="3513"/>
                    <a:pt x="30580" y="3513"/>
                  </a:cubicBezTo>
                  <a:cubicBezTo>
                    <a:pt x="28749" y="3513"/>
                    <a:pt x="28749" y="3513"/>
                    <a:pt x="28749" y="3513"/>
                  </a:cubicBezTo>
                  <a:lnTo>
                    <a:pt x="28749" y="3314"/>
                  </a:lnTo>
                  <a:close/>
                  <a:moveTo>
                    <a:pt x="28749" y="3670"/>
                  </a:moveTo>
                  <a:cubicBezTo>
                    <a:pt x="30580" y="3670"/>
                    <a:pt x="30580" y="3670"/>
                    <a:pt x="30580" y="3670"/>
                  </a:cubicBezTo>
                  <a:cubicBezTo>
                    <a:pt x="30580" y="3718"/>
                    <a:pt x="30580" y="3718"/>
                    <a:pt x="30580" y="3718"/>
                  </a:cubicBezTo>
                  <a:cubicBezTo>
                    <a:pt x="30571" y="3718"/>
                    <a:pt x="30571" y="3718"/>
                    <a:pt x="30571" y="3718"/>
                  </a:cubicBezTo>
                  <a:cubicBezTo>
                    <a:pt x="30571" y="3869"/>
                    <a:pt x="30571" y="3869"/>
                    <a:pt x="30571" y="3869"/>
                  </a:cubicBezTo>
                  <a:cubicBezTo>
                    <a:pt x="28749" y="3869"/>
                    <a:pt x="28749" y="3869"/>
                    <a:pt x="28749" y="3869"/>
                  </a:cubicBezTo>
                  <a:lnTo>
                    <a:pt x="28749" y="3670"/>
                  </a:lnTo>
                  <a:close/>
                  <a:moveTo>
                    <a:pt x="28749" y="4026"/>
                  </a:moveTo>
                  <a:cubicBezTo>
                    <a:pt x="30571" y="4026"/>
                    <a:pt x="30571" y="4026"/>
                    <a:pt x="30571" y="4026"/>
                  </a:cubicBezTo>
                  <a:cubicBezTo>
                    <a:pt x="30571" y="4225"/>
                    <a:pt x="30571" y="4225"/>
                    <a:pt x="30571" y="4225"/>
                  </a:cubicBezTo>
                  <a:cubicBezTo>
                    <a:pt x="28749" y="4225"/>
                    <a:pt x="28749" y="4225"/>
                    <a:pt x="28749" y="4225"/>
                  </a:cubicBezTo>
                  <a:lnTo>
                    <a:pt x="28749" y="4026"/>
                  </a:lnTo>
                  <a:close/>
                  <a:moveTo>
                    <a:pt x="28749" y="4383"/>
                  </a:moveTo>
                  <a:cubicBezTo>
                    <a:pt x="30571" y="4383"/>
                    <a:pt x="30571" y="4383"/>
                    <a:pt x="30571" y="4383"/>
                  </a:cubicBezTo>
                  <a:cubicBezTo>
                    <a:pt x="30571" y="4581"/>
                    <a:pt x="30571" y="4581"/>
                    <a:pt x="30571" y="4581"/>
                  </a:cubicBezTo>
                  <a:cubicBezTo>
                    <a:pt x="28749" y="4581"/>
                    <a:pt x="28749" y="4581"/>
                    <a:pt x="28749" y="4581"/>
                  </a:cubicBezTo>
                  <a:lnTo>
                    <a:pt x="28749" y="4383"/>
                  </a:lnTo>
                  <a:close/>
                  <a:moveTo>
                    <a:pt x="28749" y="4739"/>
                  </a:moveTo>
                  <a:cubicBezTo>
                    <a:pt x="30571" y="4739"/>
                    <a:pt x="30571" y="4739"/>
                    <a:pt x="30571" y="4739"/>
                  </a:cubicBezTo>
                  <a:cubicBezTo>
                    <a:pt x="30571" y="4938"/>
                    <a:pt x="30571" y="4938"/>
                    <a:pt x="30571" y="4938"/>
                  </a:cubicBezTo>
                  <a:cubicBezTo>
                    <a:pt x="29450" y="4938"/>
                    <a:pt x="29450" y="4938"/>
                    <a:pt x="29450" y="4938"/>
                  </a:cubicBezTo>
                  <a:cubicBezTo>
                    <a:pt x="29450" y="4830"/>
                    <a:pt x="29450" y="4830"/>
                    <a:pt x="29450" y="4830"/>
                  </a:cubicBezTo>
                  <a:cubicBezTo>
                    <a:pt x="28794" y="4830"/>
                    <a:pt x="28794" y="4830"/>
                    <a:pt x="28794" y="4830"/>
                  </a:cubicBezTo>
                  <a:cubicBezTo>
                    <a:pt x="28794" y="4938"/>
                    <a:pt x="28794" y="4938"/>
                    <a:pt x="28794" y="4938"/>
                  </a:cubicBezTo>
                  <a:cubicBezTo>
                    <a:pt x="28749" y="4938"/>
                    <a:pt x="28749" y="4938"/>
                    <a:pt x="28749" y="4938"/>
                  </a:cubicBezTo>
                  <a:lnTo>
                    <a:pt x="28749" y="4739"/>
                  </a:lnTo>
                  <a:close/>
                  <a:moveTo>
                    <a:pt x="28249" y="6467"/>
                  </a:moveTo>
                  <a:cubicBezTo>
                    <a:pt x="28087" y="6467"/>
                    <a:pt x="28087" y="6467"/>
                    <a:pt x="28087" y="6467"/>
                  </a:cubicBezTo>
                  <a:cubicBezTo>
                    <a:pt x="28087" y="6350"/>
                    <a:pt x="28087" y="6350"/>
                    <a:pt x="28087" y="6350"/>
                  </a:cubicBezTo>
                  <a:cubicBezTo>
                    <a:pt x="28249" y="6350"/>
                    <a:pt x="28249" y="6350"/>
                    <a:pt x="28249" y="6350"/>
                  </a:cubicBezTo>
                  <a:lnTo>
                    <a:pt x="28249" y="6467"/>
                  </a:lnTo>
                  <a:close/>
                  <a:moveTo>
                    <a:pt x="28779" y="6605"/>
                  </a:moveTo>
                  <a:cubicBezTo>
                    <a:pt x="28545" y="6605"/>
                    <a:pt x="28545" y="6605"/>
                    <a:pt x="28545" y="6605"/>
                  </a:cubicBezTo>
                  <a:cubicBezTo>
                    <a:pt x="28545" y="6585"/>
                    <a:pt x="28545" y="6585"/>
                    <a:pt x="28545" y="6585"/>
                  </a:cubicBezTo>
                  <a:cubicBezTo>
                    <a:pt x="28779" y="6585"/>
                    <a:pt x="28779" y="6585"/>
                    <a:pt x="28779" y="6585"/>
                  </a:cubicBezTo>
                  <a:lnTo>
                    <a:pt x="28779" y="6605"/>
                  </a:lnTo>
                  <a:close/>
                  <a:moveTo>
                    <a:pt x="28539" y="5846"/>
                  </a:moveTo>
                  <a:cubicBezTo>
                    <a:pt x="28539" y="5521"/>
                    <a:pt x="28539" y="5521"/>
                    <a:pt x="28539" y="5521"/>
                  </a:cubicBezTo>
                  <a:cubicBezTo>
                    <a:pt x="28587" y="5521"/>
                    <a:pt x="28587" y="5521"/>
                    <a:pt x="28587" y="5521"/>
                  </a:cubicBezTo>
                  <a:cubicBezTo>
                    <a:pt x="28587" y="5783"/>
                    <a:pt x="28587" y="5783"/>
                    <a:pt x="28587" y="5783"/>
                  </a:cubicBezTo>
                  <a:cubicBezTo>
                    <a:pt x="28793" y="5783"/>
                    <a:pt x="28793" y="5783"/>
                    <a:pt x="28793" y="5783"/>
                  </a:cubicBezTo>
                  <a:cubicBezTo>
                    <a:pt x="28793" y="5846"/>
                    <a:pt x="28793" y="5846"/>
                    <a:pt x="28793" y="5846"/>
                  </a:cubicBezTo>
                  <a:lnTo>
                    <a:pt x="28539" y="5846"/>
                  </a:lnTo>
                  <a:close/>
                  <a:moveTo>
                    <a:pt x="29589" y="7559"/>
                  </a:moveTo>
                  <a:cubicBezTo>
                    <a:pt x="29587" y="7559"/>
                    <a:pt x="29587" y="7559"/>
                    <a:pt x="29587" y="7559"/>
                  </a:cubicBezTo>
                  <a:cubicBezTo>
                    <a:pt x="29587" y="7425"/>
                    <a:pt x="29587" y="7425"/>
                    <a:pt x="29587" y="7425"/>
                  </a:cubicBezTo>
                  <a:cubicBezTo>
                    <a:pt x="29421" y="7425"/>
                    <a:pt x="29421" y="7425"/>
                    <a:pt x="29421" y="7425"/>
                  </a:cubicBezTo>
                  <a:cubicBezTo>
                    <a:pt x="29421" y="7234"/>
                    <a:pt x="29421" y="7234"/>
                    <a:pt x="29421" y="7234"/>
                  </a:cubicBezTo>
                  <a:cubicBezTo>
                    <a:pt x="29589" y="7234"/>
                    <a:pt x="29589" y="7234"/>
                    <a:pt x="29589" y="7234"/>
                  </a:cubicBezTo>
                  <a:lnTo>
                    <a:pt x="29589" y="7559"/>
                  </a:lnTo>
                  <a:close/>
                  <a:moveTo>
                    <a:pt x="29720" y="6215"/>
                  </a:moveTo>
                  <a:cubicBezTo>
                    <a:pt x="29458" y="6215"/>
                    <a:pt x="29458" y="6215"/>
                    <a:pt x="29458" y="6215"/>
                  </a:cubicBezTo>
                  <a:cubicBezTo>
                    <a:pt x="29458" y="5890"/>
                    <a:pt x="29458" y="5890"/>
                    <a:pt x="29458" y="5890"/>
                  </a:cubicBezTo>
                  <a:cubicBezTo>
                    <a:pt x="29720" y="5890"/>
                    <a:pt x="29720" y="5890"/>
                    <a:pt x="29720" y="5890"/>
                  </a:cubicBezTo>
                  <a:lnTo>
                    <a:pt x="29720" y="6215"/>
                  </a:lnTo>
                  <a:close/>
                  <a:moveTo>
                    <a:pt x="30155" y="5846"/>
                  </a:moveTo>
                  <a:cubicBezTo>
                    <a:pt x="30155" y="5783"/>
                    <a:pt x="30155" y="5783"/>
                    <a:pt x="30155" y="5783"/>
                  </a:cubicBezTo>
                  <a:cubicBezTo>
                    <a:pt x="30418" y="5783"/>
                    <a:pt x="30418" y="5783"/>
                    <a:pt x="30418" y="5783"/>
                  </a:cubicBezTo>
                  <a:cubicBezTo>
                    <a:pt x="30418" y="5846"/>
                    <a:pt x="30418" y="5846"/>
                    <a:pt x="30418" y="5846"/>
                  </a:cubicBezTo>
                  <a:lnTo>
                    <a:pt x="30155" y="5846"/>
                  </a:lnTo>
                  <a:close/>
                  <a:moveTo>
                    <a:pt x="30760" y="7262"/>
                  </a:moveTo>
                  <a:cubicBezTo>
                    <a:pt x="30497" y="7262"/>
                    <a:pt x="30497" y="7262"/>
                    <a:pt x="30497" y="7262"/>
                  </a:cubicBezTo>
                  <a:cubicBezTo>
                    <a:pt x="30497" y="6937"/>
                    <a:pt x="30497" y="6937"/>
                    <a:pt x="30497" y="6937"/>
                  </a:cubicBezTo>
                  <a:cubicBezTo>
                    <a:pt x="30760" y="6937"/>
                    <a:pt x="30760" y="6937"/>
                    <a:pt x="30760" y="6937"/>
                  </a:cubicBezTo>
                  <a:lnTo>
                    <a:pt x="30760" y="726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8862687-D9F3-4891-B266-E98DCF00641D}"/>
                </a:ext>
              </a:extLst>
            </p:cNvPr>
            <p:cNvGrpSpPr/>
            <p:nvPr/>
          </p:nvGrpSpPr>
          <p:grpSpPr>
            <a:xfrm>
              <a:off x="3791543" y="2798956"/>
              <a:ext cx="532826" cy="1432242"/>
              <a:chOff x="-4999037" y="-1195388"/>
              <a:chExt cx="3362324" cy="9037956"/>
            </a:xfrm>
          </p:grpSpPr>
          <p:sp>
            <p:nvSpPr>
              <p:cNvPr id="62" name="Freeform 54">
                <a:extLst>
                  <a:ext uri="{FF2B5EF4-FFF2-40B4-BE49-F238E27FC236}">
                    <a16:creationId xmlns:a16="http://schemas.microsoft.com/office/drawing/2014/main" id="{E4C3B144-D540-4AD7-8FEB-2B159AAFD7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999037" y="-1195388"/>
                <a:ext cx="3362324" cy="9020175"/>
              </a:xfrm>
              <a:custGeom>
                <a:avLst/>
                <a:gdLst>
                  <a:gd name="T0" fmla="*/ 2118 w 2118"/>
                  <a:gd name="T1" fmla="*/ 5682 h 5682"/>
                  <a:gd name="T2" fmla="*/ 0 w 2118"/>
                  <a:gd name="T3" fmla="*/ 5682 h 5682"/>
                  <a:gd name="T4" fmla="*/ 0 w 2118"/>
                  <a:gd name="T5" fmla="*/ 325 h 5682"/>
                  <a:gd name="T6" fmla="*/ 2118 w 2118"/>
                  <a:gd name="T7" fmla="*/ 0 h 5682"/>
                  <a:gd name="T8" fmla="*/ 2118 w 2118"/>
                  <a:gd name="T9" fmla="*/ 5682 h 5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8" h="5682">
                    <a:moveTo>
                      <a:pt x="2118" y="5682"/>
                    </a:moveTo>
                    <a:lnTo>
                      <a:pt x="0" y="5682"/>
                    </a:lnTo>
                    <a:lnTo>
                      <a:pt x="0" y="325"/>
                    </a:lnTo>
                    <a:lnTo>
                      <a:pt x="2118" y="0"/>
                    </a:lnTo>
                    <a:lnTo>
                      <a:pt x="2118" y="568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55">
                <a:extLst>
                  <a:ext uri="{FF2B5EF4-FFF2-40B4-BE49-F238E27FC236}">
                    <a16:creationId xmlns:a16="http://schemas.microsoft.com/office/drawing/2014/main" id="{B429B4DA-E5B0-4F01-8B87-FFBE96C59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-471488"/>
                <a:ext cx="2857500" cy="3095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56">
                <a:extLst>
                  <a:ext uri="{FF2B5EF4-FFF2-40B4-BE49-F238E27FC236}">
                    <a16:creationId xmlns:a16="http://schemas.microsoft.com/office/drawing/2014/main" id="{A1EEF34A-B32D-4159-9135-8EC085D9A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82550"/>
                <a:ext cx="2857500" cy="3111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57">
                <a:extLst>
                  <a:ext uri="{FF2B5EF4-FFF2-40B4-BE49-F238E27FC236}">
                    <a16:creationId xmlns:a16="http://schemas.microsoft.com/office/drawing/2014/main" id="{F676FBA8-8BD9-4BD3-AC8F-C6D5B54C7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639763"/>
                <a:ext cx="2857500" cy="3095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58">
                <a:extLst>
                  <a:ext uri="{FF2B5EF4-FFF2-40B4-BE49-F238E27FC236}">
                    <a16:creationId xmlns:a16="http://schemas.microsoft.com/office/drawing/2014/main" id="{4DAE5FB4-6C7B-4642-B337-EFEA9BA6CD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1195388"/>
                <a:ext cx="2857500" cy="3095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59">
                <a:extLst>
                  <a:ext uri="{FF2B5EF4-FFF2-40B4-BE49-F238E27FC236}">
                    <a16:creationId xmlns:a16="http://schemas.microsoft.com/office/drawing/2014/main" id="{34500518-E1FB-4117-B4F3-4AC1ED177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1751013"/>
                <a:ext cx="2857500" cy="3095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60">
                <a:extLst>
                  <a:ext uri="{FF2B5EF4-FFF2-40B4-BE49-F238E27FC236}">
                    <a16:creationId xmlns:a16="http://schemas.microsoft.com/office/drawing/2014/main" id="{7A31DCCE-450A-44AA-BCAB-857B0B500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2306638"/>
                <a:ext cx="2857500" cy="3095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61">
                <a:extLst>
                  <a:ext uri="{FF2B5EF4-FFF2-40B4-BE49-F238E27FC236}">
                    <a16:creationId xmlns:a16="http://schemas.microsoft.com/office/drawing/2014/main" id="{DD6F30B5-AF67-47C2-BE0F-9549D990B4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2862263"/>
                <a:ext cx="2857500" cy="3095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62">
                <a:extLst>
                  <a:ext uri="{FF2B5EF4-FFF2-40B4-BE49-F238E27FC236}">
                    <a16:creationId xmlns:a16="http://schemas.microsoft.com/office/drawing/2014/main" id="{9C032239-DBA5-454C-ABDF-7325EE386B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3417888"/>
                <a:ext cx="2857500" cy="3111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63">
                <a:extLst>
                  <a:ext uri="{FF2B5EF4-FFF2-40B4-BE49-F238E27FC236}">
                    <a16:creationId xmlns:a16="http://schemas.microsoft.com/office/drawing/2014/main" id="{6F2B7B61-D754-48FB-867D-228BC512FB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3973513"/>
                <a:ext cx="2857500" cy="3095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64">
                <a:extLst>
                  <a:ext uri="{FF2B5EF4-FFF2-40B4-BE49-F238E27FC236}">
                    <a16:creationId xmlns:a16="http://schemas.microsoft.com/office/drawing/2014/main" id="{137209E0-CABD-43ED-AD5D-A989C2BB5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4529138"/>
                <a:ext cx="2857500" cy="3111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65">
                <a:extLst>
                  <a:ext uri="{FF2B5EF4-FFF2-40B4-BE49-F238E27FC236}">
                    <a16:creationId xmlns:a16="http://schemas.microsoft.com/office/drawing/2014/main" id="{E8594CC1-1B8A-4EC9-A08F-1C2A00D30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5084763"/>
                <a:ext cx="2857500" cy="3095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66">
                <a:extLst>
                  <a:ext uri="{FF2B5EF4-FFF2-40B4-BE49-F238E27FC236}">
                    <a16:creationId xmlns:a16="http://schemas.microsoft.com/office/drawing/2014/main" id="{C281038F-D9BF-4EC1-BB4B-7842ED9D1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5640388"/>
                <a:ext cx="2857500" cy="3111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67">
                <a:extLst>
                  <a:ext uri="{FF2B5EF4-FFF2-40B4-BE49-F238E27FC236}">
                    <a16:creationId xmlns:a16="http://schemas.microsoft.com/office/drawing/2014/main" id="{35481388-4CD3-45C3-9A7B-3F5D681EB8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6196013"/>
                <a:ext cx="2857500" cy="3111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68">
                <a:extLst>
                  <a:ext uri="{FF2B5EF4-FFF2-40B4-BE49-F238E27FC236}">
                    <a16:creationId xmlns:a16="http://schemas.microsoft.com/office/drawing/2014/main" id="{BBB53555-8336-4551-84E8-69FBB3DDC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132263" y="6717030"/>
                <a:ext cx="1628775" cy="11255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E34ED594-3E13-4AF1-9015-3760C4FDFDAC}"/>
                </a:ext>
              </a:extLst>
            </p:cNvPr>
            <p:cNvGrpSpPr/>
            <p:nvPr/>
          </p:nvGrpSpPr>
          <p:grpSpPr>
            <a:xfrm flipH="1">
              <a:off x="4566806" y="2335288"/>
              <a:ext cx="565264" cy="1903386"/>
              <a:chOff x="12499928" y="274639"/>
              <a:chExt cx="3651388" cy="12295150"/>
            </a:xfrm>
          </p:grpSpPr>
          <p:sp>
            <p:nvSpPr>
              <p:cNvPr id="118" name="Freeform 92">
                <a:extLst>
                  <a:ext uri="{FF2B5EF4-FFF2-40B4-BE49-F238E27FC236}">
                    <a16:creationId xmlns:a16="http://schemas.microsoft.com/office/drawing/2014/main" id="{7EA8C594-9256-4340-8B3A-BB305181ED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99928" y="274639"/>
                <a:ext cx="3651388" cy="12295150"/>
              </a:xfrm>
              <a:custGeom>
                <a:avLst/>
                <a:gdLst>
                  <a:gd name="T0" fmla="*/ 1853 w 2169"/>
                  <a:gd name="T1" fmla="*/ 7310 h 7310"/>
                  <a:gd name="T2" fmla="*/ 317 w 2169"/>
                  <a:gd name="T3" fmla="*/ 7310 h 7310"/>
                  <a:gd name="T4" fmla="*/ 0 w 2169"/>
                  <a:gd name="T5" fmla="*/ 6993 h 7310"/>
                  <a:gd name="T6" fmla="*/ 0 w 2169"/>
                  <a:gd name="T7" fmla="*/ 317 h 7310"/>
                  <a:gd name="T8" fmla="*/ 317 w 2169"/>
                  <a:gd name="T9" fmla="*/ 0 h 7310"/>
                  <a:gd name="T10" fmla="*/ 1853 w 2169"/>
                  <a:gd name="T11" fmla="*/ 0 h 7310"/>
                  <a:gd name="T12" fmla="*/ 2169 w 2169"/>
                  <a:gd name="T13" fmla="*/ 317 h 7310"/>
                  <a:gd name="T14" fmla="*/ 2169 w 2169"/>
                  <a:gd name="T15" fmla="*/ 6993 h 7310"/>
                  <a:gd name="T16" fmla="*/ 1853 w 2169"/>
                  <a:gd name="T17" fmla="*/ 7310 h 7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69" h="7310">
                    <a:moveTo>
                      <a:pt x="1853" y="7310"/>
                    </a:moveTo>
                    <a:cubicBezTo>
                      <a:pt x="317" y="7310"/>
                      <a:pt x="317" y="7310"/>
                      <a:pt x="317" y="7310"/>
                    </a:cubicBezTo>
                    <a:cubicBezTo>
                      <a:pt x="142" y="7310"/>
                      <a:pt x="0" y="7167"/>
                      <a:pt x="0" y="6993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0" y="142"/>
                      <a:pt x="142" y="0"/>
                      <a:pt x="317" y="0"/>
                    </a:cubicBezTo>
                    <a:cubicBezTo>
                      <a:pt x="1853" y="0"/>
                      <a:pt x="1853" y="0"/>
                      <a:pt x="1853" y="0"/>
                    </a:cubicBezTo>
                    <a:cubicBezTo>
                      <a:pt x="2027" y="0"/>
                      <a:pt x="2169" y="142"/>
                      <a:pt x="2169" y="317"/>
                    </a:cubicBezTo>
                    <a:cubicBezTo>
                      <a:pt x="2169" y="6993"/>
                      <a:pt x="2169" y="6993"/>
                      <a:pt x="2169" y="6993"/>
                    </a:cubicBezTo>
                    <a:cubicBezTo>
                      <a:pt x="2169" y="7167"/>
                      <a:pt x="2027" y="7310"/>
                      <a:pt x="1853" y="73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Freeform 93">
                <a:extLst>
                  <a:ext uri="{FF2B5EF4-FFF2-40B4-BE49-F238E27FC236}">
                    <a16:creationId xmlns:a16="http://schemas.microsoft.com/office/drawing/2014/main" id="{80504872-0F24-4B1A-AE07-DA0989AAC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5080" y="920918"/>
                <a:ext cx="559110" cy="559991"/>
              </a:xfrm>
              <a:custGeom>
                <a:avLst/>
                <a:gdLst>
                  <a:gd name="T0" fmla="*/ 227 w 332"/>
                  <a:gd name="T1" fmla="*/ 333 h 333"/>
                  <a:gd name="T2" fmla="*/ 106 w 332"/>
                  <a:gd name="T3" fmla="*/ 333 h 333"/>
                  <a:gd name="T4" fmla="*/ 0 w 332"/>
                  <a:gd name="T5" fmla="*/ 227 h 333"/>
                  <a:gd name="T6" fmla="*/ 0 w 332"/>
                  <a:gd name="T7" fmla="*/ 106 h 333"/>
                  <a:gd name="T8" fmla="*/ 106 w 332"/>
                  <a:gd name="T9" fmla="*/ 0 h 333"/>
                  <a:gd name="T10" fmla="*/ 227 w 332"/>
                  <a:gd name="T11" fmla="*/ 0 h 333"/>
                  <a:gd name="T12" fmla="*/ 332 w 332"/>
                  <a:gd name="T13" fmla="*/ 106 h 333"/>
                  <a:gd name="T14" fmla="*/ 332 w 332"/>
                  <a:gd name="T15" fmla="*/ 227 h 333"/>
                  <a:gd name="T16" fmla="*/ 227 w 332"/>
                  <a:gd name="T17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3">
                    <a:moveTo>
                      <a:pt x="227" y="333"/>
                    </a:moveTo>
                    <a:cubicBezTo>
                      <a:pt x="106" y="333"/>
                      <a:pt x="106" y="333"/>
                      <a:pt x="106" y="333"/>
                    </a:cubicBezTo>
                    <a:cubicBezTo>
                      <a:pt x="47" y="333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8"/>
                      <a:pt x="47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8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3"/>
                      <a:pt x="227" y="33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Freeform 94">
                <a:extLst>
                  <a:ext uri="{FF2B5EF4-FFF2-40B4-BE49-F238E27FC236}">
                    <a16:creationId xmlns:a16="http://schemas.microsoft.com/office/drawing/2014/main" id="{AF68355A-491C-46D0-87A6-7FAA4523AB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325" y="920918"/>
                <a:ext cx="559110" cy="559991"/>
              </a:xfrm>
              <a:custGeom>
                <a:avLst/>
                <a:gdLst>
                  <a:gd name="T0" fmla="*/ 226 w 332"/>
                  <a:gd name="T1" fmla="*/ 333 h 333"/>
                  <a:gd name="T2" fmla="*/ 105 w 332"/>
                  <a:gd name="T3" fmla="*/ 333 h 333"/>
                  <a:gd name="T4" fmla="*/ 0 w 332"/>
                  <a:gd name="T5" fmla="*/ 227 h 333"/>
                  <a:gd name="T6" fmla="*/ 0 w 332"/>
                  <a:gd name="T7" fmla="*/ 106 h 333"/>
                  <a:gd name="T8" fmla="*/ 105 w 332"/>
                  <a:gd name="T9" fmla="*/ 0 h 333"/>
                  <a:gd name="T10" fmla="*/ 226 w 332"/>
                  <a:gd name="T11" fmla="*/ 0 h 333"/>
                  <a:gd name="T12" fmla="*/ 332 w 332"/>
                  <a:gd name="T13" fmla="*/ 106 h 333"/>
                  <a:gd name="T14" fmla="*/ 332 w 332"/>
                  <a:gd name="T15" fmla="*/ 227 h 333"/>
                  <a:gd name="T16" fmla="*/ 226 w 332"/>
                  <a:gd name="T17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3">
                    <a:moveTo>
                      <a:pt x="226" y="333"/>
                    </a:moveTo>
                    <a:cubicBezTo>
                      <a:pt x="105" y="333"/>
                      <a:pt x="105" y="333"/>
                      <a:pt x="105" y="333"/>
                    </a:cubicBezTo>
                    <a:cubicBezTo>
                      <a:pt x="47" y="333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8"/>
                      <a:pt x="47" y="0"/>
                      <a:pt x="105" y="0"/>
                    </a:cubicBezTo>
                    <a:cubicBezTo>
                      <a:pt x="226" y="0"/>
                      <a:pt x="226" y="0"/>
                      <a:pt x="226" y="0"/>
                    </a:cubicBezTo>
                    <a:cubicBezTo>
                      <a:pt x="285" y="0"/>
                      <a:pt x="332" y="48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3"/>
                      <a:pt x="226" y="33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Freeform 95">
                <a:extLst>
                  <a:ext uri="{FF2B5EF4-FFF2-40B4-BE49-F238E27FC236}">
                    <a16:creationId xmlns:a16="http://schemas.microsoft.com/office/drawing/2014/main" id="{479D8404-D9E8-475A-B6BF-4B3ECD162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45809" y="920918"/>
                <a:ext cx="560871" cy="559991"/>
              </a:xfrm>
              <a:custGeom>
                <a:avLst/>
                <a:gdLst>
                  <a:gd name="T0" fmla="*/ 227 w 333"/>
                  <a:gd name="T1" fmla="*/ 333 h 333"/>
                  <a:gd name="T2" fmla="*/ 106 w 333"/>
                  <a:gd name="T3" fmla="*/ 333 h 333"/>
                  <a:gd name="T4" fmla="*/ 0 w 333"/>
                  <a:gd name="T5" fmla="*/ 227 h 333"/>
                  <a:gd name="T6" fmla="*/ 0 w 333"/>
                  <a:gd name="T7" fmla="*/ 106 h 333"/>
                  <a:gd name="T8" fmla="*/ 106 w 333"/>
                  <a:gd name="T9" fmla="*/ 0 h 333"/>
                  <a:gd name="T10" fmla="*/ 227 w 333"/>
                  <a:gd name="T11" fmla="*/ 0 h 333"/>
                  <a:gd name="T12" fmla="*/ 333 w 333"/>
                  <a:gd name="T13" fmla="*/ 106 h 333"/>
                  <a:gd name="T14" fmla="*/ 333 w 333"/>
                  <a:gd name="T15" fmla="*/ 227 h 333"/>
                  <a:gd name="T16" fmla="*/ 227 w 333"/>
                  <a:gd name="T17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33">
                    <a:moveTo>
                      <a:pt x="227" y="333"/>
                    </a:moveTo>
                    <a:cubicBezTo>
                      <a:pt x="106" y="333"/>
                      <a:pt x="106" y="333"/>
                      <a:pt x="106" y="333"/>
                    </a:cubicBezTo>
                    <a:cubicBezTo>
                      <a:pt x="48" y="333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3" y="48"/>
                      <a:pt x="333" y="106"/>
                    </a:cubicBezTo>
                    <a:cubicBezTo>
                      <a:pt x="333" y="227"/>
                      <a:pt x="333" y="227"/>
                      <a:pt x="333" y="227"/>
                    </a:cubicBezTo>
                    <a:cubicBezTo>
                      <a:pt x="333" y="285"/>
                      <a:pt x="285" y="333"/>
                      <a:pt x="227" y="33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Freeform 96">
                <a:extLst>
                  <a:ext uri="{FF2B5EF4-FFF2-40B4-BE49-F238E27FC236}">
                    <a16:creationId xmlns:a16="http://schemas.microsoft.com/office/drawing/2014/main" id="{87238F78-678A-4018-853B-9D444E6460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7054" y="920918"/>
                <a:ext cx="559110" cy="559991"/>
              </a:xfrm>
              <a:custGeom>
                <a:avLst/>
                <a:gdLst>
                  <a:gd name="T0" fmla="*/ 227 w 332"/>
                  <a:gd name="T1" fmla="*/ 333 h 333"/>
                  <a:gd name="T2" fmla="*/ 105 w 332"/>
                  <a:gd name="T3" fmla="*/ 333 h 333"/>
                  <a:gd name="T4" fmla="*/ 0 w 332"/>
                  <a:gd name="T5" fmla="*/ 227 h 333"/>
                  <a:gd name="T6" fmla="*/ 0 w 332"/>
                  <a:gd name="T7" fmla="*/ 106 h 333"/>
                  <a:gd name="T8" fmla="*/ 105 w 332"/>
                  <a:gd name="T9" fmla="*/ 0 h 333"/>
                  <a:gd name="T10" fmla="*/ 227 w 332"/>
                  <a:gd name="T11" fmla="*/ 0 h 333"/>
                  <a:gd name="T12" fmla="*/ 332 w 332"/>
                  <a:gd name="T13" fmla="*/ 106 h 333"/>
                  <a:gd name="T14" fmla="*/ 332 w 332"/>
                  <a:gd name="T15" fmla="*/ 227 h 333"/>
                  <a:gd name="T16" fmla="*/ 227 w 332"/>
                  <a:gd name="T17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3">
                    <a:moveTo>
                      <a:pt x="227" y="333"/>
                    </a:moveTo>
                    <a:cubicBezTo>
                      <a:pt x="105" y="333"/>
                      <a:pt x="105" y="333"/>
                      <a:pt x="105" y="333"/>
                    </a:cubicBezTo>
                    <a:cubicBezTo>
                      <a:pt x="47" y="333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8"/>
                      <a:pt x="47" y="0"/>
                      <a:pt x="105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8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3"/>
                      <a:pt x="227" y="33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Freeform 97">
                <a:extLst>
                  <a:ext uri="{FF2B5EF4-FFF2-40B4-BE49-F238E27FC236}">
                    <a16:creationId xmlns:a16="http://schemas.microsoft.com/office/drawing/2014/main" id="{1624FD9F-3AB5-4AB7-A540-A17AF9A12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5080" y="1677258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6 w 332"/>
                  <a:gd name="T3" fmla="*/ 332 h 332"/>
                  <a:gd name="T4" fmla="*/ 0 w 332"/>
                  <a:gd name="T5" fmla="*/ 227 h 332"/>
                  <a:gd name="T6" fmla="*/ 0 w 332"/>
                  <a:gd name="T7" fmla="*/ 105 h 332"/>
                  <a:gd name="T8" fmla="*/ 106 w 332"/>
                  <a:gd name="T9" fmla="*/ 0 h 332"/>
                  <a:gd name="T10" fmla="*/ 227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7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Freeform 98">
                <a:extLst>
                  <a:ext uri="{FF2B5EF4-FFF2-40B4-BE49-F238E27FC236}">
                    <a16:creationId xmlns:a16="http://schemas.microsoft.com/office/drawing/2014/main" id="{0835F42C-B1AF-465A-BDB1-A4C855A95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325" y="1677258"/>
                <a:ext cx="559110" cy="558230"/>
              </a:xfrm>
              <a:custGeom>
                <a:avLst/>
                <a:gdLst>
                  <a:gd name="T0" fmla="*/ 226 w 332"/>
                  <a:gd name="T1" fmla="*/ 332 h 332"/>
                  <a:gd name="T2" fmla="*/ 105 w 332"/>
                  <a:gd name="T3" fmla="*/ 332 h 332"/>
                  <a:gd name="T4" fmla="*/ 0 w 332"/>
                  <a:gd name="T5" fmla="*/ 227 h 332"/>
                  <a:gd name="T6" fmla="*/ 0 w 332"/>
                  <a:gd name="T7" fmla="*/ 105 h 332"/>
                  <a:gd name="T8" fmla="*/ 105 w 332"/>
                  <a:gd name="T9" fmla="*/ 0 h 332"/>
                  <a:gd name="T10" fmla="*/ 226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7 h 332"/>
                  <a:gd name="T16" fmla="*/ 226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6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6" y="0"/>
                      <a:pt x="226" y="0"/>
                      <a:pt x="226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6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Freeform 99">
                <a:extLst>
                  <a:ext uri="{FF2B5EF4-FFF2-40B4-BE49-F238E27FC236}">
                    <a16:creationId xmlns:a16="http://schemas.microsoft.com/office/drawing/2014/main" id="{DFE6A935-85E5-4C64-95A7-75CA0942DE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45809" y="1677258"/>
                <a:ext cx="560871" cy="558230"/>
              </a:xfrm>
              <a:custGeom>
                <a:avLst/>
                <a:gdLst>
                  <a:gd name="T0" fmla="*/ 227 w 333"/>
                  <a:gd name="T1" fmla="*/ 332 h 332"/>
                  <a:gd name="T2" fmla="*/ 106 w 333"/>
                  <a:gd name="T3" fmla="*/ 332 h 332"/>
                  <a:gd name="T4" fmla="*/ 0 w 333"/>
                  <a:gd name="T5" fmla="*/ 227 h 332"/>
                  <a:gd name="T6" fmla="*/ 0 w 333"/>
                  <a:gd name="T7" fmla="*/ 105 h 332"/>
                  <a:gd name="T8" fmla="*/ 106 w 333"/>
                  <a:gd name="T9" fmla="*/ 0 h 332"/>
                  <a:gd name="T10" fmla="*/ 227 w 333"/>
                  <a:gd name="T11" fmla="*/ 0 h 332"/>
                  <a:gd name="T12" fmla="*/ 333 w 333"/>
                  <a:gd name="T13" fmla="*/ 105 h 332"/>
                  <a:gd name="T14" fmla="*/ 333 w 333"/>
                  <a:gd name="T15" fmla="*/ 227 h 332"/>
                  <a:gd name="T16" fmla="*/ 227 w 333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8" y="332"/>
                      <a:pt x="0" y="285"/>
                      <a:pt x="0" y="227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8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3" y="47"/>
                      <a:pt x="333" y="105"/>
                    </a:cubicBezTo>
                    <a:cubicBezTo>
                      <a:pt x="333" y="227"/>
                      <a:pt x="333" y="227"/>
                      <a:pt x="333" y="227"/>
                    </a:cubicBezTo>
                    <a:cubicBezTo>
                      <a:pt x="333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Freeform 100">
                <a:extLst>
                  <a:ext uri="{FF2B5EF4-FFF2-40B4-BE49-F238E27FC236}">
                    <a16:creationId xmlns:a16="http://schemas.microsoft.com/office/drawing/2014/main" id="{E319B3EA-F34A-4CC8-AFFB-037987422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7054" y="1677258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5 w 332"/>
                  <a:gd name="T3" fmla="*/ 332 h 332"/>
                  <a:gd name="T4" fmla="*/ 0 w 332"/>
                  <a:gd name="T5" fmla="*/ 227 h 332"/>
                  <a:gd name="T6" fmla="*/ 0 w 332"/>
                  <a:gd name="T7" fmla="*/ 105 h 332"/>
                  <a:gd name="T8" fmla="*/ 105 w 332"/>
                  <a:gd name="T9" fmla="*/ 0 h 332"/>
                  <a:gd name="T10" fmla="*/ 227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7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Freeform 101">
                <a:extLst>
                  <a:ext uri="{FF2B5EF4-FFF2-40B4-BE49-F238E27FC236}">
                    <a16:creationId xmlns:a16="http://schemas.microsoft.com/office/drawing/2014/main" id="{E16B2FBB-E488-46B3-94F0-A2325F3BDD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5080" y="2432718"/>
                <a:ext cx="559110" cy="559991"/>
              </a:xfrm>
              <a:custGeom>
                <a:avLst/>
                <a:gdLst>
                  <a:gd name="T0" fmla="*/ 227 w 332"/>
                  <a:gd name="T1" fmla="*/ 333 h 333"/>
                  <a:gd name="T2" fmla="*/ 106 w 332"/>
                  <a:gd name="T3" fmla="*/ 333 h 333"/>
                  <a:gd name="T4" fmla="*/ 0 w 332"/>
                  <a:gd name="T5" fmla="*/ 227 h 333"/>
                  <a:gd name="T6" fmla="*/ 0 w 332"/>
                  <a:gd name="T7" fmla="*/ 106 h 333"/>
                  <a:gd name="T8" fmla="*/ 106 w 332"/>
                  <a:gd name="T9" fmla="*/ 0 h 333"/>
                  <a:gd name="T10" fmla="*/ 227 w 332"/>
                  <a:gd name="T11" fmla="*/ 0 h 333"/>
                  <a:gd name="T12" fmla="*/ 332 w 332"/>
                  <a:gd name="T13" fmla="*/ 106 h 333"/>
                  <a:gd name="T14" fmla="*/ 332 w 332"/>
                  <a:gd name="T15" fmla="*/ 227 h 333"/>
                  <a:gd name="T16" fmla="*/ 227 w 332"/>
                  <a:gd name="T17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3">
                    <a:moveTo>
                      <a:pt x="227" y="333"/>
                    </a:moveTo>
                    <a:cubicBezTo>
                      <a:pt x="106" y="333"/>
                      <a:pt x="106" y="333"/>
                      <a:pt x="106" y="333"/>
                    </a:cubicBezTo>
                    <a:cubicBezTo>
                      <a:pt x="47" y="333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8"/>
                      <a:pt x="47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8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3"/>
                      <a:pt x="227" y="33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Freeform 102">
                <a:extLst>
                  <a:ext uri="{FF2B5EF4-FFF2-40B4-BE49-F238E27FC236}">
                    <a16:creationId xmlns:a16="http://schemas.microsoft.com/office/drawing/2014/main" id="{952F79AE-2EFF-4AB9-BEB8-54B304E9A6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325" y="2432718"/>
                <a:ext cx="559110" cy="559991"/>
              </a:xfrm>
              <a:custGeom>
                <a:avLst/>
                <a:gdLst>
                  <a:gd name="T0" fmla="*/ 226 w 332"/>
                  <a:gd name="T1" fmla="*/ 333 h 333"/>
                  <a:gd name="T2" fmla="*/ 105 w 332"/>
                  <a:gd name="T3" fmla="*/ 333 h 333"/>
                  <a:gd name="T4" fmla="*/ 0 w 332"/>
                  <a:gd name="T5" fmla="*/ 227 h 333"/>
                  <a:gd name="T6" fmla="*/ 0 w 332"/>
                  <a:gd name="T7" fmla="*/ 106 h 333"/>
                  <a:gd name="T8" fmla="*/ 105 w 332"/>
                  <a:gd name="T9" fmla="*/ 0 h 333"/>
                  <a:gd name="T10" fmla="*/ 226 w 332"/>
                  <a:gd name="T11" fmla="*/ 0 h 333"/>
                  <a:gd name="T12" fmla="*/ 332 w 332"/>
                  <a:gd name="T13" fmla="*/ 106 h 333"/>
                  <a:gd name="T14" fmla="*/ 332 w 332"/>
                  <a:gd name="T15" fmla="*/ 227 h 333"/>
                  <a:gd name="T16" fmla="*/ 226 w 332"/>
                  <a:gd name="T17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3">
                    <a:moveTo>
                      <a:pt x="226" y="333"/>
                    </a:moveTo>
                    <a:cubicBezTo>
                      <a:pt x="105" y="333"/>
                      <a:pt x="105" y="333"/>
                      <a:pt x="105" y="333"/>
                    </a:cubicBezTo>
                    <a:cubicBezTo>
                      <a:pt x="47" y="333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8"/>
                      <a:pt x="47" y="0"/>
                      <a:pt x="105" y="0"/>
                    </a:cubicBezTo>
                    <a:cubicBezTo>
                      <a:pt x="226" y="0"/>
                      <a:pt x="226" y="0"/>
                      <a:pt x="226" y="0"/>
                    </a:cubicBezTo>
                    <a:cubicBezTo>
                      <a:pt x="285" y="0"/>
                      <a:pt x="332" y="48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3"/>
                      <a:pt x="226" y="33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Freeform 103">
                <a:extLst>
                  <a:ext uri="{FF2B5EF4-FFF2-40B4-BE49-F238E27FC236}">
                    <a16:creationId xmlns:a16="http://schemas.microsoft.com/office/drawing/2014/main" id="{643060F0-BA5A-48D7-BD19-9E1ADC14E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45809" y="2432718"/>
                <a:ext cx="560871" cy="559991"/>
              </a:xfrm>
              <a:custGeom>
                <a:avLst/>
                <a:gdLst>
                  <a:gd name="T0" fmla="*/ 227 w 333"/>
                  <a:gd name="T1" fmla="*/ 333 h 333"/>
                  <a:gd name="T2" fmla="*/ 106 w 333"/>
                  <a:gd name="T3" fmla="*/ 333 h 333"/>
                  <a:gd name="T4" fmla="*/ 0 w 333"/>
                  <a:gd name="T5" fmla="*/ 227 h 333"/>
                  <a:gd name="T6" fmla="*/ 0 w 333"/>
                  <a:gd name="T7" fmla="*/ 106 h 333"/>
                  <a:gd name="T8" fmla="*/ 106 w 333"/>
                  <a:gd name="T9" fmla="*/ 0 h 333"/>
                  <a:gd name="T10" fmla="*/ 227 w 333"/>
                  <a:gd name="T11" fmla="*/ 0 h 333"/>
                  <a:gd name="T12" fmla="*/ 333 w 333"/>
                  <a:gd name="T13" fmla="*/ 106 h 333"/>
                  <a:gd name="T14" fmla="*/ 333 w 333"/>
                  <a:gd name="T15" fmla="*/ 227 h 333"/>
                  <a:gd name="T16" fmla="*/ 227 w 333"/>
                  <a:gd name="T17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33">
                    <a:moveTo>
                      <a:pt x="227" y="333"/>
                    </a:moveTo>
                    <a:cubicBezTo>
                      <a:pt x="106" y="333"/>
                      <a:pt x="106" y="333"/>
                      <a:pt x="106" y="333"/>
                    </a:cubicBezTo>
                    <a:cubicBezTo>
                      <a:pt x="48" y="333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3" y="48"/>
                      <a:pt x="333" y="106"/>
                    </a:cubicBezTo>
                    <a:cubicBezTo>
                      <a:pt x="333" y="227"/>
                      <a:pt x="333" y="227"/>
                      <a:pt x="333" y="227"/>
                    </a:cubicBezTo>
                    <a:cubicBezTo>
                      <a:pt x="333" y="285"/>
                      <a:pt x="285" y="333"/>
                      <a:pt x="227" y="33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Freeform 104">
                <a:extLst>
                  <a:ext uri="{FF2B5EF4-FFF2-40B4-BE49-F238E27FC236}">
                    <a16:creationId xmlns:a16="http://schemas.microsoft.com/office/drawing/2014/main" id="{DD8321B4-6059-4F2C-9B94-22C978F862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7054" y="2432718"/>
                <a:ext cx="559110" cy="559991"/>
              </a:xfrm>
              <a:custGeom>
                <a:avLst/>
                <a:gdLst>
                  <a:gd name="T0" fmla="*/ 227 w 332"/>
                  <a:gd name="T1" fmla="*/ 333 h 333"/>
                  <a:gd name="T2" fmla="*/ 105 w 332"/>
                  <a:gd name="T3" fmla="*/ 333 h 333"/>
                  <a:gd name="T4" fmla="*/ 0 w 332"/>
                  <a:gd name="T5" fmla="*/ 227 h 333"/>
                  <a:gd name="T6" fmla="*/ 0 w 332"/>
                  <a:gd name="T7" fmla="*/ 106 h 333"/>
                  <a:gd name="T8" fmla="*/ 105 w 332"/>
                  <a:gd name="T9" fmla="*/ 0 h 333"/>
                  <a:gd name="T10" fmla="*/ 227 w 332"/>
                  <a:gd name="T11" fmla="*/ 0 h 333"/>
                  <a:gd name="T12" fmla="*/ 332 w 332"/>
                  <a:gd name="T13" fmla="*/ 106 h 333"/>
                  <a:gd name="T14" fmla="*/ 332 w 332"/>
                  <a:gd name="T15" fmla="*/ 227 h 333"/>
                  <a:gd name="T16" fmla="*/ 227 w 332"/>
                  <a:gd name="T17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3">
                    <a:moveTo>
                      <a:pt x="227" y="333"/>
                    </a:moveTo>
                    <a:cubicBezTo>
                      <a:pt x="105" y="333"/>
                      <a:pt x="105" y="333"/>
                      <a:pt x="105" y="333"/>
                    </a:cubicBezTo>
                    <a:cubicBezTo>
                      <a:pt x="47" y="333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8"/>
                      <a:pt x="47" y="0"/>
                      <a:pt x="105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8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3"/>
                      <a:pt x="227" y="33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Freeform 105">
                <a:extLst>
                  <a:ext uri="{FF2B5EF4-FFF2-40B4-BE49-F238E27FC236}">
                    <a16:creationId xmlns:a16="http://schemas.microsoft.com/office/drawing/2014/main" id="{676562D6-10CC-4484-B3C3-C2D6C2C40F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5080" y="3189939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6 w 332"/>
                  <a:gd name="T3" fmla="*/ 332 h 332"/>
                  <a:gd name="T4" fmla="*/ 0 w 332"/>
                  <a:gd name="T5" fmla="*/ 227 h 332"/>
                  <a:gd name="T6" fmla="*/ 0 w 332"/>
                  <a:gd name="T7" fmla="*/ 105 h 332"/>
                  <a:gd name="T8" fmla="*/ 106 w 332"/>
                  <a:gd name="T9" fmla="*/ 0 h 332"/>
                  <a:gd name="T10" fmla="*/ 227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7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Freeform 106">
                <a:extLst>
                  <a:ext uri="{FF2B5EF4-FFF2-40B4-BE49-F238E27FC236}">
                    <a16:creationId xmlns:a16="http://schemas.microsoft.com/office/drawing/2014/main" id="{07D91AF2-C0E7-43CB-BA3D-98587A500C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325" y="3189939"/>
                <a:ext cx="559110" cy="558230"/>
              </a:xfrm>
              <a:custGeom>
                <a:avLst/>
                <a:gdLst>
                  <a:gd name="T0" fmla="*/ 226 w 332"/>
                  <a:gd name="T1" fmla="*/ 332 h 332"/>
                  <a:gd name="T2" fmla="*/ 105 w 332"/>
                  <a:gd name="T3" fmla="*/ 332 h 332"/>
                  <a:gd name="T4" fmla="*/ 0 w 332"/>
                  <a:gd name="T5" fmla="*/ 227 h 332"/>
                  <a:gd name="T6" fmla="*/ 0 w 332"/>
                  <a:gd name="T7" fmla="*/ 105 h 332"/>
                  <a:gd name="T8" fmla="*/ 105 w 332"/>
                  <a:gd name="T9" fmla="*/ 0 h 332"/>
                  <a:gd name="T10" fmla="*/ 226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7 h 332"/>
                  <a:gd name="T16" fmla="*/ 226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6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6" y="0"/>
                      <a:pt x="226" y="0"/>
                      <a:pt x="226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6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Freeform 107">
                <a:extLst>
                  <a:ext uri="{FF2B5EF4-FFF2-40B4-BE49-F238E27FC236}">
                    <a16:creationId xmlns:a16="http://schemas.microsoft.com/office/drawing/2014/main" id="{434B59F0-527E-445A-A75C-C4A0A04D41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45809" y="3189939"/>
                <a:ext cx="560871" cy="558230"/>
              </a:xfrm>
              <a:custGeom>
                <a:avLst/>
                <a:gdLst>
                  <a:gd name="T0" fmla="*/ 227 w 333"/>
                  <a:gd name="T1" fmla="*/ 332 h 332"/>
                  <a:gd name="T2" fmla="*/ 106 w 333"/>
                  <a:gd name="T3" fmla="*/ 332 h 332"/>
                  <a:gd name="T4" fmla="*/ 0 w 333"/>
                  <a:gd name="T5" fmla="*/ 227 h 332"/>
                  <a:gd name="T6" fmla="*/ 0 w 333"/>
                  <a:gd name="T7" fmla="*/ 105 h 332"/>
                  <a:gd name="T8" fmla="*/ 106 w 333"/>
                  <a:gd name="T9" fmla="*/ 0 h 332"/>
                  <a:gd name="T10" fmla="*/ 227 w 333"/>
                  <a:gd name="T11" fmla="*/ 0 h 332"/>
                  <a:gd name="T12" fmla="*/ 333 w 333"/>
                  <a:gd name="T13" fmla="*/ 105 h 332"/>
                  <a:gd name="T14" fmla="*/ 333 w 333"/>
                  <a:gd name="T15" fmla="*/ 227 h 332"/>
                  <a:gd name="T16" fmla="*/ 227 w 333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8" y="332"/>
                      <a:pt x="0" y="285"/>
                      <a:pt x="0" y="227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8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3" y="47"/>
                      <a:pt x="333" y="105"/>
                    </a:cubicBezTo>
                    <a:cubicBezTo>
                      <a:pt x="333" y="227"/>
                      <a:pt x="333" y="227"/>
                      <a:pt x="333" y="227"/>
                    </a:cubicBezTo>
                    <a:cubicBezTo>
                      <a:pt x="333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Freeform 108">
                <a:extLst>
                  <a:ext uri="{FF2B5EF4-FFF2-40B4-BE49-F238E27FC236}">
                    <a16:creationId xmlns:a16="http://schemas.microsoft.com/office/drawing/2014/main" id="{0E4983D2-8141-4A19-BD08-8E1AC6101E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7054" y="3189939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5 w 332"/>
                  <a:gd name="T3" fmla="*/ 332 h 332"/>
                  <a:gd name="T4" fmla="*/ 0 w 332"/>
                  <a:gd name="T5" fmla="*/ 227 h 332"/>
                  <a:gd name="T6" fmla="*/ 0 w 332"/>
                  <a:gd name="T7" fmla="*/ 105 h 332"/>
                  <a:gd name="T8" fmla="*/ 105 w 332"/>
                  <a:gd name="T9" fmla="*/ 0 h 332"/>
                  <a:gd name="T10" fmla="*/ 227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7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Freeform 109">
                <a:extLst>
                  <a:ext uri="{FF2B5EF4-FFF2-40B4-BE49-F238E27FC236}">
                    <a16:creationId xmlns:a16="http://schemas.microsoft.com/office/drawing/2014/main" id="{119933FA-F29D-4C13-A038-87F83079F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5080" y="3944517"/>
                <a:ext cx="559110" cy="559991"/>
              </a:xfrm>
              <a:custGeom>
                <a:avLst/>
                <a:gdLst>
                  <a:gd name="T0" fmla="*/ 227 w 332"/>
                  <a:gd name="T1" fmla="*/ 333 h 333"/>
                  <a:gd name="T2" fmla="*/ 106 w 332"/>
                  <a:gd name="T3" fmla="*/ 333 h 333"/>
                  <a:gd name="T4" fmla="*/ 0 w 332"/>
                  <a:gd name="T5" fmla="*/ 227 h 333"/>
                  <a:gd name="T6" fmla="*/ 0 w 332"/>
                  <a:gd name="T7" fmla="*/ 106 h 333"/>
                  <a:gd name="T8" fmla="*/ 106 w 332"/>
                  <a:gd name="T9" fmla="*/ 0 h 333"/>
                  <a:gd name="T10" fmla="*/ 227 w 332"/>
                  <a:gd name="T11" fmla="*/ 0 h 333"/>
                  <a:gd name="T12" fmla="*/ 332 w 332"/>
                  <a:gd name="T13" fmla="*/ 106 h 333"/>
                  <a:gd name="T14" fmla="*/ 332 w 332"/>
                  <a:gd name="T15" fmla="*/ 227 h 333"/>
                  <a:gd name="T16" fmla="*/ 227 w 332"/>
                  <a:gd name="T17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3">
                    <a:moveTo>
                      <a:pt x="227" y="333"/>
                    </a:moveTo>
                    <a:cubicBezTo>
                      <a:pt x="106" y="333"/>
                      <a:pt x="106" y="333"/>
                      <a:pt x="106" y="333"/>
                    </a:cubicBezTo>
                    <a:cubicBezTo>
                      <a:pt x="47" y="333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8"/>
                      <a:pt x="47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8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3"/>
                      <a:pt x="227" y="33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Freeform 110">
                <a:extLst>
                  <a:ext uri="{FF2B5EF4-FFF2-40B4-BE49-F238E27FC236}">
                    <a16:creationId xmlns:a16="http://schemas.microsoft.com/office/drawing/2014/main" id="{2BF13883-76B5-4DF6-AA1C-A1FC635827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325" y="3944517"/>
                <a:ext cx="559110" cy="559991"/>
              </a:xfrm>
              <a:custGeom>
                <a:avLst/>
                <a:gdLst>
                  <a:gd name="T0" fmla="*/ 226 w 332"/>
                  <a:gd name="T1" fmla="*/ 333 h 333"/>
                  <a:gd name="T2" fmla="*/ 105 w 332"/>
                  <a:gd name="T3" fmla="*/ 333 h 333"/>
                  <a:gd name="T4" fmla="*/ 0 w 332"/>
                  <a:gd name="T5" fmla="*/ 227 h 333"/>
                  <a:gd name="T6" fmla="*/ 0 w 332"/>
                  <a:gd name="T7" fmla="*/ 106 h 333"/>
                  <a:gd name="T8" fmla="*/ 105 w 332"/>
                  <a:gd name="T9" fmla="*/ 0 h 333"/>
                  <a:gd name="T10" fmla="*/ 226 w 332"/>
                  <a:gd name="T11" fmla="*/ 0 h 333"/>
                  <a:gd name="T12" fmla="*/ 332 w 332"/>
                  <a:gd name="T13" fmla="*/ 106 h 333"/>
                  <a:gd name="T14" fmla="*/ 332 w 332"/>
                  <a:gd name="T15" fmla="*/ 227 h 333"/>
                  <a:gd name="T16" fmla="*/ 226 w 332"/>
                  <a:gd name="T17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3">
                    <a:moveTo>
                      <a:pt x="226" y="333"/>
                    </a:moveTo>
                    <a:cubicBezTo>
                      <a:pt x="105" y="333"/>
                      <a:pt x="105" y="333"/>
                      <a:pt x="105" y="333"/>
                    </a:cubicBezTo>
                    <a:cubicBezTo>
                      <a:pt x="47" y="333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8"/>
                      <a:pt x="47" y="0"/>
                      <a:pt x="105" y="0"/>
                    </a:cubicBezTo>
                    <a:cubicBezTo>
                      <a:pt x="226" y="0"/>
                      <a:pt x="226" y="0"/>
                      <a:pt x="226" y="0"/>
                    </a:cubicBezTo>
                    <a:cubicBezTo>
                      <a:pt x="285" y="0"/>
                      <a:pt x="332" y="48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3"/>
                      <a:pt x="226" y="33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Freeform 111">
                <a:extLst>
                  <a:ext uri="{FF2B5EF4-FFF2-40B4-BE49-F238E27FC236}">
                    <a16:creationId xmlns:a16="http://schemas.microsoft.com/office/drawing/2014/main" id="{A20032B2-9945-4567-A1A0-9B7F7C4D2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45809" y="3944517"/>
                <a:ext cx="560871" cy="559991"/>
              </a:xfrm>
              <a:custGeom>
                <a:avLst/>
                <a:gdLst>
                  <a:gd name="T0" fmla="*/ 227 w 333"/>
                  <a:gd name="T1" fmla="*/ 333 h 333"/>
                  <a:gd name="T2" fmla="*/ 106 w 333"/>
                  <a:gd name="T3" fmla="*/ 333 h 333"/>
                  <a:gd name="T4" fmla="*/ 0 w 333"/>
                  <a:gd name="T5" fmla="*/ 227 h 333"/>
                  <a:gd name="T6" fmla="*/ 0 w 333"/>
                  <a:gd name="T7" fmla="*/ 106 h 333"/>
                  <a:gd name="T8" fmla="*/ 106 w 333"/>
                  <a:gd name="T9" fmla="*/ 0 h 333"/>
                  <a:gd name="T10" fmla="*/ 227 w 333"/>
                  <a:gd name="T11" fmla="*/ 0 h 333"/>
                  <a:gd name="T12" fmla="*/ 333 w 333"/>
                  <a:gd name="T13" fmla="*/ 106 h 333"/>
                  <a:gd name="T14" fmla="*/ 333 w 333"/>
                  <a:gd name="T15" fmla="*/ 227 h 333"/>
                  <a:gd name="T16" fmla="*/ 227 w 333"/>
                  <a:gd name="T17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33">
                    <a:moveTo>
                      <a:pt x="227" y="333"/>
                    </a:moveTo>
                    <a:cubicBezTo>
                      <a:pt x="106" y="333"/>
                      <a:pt x="106" y="333"/>
                      <a:pt x="106" y="333"/>
                    </a:cubicBezTo>
                    <a:cubicBezTo>
                      <a:pt x="48" y="333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3" y="48"/>
                      <a:pt x="333" y="106"/>
                    </a:cubicBezTo>
                    <a:cubicBezTo>
                      <a:pt x="333" y="227"/>
                      <a:pt x="333" y="227"/>
                      <a:pt x="333" y="227"/>
                    </a:cubicBezTo>
                    <a:cubicBezTo>
                      <a:pt x="333" y="285"/>
                      <a:pt x="285" y="333"/>
                      <a:pt x="227" y="33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Freeform 112">
                <a:extLst>
                  <a:ext uri="{FF2B5EF4-FFF2-40B4-BE49-F238E27FC236}">
                    <a16:creationId xmlns:a16="http://schemas.microsoft.com/office/drawing/2014/main" id="{405E7727-E678-42AE-97E7-F4A4730CC9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7054" y="3944517"/>
                <a:ext cx="559110" cy="559991"/>
              </a:xfrm>
              <a:custGeom>
                <a:avLst/>
                <a:gdLst>
                  <a:gd name="T0" fmla="*/ 227 w 332"/>
                  <a:gd name="T1" fmla="*/ 333 h 333"/>
                  <a:gd name="T2" fmla="*/ 105 w 332"/>
                  <a:gd name="T3" fmla="*/ 333 h 333"/>
                  <a:gd name="T4" fmla="*/ 0 w 332"/>
                  <a:gd name="T5" fmla="*/ 227 h 333"/>
                  <a:gd name="T6" fmla="*/ 0 w 332"/>
                  <a:gd name="T7" fmla="*/ 106 h 333"/>
                  <a:gd name="T8" fmla="*/ 105 w 332"/>
                  <a:gd name="T9" fmla="*/ 0 h 333"/>
                  <a:gd name="T10" fmla="*/ 227 w 332"/>
                  <a:gd name="T11" fmla="*/ 0 h 333"/>
                  <a:gd name="T12" fmla="*/ 332 w 332"/>
                  <a:gd name="T13" fmla="*/ 106 h 333"/>
                  <a:gd name="T14" fmla="*/ 332 w 332"/>
                  <a:gd name="T15" fmla="*/ 227 h 333"/>
                  <a:gd name="T16" fmla="*/ 227 w 332"/>
                  <a:gd name="T17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3">
                    <a:moveTo>
                      <a:pt x="227" y="333"/>
                    </a:moveTo>
                    <a:cubicBezTo>
                      <a:pt x="105" y="333"/>
                      <a:pt x="105" y="333"/>
                      <a:pt x="105" y="333"/>
                    </a:cubicBezTo>
                    <a:cubicBezTo>
                      <a:pt x="47" y="333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8"/>
                      <a:pt x="47" y="0"/>
                      <a:pt x="105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8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3"/>
                      <a:pt x="227" y="33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Freeform 113">
                <a:extLst>
                  <a:ext uri="{FF2B5EF4-FFF2-40B4-BE49-F238E27FC236}">
                    <a16:creationId xmlns:a16="http://schemas.microsoft.com/office/drawing/2014/main" id="{0F8BE5A2-50FA-431E-98B7-E085C95A7B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5080" y="4701738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6 w 332"/>
                  <a:gd name="T3" fmla="*/ 332 h 332"/>
                  <a:gd name="T4" fmla="*/ 0 w 332"/>
                  <a:gd name="T5" fmla="*/ 227 h 332"/>
                  <a:gd name="T6" fmla="*/ 0 w 332"/>
                  <a:gd name="T7" fmla="*/ 106 h 332"/>
                  <a:gd name="T8" fmla="*/ 106 w 332"/>
                  <a:gd name="T9" fmla="*/ 0 h 332"/>
                  <a:gd name="T10" fmla="*/ 227 w 332"/>
                  <a:gd name="T11" fmla="*/ 0 h 332"/>
                  <a:gd name="T12" fmla="*/ 332 w 332"/>
                  <a:gd name="T13" fmla="*/ 106 h 332"/>
                  <a:gd name="T14" fmla="*/ 332 w 332"/>
                  <a:gd name="T15" fmla="*/ 227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7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Freeform 114">
                <a:extLst>
                  <a:ext uri="{FF2B5EF4-FFF2-40B4-BE49-F238E27FC236}">
                    <a16:creationId xmlns:a16="http://schemas.microsoft.com/office/drawing/2014/main" id="{78B09799-B016-41A2-A227-8FA3BD8140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325" y="4701738"/>
                <a:ext cx="559110" cy="558230"/>
              </a:xfrm>
              <a:custGeom>
                <a:avLst/>
                <a:gdLst>
                  <a:gd name="T0" fmla="*/ 226 w 332"/>
                  <a:gd name="T1" fmla="*/ 332 h 332"/>
                  <a:gd name="T2" fmla="*/ 105 w 332"/>
                  <a:gd name="T3" fmla="*/ 332 h 332"/>
                  <a:gd name="T4" fmla="*/ 0 w 332"/>
                  <a:gd name="T5" fmla="*/ 227 h 332"/>
                  <a:gd name="T6" fmla="*/ 0 w 332"/>
                  <a:gd name="T7" fmla="*/ 106 h 332"/>
                  <a:gd name="T8" fmla="*/ 105 w 332"/>
                  <a:gd name="T9" fmla="*/ 0 h 332"/>
                  <a:gd name="T10" fmla="*/ 226 w 332"/>
                  <a:gd name="T11" fmla="*/ 0 h 332"/>
                  <a:gd name="T12" fmla="*/ 332 w 332"/>
                  <a:gd name="T13" fmla="*/ 106 h 332"/>
                  <a:gd name="T14" fmla="*/ 332 w 332"/>
                  <a:gd name="T15" fmla="*/ 227 h 332"/>
                  <a:gd name="T16" fmla="*/ 226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6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6" y="0"/>
                      <a:pt x="226" y="0"/>
                      <a:pt x="226" y="0"/>
                    </a:cubicBezTo>
                    <a:cubicBezTo>
                      <a:pt x="285" y="0"/>
                      <a:pt x="332" y="47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6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Freeform 115">
                <a:extLst>
                  <a:ext uri="{FF2B5EF4-FFF2-40B4-BE49-F238E27FC236}">
                    <a16:creationId xmlns:a16="http://schemas.microsoft.com/office/drawing/2014/main" id="{C7DB2D03-1345-4F24-9BEC-83FA63D1A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45809" y="4701738"/>
                <a:ext cx="560871" cy="558230"/>
              </a:xfrm>
              <a:custGeom>
                <a:avLst/>
                <a:gdLst>
                  <a:gd name="T0" fmla="*/ 227 w 333"/>
                  <a:gd name="T1" fmla="*/ 332 h 332"/>
                  <a:gd name="T2" fmla="*/ 106 w 333"/>
                  <a:gd name="T3" fmla="*/ 332 h 332"/>
                  <a:gd name="T4" fmla="*/ 0 w 333"/>
                  <a:gd name="T5" fmla="*/ 227 h 332"/>
                  <a:gd name="T6" fmla="*/ 0 w 333"/>
                  <a:gd name="T7" fmla="*/ 106 h 332"/>
                  <a:gd name="T8" fmla="*/ 106 w 333"/>
                  <a:gd name="T9" fmla="*/ 0 h 332"/>
                  <a:gd name="T10" fmla="*/ 227 w 333"/>
                  <a:gd name="T11" fmla="*/ 0 h 332"/>
                  <a:gd name="T12" fmla="*/ 333 w 333"/>
                  <a:gd name="T13" fmla="*/ 106 h 332"/>
                  <a:gd name="T14" fmla="*/ 333 w 333"/>
                  <a:gd name="T15" fmla="*/ 227 h 332"/>
                  <a:gd name="T16" fmla="*/ 227 w 333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8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8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3" y="47"/>
                      <a:pt x="333" y="106"/>
                    </a:cubicBezTo>
                    <a:cubicBezTo>
                      <a:pt x="333" y="227"/>
                      <a:pt x="333" y="227"/>
                      <a:pt x="333" y="227"/>
                    </a:cubicBezTo>
                    <a:cubicBezTo>
                      <a:pt x="333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Freeform 116">
                <a:extLst>
                  <a:ext uri="{FF2B5EF4-FFF2-40B4-BE49-F238E27FC236}">
                    <a16:creationId xmlns:a16="http://schemas.microsoft.com/office/drawing/2014/main" id="{18FE0FD9-8B8E-4BAF-873D-5F25968980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7054" y="4701738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5 w 332"/>
                  <a:gd name="T3" fmla="*/ 332 h 332"/>
                  <a:gd name="T4" fmla="*/ 0 w 332"/>
                  <a:gd name="T5" fmla="*/ 227 h 332"/>
                  <a:gd name="T6" fmla="*/ 0 w 332"/>
                  <a:gd name="T7" fmla="*/ 106 h 332"/>
                  <a:gd name="T8" fmla="*/ 105 w 332"/>
                  <a:gd name="T9" fmla="*/ 0 h 332"/>
                  <a:gd name="T10" fmla="*/ 227 w 332"/>
                  <a:gd name="T11" fmla="*/ 0 h 332"/>
                  <a:gd name="T12" fmla="*/ 332 w 332"/>
                  <a:gd name="T13" fmla="*/ 106 h 332"/>
                  <a:gd name="T14" fmla="*/ 332 w 332"/>
                  <a:gd name="T15" fmla="*/ 227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Freeform 117">
                <a:extLst>
                  <a:ext uri="{FF2B5EF4-FFF2-40B4-BE49-F238E27FC236}">
                    <a16:creationId xmlns:a16="http://schemas.microsoft.com/office/drawing/2014/main" id="{D428A831-428C-4FD3-AB01-71DB8B0C5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5080" y="5457198"/>
                <a:ext cx="559110" cy="559991"/>
              </a:xfrm>
              <a:custGeom>
                <a:avLst/>
                <a:gdLst>
                  <a:gd name="T0" fmla="*/ 227 w 332"/>
                  <a:gd name="T1" fmla="*/ 333 h 333"/>
                  <a:gd name="T2" fmla="*/ 106 w 332"/>
                  <a:gd name="T3" fmla="*/ 333 h 333"/>
                  <a:gd name="T4" fmla="*/ 0 w 332"/>
                  <a:gd name="T5" fmla="*/ 227 h 333"/>
                  <a:gd name="T6" fmla="*/ 0 w 332"/>
                  <a:gd name="T7" fmla="*/ 106 h 333"/>
                  <a:gd name="T8" fmla="*/ 106 w 332"/>
                  <a:gd name="T9" fmla="*/ 0 h 333"/>
                  <a:gd name="T10" fmla="*/ 227 w 332"/>
                  <a:gd name="T11" fmla="*/ 0 h 333"/>
                  <a:gd name="T12" fmla="*/ 332 w 332"/>
                  <a:gd name="T13" fmla="*/ 106 h 333"/>
                  <a:gd name="T14" fmla="*/ 332 w 332"/>
                  <a:gd name="T15" fmla="*/ 227 h 333"/>
                  <a:gd name="T16" fmla="*/ 227 w 332"/>
                  <a:gd name="T17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3">
                    <a:moveTo>
                      <a:pt x="227" y="333"/>
                    </a:moveTo>
                    <a:cubicBezTo>
                      <a:pt x="106" y="333"/>
                      <a:pt x="106" y="333"/>
                      <a:pt x="106" y="333"/>
                    </a:cubicBezTo>
                    <a:cubicBezTo>
                      <a:pt x="47" y="333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8"/>
                      <a:pt x="47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8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3"/>
                      <a:pt x="227" y="33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Freeform 118">
                <a:extLst>
                  <a:ext uri="{FF2B5EF4-FFF2-40B4-BE49-F238E27FC236}">
                    <a16:creationId xmlns:a16="http://schemas.microsoft.com/office/drawing/2014/main" id="{05DA9E9C-D381-4595-A492-229C94C47C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325" y="5457198"/>
                <a:ext cx="559110" cy="559991"/>
              </a:xfrm>
              <a:custGeom>
                <a:avLst/>
                <a:gdLst>
                  <a:gd name="T0" fmla="*/ 226 w 332"/>
                  <a:gd name="T1" fmla="*/ 333 h 333"/>
                  <a:gd name="T2" fmla="*/ 105 w 332"/>
                  <a:gd name="T3" fmla="*/ 333 h 333"/>
                  <a:gd name="T4" fmla="*/ 0 w 332"/>
                  <a:gd name="T5" fmla="*/ 227 h 333"/>
                  <a:gd name="T6" fmla="*/ 0 w 332"/>
                  <a:gd name="T7" fmla="*/ 106 h 333"/>
                  <a:gd name="T8" fmla="*/ 105 w 332"/>
                  <a:gd name="T9" fmla="*/ 0 h 333"/>
                  <a:gd name="T10" fmla="*/ 226 w 332"/>
                  <a:gd name="T11" fmla="*/ 0 h 333"/>
                  <a:gd name="T12" fmla="*/ 332 w 332"/>
                  <a:gd name="T13" fmla="*/ 106 h 333"/>
                  <a:gd name="T14" fmla="*/ 332 w 332"/>
                  <a:gd name="T15" fmla="*/ 227 h 333"/>
                  <a:gd name="T16" fmla="*/ 226 w 332"/>
                  <a:gd name="T17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3">
                    <a:moveTo>
                      <a:pt x="226" y="333"/>
                    </a:moveTo>
                    <a:cubicBezTo>
                      <a:pt x="105" y="333"/>
                      <a:pt x="105" y="333"/>
                      <a:pt x="105" y="333"/>
                    </a:cubicBezTo>
                    <a:cubicBezTo>
                      <a:pt x="47" y="333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8"/>
                      <a:pt x="47" y="0"/>
                      <a:pt x="105" y="0"/>
                    </a:cubicBezTo>
                    <a:cubicBezTo>
                      <a:pt x="226" y="0"/>
                      <a:pt x="226" y="0"/>
                      <a:pt x="226" y="0"/>
                    </a:cubicBezTo>
                    <a:cubicBezTo>
                      <a:pt x="285" y="0"/>
                      <a:pt x="332" y="48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3"/>
                      <a:pt x="226" y="33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Freeform 119">
                <a:extLst>
                  <a:ext uri="{FF2B5EF4-FFF2-40B4-BE49-F238E27FC236}">
                    <a16:creationId xmlns:a16="http://schemas.microsoft.com/office/drawing/2014/main" id="{9C0BF3A6-832C-412D-887E-71EA4EF95F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45809" y="5457198"/>
                <a:ext cx="560871" cy="559991"/>
              </a:xfrm>
              <a:custGeom>
                <a:avLst/>
                <a:gdLst>
                  <a:gd name="T0" fmla="*/ 227 w 333"/>
                  <a:gd name="T1" fmla="*/ 333 h 333"/>
                  <a:gd name="T2" fmla="*/ 106 w 333"/>
                  <a:gd name="T3" fmla="*/ 333 h 333"/>
                  <a:gd name="T4" fmla="*/ 0 w 333"/>
                  <a:gd name="T5" fmla="*/ 227 h 333"/>
                  <a:gd name="T6" fmla="*/ 0 w 333"/>
                  <a:gd name="T7" fmla="*/ 106 h 333"/>
                  <a:gd name="T8" fmla="*/ 106 w 333"/>
                  <a:gd name="T9" fmla="*/ 0 h 333"/>
                  <a:gd name="T10" fmla="*/ 227 w 333"/>
                  <a:gd name="T11" fmla="*/ 0 h 333"/>
                  <a:gd name="T12" fmla="*/ 333 w 333"/>
                  <a:gd name="T13" fmla="*/ 106 h 333"/>
                  <a:gd name="T14" fmla="*/ 333 w 333"/>
                  <a:gd name="T15" fmla="*/ 227 h 333"/>
                  <a:gd name="T16" fmla="*/ 227 w 333"/>
                  <a:gd name="T17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33">
                    <a:moveTo>
                      <a:pt x="227" y="333"/>
                    </a:moveTo>
                    <a:cubicBezTo>
                      <a:pt x="106" y="333"/>
                      <a:pt x="106" y="333"/>
                      <a:pt x="106" y="333"/>
                    </a:cubicBezTo>
                    <a:cubicBezTo>
                      <a:pt x="48" y="333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3" y="48"/>
                      <a:pt x="333" y="106"/>
                    </a:cubicBezTo>
                    <a:cubicBezTo>
                      <a:pt x="333" y="227"/>
                      <a:pt x="333" y="227"/>
                      <a:pt x="333" y="227"/>
                    </a:cubicBezTo>
                    <a:cubicBezTo>
                      <a:pt x="333" y="285"/>
                      <a:pt x="285" y="333"/>
                      <a:pt x="227" y="33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Freeform 120">
                <a:extLst>
                  <a:ext uri="{FF2B5EF4-FFF2-40B4-BE49-F238E27FC236}">
                    <a16:creationId xmlns:a16="http://schemas.microsoft.com/office/drawing/2014/main" id="{EA454920-BAB8-4C75-A3D2-B0686D60F4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7054" y="5457198"/>
                <a:ext cx="559110" cy="559991"/>
              </a:xfrm>
              <a:custGeom>
                <a:avLst/>
                <a:gdLst>
                  <a:gd name="T0" fmla="*/ 227 w 332"/>
                  <a:gd name="T1" fmla="*/ 333 h 333"/>
                  <a:gd name="T2" fmla="*/ 105 w 332"/>
                  <a:gd name="T3" fmla="*/ 333 h 333"/>
                  <a:gd name="T4" fmla="*/ 0 w 332"/>
                  <a:gd name="T5" fmla="*/ 227 h 333"/>
                  <a:gd name="T6" fmla="*/ 0 w 332"/>
                  <a:gd name="T7" fmla="*/ 106 h 333"/>
                  <a:gd name="T8" fmla="*/ 105 w 332"/>
                  <a:gd name="T9" fmla="*/ 0 h 333"/>
                  <a:gd name="T10" fmla="*/ 227 w 332"/>
                  <a:gd name="T11" fmla="*/ 0 h 333"/>
                  <a:gd name="T12" fmla="*/ 332 w 332"/>
                  <a:gd name="T13" fmla="*/ 106 h 333"/>
                  <a:gd name="T14" fmla="*/ 332 w 332"/>
                  <a:gd name="T15" fmla="*/ 227 h 333"/>
                  <a:gd name="T16" fmla="*/ 227 w 332"/>
                  <a:gd name="T17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3">
                    <a:moveTo>
                      <a:pt x="227" y="333"/>
                    </a:moveTo>
                    <a:cubicBezTo>
                      <a:pt x="105" y="333"/>
                      <a:pt x="105" y="333"/>
                      <a:pt x="105" y="333"/>
                    </a:cubicBezTo>
                    <a:cubicBezTo>
                      <a:pt x="47" y="333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8"/>
                      <a:pt x="47" y="0"/>
                      <a:pt x="105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8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3"/>
                      <a:pt x="227" y="33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Freeform 121">
                <a:extLst>
                  <a:ext uri="{FF2B5EF4-FFF2-40B4-BE49-F238E27FC236}">
                    <a16:creationId xmlns:a16="http://schemas.microsoft.com/office/drawing/2014/main" id="{1DE0EA98-9154-40A0-859B-525CF1BDA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5080" y="6213538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6 w 332"/>
                  <a:gd name="T3" fmla="*/ 332 h 332"/>
                  <a:gd name="T4" fmla="*/ 0 w 332"/>
                  <a:gd name="T5" fmla="*/ 227 h 332"/>
                  <a:gd name="T6" fmla="*/ 0 w 332"/>
                  <a:gd name="T7" fmla="*/ 106 h 332"/>
                  <a:gd name="T8" fmla="*/ 106 w 332"/>
                  <a:gd name="T9" fmla="*/ 0 h 332"/>
                  <a:gd name="T10" fmla="*/ 227 w 332"/>
                  <a:gd name="T11" fmla="*/ 0 h 332"/>
                  <a:gd name="T12" fmla="*/ 332 w 332"/>
                  <a:gd name="T13" fmla="*/ 106 h 332"/>
                  <a:gd name="T14" fmla="*/ 332 w 332"/>
                  <a:gd name="T15" fmla="*/ 227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7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Freeform 122">
                <a:extLst>
                  <a:ext uri="{FF2B5EF4-FFF2-40B4-BE49-F238E27FC236}">
                    <a16:creationId xmlns:a16="http://schemas.microsoft.com/office/drawing/2014/main" id="{059E976B-9603-450A-BBC8-8FB070468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325" y="6213538"/>
                <a:ext cx="559110" cy="558230"/>
              </a:xfrm>
              <a:custGeom>
                <a:avLst/>
                <a:gdLst>
                  <a:gd name="T0" fmla="*/ 226 w 332"/>
                  <a:gd name="T1" fmla="*/ 332 h 332"/>
                  <a:gd name="T2" fmla="*/ 105 w 332"/>
                  <a:gd name="T3" fmla="*/ 332 h 332"/>
                  <a:gd name="T4" fmla="*/ 0 w 332"/>
                  <a:gd name="T5" fmla="*/ 227 h 332"/>
                  <a:gd name="T6" fmla="*/ 0 w 332"/>
                  <a:gd name="T7" fmla="*/ 106 h 332"/>
                  <a:gd name="T8" fmla="*/ 105 w 332"/>
                  <a:gd name="T9" fmla="*/ 0 h 332"/>
                  <a:gd name="T10" fmla="*/ 226 w 332"/>
                  <a:gd name="T11" fmla="*/ 0 h 332"/>
                  <a:gd name="T12" fmla="*/ 332 w 332"/>
                  <a:gd name="T13" fmla="*/ 106 h 332"/>
                  <a:gd name="T14" fmla="*/ 332 w 332"/>
                  <a:gd name="T15" fmla="*/ 227 h 332"/>
                  <a:gd name="T16" fmla="*/ 226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6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6" y="0"/>
                      <a:pt x="226" y="0"/>
                      <a:pt x="226" y="0"/>
                    </a:cubicBezTo>
                    <a:cubicBezTo>
                      <a:pt x="285" y="0"/>
                      <a:pt x="332" y="47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6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Freeform 123">
                <a:extLst>
                  <a:ext uri="{FF2B5EF4-FFF2-40B4-BE49-F238E27FC236}">
                    <a16:creationId xmlns:a16="http://schemas.microsoft.com/office/drawing/2014/main" id="{17B3385D-D492-4095-87F0-6B9D5BEEA7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45809" y="6213538"/>
                <a:ext cx="560871" cy="558230"/>
              </a:xfrm>
              <a:custGeom>
                <a:avLst/>
                <a:gdLst>
                  <a:gd name="T0" fmla="*/ 227 w 333"/>
                  <a:gd name="T1" fmla="*/ 332 h 332"/>
                  <a:gd name="T2" fmla="*/ 106 w 333"/>
                  <a:gd name="T3" fmla="*/ 332 h 332"/>
                  <a:gd name="T4" fmla="*/ 0 w 333"/>
                  <a:gd name="T5" fmla="*/ 227 h 332"/>
                  <a:gd name="T6" fmla="*/ 0 w 333"/>
                  <a:gd name="T7" fmla="*/ 106 h 332"/>
                  <a:gd name="T8" fmla="*/ 106 w 333"/>
                  <a:gd name="T9" fmla="*/ 0 h 332"/>
                  <a:gd name="T10" fmla="*/ 227 w 333"/>
                  <a:gd name="T11" fmla="*/ 0 h 332"/>
                  <a:gd name="T12" fmla="*/ 333 w 333"/>
                  <a:gd name="T13" fmla="*/ 106 h 332"/>
                  <a:gd name="T14" fmla="*/ 333 w 333"/>
                  <a:gd name="T15" fmla="*/ 227 h 332"/>
                  <a:gd name="T16" fmla="*/ 227 w 333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8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8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3" y="47"/>
                      <a:pt x="333" y="106"/>
                    </a:cubicBezTo>
                    <a:cubicBezTo>
                      <a:pt x="333" y="227"/>
                      <a:pt x="333" y="227"/>
                      <a:pt x="333" y="227"/>
                    </a:cubicBezTo>
                    <a:cubicBezTo>
                      <a:pt x="333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Freeform 124">
                <a:extLst>
                  <a:ext uri="{FF2B5EF4-FFF2-40B4-BE49-F238E27FC236}">
                    <a16:creationId xmlns:a16="http://schemas.microsoft.com/office/drawing/2014/main" id="{AF55CA97-D255-4723-A4ED-CE0B3CD1E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7054" y="6213538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5 w 332"/>
                  <a:gd name="T3" fmla="*/ 332 h 332"/>
                  <a:gd name="T4" fmla="*/ 0 w 332"/>
                  <a:gd name="T5" fmla="*/ 227 h 332"/>
                  <a:gd name="T6" fmla="*/ 0 w 332"/>
                  <a:gd name="T7" fmla="*/ 106 h 332"/>
                  <a:gd name="T8" fmla="*/ 105 w 332"/>
                  <a:gd name="T9" fmla="*/ 0 h 332"/>
                  <a:gd name="T10" fmla="*/ 227 w 332"/>
                  <a:gd name="T11" fmla="*/ 0 h 332"/>
                  <a:gd name="T12" fmla="*/ 332 w 332"/>
                  <a:gd name="T13" fmla="*/ 106 h 332"/>
                  <a:gd name="T14" fmla="*/ 332 w 332"/>
                  <a:gd name="T15" fmla="*/ 227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Freeform 125">
                <a:extLst>
                  <a:ext uri="{FF2B5EF4-FFF2-40B4-BE49-F238E27FC236}">
                    <a16:creationId xmlns:a16="http://schemas.microsoft.com/office/drawing/2014/main" id="{62649C38-C1F5-4F9F-9AF9-264B04C08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5080" y="6970759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6 w 332"/>
                  <a:gd name="T3" fmla="*/ 332 h 332"/>
                  <a:gd name="T4" fmla="*/ 0 w 332"/>
                  <a:gd name="T5" fmla="*/ 226 h 332"/>
                  <a:gd name="T6" fmla="*/ 0 w 332"/>
                  <a:gd name="T7" fmla="*/ 105 h 332"/>
                  <a:gd name="T8" fmla="*/ 106 w 332"/>
                  <a:gd name="T9" fmla="*/ 0 h 332"/>
                  <a:gd name="T10" fmla="*/ 227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6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7" y="332"/>
                      <a:pt x="0" y="285"/>
                      <a:pt x="0" y="22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6"/>
                      <a:pt x="332" y="226"/>
                      <a:pt x="332" y="226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Freeform 126">
                <a:extLst>
                  <a:ext uri="{FF2B5EF4-FFF2-40B4-BE49-F238E27FC236}">
                    <a16:creationId xmlns:a16="http://schemas.microsoft.com/office/drawing/2014/main" id="{5D9C1C27-5D59-42D2-8514-92A01C0625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325" y="6970759"/>
                <a:ext cx="559110" cy="558230"/>
              </a:xfrm>
              <a:custGeom>
                <a:avLst/>
                <a:gdLst>
                  <a:gd name="T0" fmla="*/ 226 w 332"/>
                  <a:gd name="T1" fmla="*/ 332 h 332"/>
                  <a:gd name="T2" fmla="*/ 105 w 332"/>
                  <a:gd name="T3" fmla="*/ 332 h 332"/>
                  <a:gd name="T4" fmla="*/ 0 w 332"/>
                  <a:gd name="T5" fmla="*/ 226 h 332"/>
                  <a:gd name="T6" fmla="*/ 0 w 332"/>
                  <a:gd name="T7" fmla="*/ 105 h 332"/>
                  <a:gd name="T8" fmla="*/ 105 w 332"/>
                  <a:gd name="T9" fmla="*/ 0 h 332"/>
                  <a:gd name="T10" fmla="*/ 226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6 h 332"/>
                  <a:gd name="T16" fmla="*/ 226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6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6" y="0"/>
                      <a:pt x="226" y="0"/>
                      <a:pt x="226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6"/>
                      <a:pt x="332" y="226"/>
                      <a:pt x="332" y="226"/>
                    </a:cubicBezTo>
                    <a:cubicBezTo>
                      <a:pt x="332" y="285"/>
                      <a:pt x="285" y="332"/>
                      <a:pt x="226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Freeform 127">
                <a:extLst>
                  <a:ext uri="{FF2B5EF4-FFF2-40B4-BE49-F238E27FC236}">
                    <a16:creationId xmlns:a16="http://schemas.microsoft.com/office/drawing/2014/main" id="{542A95A6-42FD-4F1B-8E72-E8DFC087EA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45809" y="6970759"/>
                <a:ext cx="560871" cy="558230"/>
              </a:xfrm>
              <a:custGeom>
                <a:avLst/>
                <a:gdLst>
                  <a:gd name="T0" fmla="*/ 227 w 333"/>
                  <a:gd name="T1" fmla="*/ 332 h 332"/>
                  <a:gd name="T2" fmla="*/ 106 w 333"/>
                  <a:gd name="T3" fmla="*/ 332 h 332"/>
                  <a:gd name="T4" fmla="*/ 0 w 333"/>
                  <a:gd name="T5" fmla="*/ 226 h 332"/>
                  <a:gd name="T6" fmla="*/ 0 w 333"/>
                  <a:gd name="T7" fmla="*/ 105 h 332"/>
                  <a:gd name="T8" fmla="*/ 106 w 333"/>
                  <a:gd name="T9" fmla="*/ 0 h 332"/>
                  <a:gd name="T10" fmla="*/ 227 w 333"/>
                  <a:gd name="T11" fmla="*/ 0 h 332"/>
                  <a:gd name="T12" fmla="*/ 333 w 333"/>
                  <a:gd name="T13" fmla="*/ 105 h 332"/>
                  <a:gd name="T14" fmla="*/ 333 w 333"/>
                  <a:gd name="T15" fmla="*/ 226 h 332"/>
                  <a:gd name="T16" fmla="*/ 227 w 333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8" y="332"/>
                      <a:pt x="0" y="285"/>
                      <a:pt x="0" y="22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8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3" y="47"/>
                      <a:pt x="333" y="105"/>
                    </a:cubicBezTo>
                    <a:cubicBezTo>
                      <a:pt x="333" y="226"/>
                      <a:pt x="333" y="226"/>
                      <a:pt x="333" y="226"/>
                    </a:cubicBezTo>
                    <a:cubicBezTo>
                      <a:pt x="333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Freeform 128">
                <a:extLst>
                  <a:ext uri="{FF2B5EF4-FFF2-40B4-BE49-F238E27FC236}">
                    <a16:creationId xmlns:a16="http://schemas.microsoft.com/office/drawing/2014/main" id="{4129B230-E9F0-4BBD-AC7B-7242129307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7054" y="6970759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5 w 332"/>
                  <a:gd name="T3" fmla="*/ 332 h 332"/>
                  <a:gd name="T4" fmla="*/ 0 w 332"/>
                  <a:gd name="T5" fmla="*/ 226 h 332"/>
                  <a:gd name="T6" fmla="*/ 0 w 332"/>
                  <a:gd name="T7" fmla="*/ 105 h 332"/>
                  <a:gd name="T8" fmla="*/ 105 w 332"/>
                  <a:gd name="T9" fmla="*/ 0 h 332"/>
                  <a:gd name="T10" fmla="*/ 227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6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6"/>
                      <a:pt x="332" y="226"/>
                      <a:pt x="332" y="226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Freeform 129">
                <a:extLst>
                  <a:ext uri="{FF2B5EF4-FFF2-40B4-BE49-F238E27FC236}">
                    <a16:creationId xmlns:a16="http://schemas.microsoft.com/office/drawing/2014/main" id="{D4D3E32A-03C9-432C-A0FF-40CB30F8BC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5080" y="7725338"/>
                <a:ext cx="559110" cy="559111"/>
              </a:xfrm>
              <a:custGeom>
                <a:avLst/>
                <a:gdLst>
                  <a:gd name="T0" fmla="*/ 227 w 332"/>
                  <a:gd name="T1" fmla="*/ 332 h 332"/>
                  <a:gd name="T2" fmla="*/ 106 w 332"/>
                  <a:gd name="T3" fmla="*/ 332 h 332"/>
                  <a:gd name="T4" fmla="*/ 0 w 332"/>
                  <a:gd name="T5" fmla="*/ 227 h 332"/>
                  <a:gd name="T6" fmla="*/ 0 w 332"/>
                  <a:gd name="T7" fmla="*/ 106 h 332"/>
                  <a:gd name="T8" fmla="*/ 106 w 332"/>
                  <a:gd name="T9" fmla="*/ 0 h 332"/>
                  <a:gd name="T10" fmla="*/ 227 w 332"/>
                  <a:gd name="T11" fmla="*/ 0 h 332"/>
                  <a:gd name="T12" fmla="*/ 332 w 332"/>
                  <a:gd name="T13" fmla="*/ 106 h 332"/>
                  <a:gd name="T14" fmla="*/ 332 w 332"/>
                  <a:gd name="T15" fmla="*/ 227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7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Freeform 130">
                <a:extLst>
                  <a:ext uri="{FF2B5EF4-FFF2-40B4-BE49-F238E27FC236}">
                    <a16:creationId xmlns:a16="http://schemas.microsoft.com/office/drawing/2014/main" id="{CEF6D408-D17F-45BE-9809-2DD2E8AA4C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325" y="7725338"/>
                <a:ext cx="559110" cy="559111"/>
              </a:xfrm>
              <a:custGeom>
                <a:avLst/>
                <a:gdLst>
                  <a:gd name="T0" fmla="*/ 226 w 332"/>
                  <a:gd name="T1" fmla="*/ 332 h 332"/>
                  <a:gd name="T2" fmla="*/ 105 w 332"/>
                  <a:gd name="T3" fmla="*/ 332 h 332"/>
                  <a:gd name="T4" fmla="*/ 0 w 332"/>
                  <a:gd name="T5" fmla="*/ 227 h 332"/>
                  <a:gd name="T6" fmla="*/ 0 w 332"/>
                  <a:gd name="T7" fmla="*/ 106 h 332"/>
                  <a:gd name="T8" fmla="*/ 105 w 332"/>
                  <a:gd name="T9" fmla="*/ 0 h 332"/>
                  <a:gd name="T10" fmla="*/ 226 w 332"/>
                  <a:gd name="T11" fmla="*/ 0 h 332"/>
                  <a:gd name="T12" fmla="*/ 332 w 332"/>
                  <a:gd name="T13" fmla="*/ 106 h 332"/>
                  <a:gd name="T14" fmla="*/ 332 w 332"/>
                  <a:gd name="T15" fmla="*/ 227 h 332"/>
                  <a:gd name="T16" fmla="*/ 226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6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6" y="0"/>
                      <a:pt x="226" y="0"/>
                      <a:pt x="226" y="0"/>
                    </a:cubicBezTo>
                    <a:cubicBezTo>
                      <a:pt x="285" y="0"/>
                      <a:pt x="332" y="47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6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Freeform 131">
                <a:extLst>
                  <a:ext uri="{FF2B5EF4-FFF2-40B4-BE49-F238E27FC236}">
                    <a16:creationId xmlns:a16="http://schemas.microsoft.com/office/drawing/2014/main" id="{494848F1-FC54-47F9-871C-E5F691FFC8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45809" y="7725338"/>
                <a:ext cx="560871" cy="559111"/>
              </a:xfrm>
              <a:custGeom>
                <a:avLst/>
                <a:gdLst>
                  <a:gd name="T0" fmla="*/ 227 w 333"/>
                  <a:gd name="T1" fmla="*/ 332 h 332"/>
                  <a:gd name="T2" fmla="*/ 106 w 333"/>
                  <a:gd name="T3" fmla="*/ 332 h 332"/>
                  <a:gd name="T4" fmla="*/ 0 w 333"/>
                  <a:gd name="T5" fmla="*/ 227 h 332"/>
                  <a:gd name="T6" fmla="*/ 0 w 333"/>
                  <a:gd name="T7" fmla="*/ 106 h 332"/>
                  <a:gd name="T8" fmla="*/ 106 w 333"/>
                  <a:gd name="T9" fmla="*/ 0 h 332"/>
                  <a:gd name="T10" fmla="*/ 227 w 333"/>
                  <a:gd name="T11" fmla="*/ 0 h 332"/>
                  <a:gd name="T12" fmla="*/ 333 w 333"/>
                  <a:gd name="T13" fmla="*/ 106 h 332"/>
                  <a:gd name="T14" fmla="*/ 333 w 333"/>
                  <a:gd name="T15" fmla="*/ 227 h 332"/>
                  <a:gd name="T16" fmla="*/ 227 w 333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8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8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3" y="47"/>
                      <a:pt x="333" y="106"/>
                    </a:cubicBezTo>
                    <a:cubicBezTo>
                      <a:pt x="333" y="227"/>
                      <a:pt x="333" y="227"/>
                      <a:pt x="333" y="227"/>
                    </a:cubicBezTo>
                    <a:cubicBezTo>
                      <a:pt x="333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Freeform 132">
                <a:extLst>
                  <a:ext uri="{FF2B5EF4-FFF2-40B4-BE49-F238E27FC236}">
                    <a16:creationId xmlns:a16="http://schemas.microsoft.com/office/drawing/2014/main" id="{E169BA93-6500-4E8C-8F65-E3621AC96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7054" y="7725338"/>
                <a:ext cx="559110" cy="559111"/>
              </a:xfrm>
              <a:custGeom>
                <a:avLst/>
                <a:gdLst>
                  <a:gd name="T0" fmla="*/ 227 w 332"/>
                  <a:gd name="T1" fmla="*/ 332 h 332"/>
                  <a:gd name="T2" fmla="*/ 105 w 332"/>
                  <a:gd name="T3" fmla="*/ 332 h 332"/>
                  <a:gd name="T4" fmla="*/ 0 w 332"/>
                  <a:gd name="T5" fmla="*/ 227 h 332"/>
                  <a:gd name="T6" fmla="*/ 0 w 332"/>
                  <a:gd name="T7" fmla="*/ 106 h 332"/>
                  <a:gd name="T8" fmla="*/ 105 w 332"/>
                  <a:gd name="T9" fmla="*/ 0 h 332"/>
                  <a:gd name="T10" fmla="*/ 227 w 332"/>
                  <a:gd name="T11" fmla="*/ 0 h 332"/>
                  <a:gd name="T12" fmla="*/ 332 w 332"/>
                  <a:gd name="T13" fmla="*/ 106 h 332"/>
                  <a:gd name="T14" fmla="*/ 332 w 332"/>
                  <a:gd name="T15" fmla="*/ 227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Freeform 133">
                <a:extLst>
                  <a:ext uri="{FF2B5EF4-FFF2-40B4-BE49-F238E27FC236}">
                    <a16:creationId xmlns:a16="http://schemas.microsoft.com/office/drawing/2014/main" id="{6B198084-C97D-48C3-88C4-2D59E7FCDE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5080" y="8482559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6 w 332"/>
                  <a:gd name="T3" fmla="*/ 332 h 332"/>
                  <a:gd name="T4" fmla="*/ 0 w 332"/>
                  <a:gd name="T5" fmla="*/ 226 h 332"/>
                  <a:gd name="T6" fmla="*/ 0 w 332"/>
                  <a:gd name="T7" fmla="*/ 105 h 332"/>
                  <a:gd name="T8" fmla="*/ 106 w 332"/>
                  <a:gd name="T9" fmla="*/ 0 h 332"/>
                  <a:gd name="T10" fmla="*/ 227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6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7" y="332"/>
                      <a:pt x="0" y="285"/>
                      <a:pt x="0" y="22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6"/>
                      <a:pt x="332" y="226"/>
                      <a:pt x="332" y="226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Freeform 134">
                <a:extLst>
                  <a:ext uri="{FF2B5EF4-FFF2-40B4-BE49-F238E27FC236}">
                    <a16:creationId xmlns:a16="http://schemas.microsoft.com/office/drawing/2014/main" id="{F86D26A5-C533-4DA0-931A-E80AD6A6F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325" y="8482559"/>
                <a:ext cx="559110" cy="558230"/>
              </a:xfrm>
              <a:custGeom>
                <a:avLst/>
                <a:gdLst>
                  <a:gd name="T0" fmla="*/ 226 w 332"/>
                  <a:gd name="T1" fmla="*/ 332 h 332"/>
                  <a:gd name="T2" fmla="*/ 105 w 332"/>
                  <a:gd name="T3" fmla="*/ 332 h 332"/>
                  <a:gd name="T4" fmla="*/ 0 w 332"/>
                  <a:gd name="T5" fmla="*/ 226 h 332"/>
                  <a:gd name="T6" fmla="*/ 0 w 332"/>
                  <a:gd name="T7" fmla="*/ 105 h 332"/>
                  <a:gd name="T8" fmla="*/ 105 w 332"/>
                  <a:gd name="T9" fmla="*/ 0 h 332"/>
                  <a:gd name="T10" fmla="*/ 226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6 h 332"/>
                  <a:gd name="T16" fmla="*/ 226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6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6" y="0"/>
                      <a:pt x="226" y="0"/>
                      <a:pt x="226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6"/>
                      <a:pt x="332" y="226"/>
                      <a:pt x="332" y="226"/>
                    </a:cubicBezTo>
                    <a:cubicBezTo>
                      <a:pt x="332" y="285"/>
                      <a:pt x="285" y="332"/>
                      <a:pt x="226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Freeform 135">
                <a:extLst>
                  <a:ext uri="{FF2B5EF4-FFF2-40B4-BE49-F238E27FC236}">
                    <a16:creationId xmlns:a16="http://schemas.microsoft.com/office/drawing/2014/main" id="{4C0E53D1-9CE9-4490-9604-0E3AE880E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45809" y="8482559"/>
                <a:ext cx="560871" cy="558230"/>
              </a:xfrm>
              <a:custGeom>
                <a:avLst/>
                <a:gdLst>
                  <a:gd name="T0" fmla="*/ 227 w 333"/>
                  <a:gd name="T1" fmla="*/ 332 h 332"/>
                  <a:gd name="T2" fmla="*/ 106 w 333"/>
                  <a:gd name="T3" fmla="*/ 332 h 332"/>
                  <a:gd name="T4" fmla="*/ 0 w 333"/>
                  <a:gd name="T5" fmla="*/ 226 h 332"/>
                  <a:gd name="T6" fmla="*/ 0 w 333"/>
                  <a:gd name="T7" fmla="*/ 105 h 332"/>
                  <a:gd name="T8" fmla="*/ 106 w 333"/>
                  <a:gd name="T9" fmla="*/ 0 h 332"/>
                  <a:gd name="T10" fmla="*/ 227 w 333"/>
                  <a:gd name="T11" fmla="*/ 0 h 332"/>
                  <a:gd name="T12" fmla="*/ 333 w 333"/>
                  <a:gd name="T13" fmla="*/ 105 h 332"/>
                  <a:gd name="T14" fmla="*/ 333 w 333"/>
                  <a:gd name="T15" fmla="*/ 226 h 332"/>
                  <a:gd name="T16" fmla="*/ 227 w 333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8" y="332"/>
                      <a:pt x="0" y="285"/>
                      <a:pt x="0" y="22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8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3" y="47"/>
                      <a:pt x="333" y="105"/>
                    </a:cubicBezTo>
                    <a:cubicBezTo>
                      <a:pt x="333" y="226"/>
                      <a:pt x="333" y="226"/>
                      <a:pt x="333" y="226"/>
                    </a:cubicBezTo>
                    <a:cubicBezTo>
                      <a:pt x="333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Freeform 136">
                <a:extLst>
                  <a:ext uri="{FF2B5EF4-FFF2-40B4-BE49-F238E27FC236}">
                    <a16:creationId xmlns:a16="http://schemas.microsoft.com/office/drawing/2014/main" id="{F41DE3BF-79EB-446C-9BC8-22F0A80927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7054" y="8482559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5 w 332"/>
                  <a:gd name="T3" fmla="*/ 332 h 332"/>
                  <a:gd name="T4" fmla="*/ 0 w 332"/>
                  <a:gd name="T5" fmla="*/ 226 h 332"/>
                  <a:gd name="T6" fmla="*/ 0 w 332"/>
                  <a:gd name="T7" fmla="*/ 105 h 332"/>
                  <a:gd name="T8" fmla="*/ 105 w 332"/>
                  <a:gd name="T9" fmla="*/ 0 h 332"/>
                  <a:gd name="T10" fmla="*/ 227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6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6"/>
                      <a:pt x="332" y="226"/>
                      <a:pt x="332" y="226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Freeform 137">
                <a:extLst>
                  <a:ext uri="{FF2B5EF4-FFF2-40B4-BE49-F238E27FC236}">
                    <a16:creationId xmlns:a16="http://schemas.microsoft.com/office/drawing/2014/main" id="{FF99154B-1CC9-4467-AE8E-27A1F0C3B8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5080" y="9238018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6 w 332"/>
                  <a:gd name="T3" fmla="*/ 332 h 332"/>
                  <a:gd name="T4" fmla="*/ 0 w 332"/>
                  <a:gd name="T5" fmla="*/ 227 h 332"/>
                  <a:gd name="T6" fmla="*/ 0 w 332"/>
                  <a:gd name="T7" fmla="*/ 106 h 332"/>
                  <a:gd name="T8" fmla="*/ 106 w 332"/>
                  <a:gd name="T9" fmla="*/ 0 h 332"/>
                  <a:gd name="T10" fmla="*/ 227 w 332"/>
                  <a:gd name="T11" fmla="*/ 0 h 332"/>
                  <a:gd name="T12" fmla="*/ 332 w 332"/>
                  <a:gd name="T13" fmla="*/ 106 h 332"/>
                  <a:gd name="T14" fmla="*/ 332 w 332"/>
                  <a:gd name="T15" fmla="*/ 227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7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Freeform 138">
                <a:extLst>
                  <a:ext uri="{FF2B5EF4-FFF2-40B4-BE49-F238E27FC236}">
                    <a16:creationId xmlns:a16="http://schemas.microsoft.com/office/drawing/2014/main" id="{B825A37F-FD3D-44BA-8358-685AF0801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325" y="9238018"/>
                <a:ext cx="559110" cy="558230"/>
              </a:xfrm>
              <a:custGeom>
                <a:avLst/>
                <a:gdLst>
                  <a:gd name="T0" fmla="*/ 226 w 332"/>
                  <a:gd name="T1" fmla="*/ 332 h 332"/>
                  <a:gd name="T2" fmla="*/ 105 w 332"/>
                  <a:gd name="T3" fmla="*/ 332 h 332"/>
                  <a:gd name="T4" fmla="*/ 0 w 332"/>
                  <a:gd name="T5" fmla="*/ 227 h 332"/>
                  <a:gd name="T6" fmla="*/ 0 w 332"/>
                  <a:gd name="T7" fmla="*/ 106 h 332"/>
                  <a:gd name="T8" fmla="*/ 105 w 332"/>
                  <a:gd name="T9" fmla="*/ 0 h 332"/>
                  <a:gd name="T10" fmla="*/ 226 w 332"/>
                  <a:gd name="T11" fmla="*/ 0 h 332"/>
                  <a:gd name="T12" fmla="*/ 332 w 332"/>
                  <a:gd name="T13" fmla="*/ 106 h 332"/>
                  <a:gd name="T14" fmla="*/ 332 w 332"/>
                  <a:gd name="T15" fmla="*/ 227 h 332"/>
                  <a:gd name="T16" fmla="*/ 226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6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6" y="0"/>
                      <a:pt x="226" y="0"/>
                      <a:pt x="226" y="0"/>
                    </a:cubicBezTo>
                    <a:cubicBezTo>
                      <a:pt x="285" y="0"/>
                      <a:pt x="332" y="47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6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Freeform 139">
                <a:extLst>
                  <a:ext uri="{FF2B5EF4-FFF2-40B4-BE49-F238E27FC236}">
                    <a16:creationId xmlns:a16="http://schemas.microsoft.com/office/drawing/2014/main" id="{FAEC98CF-AE30-4312-BE82-10A5A9E831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45809" y="9238018"/>
                <a:ext cx="560871" cy="558230"/>
              </a:xfrm>
              <a:custGeom>
                <a:avLst/>
                <a:gdLst>
                  <a:gd name="T0" fmla="*/ 227 w 333"/>
                  <a:gd name="T1" fmla="*/ 332 h 332"/>
                  <a:gd name="T2" fmla="*/ 106 w 333"/>
                  <a:gd name="T3" fmla="*/ 332 h 332"/>
                  <a:gd name="T4" fmla="*/ 0 w 333"/>
                  <a:gd name="T5" fmla="*/ 227 h 332"/>
                  <a:gd name="T6" fmla="*/ 0 w 333"/>
                  <a:gd name="T7" fmla="*/ 106 h 332"/>
                  <a:gd name="T8" fmla="*/ 106 w 333"/>
                  <a:gd name="T9" fmla="*/ 0 h 332"/>
                  <a:gd name="T10" fmla="*/ 227 w 333"/>
                  <a:gd name="T11" fmla="*/ 0 h 332"/>
                  <a:gd name="T12" fmla="*/ 333 w 333"/>
                  <a:gd name="T13" fmla="*/ 106 h 332"/>
                  <a:gd name="T14" fmla="*/ 333 w 333"/>
                  <a:gd name="T15" fmla="*/ 227 h 332"/>
                  <a:gd name="T16" fmla="*/ 227 w 333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8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8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3" y="47"/>
                      <a:pt x="333" y="106"/>
                    </a:cubicBezTo>
                    <a:cubicBezTo>
                      <a:pt x="333" y="227"/>
                      <a:pt x="333" y="227"/>
                      <a:pt x="333" y="227"/>
                    </a:cubicBezTo>
                    <a:cubicBezTo>
                      <a:pt x="333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Freeform 140">
                <a:extLst>
                  <a:ext uri="{FF2B5EF4-FFF2-40B4-BE49-F238E27FC236}">
                    <a16:creationId xmlns:a16="http://schemas.microsoft.com/office/drawing/2014/main" id="{12BAD18F-52A2-4A25-B828-A1B2CE5B7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7054" y="9238018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5 w 332"/>
                  <a:gd name="T3" fmla="*/ 332 h 332"/>
                  <a:gd name="T4" fmla="*/ 0 w 332"/>
                  <a:gd name="T5" fmla="*/ 227 h 332"/>
                  <a:gd name="T6" fmla="*/ 0 w 332"/>
                  <a:gd name="T7" fmla="*/ 106 h 332"/>
                  <a:gd name="T8" fmla="*/ 105 w 332"/>
                  <a:gd name="T9" fmla="*/ 0 h 332"/>
                  <a:gd name="T10" fmla="*/ 227 w 332"/>
                  <a:gd name="T11" fmla="*/ 0 h 332"/>
                  <a:gd name="T12" fmla="*/ 332 w 332"/>
                  <a:gd name="T13" fmla="*/ 106 h 332"/>
                  <a:gd name="T14" fmla="*/ 332 w 332"/>
                  <a:gd name="T15" fmla="*/ 227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Freeform 141">
                <a:extLst>
                  <a:ext uri="{FF2B5EF4-FFF2-40B4-BE49-F238E27FC236}">
                    <a16:creationId xmlns:a16="http://schemas.microsoft.com/office/drawing/2014/main" id="{C4A68612-F9D6-4CFB-85A2-E5F2628466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5080" y="9994358"/>
                <a:ext cx="559110" cy="559111"/>
              </a:xfrm>
              <a:custGeom>
                <a:avLst/>
                <a:gdLst>
                  <a:gd name="T0" fmla="*/ 227 w 332"/>
                  <a:gd name="T1" fmla="*/ 332 h 332"/>
                  <a:gd name="T2" fmla="*/ 106 w 332"/>
                  <a:gd name="T3" fmla="*/ 332 h 332"/>
                  <a:gd name="T4" fmla="*/ 0 w 332"/>
                  <a:gd name="T5" fmla="*/ 226 h 332"/>
                  <a:gd name="T6" fmla="*/ 0 w 332"/>
                  <a:gd name="T7" fmla="*/ 105 h 332"/>
                  <a:gd name="T8" fmla="*/ 106 w 332"/>
                  <a:gd name="T9" fmla="*/ 0 h 332"/>
                  <a:gd name="T10" fmla="*/ 227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6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7" y="332"/>
                      <a:pt x="0" y="285"/>
                      <a:pt x="0" y="22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6"/>
                      <a:pt x="332" y="226"/>
                      <a:pt x="332" y="226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Freeform 142">
                <a:extLst>
                  <a:ext uri="{FF2B5EF4-FFF2-40B4-BE49-F238E27FC236}">
                    <a16:creationId xmlns:a16="http://schemas.microsoft.com/office/drawing/2014/main" id="{34234ABB-F9AB-46E6-A4DA-0FED350094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325" y="9994358"/>
                <a:ext cx="559110" cy="559111"/>
              </a:xfrm>
              <a:custGeom>
                <a:avLst/>
                <a:gdLst>
                  <a:gd name="T0" fmla="*/ 226 w 332"/>
                  <a:gd name="T1" fmla="*/ 332 h 332"/>
                  <a:gd name="T2" fmla="*/ 105 w 332"/>
                  <a:gd name="T3" fmla="*/ 332 h 332"/>
                  <a:gd name="T4" fmla="*/ 0 w 332"/>
                  <a:gd name="T5" fmla="*/ 226 h 332"/>
                  <a:gd name="T6" fmla="*/ 0 w 332"/>
                  <a:gd name="T7" fmla="*/ 105 h 332"/>
                  <a:gd name="T8" fmla="*/ 105 w 332"/>
                  <a:gd name="T9" fmla="*/ 0 h 332"/>
                  <a:gd name="T10" fmla="*/ 226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6 h 332"/>
                  <a:gd name="T16" fmla="*/ 226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6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6" y="0"/>
                      <a:pt x="226" y="0"/>
                      <a:pt x="226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6"/>
                      <a:pt x="332" y="226"/>
                      <a:pt x="332" y="226"/>
                    </a:cubicBezTo>
                    <a:cubicBezTo>
                      <a:pt x="332" y="285"/>
                      <a:pt x="285" y="332"/>
                      <a:pt x="226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Freeform 143">
                <a:extLst>
                  <a:ext uri="{FF2B5EF4-FFF2-40B4-BE49-F238E27FC236}">
                    <a16:creationId xmlns:a16="http://schemas.microsoft.com/office/drawing/2014/main" id="{126BB44B-F923-4ADB-BFDA-9BF3A9BA03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45809" y="9994358"/>
                <a:ext cx="560871" cy="559111"/>
              </a:xfrm>
              <a:custGeom>
                <a:avLst/>
                <a:gdLst>
                  <a:gd name="T0" fmla="*/ 227 w 333"/>
                  <a:gd name="T1" fmla="*/ 332 h 332"/>
                  <a:gd name="T2" fmla="*/ 106 w 333"/>
                  <a:gd name="T3" fmla="*/ 332 h 332"/>
                  <a:gd name="T4" fmla="*/ 0 w 333"/>
                  <a:gd name="T5" fmla="*/ 226 h 332"/>
                  <a:gd name="T6" fmla="*/ 0 w 333"/>
                  <a:gd name="T7" fmla="*/ 105 h 332"/>
                  <a:gd name="T8" fmla="*/ 106 w 333"/>
                  <a:gd name="T9" fmla="*/ 0 h 332"/>
                  <a:gd name="T10" fmla="*/ 227 w 333"/>
                  <a:gd name="T11" fmla="*/ 0 h 332"/>
                  <a:gd name="T12" fmla="*/ 333 w 333"/>
                  <a:gd name="T13" fmla="*/ 105 h 332"/>
                  <a:gd name="T14" fmla="*/ 333 w 333"/>
                  <a:gd name="T15" fmla="*/ 226 h 332"/>
                  <a:gd name="T16" fmla="*/ 227 w 333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8" y="332"/>
                      <a:pt x="0" y="285"/>
                      <a:pt x="0" y="22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8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3" y="47"/>
                      <a:pt x="333" y="105"/>
                    </a:cubicBezTo>
                    <a:cubicBezTo>
                      <a:pt x="333" y="226"/>
                      <a:pt x="333" y="226"/>
                      <a:pt x="333" y="226"/>
                    </a:cubicBezTo>
                    <a:cubicBezTo>
                      <a:pt x="333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Freeform 144">
                <a:extLst>
                  <a:ext uri="{FF2B5EF4-FFF2-40B4-BE49-F238E27FC236}">
                    <a16:creationId xmlns:a16="http://schemas.microsoft.com/office/drawing/2014/main" id="{78A34C92-B227-4393-94A3-3BCD4B4E41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7054" y="9994358"/>
                <a:ext cx="559110" cy="559111"/>
              </a:xfrm>
              <a:custGeom>
                <a:avLst/>
                <a:gdLst>
                  <a:gd name="T0" fmla="*/ 227 w 332"/>
                  <a:gd name="T1" fmla="*/ 332 h 332"/>
                  <a:gd name="T2" fmla="*/ 105 w 332"/>
                  <a:gd name="T3" fmla="*/ 332 h 332"/>
                  <a:gd name="T4" fmla="*/ 0 w 332"/>
                  <a:gd name="T5" fmla="*/ 226 h 332"/>
                  <a:gd name="T6" fmla="*/ 0 w 332"/>
                  <a:gd name="T7" fmla="*/ 105 h 332"/>
                  <a:gd name="T8" fmla="*/ 105 w 332"/>
                  <a:gd name="T9" fmla="*/ 0 h 332"/>
                  <a:gd name="T10" fmla="*/ 227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6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6"/>
                      <a:pt x="332" y="226"/>
                      <a:pt x="332" y="226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Freeform 145">
                <a:extLst>
                  <a:ext uri="{FF2B5EF4-FFF2-40B4-BE49-F238E27FC236}">
                    <a16:creationId xmlns:a16="http://schemas.microsoft.com/office/drawing/2014/main" id="{CE55D98A-D3FA-46EE-89D8-FEA6328C1D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5080" y="10749818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6 w 332"/>
                  <a:gd name="T3" fmla="*/ 332 h 332"/>
                  <a:gd name="T4" fmla="*/ 0 w 332"/>
                  <a:gd name="T5" fmla="*/ 227 h 332"/>
                  <a:gd name="T6" fmla="*/ 0 w 332"/>
                  <a:gd name="T7" fmla="*/ 106 h 332"/>
                  <a:gd name="T8" fmla="*/ 106 w 332"/>
                  <a:gd name="T9" fmla="*/ 0 h 332"/>
                  <a:gd name="T10" fmla="*/ 227 w 332"/>
                  <a:gd name="T11" fmla="*/ 0 h 332"/>
                  <a:gd name="T12" fmla="*/ 332 w 332"/>
                  <a:gd name="T13" fmla="*/ 106 h 332"/>
                  <a:gd name="T14" fmla="*/ 332 w 332"/>
                  <a:gd name="T15" fmla="*/ 227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7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Freeform 146">
                <a:extLst>
                  <a:ext uri="{FF2B5EF4-FFF2-40B4-BE49-F238E27FC236}">
                    <a16:creationId xmlns:a16="http://schemas.microsoft.com/office/drawing/2014/main" id="{AA953FDE-3CC3-4E5B-BCDE-5B4FB37800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325" y="10749818"/>
                <a:ext cx="559110" cy="558230"/>
              </a:xfrm>
              <a:custGeom>
                <a:avLst/>
                <a:gdLst>
                  <a:gd name="T0" fmla="*/ 226 w 332"/>
                  <a:gd name="T1" fmla="*/ 332 h 332"/>
                  <a:gd name="T2" fmla="*/ 105 w 332"/>
                  <a:gd name="T3" fmla="*/ 332 h 332"/>
                  <a:gd name="T4" fmla="*/ 0 w 332"/>
                  <a:gd name="T5" fmla="*/ 227 h 332"/>
                  <a:gd name="T6" fmla="*/ 0 w 332"/>
                  <a:gd name="T7" fmla="*/ 106 h 332"/>
                  <a:gd name="T8" fmla="*/ 105 w 332"/>
                  <a:gd name="T9" fmla="*/ 0 h 332"/>
                  <a:gd name="T10" fmla="*/ 226 w 332"/>
                  <a:gd name="T11" fmla="*/ 0 h 332"/>
                  <a:gd name="T12" fmla="*/ 332 w 332"/>
                  <a:gd name="T13" fmla="*/ 106 h 332"/>
                  <a:gd name="T14" fmla="*/ 332 w 332"/>
                  <a:gd name="T15" fmla="*/ 227 h 332"/>
                  <a:gd name="T16" fmla="*/ 226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6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6" y="0"/>
                      <a:pt x="226" y="0"/>
                      <a:pt x="226" y="0"/>
                    </a:cubicBezTo>
                    <a:cubicBezTo>
                      <a:pt x="285" y="0"/>
                      <a:pt x="332" y="47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6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Freeform 147">
                <a:extLst>
                  <a:ext uri="{FF2B5EF4-FFF2-40B4-BE49-F238E27FC236}">
                    <a16:creationId xmlns:a16="http://schemas.microsoft.com/office/drawing/2014/main" id="{CE258DBC-57AA-48FA-B151-5BE656139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45809" y="10749818"/>
                <a:ext cx="560871" cy="558230"/>
              </a:xfrm>
              <a:custGeom>
                <a:avLst/>
                <a:gdLst>
                  <a:gd name="T0" fmla="*/ 227 w 333"/>
                  <a:gd name="T1" fmla="*/ 332 h 332"/>
                  <a:gd name="T2" fmla="*/ 106 w 333"/>
                  <a:gd name="T3" fmla="*/ 332 h 332"/>
                  <a:gd name="T4" fmla="*/ 0 w 333"/>
                  <a:gd name="T5" fmla="*/ 227 h 332"/>
                  <a:gd name="T6" fmla="*/ 0 w 333"/>
                  <a:gd name="T7" fmla="*/ 106 h 332"/>
                  <a:gd name="T8" fmla="*/ 106 w 333"/>
                  <a:gd name="T9" fmla="*/ 0 h 332"/>
                  <a:gd name="T10" fmla="*/ 227 w 333"/>
                  <a:gd name="T11" fmla="*/ 0 h 332"/>
                  <a:gd name="T12" fmla="*/ 333 w 333"/>
                  <a:gd name="T13" fmla="*/ 106 h 332"/>
                  <a:gd name="T14" fmla="*/ 333 w 333"/>
                  <a:gd name="T15" fmla="*/ 227 h 332"/>
                  <a:gd name="T16" fmla="*/ 227 w 333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8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8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3" y="47"/>
                      <a:pt x="333" y="106"/>
                    </a:cubicBezTo>
                    <a:cubicBezTo>
                      <a:pt x="333" y="227"/>
                      <a:pt x="333" y="227"/>
                      <a:pt x="333" y="227"/>
                    </a:cubicBezTo>
                    <a:cubicBezTo>
                      <a:pt x="333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Freeform 148">
                <a:extLst>
                  <a:ext uri="{FF2B5EF4-FFF2-40B4-BE49-F238E27FC236}">
                    <a16:creationId xmlns:a16="http://schemas.microsoft.com/office/drawing/2014/main" id="{8D1B844E-DAA7-4E3C-9B48-55F99AE2EF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7054" y="10749818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5 w 332"/>
                  <a:gd name="T3" fmla="*/ 332 h 332"/>
                  <a:gd name="T4" fmla="*/ 0 w 332"/>
                  <a:gd name="T5" fmla="*/ 227 h 332"/>
                  <a:gd name="T6" fmla="*/ 0 w 332"/>
                  <a:gd name="T7" fmla="*/ 106 h 332"/>
                  <a:gd name="T8" fmla="*/ 105 w 332"/>
                  <a:gd name="T9" fmla="*/ 0 h 332"/>
                  <a:gd name="T10" fmla="*/ 227 w 332"/>
                  <a:gd name="T11" fmla="*/ 0 h 332"/>
                  <a:gd name="T12" fmla="*/ 332 w 332"/>
                  <a:gd name="T13" fmla="*/ 106 h 332"/>
                  <a:gd name="T14" fmla="*/ 332 w 332"/>
                  <a:gd name="T15" fmla="*/ 227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Freeform 149">
                <a:extLst>
                  <a:ext uri="{FF2B5EF4-FFF2-40B4-BE49-F238E27FC236}">
                    <a16:creationId xmlns:a16="http://schemas.microsoft.com/office/drawing/2014/main" id="{F1114CE5-16FE-431E-A4C2-9DDC1A5AAA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5080" y="11507038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6 w 332"/>
                  <a:gd name="T3" fmla="*/ 332 h 332"/>
                  <a:gd name="T4" fmla="*/ 0 w 332"/>
                  <a:gd name="T5" fmla="*/ 226 h 332"/>
                  <a:gd name="T6" fmla="*/ 0 w 332"/>
                  <a:gd name="T7" fmla="*/ 105 h 332"/>
                  <a:gd name="T8" fmla="*/ 106 w 332"/>
                  <a:gd name="T9" fmla="*/ 0 h 332"/>
                  <a:gd name="T10" fmla="*/ 227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6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7" y="332"/>
                      <a:pt x="0" y="285"/>
                      <a:pt x="0" y="22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6"/>
                      <a:pt x="332" y="226"/>
                      <a:pt x="332" y="226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Freeform 150">
                <a:extLst>
                  <a:ext uri="{FF2B5EF4-FFF2-40B4-BE49-F238E27FC236}">
                    <a16:creationId xmlns:a16="http://schemas.microsoft.com/office/drawing/2014/main" id="{034BEB54-8639-4ACF-8BF7-A3A1DB752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325" y="11507038"/>
                <a:ext cx="559110" cy="558230"/>
              </a:xfrm>
              <a:custGeom>
                <a:avLst/>
                <a:gdLst>
                  <a:gd name="T0" fmla="*/ 226 w 332"/>
                  <a:gd name="T1" fmla="*/ 332 h 332"/>
                  <a:gd name="T2" fmla="*/ 105 w 332"/>
                  <a:gd name="T3" fmla="*/ 332 h 332"/>
                  <a:gd name="T4" fmla="*/ 0 w 332"/>
                  <a:gd name="T5" fmla="*/ 226 h 332"/>
                  <a:gd name="T6" fmla="*/ 0 w 332"/>
                  <a:gd name="T7" fmla="*/ 105 h 332"/>
                  <a:gd name="T8" fmla="*/ 105 w 332"/>
                  <a:gd name="T9" fmla="*/ 0 h 332"/>
                  <a:gd name="T10" fmla="*/ 226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6 h 332"/>
                  <a:gd name="T16" fmla="*/ 226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6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6" y="0"/>
                      <a:pt x="226" y="0"/>
                      <a:pt x="226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6"/>
                      <a:pt x="332" y="226"/>
                      <a:pt x="332" y="226"/>
                    </a:cubicBezTo>
                    <a:cubicBezTo>
                      <a:pt x="332" y="285"/>
                      <a:pt x="285" y="332"/>
                      <a:pt x="226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Freeform 151">
                <a:extLst>
                  <a:ext uri="{FF2B5EF4-FFF2-40B4-BE49-F238E27FC236}">
                    <a16:creationId xmlns:a16="http://schemas.microsoft.com/office/drawing/2014/main" id="{BA1A985D-810E-4CB6-9AE0-D67520E213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45809" y="11507038"/>
                <a:ext cx="560871" cy="558230"/>
              </a:xfrm>
              <a:custGeom>
                <a:avLst/>
                <a:gdLst>
                  <a:gd name="T0" fmla="*/ 227 w 333"/>
                  <a:gd name="T1" fmla="*/ 332 h 332"/>
                  <a:gd name="T2" fmla="*/ 106 w 333"/>
                  <a:gd name="T3" fmla="*/ 332 h 332"/>
                  <a:gd name="T4" fmla="*/ 0 w 333"/>
                  <a:gd name="T5" fmla="*/ 226 h 332"/>
                  <a:gd name="T6" fmla="*/ 0 w 333"/>
                  <a:gd name="T7" fmla="*/ 105 h 332"/>
                  <a:gd name="T8" fmla="*/ 106 w 333"/>
                  <a:gd name="T9" fmla="*/ 0 h 332"/>
                  <a:gd name="T10" fmla="*/ 227 w 333"/>
                  <a:gd name="T11" fmla="*/ 0 h 332"/>
                  <a:gd name="T12" fmla="*/ 333 w 333"/>
                  <a:gd name="T13" fmla="*/ 105 h 332"/>
                  <a:gd name="T14" fmla="*/ 333 w 333"/>
                  <a:gd name="T15" fmla="*/ 226 h 332"/>
                  <a:gd name="T16" fmla="*/ 227 w 333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8" y="332"/>
                      <a:pt x="0" y="285"/>
                      <a:pt x="0" y="22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8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3" y="47"/>
                      <a:pt x="333" y="105"/>
                    </a:cubicBezTo>
                    <a:cubicBezTo>
                      <a:pt x="333" y="226"/>
                      <a:pt x="333" y="226"/>
                      <a:pt x="333" y="226"/>
                    </a:cubicBezTo>
                    <a:cubicBezTo>
                      <a:pt x="333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Freeform 152">
                <a:extLst>
                  <a:ext uri="{FF2B5EF4-FFF2-40B4-BE49-F238E27FC236}">
                    <a16:creationId xmlns:a16="http://schemas.microsoft.com/office/drawing/2014/main" id="{ADA6C4BA-39A3-490E-B0BF-98928CCA7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7054" y="11507038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5 w 332"/>
                  <a:gd name="T3" fmla="*/ 332 h 332"/>
                  <a:gd name="T4" fmla="*/ 0 w 332"/>
                  <a:gd name="T5" fmla="*/ 226 h 332"/>
                  <a:gd name="T6" fmla="*/ 0 w 332"/>
                  <a:gd name="T7" fmla="*/ 105 h 332"/>
                  <a:gd name="T8" fmla="*/ 105 w 332"/>
                  <a:gd name="T9" fmla="*/ 0 h 332"/>
                  <a:gd name="T10" fmla="*/ 227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6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6"/>
                      <a:pt x="332" y="226"/>
                      <a:pt x="332" y="226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8D21040-ACE4-4514-8528-5DA621B9C672}"/>
                </a:ext>
              </a:extLst>
            </p:cNvPr>
            <p:cNvGrpSpPr/>
            <p:nvPr/>
          </p:nvGrpSpPr>
          <p:grpSpPr>
            <a:xfrm>
              <a:off x="4220376" y="3122579"/>
              <a:ext cx="399903" cy="1083384"/>
              <a:chOff x="-3254375" y="2911476"/>
              <a:chExt cx="2019299" cy="5470525"/>
            </a:xfrm>
          </p:grpSpPr>
          <p:sp>
            <p:nvSpPr>
              <p:cNvPr id="82" name="Freeform 73">
                <a:extLst>
                  <a:ext uri="{FF2B5EF4-FFF2-40B4-BE49-F238E27FC236}">
                    <a16:creationId xmlns:a16="http://schemas.microsoft.com/office/drawing/2014/main" id="{650CC174-8DBC-4205-91D9-0B2DB2AA17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254375" y="2911476"/>
                <a:ext cx="2019299" cy="5416550"/>
              </a:xfrm>
              <a:custGeom>
                <a:avLst/>
                <a:gdLst>
                  <a:gd name="T0" fmla="*/ 1272 w 1272"/>
                  <a:gd name="T1" fmla="*/ 3412 h 3412"/>
                  <a:gd name="T2" fmla="*/ 0 w 1272"/>
                  <a:gd name="T3" fmla="*/ 3412 h 3412"/>
                  <a:gd name="T4" fmla="*/ 0 w 1272"/>
                  <a:gd name="T5" fmla="*/ 196 h 3412"/>
                  <a:gd name="T6" fmla="*/ 1272 w 1272"/>
                  <a:gd name="T7" fmla="*/ 0 h 3412"/>
                  <a:gd name="T8" fmla="*/ 1272 w 1272"/>
                  <a:gd name="T9" fmla="*/ 3412 h 3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2" h="3412">
                    <a:moveTo>
                      <a:pt x="1272" y="3412"/>
                    </a:moveTo>
                    <a:lnTo>
                      <a:pt x="0" y="3412"/>
                    </a:lnTo>
                    <a:lnTo>
                      <a:pt x="0" y="196"/>
                    </a:lnTo>
                    <a:lnTo>
                      <a:pt x="1272" y="0"/>
                    </a:lnTo>
                    <a:lnTo>
                      <a:pt x="1272" y="341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74">
                <a:extLst>
                  <a:ext uri="{FF2B5EF4-FFF2-40B4-BE49-F238E27FC236}">
                    <a16:creationId xmlns:a16="http://schemas.microsoft.com/office/drawing/2014/main" id="{D358F46D-09F7-4942-931F-8FAAD1663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3346451"/>
                <a:ext cx="1716087" cy="18573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75">
                <a:extLst>
                  <a:ext uri="{FF2B5EF4-FFF2-40B4-BE49-F238E27FC236}">
                    <a16:creationId xmlns:a16="http://schemas.microsoft.com/office/drawing/2014/main" id="{6AA8D32D-3909-432B-AB21-70747E6F9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3679826"/>
                <a:ext cx="1716087" cy="18573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76">
                <a:extLst>
                  <a:ext uri="{FF2B5EF4-FFF2-40B4-BE49-F238E27FC236}">
                    <a16:creationId xmlns:a16="http://schemas.microsoft.com/office/drawing/2014/main" id="{A9414A50-14B1-4280-B8FA-333AFF62FB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4013201"/>
                <a:ext cx="1716087" cy="18732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77">
                <a:extLst>
                  <a:ext uri="{FF2B5EF4-FFF2-40B4-BE49-F238E27FC236}">
                    <a16:creationId xmlns:a16="http://schemas.microsoft.com/office/drawing/2014/main" id="{9D572355-5653-42D4-A4B8-AEA6E49FD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4346576"/>
                <a:ext cx="1716087" cy="18732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78">
                <a:extLst>
                  <a:ext uri="{FF2B5EF4-FFF2-40B4-BE49-F238E27FC236}">
                    <a16:creationId xmlns:a16="http://schemas.microsoft.com/office/drawing/2014/main" id="{1C5BAE9A-3C51-4F67-AA08-70C5188665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4681538"/>
                <a:ext cx="1716087" cy="18573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79">
                <a:extLst>
                  <a:ext uri="{FF2B5EF4-FFF2-40B4-BE49-F238E27FC236}">
                    <a16:creationId xmlns:a16="http://schemas.microsoft.com/office/drawing/2014/main" id="{306B963D-67A2-4735-8C84-00E23B4C7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5014913"/>
                <a:ext cx="1716087" cy="18573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80">
                <a:extLst>
                  <a:ext uri="{FF2B5EF4-FFF2-40B4-BE49-F238E27FC236}">
                    <a16:creationId xmlns:a16="http://schemas.microsoft.com/office/drawing/2014/main" id="{D2D9932B-ADEA-4AB8-8019-E0AC09131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5348288"/>
                <a:ext cx="1716087" cy="18573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81">
                <a:extLst>
                  <a:ext uri="{FF2B5EF4-FFF2-40B4-BE49-F238E27FC236}">
                    <a16:creationId xmlns:a16="http://schemas.microsoft.com/office/drawing/2014/main" id="{B2FA224B-642D-4230-B92C-DCD87DE364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5683251"/>
                <a:ext cx="1716087" cy="1841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82">
                <a:extLst>
                  <a:ext uri="{FF2B5EF4-FFF2-40B4-BE49-F238E27FC236}">
                    <a16:creationId xmlns:a16="http://schemas.microsoft.com/office/drawing/2014/main" id="{5CD437F9-A016-485A-87AE-5668771FA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6016626"/>
                <a:ext cx="1716087" cy="18573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83">
                <a:extLst>
                  <a:ext uri="{FF2B5EF4-FFF2-40B4-BE49-F238E27FC236}">
                    <a16:creationId xmlns:a16="http://schemas.microsoft.com/office/drawing/2014/main" id="{FFAE1CE4-70AE-425B-85E9-E5BCC3BBF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6350001"/>
                <a:ext cx="1716087" cy="18573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84">
                <a:extLst>
                  <a:ext uri="{FF2B5EF4-FFF2-40B4-BE49-F238E27FC236}">
                    <a16:creationId xmlns:a16="http://schemas.microsoft.com/office/drawing/2014/main" id="{1F8782CC-7064-42A7-8540-E82F448EF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6683376"/>
                <a:ext cx="1716087" cy="18573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85">
                <a:extLst>
                  <a:ext uri="{FF2B5EF4-FFF2-40B4-BE49-F238E27FC236}">
                    <a16:creationId xmlns:a16="http://schemas.microsoft.com/office/drawing/2014/main" id="{9A8254B4-50D5-4A1D-99A1-97823FEB2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7016751"/>
                <a:ext cx="1716087" cy="18732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86">
                <a:extLst>
                  <a:ext uri="{FF2B5EF4-FFF2-40B4-BE49-F238E27FC236}">
                    <a16:creationId xmlns:a16="http://schemas.microsoft.com/office/drawing/2014/main" id="{83628511-37E2-4F03-B238-551786D51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7350126"/>
                <a:ext cx="1716087" cy="18732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87">
                <a:extLst>
                  <a:ext uri="{FF2B5EF4-FFF2-40B4-BE49-F238E27FC236}">
                    <a16:creationId xmlns:a16="http://schemas.microsoft.com/office/drawing/2014/main" id="{561FC07E-2780-427D-82A2-695D38B09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33675" y="7645401"/>
                <a:ext cx="976312" cy="67627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88">
                <a:extLst>
                  <a:ext uri="{FF2B5EF4-FFF2-40B4-BE49-F238E27FC236}">
                    <a16:creationId xmlns:a16="http://schemas.microsoft.com/office/drawing/2014/main" id="{A44E97F2-DF55-4AF4-887D-B5AF85177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268538" y="3295651"/>
                <a:ext cx="46037" cy="50863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68534A4-F837-49D7-9731-C7113A059092}"/>
                </a:ext>
              </a:extLst>
            </p:cNvPr>
            <p:cNvSpPr/>
            <p:nvPr/>
          </p:nvSpPr>
          <p:spPr>
            <a:xfrm>
              <a:off x="3589234" y="4228380"/>
              <a:ext cx="4934270" cy="1977211"/>
            </a:xfrm>
            <a:custGeom>
              <a:avLst/>
              <a:gdLst>
                <a:gd name="connsiteX0" fmla="*/ 0 w 4934270"/>
                <a:gd name="connsiteY0" fmla="*/ 0 h 1388121"/>
                <a:gd name="connsiteX1" fmla="*/ 4934270 w 4934270"/>
                <a:gd name="connsiteY1" fmla="*/ 0 h 1388121"/>
                <a:gd name="connsiteX2" fmla="*/ 4934270 w 4934270"/>
                <a:gd name="connsiteY2" fmla="*/ 1388121 h 1388121"/>
                <a:gd name="connsiteX3" fmla="*/ 0 w 4934270"/>
                <a:gd name="connsiteY3" fmla="*/ 1388121 h 1388121"/>
                <a:gd name="connsiteX4" fmla="*/ 0 w 4934270"/>
                <a:gd name="connsiteY4" fmla="*/ 0 h 1388121"/>
                <a:gd name="connsiteX0" fmla="*/ 0 w 4934270"/>
                <a:gd name="connsiteY0" fmla="*/ 0 h 1388121"/>
                <a:gd name="connsiteX1" fmla="*/ 4934270 w 4934270"/>
                <a:gd name="connsiteY1" fmla="*/ 0 h 1388121"/>
                <a:gd name="connsiteX2" fmla="*/ 4934270 w 4934270"/>
                <a:gd name="connsiteY2" fmla="*/ 1388121 h 1388121"/>
                <a:gd name="connsiteX3" fmla="*/ 2431422 w 4934270"/>
                <a:gd name="connsiteY3" fmla="*/ 1381310 h 1388121"/>
                <a:gd name="connsiteX4" fmla="*/ 0 w 4934270"/>
                <a:gd name="connsiteY4" fmla="*/ 1388121 h 1388121"/>
                <a:gd name="connsiteX5" fmla="*/ 0 w 4934270"/>
                <a:gd name="connsiteY5" fmla="*/ 0 h 1388121"/>
                <a:gd name="connsiteX0" fmla="*/ 0 w 4934270"/>
                <a:gd name="connsiteY0" fmla="*/ 0 h 1977211"/>
                <a:gd name="connsiteX1" fmla="*/ 4934270 w 4934270"/>
                <a:gd name="connsiteY1" fmla="*/ 0 h 1977211"/>
                <a:gd name="connsiteX2" fmla="*/ 4934270 w 4934270"/>
                <a:gd name="connsiteY2" fmla="*/ 1388121 h 1977211"/>
                <a:gd name="connsiteX3" fmla="*/ 2482792 w 4934270"/>
                <a:gd name="connsiteY3" fmla="*/ 1977211 h 1977211"/>
                <a:gd name="connsiteX4" fmla="*/ 0 w 4934270"/>
                <a:gd name="connsiteY4" fmla="*/ 1388121 h 1977211"/>
                <a:gd name="connsiteX5" fmla="*/ 0 w 4934270"/>
                <a:gd name="connsiteY5" fmla="*/ 0 h 1977211"/>
                <a:gd name="connsiteX0" fmla="*/ 0 w 4934270"/>
                <a:gd name="connsiteY0" fmla="*/ 0 h 1977211"/>
                <a:gd name="connsiteX1" fmla="*/ 4934270 w 4934270"/>
                <a:gd name="connsiteY1" fmla="*/ 0 h 1977211"/>
                <a:gd name="connsiteX2" fmla="*/ 4934270 w 4934270"/>
                <a:gd name="connsiteY2" fmla="*/ 1388121 h 1977211"/>
                <a:gd name="connsiteX3" fmla="*/ 2482792 w 4934270"/>
                <a:gd name="connsiteY3" fmla="*/ 1977211 h 1977211"/>
                <a:gd name="connsiteX4" fmla="*/ 565078 w 4934270"/>
                <a:gd name="connsiteY4" fmla="*/ 1182638 h 1977211"/>
                <a:gd name="connsiteX5" fmla="*/ 0 w 4934270"/>
                <a:gd name="connsiteY5" fmla="*/ 0 h 1977211"/>
                <a:gd name="connsiteX0" fmla="*/ 0 w 4934270"/>
                <a:gd name="connsiteY0" fmla="*/ 0 h 1977211"/>
                <a:gd name="connsiteX1" fmla="*/ 4934270 w 4934270"/>
                <a:gd name="connsiteY1" fmla="*/ 0 h 1977211"/>
                <a:gd name="connsiteX2" fmla="*/ 4934270 w 4934270"/>
                <a:gd name="connsiteY2" fmla="*/ 1388121 h 1977211"/>
                <a:gd name="connsiteX3" fmla="*/ 2482792 w 4934270"/>
                <a:gd name="connsiteY3" fmla="*/ 1977211 h 1977211"/>
                <a:gd name="connsiteX4" fmla="*/ 565078 w 4934270"/>
                <a:gd name="connsiteY4" fmla="*/ 1182638 h 1977211"/>
                <a:gd name="connsiteX5" fmla="*/ 232753 w 4934270"/>
                <a:gd name="connsiteY5" fmla="*/ 600474 h 1977211"/>
                <a:gd name="connsiteX6" fmla="*/ 0 w 4934270"/>
                <a:gd name="connsiteY6" fmla="*/ 0 h 1977211"/>
                <a:gd name="connsiteX0" fmla="*/ 0 w 4934270"/>
                <a:gd name="connsiteY0" fmla="*/ 0 h 1977211"/>
                <a:gd name="connsiteX1" fmla="*/ 4934270 w 4934270"/>
                <a:gd name="connsiteY1" fmla="*/ 0 h 1977211"/>
                <a:gd name="connsiteX2" fmla="*/ 4348643 w 4934270"/>
                <a:gd name="connsiteY2" fmla="*/ 1079896 h 1977211"/>
                <a:gd name="connsiteX3" fmla="*/ 2482792 w 4934270"/>
                <a:gd name="connsiteY3" fmla="*/ 1977211 h 1977211"/>
                <a:gd name="connsiteX4" fmla="*/ 565078 w 4934270"/>
                <a:gd name="connsiteY4" fmla="*/ 1182638 h 1977211"/>
                <a:gd name="connsiteX5" fmla="*/ 232753 w 4934270"/>
                <a:gd name="connsiteY5" fmla="*/ 600474 h 1977211"/>
                <a:gd name="connsiteX6" fmla="*/ 0 w 4934270"/>
                <a:gd name="connsiteY6" fmla="*/ 0 h 1977211"/>
                <a:gd name="connsiteX0" fmla="*/ 0 w 4934270"/>
                <a:gd name="connsiteY0" fmla="*/ 0 h 1977211"/>
                <a:gd name="connsiteX1" fmla="*/ 4934270 w 4934270"/>
                <a:gd name="connsiteY1" fmla="*/ 0 h 1977211"/>
                <a:gd name="connsiteX2" fmla="*/ 4451384 w 4934270"/>
                <a:gd name="connsiteY2" fmla="*/ 1079896 h 1977211"/>
                <a:gd name="connsiteX3" fmla="*/ 2482792 w 4934270"/>
                <a:gd name="connsiteY3" fmla="*/ 1977211 h 1977211"/>
                <a:gd name="connsiteX4" fmla="*/ 565078 w 4934270"/>
                <a:gd name="connsiteY4" fmla="*/ 1182638 h 1977211"/>
                <a:gd name="connsiteX5" fmla="*/ 232753 w 4934270"/>
                <a:gd name="connsiteY5" fmla="*/ 600474 h 1977211"/>
                <a:gd name="connsiteX6" fmla="*/ 0 w 4934270"/>
                <a:gd name="connsiteY6" fmla="*/ 0 h 1977211"/>
                <a:gd name="connsiteX0" fmla="*/ 0 w 4934270"/>
                <a:gd name="connsiteY0" fmla="*/ 0 h 1977211"/>
                <a:gd name="connsiteX1" fmla="*/ 4934270 w 4934270"/>
                <a:gd name="connsiteY1" fmla="*/ 0 h 1977211"/>
                <a:gd name="connsiteX2" fmla="*/ 4451384 w 4934270"/>
                <a:gd name="connsiteY2" fmla="*/ 1079896 h 1977211"/>
                <a:gd name="connsiteX3" fmla="*/ 3654047 w 4934270"/>
                <a:gd name="connsiteY3" fmla="*/ 1730631 h 1977211"/>
                <a:gd name="connsiteX4" fmla="*/ 2482792 w 4934270"/>
                <a:gd name="connsiteY4" fmla="*/ 1977211 h 1977211"/>
                <a:gd name="connsiteX5" fmla="*/ 565078 w 4934270"/>
                <a:gd name="connsiteY5" fmla="*/ 1182638 h 1977211"/>
                <a:gd name="connsiteX6" fmla="*/ 232753 w 4934270"/>
                <a:gd name="connsiteY6" fmla="*/ 600474 h 1977211"/>
                <a:gd name="connsiteX7" fmla="*/ 0 w 4934270"/>
                <a:gd name="connsiteY7" fmla="*/ 0 h 1977211"/>
                <a:gd name="connsiteX0" fmla="*/ 0 w 4934270"/>
                <a:gd name="connsiteY0" fmla="*/ 0 h 1977211"/>
                <a:gd name="connsiteX1" fmla="*/ 4934270 w 4934270"/>
                <a:gd name="connsiteY1" fmla="*/ 0 h 1977211"/>
                <a:gd name="connsiteX2" fmla="*/ 4784204 w 4934270"/>
                <a:gd name="connsiteY2" fmla="*/ 538829 h 1977211"/>
                <a:gd name="connsiteX3" fmla="*/ 4451384 w 4934270"/>
                <a:gd name="connsiteY3" fmla="*/ 1079896 h 1977211"/>
                <a:gd name="connsiteX4" fmla="*/ 3654047 w 4934270"/>
                <a:gd name="connsiteY4" fmla="*/ 1730631 h 1977211"/>
                <a:gd name="connsiteX5" fmla="*/ 2482792 w 4934270"/>
                <a:gd name="connsiteY5" fmla="*/ 1977211 h 1977211"/>
                <a:gd name="connsiteX6" fmla="*/ 565078 w 4934270"/>
                <a:gd name="connsiteY6" fmla="*/ 1182638 h 1977211"/>
                <a:gd name="connsiteX7" fmla="*/ 232753 w 4934270"/>
                <a:gd name="connsiteY7" fmla="*/ 600474 h 1977211"/>
                <a:gd name="connsiteX8" fmla="*/ 0 w 4934270"/>
                <a:gd name="connsiteY8" fmla="*/ 0 h 1977211"/>
                <a:gd name="connsiteX0" fmla="*/ 0 w 4934270"/>
                <a:gd name="connsiteY0" fmla="*/ 0 h 1977211"/>
                <a:gd name="connsiteX1" fmla="*/ 4934270 w 4934270"/>
                <a:gd name="connsiteY1" fmla="*/ 0 h 1977211"/>
                <a:gd name="connsiteX2" fmla="*/ 4784204 w 4934270"/>
                <a:gd name="connsiteY2" fmla="*/ 538829 h 1977211"/>
                <a:gd name="connsiteX3" fmla="*/ 4451384 w 4934270"/>
                <a:gd name="connsiteY3" fmla="*/ 1079896 h 1977211"/>
                <a:gd name="connsiteX4" fmla="*/ 3654047 w 4934270"/>
                <a:gd name="connsiteY4" fmla="*/ 1730631 h 1977211"/>
                <a:gd name="connsiteX5" fmla="*/ 2482792 w 4934270"/>
                <a:gd name="connsiteY5" fmla="*/ 1977211 h 1977211"/>
                <a:gd name="connsiteX6" fmla="*/ 1424555 w 4934270"/>
                <a:gd name="connsiteY6" fmla="*/ 1761454 h 1977211"/>
                <a:gd name="connsiteX7" fmla="*/ 565078 w 4934270"/>
                <a:gd name="connsiteY7" fmla="*/ 1182638 h 1977211"/>
                <a:gd name="connsiteX8" fmla="*/ 232753 w 4934270"/>
                <a:gd name="connsiteY8" fmla="*/ 600474 h 1977211"/>
                <a:gd name="connsiteX9" fmla="*/ 0 w 4934270"/>
                <a:gd name="connsiteY9" fmla="*/ 0 h 1977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34270" h="1977211">
                  <a:moveTo>
                    <a:pt x="0" y="0"/>
                  </a:moveTo>
                  <a:lnTo>
                    <a:pt x="4934270" y="0"/>
                  </a:lnTo>
                  <a:cubicBezTo>
                    <a:pt x="4863700" y="152212"/>
                    <a:pt x="4854774" y="386617"/>
                    <a:pt x="4784204" y="538829"/>
                  </a:cubicBezTo>
                  <a:lnTo>
                    <a:pt x="4451384" y="1079896"/>
                  </a:lnTo>
                  <a:cubicBezTo>
                    <a:pt x="4154782" y="1214614"/>
                    <a:pt x="3950649" y="1595913"/>
                    <a:pt x="3654047" y="1730631"/>
                  </a:cubicBezTo>
                  <a:lnTo>
                    <a:pt x="2482792" y="1977211"/>
                  </a:lnTo>
                  <a:cubicBezTo>
                    <a:pt x="2164293" y="1836798"/>
                    <a:pt x="1743054" y="1901867"/>
                    <a:pt x="1424555" y="1761454"/>
                  </a:cubicBezTo>
                  <a:lnTo>
                    <a:pt x="565078" y="1182638"/>
                  </a:lnTo>
                  <a:cubicBezTo>
                    <a:pt x="478276" y="985159"/>
                    <a:pt x="319555" y="797953"/>
                    <a:pt x="232753" y="6004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283B9854-EE35-4F67-8B4C-74F014E62966}"/>
                </a:ext>
              </a:extLst>
            </p:cNvPr>
            <p:cNvGrpSpPr/>
            <p:nvPr/>
          </p:nvGrpSpPr>
          <p:grpSpPr>
            <a:xfrm flipH="1">
              <a:off x="6119326" y="2693827"/>
              <a:ext cx="326760" cy="1547420"/>
              <a:chOff x="-12871593" y="-6371766"/>
              <a:chExt cx="4894262" cy="23177501"/>
            </a:xfrm>
          </p:grpSpPr>
          <p:sp>
            <p:nvSpPr>
              <p:cNvPr id="245" name="Freeform 174">
                <a:extLst>
                  <a:ext uri="{FF2B5EF4-FFF2-40B4-BE49-F238E27FC236}">
                    <a16:creationId xmlns:a16="http://schemas.microsoft.com/office/drawing/2014/main" id="{C1052682-825E-4187-8629-253387028C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871593" y="-6371766"/>
                <a:ext cx="4894262" cy="23177501"/>
              </a:xfrm>
              <a:custGeom>
                <a:avLst/>
                <a:gdLst>
                  <a:gd name="T0" fmla="*/ 1438 w 1612"/>
                  <a:gd name="T1" fmla="*/ 2214 h 7643"/>
                  <a:gd name="T2" fmla="*/ 1325 w 1612"/>
                  <a:gd name="T3" fmla="*/ 2214 h 7643"/>
                  <a:gd name="T4" fmla="*/ 1325 w 1612"/>
                  <a:gd name="T5" fmla="*/ 239 h 7643"/>
                  <a:gd name="T6" fmla="*/ 1086 w 1612"/>
                  <a:gd name="T7" fmla="*/ 0 h 7643"/>
                  <a:gd name="T8" fmla="*/ 553 w 1612"/>
                  <a:gd name="T9" fmla="*/ 0 h 7643"/>
                  <a:gd name="T10" fmla="*/ 314 w 1612"/>
                  <a:gd name="T11" fmla="*/ 239 h 7643"/>
                  <a:gd name="T12" fmla="*/ 314 w 1612"/>
                  <a:gd name="T13" fmla="*/ 2214 h 7643"/>
                  <a:gd name="T14" fmla="*/ 173 w 1612"/>
                  <a:gd name="T15" fmla="*/ 2214 h 7643"/>
                  <a:gd name="T16" fmla="*/ 0 w 1612"/>
                  <a:gd name="T17" fmla="*/ 2387 h 7643"/>
                  <a:gd name="T18" fmla="*/ 0 w 1612"/>
                  <a:gd name="T19" fmla="*/ 7470 h 7643"/>
                  <a:gd name="T20" fmla="*/ 173 w 1612"/>
                  <a:gd name="T21" fmla="*/ 7643 h 7643"/>
                  <a:gd name="T22" fmla="*/ 1438 w 1612"/>
                  <a:gd name="T23" fmla="*/ 7643 h 7643"/>
                  <a:gd name="T24" fmla="*/ 1612 w 1612"/>
                  <a:gd name="T25" fmla="*/ 7470 h 7643"/>
                  <a:gd name="T26" fmla="*/ 1612 w 1612"/>
                  <a:gd name="T27" fmla="*/ 2387 h 7643"/>
                  <a:gd name="T28" fmla="*/ 1438 w 1612"/>
                  <a:gd name="T29" fmla="*/ 2214 h 7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12" h="7643">
                    <a:moveTo>
                      <a:pt x="1438" y="2214"/>
                    </a:moveTo>
                    <a:cubicBezTo>
                      <a:pt x="1325" y="2214"/>
                      <a:pt x="1325" y="2214"/>
                      <a:pt x="1325" y="2214"/>
                    </a:cubicBezTo>
                    <a:cubicBezTo>
                      <a:pt x="1325" y="239"/>
                      <a:pt x="1325" y="239"/>
                      <a:pt x="1325" y="239"/>
                    </a:cubicBezTo>
                    <a:cubicBezTo>
                      <a:pt x="1325" y="107"/>
                      <a:pt x="1218" y="0"/>
                      <a:pt x="1086" y="0"/>
                    </a:cubicBezTo>
                    <a:cubicBezTo>
                      <a:pt x="553" y="0"/>
                      <a:pt x="553" y="0"/>
                      <a:pt x="553" y="0"/>
                    </a:cubicBezTo>
                    <a:cubicBezTo>
                      <a:pt x="421" y="0"/>
                      <a:pt x="314" y="107"/>
                      <a:pt x="314" y="239"/>
                    </a:cubicBezTo>
                    <a:cubicBezTo>
                      <a:pt x="314" y="2214"/>
                      <a:pt x="314" y="2214"/>
                      <a:pt x="314" y="2214"/>
                    </a:cubicBezTo>
                    <a:cubicBezTo>
                      <a:pt x="173" y="2214"/>
                      <a:pt x="173" y="2214"/>
                      <a:pt x="173" y="2214"/>
                    </a:cubicBezTo>
                    <a:cubicBezTo>
                      <a:pt x="78" y="2214"/>
                      <a:pt x="0" y="2292"/>
                      <a:pt x="0" y="2387"/>
                    </a:cubicBezTo>
                    <a:cubicBezTo>
                      <a:pt x="0" y="7470"/>
                      <a:pt x="0" y="7470"/>
                      <a:pt x="0" y="7470"/>
                    </a:cubicBezTo>
                    <a:cubicBezTo>
                      <a:pt x="0" y="7565"/>
                      <a:pt x="78" y="7643"/>
                      <a:pt x="173" y="7643"/>
                    </a:cubicBezTo>
                    <a:cubicBezTo>
                      <a:pt x="1438" y="7643"/>
                      <a:pt x="1438" y="7643"/>
                      <a:pt x="1438" y="7643"/>
                    </a:cubicBezTo>
                    <a:cubicBezTo>
                      <a:pt x="1534" y="7643"/>
                      <a:pt x="1612" y="7565"/>
                      <a:pt x="1612" y="7470"/>
                    </a:cubicBezTo>
                    <a:cubicBezTo>
                      <a:pt x="1612" y="2387"/>
                      <a:pt x="1612" y="2387"/>
                      <a:pt x="1612" y="2387"/>
                    </a:cubicBezTo>
                    <a:cubicBezTo>
                      <a:pt x="1612" y="2292"/>
                      <a:pt x="1534" y="2214"/>
                      <a:pt x="1438" y="221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D2B6D3E4-5F52-4878-BCB9-41B36AB34862}"/>
                  </a:ext>
                </a:extLst>
              </p:cNvPr>
              <p:cNvGrpSpPr/>
              <p:nvPr/>
            </p:nvGrpSpPr>
            <p:grpSpPr>
              <a:xfrm>
                <a:off x="-12406456" y="-5419266"/>
                <a:ext cx="3963988" cy="21551901"/>
                <a:chOff x="-12406456" y="-5419266"/>
                <a:chExt cx="3963988" cy="21551901"/>
              </a:xfrm>
              <a:solidFill>
                <a:schemeClr val="bg1"/>
              </a:solidFill>
            </p:grpSpPr>
            <p:sp>
              <p:nvSpPr>
                <p:cNvPr id="246" name="Freeform 175">
                  <a:extLst>
                    <a:ext uri="{FF2B5EF4-FFF2-40B4-BE49-F238E27FC236}">
                      <a16:creationId xmlns:a16="http://schemas.microsoft.com/office/drawing/2014/main" id="{9212AF5F-ADD8-4582-A2A1-52F101F196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1206959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2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2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8"/>
                        <a:pt x="246" y="106"/>
                      </a:cubicBezTo>
                      <a:cubicBezTo>
                        <a:pt x="246" y="142"/>
                        <a:pt x="246" y="142"/>
                        <a:pt x="246" y="142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7" name="Freeform 176">
                  <a:extLst>
                    <a:ext uri="{FF2B5EF4-FFF2-40B4-BE49-F238E27FC236}">
                      <a16:creationId xmlns:a16="http://schemas.microsoft.com/office/drawing/2014/main" id="{768ADA64-5650-410A-A431-110C5A748B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1206959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8" name="Freeform 177">
                  <a:extLst>
                    <a:ext uri="{FF2B5EF4-FFF2-40B4-BE49-F238E27FC236}">
                      <a16:creationId xmlns:a16="http://schemas.microsoft.com/office/drawing/2014/main" id="{4083CFC9-7CCA-41E9-B3DF-291EDD6A45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1206959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9" name="Freeform 178">
                  <a:extLst>
                    <a:ext uri="{FF2B5EF4-FFF2-40B4-BE49-F238E27FC236}">
                      <a16:creationId xmlns:a16="http://schemas.microsoft.com/office/drawing/2014/main" id="{686C105D-42FB-476D-930B-543889F1B1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1206959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0" name="Freeform 179">
                  <a:extLst>
                    <a:ext uri="{FF2B5EF4-FFF2-40B4-BE49-F238E27FC236}">
                      <a16:creationId xmlns:a16="http://schemas.microsoft.com/office/drawing/2014/main" id="{A9608334-A019-4C61-9CCD-ABA7073F78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-612316"/>
                  <a:ext cx="749300" cy="747713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1" name="Freeform 180">
                  <a:extLst>
                    <a:ext uri="{FF2B5EF4-FFF2-40B4-BE49-F238E27FC236}">
                      <a16:creationId xmlns:a16="http://schemas.microsoft.com/office/drawing/2014/main" id="{6CF40BB1-2C99-4293-954A-5A815A9815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-612316"/>
                  <a:ext cx="749300" cy="747713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2" name="Freeform 181">
                  <a:extLst>
                    <a:ext uri="{FF2B5EF4-FFF2-40B4-BE49-F238E27FC236}">
                      <a16:creationId xmlns:a16="http://schemas.microsoft.com/office/drawing/2014/main" id="{EEBF9746-11D0-46FE-8239-12B04435F6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-1814053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3" name="Freeform 182">
                  <a:extLst>
                    <a:ext uri="{FF2B5EF4-FFF2-40B4-BE49-F238E27FC236}">
                      <a16:creationId xmlns:a16="http://schemas.microsoft.com/office/drawing/2014/main" id="{708F11BA-0B15-40E0-9D02-91BF61D6E2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-1814053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4" name="Freeform 183">
                  <a:extLst>
                    <a:ext uri="{FF2B5EF4-FFF2-40B4-BE49-F238E27FC236}">
                      <a16:creationId xmlns:a16="http://schemas.microsoft.com/office/drawing/2014/main" id="{1551E159-2231-41F4-B20E-E9BCD62CEC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-3014203"/>
                  <a:ext cx="749300" cy="746125"/>
                </a:xfrm>
                <a:custGeom>
                  <a:avLst/>
                  <a:gdLst>
                    <a:gd name="T0" fmla="*/ 141 w 247"/>
                    <a:gd name="T1" fmla="*/ 246 h 246"/>
                    <a:gd name="T2" fmla="*/ 105 w 247"/>
                    <a:gd name="T3" fmla="*/ 246 h 246"/>
                    <a:gd name="T4" fmla="*/ 0 w 247"/>
                    <a:gd name="T5" fmla="*/ 141 h 246"/>
                    <a:gd name="T6" fmla="*/ 0 w 247"/>
                    <a:gd name="T7" fmla="*/ 105 h 246"/>
                    <a:gd name="T8" fmla="*/ 105 w 247"/>
                    <a:gd name="T9" fmla="*/ 0 h 246"/>
                    <a:gd name="T10" fmla="*/ 141 w 247"/>
                    <a:gd name="T11" fmla="*/ 0 h 246"/>
                    <a:gd name="T12" fmla="*/ 247 w 247"/>
                    <a:gd name="T13" fmla="*/ 105 h 246"/>
                    <a:gd name="T14" fmla="*/ 247 w 247"/>
                    <a:gd name="T15" fmla="*/ 141 h 246"/>
                    <a:gd name="T16" fmla="*/ 141 w 247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6">
                      <a:moveTo>
                        <a:pt x="141" y="246"/>
                      </a:moveTo>
                      <a:cubicBezTo>
                        <a:pt x="105" y="246"/>
                        <a:pt x="105" y="246"/>
                        <a:pt x="105" y="246"/>
                      </a:cubicBezTo>
                      <a:cubicBezTo>
                        <a:pt x="47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199" y="246"/>
                        <a:pt x="141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5" name="Freeform 184">
                  <a:extLst>
                    <a:ext uri="{FF2B5EF4-FFF2-40B4-BE49-F238E27FC236}">
                      <a16:creationId xmlns:a16="http://schemas.microsoft.com/office/drawing/2014/main" id="{1122E181-44D6-4266-8F1B-88EB499DA1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-3014203"/>
                  <a:ext cx="749300" cy="746125"/>
                </a:xfrm>
                <a:custGeom>
                  <a:avLst/>
                  <a:gdLst>
                    <a:gd name="T0" fmla="*/ 141 w 247"/>
                    <a:gd name="T1" fmla="*/ 246 h 246"/>
                    <a:gd name="T2" fmla="*/ 106 w 247"/>
                    <a:gd name="T3" fmla="*/ 246 h 246"/>
                    <a:gd name="T4" fmla="*/ 0 w 247"/>
                    <a:gd name="T5" fmla="*/ 141 h 246"/>
                    <a:gd name="T6" fmla="*/ 0 w 247"/>
                    <a:gd name="T7" fmla="*/ 105 h 246"/>
                    <a:gd name="T8" fmla="*/ 106 w 247"/>
                    <a:gd name="T9" fmla="*/ 0 h 246"/>
                    <a:gd name="T10" fmla="*/ 141 w 247"/>
                    <a:gd name="T11" fmla="*/ 0 h 246"/>
                    <a:gd name="T12" fmla="*/ 247 w 247"/>
                    <a:gd name="T13" fmla="*/ 105 h 246"/>
                    <a:gd name="T14" fmla="*/ 247 w 247"/>
                    <a:gd name="T15" fmla="*/ 141 h 246"/>
                    <a:gd name="T16" fmla="*/ 141 w 247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6">
                      <a:moveTo>
                        <a:pt x="141" y="246"/>
                      </a:moveTo>
                      <a:cubicBezTo>
                        <a:pt x="106" y="246"/>
                        <a:pt x="106" y="246"/>
                        <a:pt x="106" y="246"/>
                      </a:cubicBezTo>
                      <a:cubicBezTo>
                        <a:pt x="47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6"/>
                        <a:pt x="141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6" name="Freeform 185">
                  <a:extLst>
                    <a:ext uri="{FF2B5EF4-FFF2-40B4-BE49-F238E27FC236}">
                      <a16:creationId xmlns:a16="http://schemas.microsoft.com/office/drawing/2014/main" id="{DD52E734-0EA1-4658-AC3A-5727ABAE6B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-4219116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7" name="Freeform 186">
                  <a:extLst>
                    <a:ext uri="{FF2B5EF4-FFF2-40B4-BE49-F238E27FC236}">
                      <a16:creationId xmlns:a16="http://schemas.microsoft.com/office/drawing/2014/main" id="{C00C59A3-B780-4AE4-A6F6-4E84299A68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-4219116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8" name="Freeform 187">
                  <a:extLst>
                    <a:ext uri="{FF2B5EF4-FFF2-40B4-BE49-F238E27FC236}">
                      <a16:creationId xmlns:a16="http://schemas.microsoft.com/office/drawing/2014/main" id="{02086368-4179-4A38-8DC7-3D4DDE5563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-5419266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9" name="Freeform 188">
                  <a:extLst>
                    <a:ext uri="{FF2B5EF4-FFF2-40B4-BE49-F238E27FC236}">
                      <a16:creationId xmlns:a16="http://schemas.microsoft.com/office/drawing/2014/main" id="{58948456-8E96-477B-A518-054BD7C23F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-5419266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60" name="Freeform 189">
                  <a:extLst>
                    <a:ext uri="{FF2B5EF4-FFF2-40B4-BE49-F238E27FC236}">
                      <a16:creationId xmlns:a16="http://schemas.microsoft.com/office/drawing/2014/main" id="{12236068-5FC4-49A5-B232-31935ABE53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2219784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2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2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8"/>
                        <a:pt x="246" y="106"/>
                      </a:cubicBezTo>
                      <a:cubicBezTo>
                        <a:pt x="246" y="142"/>
                        <a:pt x="246" y="142"/>
                        <a:pt x="246" y="142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61" name="Freeform 190">
                  <a:extLst>
                    <a:ext uri="{FF2B5EF4-FFF2-40B4-BE49-F238E27FC236}">
                      <a16:creationId xmlns:a16="http://schemas.microsoft.com/office/drawing/2014/main" id="{EC20B1A9-B1CD-4DB9-91BC-3CFF63FC00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2219784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62" name="Freeform 191">
                  <a:extLst>
                    <a:ext uri="{FF2B5EF4-FFF2-40B4-BE49-F238E27FC236}">
                      <a16:creationId xmlns:a16="http://schemas.microsoft.com/office/drawing/2014/main" id="{D446F41E-A854-4C0D-966B-F1F7A612BE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2219784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63" name="Freeform 192">
                  <a:extLst>
                    <a:ext uri="{FF2B5EF4-FFF2-40B4-BE49-F238E27FC236}">
                      <a16:creationId xmlns:a16="http://schemas.microsoft.com/office/drawing/2014/main" id="{9649884F-4B08-46B8-95BC-D558920503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2219784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64" name="Freeform 193">
                  <a:extLst>
                    <a:ext uri="{FF2B5EF4-FFF2-40B4-BE49-F238E27FC236}">
                      <a16:creationId xmlns:a16="http://schemas.microsoft.com/office/drawing/2014/main" id="{B93EACB9-8EDA-410D-8998-DDB972DD57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3232609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8"/>
                        <a:pt x="246" y="106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65" name="Freeform 194">
                  <a:extLst>
                    <a:ext uri="{FF2B5EF4-FFF2-40B4-BE49-F238E27FC236}">
                      <a16:creationId xmlns:a16="http://schemas.microsoft.com/office/drawing/2014/main" id="{8A3E67F4-86B8-494D-952A-3D96588ADC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3232609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8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66" name="Freeform 195">
                  <a:extLst>
                    <a:ext uri="{FF2B5EF4-FFF2-40B4-BE49-F238E27FC236}">
                      <a16:creationId xmlns:a16="http://schemas.microsoft.com/office/drawing/2014/main" id="{52DFE376-E5E8-4789-8EA7-38F0FBC365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3232609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67" name="Freeform 196">
                  <a:extLst>
                    <a:ext uri="{FF2B5EF4-FFF2-40B4-BE49-F238E27FC236}">
                      <a16:creationId xmlns:a16="http://schemas.microsoft.com/office/drawing/2014/main" id="{F1AE0270-7580-4DBC-BADD-EB66819D59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3232609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68" name="Freeform 197">
                  <a:extLst>
                    <a:ext uri="{FF2B5EF4-FFF2-40B4-BE49-F238E27FC236}">
                      <a16:creationId xmlns:a16="http://schemas.microsoft.com/office/drawing/2014/main" id="{A16BBEF9-3DD5-405C-8EC6-BD6C5B8B8E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4245434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6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69" name="Freeform 198">
                  <a:extLst>
                    <a:ext uri="{FF2B5EF4-FFF2-40B4-BE49-F238E27FC236}">
                      <a16:creationId xmlns:a16="http://schemas.microsoft.com/office/drawing/2014/main" id="{7BB67711-F42C-4167-AFB8-C7352FB0F7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4245434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70" name="Freeform 199">
                  <a:extLst>
                    <a:ext uri="{FF2B5EF4-FFF2-40B4-BE49-F238E27FC236}">
                      <a16:creationId xmlns:a16="http://schemas.microsoft.com/office/drawing/2014/main" id="{E3030F41-F6D5-4A04-8882-F305DCC23C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4245434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71" name="Freeform 200">
                  <a:extLst>
                    <a:ext uri="{FF2B5EF4-FFF2-40B4-BE49-F238E27FC236}">
                      <a16:creationId xmlns:a16="http://schemas.microsoft.com/office/drawing/2014/main" id="{F9F347D1-38C5-481D-8063-43737DA696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4245434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72" name="Freeform 201">
                  <a:extLst>
                    <a:ext uri="{FF2B5EF4-FFF2-40B4-BE49-F238E27FC236}">
                      <a16:creationId xmlns:a16="http://schemas.microsoft.com/office/drawing/2014/main" id="{BCABCE61-2799-40FC-8C9B-7360385804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5258260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6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73" name="Freeform 202">
                  <a:extLst>
                    <a:ext uri="{FF2B5EF4-FFF2-40B4-BE49-F238E27FC236}">
                      <a16:creationId xmlns:a16="http://schemas.microsoft.com/office/drawing/2014/main" id="{E015A29F-9364-4F6E-95F1-08805D1821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525826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74" name="Freeform 203">
                  <a:extLst>
                    <a:ext uri="{FF2B5EF4-FFF2-40B4-BE49-F238E27FC236}">
                      <a16:creationId xmlns:a16="http://schemas.microsoft.com/office/drawing/2014/main" id="{5598978A-0213-4B45-BD24-840A71E7D6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525826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75" name="Freeform 204">
                  <a:extLst>
                    <a:ext uri="{FF2B5EF4-FFF2-40B4-BE49-F238E27FC236}">
                      <a16:creationId xmlns:a16="http://schemas.microsoft.com/office/drawing/2014/main" id="{F9F02001-499C-45C1-89B4-ED01A33D52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5258260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76" name="Freeform 205">
                  <a:extLst>
                    <a:ext uri="{FF2B5EF4-FFF2-40B4-BE49-F238E27FC236}">
                      <a16:creationId xmlns:a16="http://schemas.microsoft.com/office/drawing/2014/main" id="{A435F6C6-3B98-4C5D-A23D-A970CC9B35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6271085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5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5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5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199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77" name="Freeform 206">
                  <a:extLst>
                    <a:ext uri="{FF2B5EF4-FFF2-40B4-BE49-F238E27FC236}">
                      <a16:creationId xmlns:a16="http://schemas.microsoft.com/office/drawing/2014/main" id="{903A0529-C1F5-4C0B-8226-C132EF53F4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6271085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78" name="Freeform 207">
                  <a:extLst>
                    <a:ext uri="{FF2B5EF4-FFF2-40B4-BE49-F238E27FC236}">
                      <a16:creationId xmlns:a16="http://schemas.microsoft.com/office/drawing/2014/main" id="{82E88619-513C-491B-A172-A21A3480D8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6271085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79" name="Freeform 208">
                  <a:extLst>
                    <a:ext uri="{FF2B5EF4-FFF2-40B4-BE49-F238E27FC236}">
                      <a16:creationId xmlns:a16="http://schemas.microsoft.com/office/drawing/2014/main" id="{2639B178-B952-428F-A5F4-3D263A8AB3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6271085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80" name="Freeform 209">
                  <a:extLst>
                    <a:ext uri="{FF2B5EF4-FFF2-40B4-BE49-F238E27FC236}">
                      <a16:creationId xmlns:a16="http://schemas.microsoft.com/office/drawing/2014/main" id="{C27E3278-4D9E-4BD0-81BC-201A101F42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7283910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5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5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5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199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81" name="Freeform 210">
                  <a:extLst>
                    <a:ext uri="{FF2B5EF4-FFF2-40B4-BE49-F238E27FC236}">
                      <a16:creationId xmlns:a16="http://schemas.microsoft.com/office/drawing/2014/main" id="{82EBC53E-19B6-49B4-9204-BA0BA42524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728391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82" name="Freeform 211">
                  <a:extLst>
                    <a:ext uri="{FF2B5EF4-FFF2-40B4-BE49-F238E27FC236}">
                      <a16:creationId xmlns:a16="http://schemas.microsoft.com/office/drawing/2014/main" id="{814702E1-4631-4971-A145-98DAF6D42B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728391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83" name="Freeform 212">
                  <a:extLst>
                    <a:ext uri="{FF2B5EF4-FFF2-40B4-BE49-F238E27FC236}">
                      <a16:creationId xmlns:a16="http://schemas.microsoft.com/office/drawing/2014/main" id="{B18F0ED4-8328-4B6D-B492-06827E8D5C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7283910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84" name="Freeform 213">
                  <a:extLst>
                    <a:ext uri="{FF2B5EF4-FFF2-40B4-BE49-F238E27FC236}">
                      <a16:creationId xmlns:a16="http://schemas.microsoft.com/office/drawing/2014/main" id="{650537D5-3D84-464F-B485-327A70DF45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8296735"/>
                  <a:ext cx="746125" cy="746125"/>
                </a:xfrm>
                <a:custGeom>
                  <a:avLst/>
                  <a:gdLst>
                    <a:gd name="T0" fmla="*/ 141 w 246"/>
                    <a:gd name="T1" fmla="*/ 246 h 246"/>
                    <a:gd name="T2" fmla="*/ 105 w 246"/>
                    <a:gd name="T3" fmla="*/ 246 h 246"/>
                    <a:gd name="T4" fmla="*/ 0 w 246"/>
                    <a:gd name="T5" fmla="*/ 141 h 246"/>
                    <a:gd name="T6" fmla="*/ 0 w 246"/>
                    <a:gd name="T7" fmla="*/ 105 h 246"/>
                    <a:gd name="T8" fmla="*/ 105 w 246"/>
                    <a:gd name="T9" fmla="*/ 0 h 246"/>
                    <a:gd name="T10" fmla="*/ 141 w 246"/>
                    <a:gd name="T11" fmla="*/ 0 h 246"/>
                    <a:gd name="T12" fmla="*/ 246 w 246"/>
                    <a:gd name="T13" fmla="*/ 105 h 246"/>
                    <a:gd name="T14" fmla="*/ 246 w 246"/>
                    <a:gd name="T15" fmla="*/ 141 h 246"/>
                    <a:gd name="T16" fmla="*/ 141 w 246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6">
                      <a:moveTo>
                        <a:pt x="141" y="246"/>
                      </a:moveTo>
                      <a:cubicBezTo>
                        <a:pt x="105" y="246"/>
                        <a:pt x="105" y="246"/>
                        <a:pt x="105" y="246"/>
                      </a:cubicBezTo>
                      <a:cubicBezTo>
                        <a:pt x="47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5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199"/>
                        <a:pt x="199" y="246"/>
                        <a:pt x="141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85" name="Freeform 214">
                  <a:extLst>
                    <a:ext uri="{FF2B5EF4-FFF2-40B4-BE49-F238E27FC236}">
                      <a16:creationId xmlns:a16="http://schemas.microsoft.com/office/drawing/2014/main" id="{B6630E48-3D65-4321-9CE8-CB587E9190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8296735"/>
                  <a:ext cx="749300" cy="746125"/>
                </a:xfrm>
                <a:custGeom>
                  <a:avLst/>
                  <a:gdLst>
                    <a:gd name="T0" fmla="*/ 141 w 247"/>
                    <a:gd name="T1" fmla="*/ 246 h 246"/>
                    <a:gd name="T2" fmla="*/ 105 w 247"/>
                    <a:gd name="T3" fmla="*/ 246 h 246"/>
                    <a:gd name="T4" fmla="*/ 0 w 247"/>
                    <a:gd name="T5" fmla="*/ 141 h 246"/>
                    <a:gd name="T6" fmla="*/ 0 w 247"/>
                    <a:gd name="T7" fmla="*/ 105 h 246"/>
                    <a:gd name="T8" fmla="*/ 105 w 247"/>
                    <a:gd name="T9" fmla="*/ 0 h 246"/>
                    <a:gd name="T10" fmla="*/ 141 w 247"/>
                    <a:gd name="T11" fmla="*/ 0 h 246"/>
                    <a:gd name="T12" fmla="*/ 247 w 247"/>
                    <a:gd name="T13" fmla="*/ 105 h 246"/>
                    <a:gd name="T14" fmla="*/ 247 w 247"/>
                    <a:gd name="T15" fmla="*/ 141 h 246"/>
                    <a:gd name="T16" fmla="*/ 141 w 247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6">
                      <a:moveTo>
                        <a:pt x="141" y="246"/>
                      </a:moveTo>
                      <a:cubicBezTo>
                        <a:pt x="105" y="246"/>
                        <a:pt x="105" y="246"/>
                        <a:pt x="105" y="246"/>
                      </a:cubicBezTo>
                      <a:cubicBezTo>
                        <a:pt x="47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199" y="246"/>
                        <a:pt x="141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86" name="Freeform 215">
                  <a:extLst>
                    <a:ext uri="{FF2B5EF4-FFF2-40B4-BE49-F238E27FC236}">
                      <a16:creationId xmlns:a16="http://schemas.microsoft.com/office/drawing/2014/main" id="{D8608719-F040-4625-B7C9-C53DB7EFCC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8296735"/>
                  <a:ext cx="749300" cy="746125"/>
                </a:xfrm>
                <a:custGeom>
                  <a:avLst/>
                  <a:gdLst>
                    <a:gd name="T0" fmla="*/ 141 w 247"/>
                    <a:gd name="T1" fmla="*/ 246 h 246"/>
                    <a:gd name="T2" fmla="*/ 106 w 247"/>
                    <a:gd name="T3" fmla="*/ 246 h 246"/>
                    <a:gd name="T4" fmla="*/ 0 w 247"/>
                    <a:gd name="T5" fmla="*/ 141 h 246"/>
                    <a:gd name="T6" fmla="*/ 0 w 247"/>
                    <a:gd name="T7" fmla="*/ 105 h 246"/>
                    <a:gd name="T8" fmla="*/ 106 w 247"/>
                    <a:gd name="T9" fmla="*/ 0 h 246"/>
                    <a:gd name="T10" fmla="*/ 141 w 247"/>
                    <a:gd name="T11" fmla="*/ 0 h 246"/>
                    <a:gd name="T12" fmla="*/ 247 w 247"/>
                    <a:gd name="T13" fmla="*/ 105 h 246"/>
                    <a:gd name="T14" fmla="*/ 247 w 247"/>
                    <a:gd name="T15" fmla="*/ 141 h 246"/>
                    <a:gd name="T16" fmla="*/ 141 w 247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6">
                      <a:moveTo>
                        <a:pt x="141" y="246"/>
                      </a:moveTo>
                      <a:cubicBezTo>
                        <a:pt x="106" y="246"/>
                        <a:pt x="106" y="246"/>
                        <a:pt x="106" y="246"/>
                      </a:cubicBezTo>
                      <a:cubicBezTo>
                        <a:pt x="47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6"/>
                        <a:pt x="141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87" name="Freeform 216">
                  <a:extLst>
                    <a:ext uri="{FF2B5EF4-FFF2-40B4-BE49-F238E27FC236}">
                      <a16:creationId xmlns:a16="http://schemas.microsoft.com/office/drawing/2014/main" id="{F350ADEF-6B13-47F3-A68E-1B1694E3E4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8296735"/>
                  <a:ext cx="749300" cy="746125"/>
                </a:xfrm>
                <a:custGeom>
                  <a:avLst/>
                  <a:gdLst>
                    <a:gd name="T0" fmla="*/ 142 w 247"/>
                    <a:gd name="T1" fmla="*/ 246 h 246"/>
                    <a:gd name="T2" fmla="*/ 106 w 247"/>
                    <a:gd name="T3" fmla="*/ 246 h 246"/>
                    <a:gd name="T4" fmla="*/ 0 w 247"/>
                    <a:gd name="T5" fmla="*/ 141 h 246"/>
                    <a:gd name="T6" fmla="*/ 0 w 247"/>
                    <a:gd name="T7" fmla="*/ 105 h 246"/>
                    <a:gd name="T8" fmla="*/ 106 w 247"/>
                    <a:gd name="T9" fmla="*/ 0 h 246"/>
                    <a:gd name="T10" fmla="*/ 142 w 247"/>
                    <a:gd name="T11" fmla="*/ 0 h 246"/>
                    <a:gd name="T12" fmla="*/ 247 w 247"/>
                    <a:gd name="T13" fmla="*/ 105 h 246"/>
                    <a:gd name="T14" fmla="*/ 247 w 247"/>
                    <a:gd name="T15" fmla="*/ 141 h 246"/>
                    <a:gd name="T16" fmla="*/ 142 w 247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6">
                      <a:moveTo>
                        <a:pt x="142" y="246"/>
                      </a:moveTo>
                      <a:cubicBezTo>
                        <a:pt x="106" y="246"/>
                        <a:pt x="106" y="246"/>
                        <a:pt x="106" y="246"/>
                      </a:cubicBezTo>
                      <a:cubicBezTo>
                        <a:pt x="48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6"/>
                        <a:pt x="142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88" name="Freeform 217">
                  <a:extLst>
                    <a:ext uri="{FF2B5EF4-FFF2-40B4-BE49-F238E27FC236}">
                      <a16:creationId xmlns:a16="http://schemas.microsoft.com/office/drawing/2014/main" id="{45FAC927-3D98-42F3-9989-FCD32D9EB7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9309560"/>
                  <a:ext cx="746125" cy="746125"/>
                </a:xfrm>
                <a:custGeom>
                  <a:avLst/>
                  <a:gdLst>
                    <a:gd name="T0" fmla="*/ 141 w 246"/>
                    <a:gd name="T1" fmla="*/ 246 h 246"/>
                    <a:gd name="T2" fmla="*/ 105 w 246"/>
                    <a:gd name="T3" fmla="*/ 246 h 246"/>
                    <a:gd name="T4" fmla="*/ 0 w 246"/>
                    <a:gd name="T5" fmla="*/ 141 h 246"/>
                    <a:gd name="T6" fmla="*/ 0 w 246"/>
                    <a:gd name="T7" fmla="*/ 105 h 246"/>
                    <a:gd name="T8" fmla="*/ 105 w 246"/>
                    <a:gd name="T9" fmla="*/ 0 h 246"/>
                    <a:gd name="T10" fmla="*/ 141 w 246"/>
                    <a:gd name="T11" fmla="*/ 0 h 246"/>
                    <a:gd name="T12" fmla="*/ 246 w 246"/>
                    <a:gd name="T13" fmla="*/ 105 h 246"/>
                    <a:gd name="T14" fmla="*/ 246 w 246"/>
                    <a:gd name="T15" fmla="*/ 141 h 246"/>
                    <a:gd name="T16" fmla="*/ 141 w 246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6">
                      <a:moveTo>
                        <a:pt x="141" y="246"/>
                      </a:moveTo>
                      <a:cubicBezTo>
                        <a:pt x="105" y="246"/>
                        <a:pt x="105" y="246"/>
                        <a:pt x="105" y="246"/>
                      </a:cubicBezTo>
                      <a:cubicBezTo>
                        <a:pt x="47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5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199"/>
                        <a:pt x="199" y="246"/>
                        <a:pt x="141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89" name="Freeform 218">
                  <a:extLst>
                    <a:ext uri="{FF2B5EF4-FFF2-40B4-BE49-F238E27FC236}">
                      <a16:creationId xmlns:a16="http://schemas.microsoft.com/office/drawing/2014/main" id="{92127709-B08B-43C4-94BB-019FEFA663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9309560"/>
                  <a:ext cx="749300" cy="746125"/>
                </a:xfrm>
                <a:custGeom>
                  <a:avLst/>
                  <a:gdLst>
                    <a:gd name="T0" fmla="*/ 141 w 247"/>
                    <a:gd name="T1" fmla="*/ 246 h 246"/>
                    <a:gd name="T2" fmla="*/ 105 w 247"/>
                    <a:gd name="T3" fmla="*/ 246 h 246"/>
                    <a:gd name="T4" fmla="*/ 0 w 247"/>
                    <a:gd name="T5" fmla="*/ 141 h 246"/>
                    <a:gd name="T6" fmla="*/ 0 w 247"/>
                    <a:gd name="T7" fmla="*/ 105 h 246"/>
                    <a:gd name="T8" fmla="*/ 105 w 247"/>
                    <a:gd name="T9" fmla="*/ 0 h 246"/>
                    <a:gd name="T10" fmla="*/ 141 w 247"/>
                    <a:gd name="T11" fmla="*/ 0 h 246"/>
                    <a:gd name="T12" fmla="*/ 247 w 247"/>
                    <a:gd name="T13" fmla="*/ 105 h 246"/>
                    <a:gd name="T14" fmla="*/ 247 w 247"/>
                    <a:gd name="T15" fmla="*/ 141 h 246"/>
                    <a:gd name="T16" fmla="*/ 141 w 247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6">
                      <a:moveTo>
                        <a:pt x="141" y="246"/>
                      </a:moveTo>
                      <a:cubicBezTo>
                        <a:pt x="105" y="246"/>
                        <a:pt x="105" y="246"/>
                        <a:pt x="105" y="246"/>
                      </a:cubicBezTo>
                      <a:cubicBezTo>
                        <a:pt x="47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199" y="246"/>
                        <a:pt x="141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90" name="Freeform 219">
                  <a:extLst>
                    <a:ext uri="{FF2B5EF4-FFF2-40B4-BE49-F238E27FC236}">
                      <a16:creationId xmlns:a16="http://schemas.microsoft.com/office/drawing/2014/main" id="{16DB4545-40CC-43AD-A037-B99E16CA72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9309560"/>
                  <a:ext cx="749300" cy="746125"/>
                </a:xfrm>
                <a:custGeom>
                  <a:avLst/>
                  <a:gdLst>
                    <a:gd name="T0" fmla="*/ 141 w 247"/>
                    <a:gd name="T1" fmla="*/ 246 h 246"/>
                    <a:gd name="T2" fmla="*/ 106 w 247"/>
                    <a:gd name="T3" fmla="*/ 246 h 246"/>
                    <a:gd name="T4" fmla="*/ 0 w 247"/>
                    <a:gd name="T5" fmla="*/ 141 h 246"/>
                    <a:gd name="T6" fmla="*/ 0 w 247"/>
                    <a:gd name="T7" fmla="*/ 105 h 246"/>
                    <a:gd name="T8" fmla="*/ 106 w 247"/>
                    <a:gd name="T9" fmla="*/ 0 h 246"/>
                    <a:gd name="T10" fmla="*/ 141 w 247"/>
                    <a:gd name="T11" fmla="*/ 0 h 246"/>
                    <a:gd name="T12" fmla="*/ 247 w 247"/>
                    <a:gd name="T13" fmla="*/ 105 h 246"/>
                    <a:gd name="T14" fmla="*/ 247 w 247"/>
                    <a:gd name="T15" fmla="*/ 141 h 246"/>
                    <a:gd name="T16" fmla="*/ 141 w 247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6">
                      <a:moveTo>
                        <a:pt x="141" y="246"/>
                      </a:moveTo>
                      <a:cubicBezTo>
                        <a:pt x="106" y="246"/>
                        <a:pt x="106" y="246"/>
                        <a:pt x="106" y="246"/>
                      </a:cubicBezTo>
                      <a:cubicBezTo>
                        <a:pt x="47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6"/>
                        <a:pt x="141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91" name="Freeform 220">
                  <a:extLst>
                    <a:ext uri="{FF2B5EF4-FFF2-40B4-BE49-F238E27FC236}">
                      <a16:creationId xmlns:a16="http://schemas.microsoft.com/office/drawing/2014/main" id="{09AEA1BB-63BC-409F-B2E0-A88ECB9FD4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9309560"/>
                  <a:ext cx="749300" cy="746125"/>
                </a:xfrm>
                <a:custGeom>
                  <a:avLst/>
                  <a:gdLst>
                    <a:gd name="T0" fmla="*/ 142 w 247"/>
                    <a:gd name="T1" fmla="*/ 246 h 246"/>
                    <a:gd name="T2" fmla="*/ 106 w 247"/>
                    <a:gd name="T3" fmla="*/ 246 h 246"/>
                    <a:gd name="T4" fmla="*/ 0 w 247"/>
                    <a:gd name="T5" fmla="*/ 141 h 246"/>
                    <a:gd name="T6" fmla="*/ 0 w 247"/>
                    <a:gd name="T7" fmla="*/ 105 h 246"/>
                    <a:gd name="T8" fmla="*/ 106 w 247"/>
                    <a:gd name="T9" fmla="*/ 0 h 246"/>
                    <a:gd name="T10" fmla="*/ 142 w 247"/>
                    <a:gd name="T11" fmla="*/ 0 h 246"/>
                    <a:gd name="T12" fmla="*/ 247 w 247"/>
                    <a:gd name="T13" fmla="*/ 105 h 246"/>
                    <a:gd name="T14" fmla="*/ 247 w 247"/>
                    <a:gd name="T15" fmla="*/ 141 h 246"/>
                    <a:gd name="T16" fmla="*/ 142 w 247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6">
                      <a:moveTo>
                        <a:pt x="142" y="246"/>
                      </a:moveTo>
                      <a:cubicBezTo>
                        <a:pt x="106" y="246"/>
                        <a:pt x="106" y="246"/>
                        <a:pt x="106" y="246"/>
                      </a:cubicBezTo>
                      <a:cubicBezTo>
                        <a:pt x="48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6"/>
                        <a:pt x="142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92" name="Freeform 221">
                  <a:extLst>
                    <a:ext uri="{FF2B5EF4-FFF2-40B4-BE49-F238E27FC236}">
                      <a16:creationId xmlns:a16="http://schemas.microsoft.com/office/drawing/2014/main" id="{2E880B89-8568-4061-8FCF-FE4B8D5510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10319210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2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2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8"/>
                        <a:pt x="246" y="106"/>
                      </a:cubicBezTo>
                      <a:cubicBezTo>
                        <a:pt x="246" y="142"/>
                        <a:pt x="246" y="142"/>
                        <a:pt x="246" y="142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93" name="Freeform 222">
                  <a:extLst>
                    <a:ext uri="{FF2B5EF4-FFF2-40B4-BE49-F238E27FC236}">
                      <a16:creationId xmlns:a16="http://schemas.microsoft.com/office/drawing/2014/main" id="{10AD5D31-8D49-43C8-A4CB-985A7214B8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1031921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94" name="Freeform 223">
                  <a:extLst>
                    <a:ext uri="{FF2B5EF4-FFF2-40B4-BE49-F238E27FC236}">
                      <a16:creationId xmlns:a16="http://schemas.microsoft.com/office/drawing/2014/main" id="{2F465AF6-EB8C-4D6C-9478-AEADD1AF6D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1031921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95" name="Freeform 224">
                  <a:extLst>
                    <a:ext uri="{FF2B5EF4-FFF2-40B4-BE49-F238E27FC236}">
                      <a16:creationId xmlns:a16="http://schemas.microsoft.com/office/drawing/2014/main" id="{99C7DED4-A30C-47AD-AE66-CCBA1AA835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10319210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96" name="Freeform 225">
                  <a:extLst>
                    <a:ext uri="{FF2B5EF4-FFF2-40B4-BE49-F238E27FC236}">
                      <a16:creationId xmlns:a16="http://schemas.microsoft.com/office/drawing/2014/main" id="{85441396-AA7E-482E-A807-C2A3BC99E3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11332035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2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2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8"/>
                        <a:pt x="246" y="106"/>
                      </a:cubicBezTo>
                      <a:cubicBezTo>
                        <a:pt x="246" y="142"/>
                        <a:pt x="246" y="142"/>
                        <a:pt x="246" y="142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97" name="Freeform 226">
                  <a:extLst>
                    <a:ext uri="{FF2B5EF4-FFF2-40B4-BE49-F238E27FC236}">
                      <a16:creationId xmlns:a16="http://schemas.microsoft.com/office/drawing/2014/main" id="{6B3B43DF-EEDF-45F8-91AA-AE80B3888C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11332035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98" name="Freeform 227">
                  <a:extLst>
                    <a:ext uri="{FF2B5EF4-FFF2-40B4-BE49-F238E27FC236}">
                      <a16:creationId xmlns:a16="http://schemas.microsoft.com/office/drawing/2014/main" id="{E462C567-744A-4E18-8435-8D2F5E3A7C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11332035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99" name="Freeform 228">
                  <a:extLst>
                    <a:ext uri="{FF2B5EF4-FFF2-40B4-BE49-F238E27FC236}">
                      <a16:creationId xmlns:a16="http://schemas.microsoft.com/office/drawing/2014/main" id="{55EE352A-A9EE-4B22-8A71-8503B65CF2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11332035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0" name="Freeform 229">
                  <a:extLst>
                    <a:ext uri="{FF2B5EF4-FFF2-40B4-BE49-F238E27FC236}">
                      <a16:creationId xmlns:a16="http://schemas.microsoft.com/office/drawing/2014/main" id="{1EA207A4-4F9F-4615-9287-7D32E204B9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12344860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6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1" name="Freeform 230">
                  <a:extLst>
                    <a:ext uri="{FF2B5EF4-FFF2-40B4-BE49-F238E27FC236}">
                      <a16:creationId xmlns:a16="http://schemas.microsoft.com/office/drawing/2014/main" id="{CCEDE82F-256D-48B4-A9CB-AEFDA70852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1234486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2" name="Freeform 231">
                  <a:extLst>
                    <a:ext uri="{FF2B5EF4-FFF2-40B4-BE49-F238E27FC236}">
                      <a16:creationId xmlns:a16="http://schemas.microsoft.com/office/drawing/2014/main" id="{C9C212FD-5EDF-477F-BE6F-723FC8FF91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1234486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3" name="Freeform 232">
                  <a:extLst>
                    <a:ext uri="{FF2B5EF4-FFF2-40B4-BE49-F238E27FC236}">
                      <a16:creationId xmlns:a16="http://schemas.microsoft.com/office/drawing/2014/main" id="{F5E134B1-1EB5-43AB-8256-48CF019EDE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12344860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4" name="Freeform 233">
                  <a:extLst>
                    <a:ext uri="{FF2B5EF4-FFF2-40B4-BE49-F238E27FC236}">
                      <a16:creationId xmlns:a16="http://schemas.microsoft.com/office/drawing/2014/main" id="{A5E3DE85-F7C7-4493-8BB4-FEF7F7692D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13357685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6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5" name="Freeform 234">
                  <a:extLst>
                    <a:ext uri="{FF2B5EF4-FFF2-40B4-BE49-F238E27FC236}">
                      <a16:creationId xmlns:a16="http://schemas.microsoft.com/office/drawing/2014/main" id="{20F77FD5-17E2-4560-AC51-21B073BE54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13357685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6" name="Freeform 235">
                  <a:extLst>
                    <a:ext uri="{FF2B5EF4-FFF2-40B4-BE49-F238E27FC236}">
                      <a16:creationId xmlns:a16="http://schemas.microsoft.com/office/drawing/2014/main" id="{2F4AE75B-6AB0-4369-AD29-20B017D1BF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13357685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7" name="Freeform 236">
                  <a:extLst>
                    <a:ext uri="{FF2B5EF4-FFF2-40B4-BE49-F238E27FC236}">
                      <a16:creationId xmlns:a16="http://schemas.microsoft.com/office/drawing/2014/main" id="{7B473601-62AD-4D66-AC45-CC59E97137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13357685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8" name="Freeform 237">
                  <a:extLst>
                    <a:ext uri="{FF2B5EF4-FFF2-40B4-BE49-F238E27FC236}">
                      <a16:creationId xmlns:a16="http://schemas.microsoft.com/office/drawing/2014/main" id="{1A6C7889-2C27-45D1-BF40-013C28526A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14370510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6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9" name="Freeform 238">
                  <a:extLst>
                    <a:ext uri="{FF2B5EF4-FFF2-40B4-BE49-F238E27FC236}">
                      <a16:creationId xmlns:a16="http://schemas.microsoft.com/office/drawing/2014/main" id="{9D248673-EF01-468B-95EE-BB82E5399D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1437051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10" name="Freeform 239">
                  <a:extLst>
                    <a:ext uri="{FF2B5EF4-FFF2-40B4-BE49-F238E27FC236}">
                      <a16:creationId xmlns:a16="http://schemas.microsoft.com/office/drawing/2014/main" id="{63BB4BB8-121C-4060-BFBF-BBC473BFD7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1437051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11" name="Freeform 240">
                  <a:extLst>
                    <a:ext uri="{FF2B5EF4-FFF2-40B4-BE49-F238E27FC236}">
                      <a16:creationId xmlns:a16="http://schemas.microsoft.com/office/drawing/2014/main" id="{5991F237-4902-456F-85C1-2AA86FDDF4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14370510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12" name="Freeform 241">
                  <a:extLst>
                    <a:ext uri="{FF2B5EF4-FFF2-40B4-BE49-F238E27FC236}">
                      <a16:creationId xmlns:a16="http://schemas.microsoft.com/office/drawing/2014/main" id="{15D8EC6E-B166-4BD2-8935-5D637039A3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15383335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5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5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5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199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13" name="Freeform 242">
                  <a:extLst>
                    <a:ext uri="{FF2B5EF4-FFF2-40B4-BE49-F238E27FC236}">
                      <a16:creationId xmlns:a16="http://schemas.microsoft.com/office/drawing/2014/main" id="{88F4E7E9-4321-4F4A-8D68-AF94B227EF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15383335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14" name="Freeform 243">
                  <a:extLst>
                    <a:ext uri="{FF2B5EF4-FFF2-40B4-BE49-F238E27FC236}">
                      <a16:creationId xmlns:a16="http://schemas.microsoft.com/office/drawing/2014/main" id="{CDC78CBE-1D72-4A18-BA51-9AFDD0C67F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15383335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15" name="Freeform 244">
                  <a:extLst>
                    <a:ext uri="{FF2B5EF4-FFF2-40B4-BE49-F238E27FC236}">
                      <a16:creationId xmlns:a16="http://schemas.microsoft.com/office/drawing/2014/main" id="{5ABA5836-A6B3-460A-BDFB-0F7463220A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15383335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8494D18-5C92-4913-9828-B5721B88700F}"/>
                </a:ext>
              </a:extLst>
            </p:cNvPr>
            <p:cNvGrpSpPr/>
            <p:nvPr/>
          </p:nvGrpSpPr>
          <p:grpSpPr>
            <a:xfrm>
              <a:off x="6378636" y="3188042"/>
              <a:ext cx="391696" cy="1052883"/>
              <a:chOff x="-4999037" y="-1195388"/>
              <a:chExt cx="3362324" cy="9037956"/>
            </a:xfrm>
          </p:grpSpPr>
          <p:sp>
            <p:nvSpPr>
              <p:cNvPr id="100" name="Freeform 54">
                <a:extLst>
                  <a:ext uri="{FF2B5EF4-FFF2-40B4-BE49-F238E27FC236}">
                    <a16:creationId xmlns:a16="http://schemas.microsoft.com/office/drawing/2014/main" id="{C5496375-7A07-4B1A-899E-688B9D09E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999037" y="-1195388"/>
                <a:ext cx="3362324" cy="9020175"/>
              </a:xfrm>
              <a:custGeom>
                <a:avLst/>
                <a:gdLst>
                  <a:gd name="T0" fmla="*/ 2118 w 2118"/>
                  <a:gd name="T1" fmla="*/ 5682 h 5682"/>
                  <a:gd name="T2" fmla="*/ 0 w 2118"/>
                  <a:gd name="T3" fmla="*/ 5682 h 5682"/>
                  <a:gd name="T4" fmla="*/ 0 w 2118"/>
                  <a:gd name="T5" fmla="*/ 325 h 5682"/>
                  <a:gd name="T6" fmla="*/ 2118 w 2118"/>
                  <a:gd name="T7" fmla="*/ 0 h 5682"/>
                  <a:gd name="T8" fmla="*/ 2118 w 2118"/>
                  <a:gd name="T9" fmla="*/ 5682 h 5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8" h="5682">
                    <a:moveTo>
                      <a:pt x="2118" y="5682"/>
                    </a:moveTo>
                    <a:lnTo>
                      <a:pt x="0" y="5682"/>
                    </a:lnTo>
                    <a:lnTo>
                      <a:pt x="0" y="325"/>
                    </a:lnTo>
                    <a:lnTo>
                      <a:pt x="2118" y="0"/>
                    </a:lnTo>
                    <a:lnTo>
                      <a:pt x="2118" y="568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5">
                <a:extLst>
                  <a:ext uri="{FF2B5EF4-FFF2-40B4-BE49-F238E27FC236}">
                    <a16:creationId xmlns:a16="http://schemas.microsoft.com/office/drawing/2014/main" id="{CF20BB16-4609-4E35-8594-1A356631A1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-471488"/>
                <a:ext cx="2857500" cy="3095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6">
                <a:extLst>
                  <a:ext uri="{FF2B5EF4-FFF2-40B4-BE49-F238E27FC236}">
                    <a16:creationId xmlns:a16="http://schemas.microsoft.com/office/drawing/2014/main" id="{5CB57574-A524-4F2B-9779-F9A2C3684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82550"/>
                <a:ext cx="2857500" cy="3111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57">
                <a:extLst>
                  <a:ext uri="{FF2B5EF4-FFF2-40B4-BE49-F238E27FC236}">
                    <a16:creationId xmlns:a16="http://schemas.microsoft.com/office/drawing/2014/main" id="{51165FDC-1BE6-4180-9F1B-C3E2E80C6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639763"/>
                <a:ext cx="2857500" cy="3095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58">
                <a:extLst>
                  <a:ext uri="{FF2B5EF4-FFF2-40B4-BE49-F238E27FC236}">
                    <a16:creationId xmlns:a16="http://schemas.microsoft.com/office/drawing/2014/main" id="{72AB77A2-A241-43BD-A5D2-9B854BCF3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1195388"/>
                <a:ext cx="2857500" cy="3095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59">
                <a:extLst>
                  <a:ext uri="{FF2B5EF4-FFF2-40B4-BE49-F238E27FC236}">
                    <a16:creationId xmlns:a16="http://schemas.microsoft.com/office/drawing/2014/main" id="{85AE3992-056D-4789-B002-8B6C3907F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1751013"/>
                <a:ext cx="2857500" cy="3095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60">
                <a:extLst>
                  <a:ext uri="{FF2B5EF4-FFF2-40B4-BE49-F238E27FC236}">
                    <a16:creationId xmlns:a16="http://schemas.microsoft.com/office/drawing/2014/main" id="{26F642F7-82C3-4CEB-A474-163669DD6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2306638"/>
                <a:ext cx="2857500" cy="3095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61">
                <a:extLst>
                  <a:ext uri="{FF2B5EF4-FFF2-40B4-BE49-F238E27FC236}">
                    <a16:creationId xmlns:a16="http://schemas.microsoft.com/office/drawing/2014/main" id="{D1EEDCD2-73E6-48D3-B5A5-ABBC929217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2862263"/>
                <a:ext cx="2857500" cy="3095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62">
                <a:extLst>
                  <a:ext uri="{FF2B5EF4-FFF2-40B4-BE49-F238E27FC236}">
                    <a16:creationId xmlns:a16="http://schemas.microsoft.com/office/drawing/2014/main" id="{B4CE30D4-FC86-4004-8E43-2DEF4E66E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3417888"/>
                <a:ext cx="2857500" cy="3111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63">
                <a:extLst>
                  <a:ext uri="{FF2B5EF4-FFF2-40B4-BE49-F238E27FC236}">
                    <a16:creationId xmlns:a16="http://schemas.microsoft.com/office/drawing/2014/main" id="{EA7A0D0E-6DBB-4E14-90D3-64EE75E39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3973513"/>
                <a:ext cx="2857500" cy="3095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64">
                <a:extLst>
                  <a:ext uri="{FF2B5EF4-FFF2-40B4-BE49-F238E27FC236}">
                    <a16:creationId xmlns:a16="http://schemas.microsoft.com/office/drawing/2014/main" id="{48CE27B1-9925-4AC9-ACA5-81B061527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4529138"/>
                <a:ext cx="2857500" cy="3111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65">
                <a:extLst>
                  <a:ext uri="{FF2B5EF4-FFF2-40B4-BE49-F238E27FC236}">
                    <a16:creationId xmlns:a16="http://schemas.microsoft.com/office/drawing/2014/main" id="{891291A8-7D7D-4C16-AF90-0E74BA9D2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5084763"/>
                <a:ext cx="2857500" cy="3095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66">
                <a:extLst>
                  <a:ext uri="{FF2B5EF4-FFF2-40B4-BE49-F238E27FC236}">
                    <a16:creationId xmlns:a16="http://schemas.microsoft.com/office/drawing/2014/main" id="{31013B5B-69CC-4A04-94EB-2A1875A30E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5640388"/>
                <a:ext cx="2857500" cy="3111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67">
                <a:extLst>
                  <a:ext uri="{FF2B5EF4-FFF2-40B4-BE49-F238E27FC236}">
                    <a16:creationId xmlns:a16="http://schemas.microsoft.com/office/drawing/2014/main" id="{54598883-38C6-4B45-BD19-62CC80CAC4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6196013"/>
                <a:ext cx="2857500" cy="3111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68">
                <a:extLst>
                  <a:ext uri="{FF2B5EF4-FFF2-40B4-BE49-F238E27FC236}">
                    <a16:creationId xmlns:a16="http://schemas.microsoft.com/office/drawing/2014/main" id="{17ED5270-D871-4370-B542-DDA23EE60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132263" y="6717030"/>
                <a:ext cx="1628775" cy="11255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0A0397BC-B594-4181-8392-576D0F7532B1}"/>
                </a:ext>
              </a:extLst>
            </p:cNvPr>
            <p:cNvGrpSpPr/>
            <p:nvPr/>
          </p:nvGrpSpPr>
          <p:grpSpPr>
            <a:xfrm flipH="1">
              <a:off x="7546682" y="2961093"/>
              <a:ext cx="270323" cy="1280154"/>
              <a:chOff x="-12871593" y="-6371766"/>
              <a:chExt cx="4894262" cy="23177501"/>
            </a:xfrm>
          </p:grpSpPr>
          <p:sp>
            <p:nvSpPr>
              <p:cNvPr id="320" name="Freeform 174">
                <a:extLst>
                  <a:ext uri="{FF2B5EF4-FFF2-40B4-BE49-F238E27FC236}">
                    <a16:creationId xmlns:a16="http://schemas.microsoft.com/office/drawing/2014/main" id="{B5F18F8B-E87C-4360-B2E2-3EABB4D2B4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871593" y="-6371766"/>
                <a:ext cx="4894262" cy="23177501"/>
              </a:xfrm>
              <a:custGeom>
                <a:avLst/>
                <a:gdLst>
                  <a:gd name="T0" fmla="*/ 1438 w 1612"/>
                  <a:gd name="T1" fmla="*/ 2214 h 7643"/>
                  <a:gd name="T2" fmla="*/ 1325 w 1612"/>
                  <a:gd name="T3" fmla="*/ 2214 h 7643"/>
                  <a:gd name="T4" fmla="*/ 1325 w 1612"/>
                  <a:gd name="T5" fmla="*/ 239 h 7643"/>
                  <a:gd name="T6" fmla="*/ 1086 w 1612"/>
                  <a:gd name="T7" fmla="*/ 0 h 7643"/>
                  <a:gd name="T8" fmla="*/ 553 w 1612"/>
                  <a:gd name="T9" fmla="*/ 0 h 7643"/>
                  <a:gd name="T10" fmla="*/ 314 w 1612"/>
                  <a:gd name="T11" fmla="*/ 239 h 7643"/>
                  <a:gd name="T12" fmla="*/ 314 w 1612"/>
                  <a:gd name="T13" fmla="*/ 2214 h 7643"/>
                  <a:gd name="T14" fmla="*/ 173 w 1612"/>
                  <a:gd name="T15" fmla="*/ 2214 h 7643"/>
                  <a:gd name="T16" fmla="*/ 0 w 1612"/>
                  <a:gd name="T17" fmla="*/ 2387 h 7643"/>
                  <a:gd name="T18" fmla="*/ 0 w 1612"/>
                  <a:gd name="T19" fmla="*/ 7470 h 7643"/>
                  <a:gd name="T20" fmla="*/ 173 w 1612"/>
                  <a:gd name="T21" fmla="*/ 7643 h 7643"/>
                  <a:gd name="T22" fmla="*/ 1438 w 1612"/>
                  <a:gd name="T23" fmla="*/ 7643 h 7643"/>
                  <a:gd name="T24" fmla="*/ 1612 w 1612"/>
                  <a:gd name="T25" fmla="*/ 7470 h 7643"/>
                  <a:gd name="T26" fmla="*/ 1612 w 1612"/>
                  <a:gd name="T27" fmla="*/ 2387 h 7643"/>
                  <a:gd name="T28" fmla="*/ 1438 w 1612"/>
                  <a:gd name="T29" fmla="*/ 2214 h 7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12" h="7643">
                    <a:moveTo>
                      <a:pt x="1438" y="2214"/>
                    </a:moveTo>
                    <a:cubicBezTo>
                      <a:pt x="1325" y="2214"/>
                      <a:pt x="1325" y="2214"/>
                      <a:pt x="1325" y="2214"/>
                    </a:cubicBezTo>
                    <a:cubicBezTo>
                      <a:pt x="1325" y="239"/>
                      <a:pt x="1325" y="239"/>
                      <a:pt x="1325" y="239"/>
                    </a:cubicBezTo>
                    <a:cubicBezTo>
                      <a:pt x="1325" y="107"/>
                      <a:pt x="1218" y="0"/>
                      <a:pt x="1086" y="0"/>
                    </a:cubicBezTo>
                    <a:cubicBezTo>
                      <a:pt x="553" y="0"/>
                      <a:pt x="553" y="0"/>
                      <a:pt x="553" y="0"/>
                    </a:cubicBezTo>
                    <a:cubicBezTo>
                      <a:pt x="421" y="0"/>
                      <a:pt x="314" y="107"/>
                      <a:pt x="314" y="239"/>
                    </a:cubicBezTo>
                    <a:cubicBezTo>
                      <a:pt x="314" y="2214"/>
                      <a:pt x="314" y="2214"/>
                      <a:pt x="314" y="2214"/>
                    </a:cubicBezTo>
                    <a:cubicBezTo>
                      <a:pt x="173" y="2214"/>
                      <a:pt x="173" y="2214"/>
                      <a:pt x="173" y="2214"/>
                    </a:cubicBezTo>
                    <a:cubicBezTo>
                      <a:pt x="78" y="2214"/>
                      <a:pt x="0" y="2292"/>
                      <a:pt x="0" y="2387"/>
                    </a:cubicBezTo>
                    <a:cubicBezTo>
                      <a:pt x="0" y="7470"/>
                      <a:pt x="0" y="7470"/>
                      <a:pt x="0" y="7470"/>
                    </a:cubicBezTo>
                    <a:cubicBezTo>
                      <a:pt x="0" y="7565"/>
                      <a:pt x="78" y="7643"/>
                      <a:pt x="173" y="7643"/>
                    </a:cubicBezTo>
                    <a:cubicBezTo>
                      <a:pt x="1438" y="7643"/>
                      <a:pt x="1438" y="7643"/>
                      <a:pt x="1438" y="7643"/>
                    </a:cubicBezTo>
                    <a:cubicBezTo>
                      <a:pt x="1534" y="7643"/>
                      <a:pt x="1612" y="7565"/>
                      <a:pt x="1612" y="7470"/>
                    </a:cubicBezTo>
                    <a:cubicBezTo>
                      <a:pt x="1612" y="2387"/>
                      <a:pt x="1612" y="2387"/>
                      <a:pt x="1612" y="2387"/>
                    </a:cubicBezTo>
                    <a:cubicBezTo>
                      <a:pt x="1612" y="2292"/>
                      <a:pt x="1534" y="2214"/>
                      <a:pt x="1438" y="221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43C21EB0-D82E-42BC-A911-C7D280E3B44C}"/>
                  </a:ext>
                </a:extLst>
              </p:cNvPr>
              <p:cNvGrpSpPr/>
              <p:nvPr/>
            </p:nvGrpSpPr>
            <p:grpSpPr>
              <a:xfrm>
                <a:off x="-12406456" y="-5419266"/>
                <a:ext cx="3963988" cy="21551901"/>
                <a:chOff x="-12406456" y="-5419266"/>
                <a:chExt cx="3963988" cy="21551901"/>
              </a:xfrm>
              <a:solidFill>
                <a:schemeClr val="bg1"/>
              </a:solidFill>
            </p:grpSpPr>
            <p:sp>
              <p:nvSpPr>
                <p:cNvPr id="322" name="Freeform 175">
                  <a:extLst>
                    <a:ext uri="{FF2B5EF4-FFF2-40B4-BE49-F238E27FC236}">
                      <a16:creationId xmlns:a16="http://schemas.microsoft.com/office/drawing/2014/main" id="{A2B67960-7459-422B-8FDB-520CFBCD7F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1206959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2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2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8"/>
                        <a:pt x="246" y="106"/>
                      </a:cubicBezTo>
                      <a:cubicBezTo>
                        <a:pt x="246" y="142"/>
                        <a:pt x="246" y="142"/>
                        <a:pt x="246" y="142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23" name="Freeform 176">
                  <a:extLst>
                    <a:ext uri="{FF2B5EF4-FFF2-40B4-BE49-F238E27FC236}">
                      <a16:creationId xmlns:a16="http://schemas.microsoft.com/office/drawing/2014/main" id="{10298090-500A-4ABB-8202-D9AE63BC9A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1206959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24" name="Freeform 177">
                  <a:extLst>
                    <a:ext uri="{FF2B5EF4-FFF2-40B4-BE49-F238E27FC236}">
                      <a16:creationId xmlns:a16="http://schemas.microsoft.com/office/drawing/2014/main" id="{53392C0C-6FD9-418F-9B78-54177C97AC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1206959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25" name="Freeform 178">
                  <a:extLst>
                    <a:ext uri="{FF2B5EF4-FFF2-40B4-BE49-F238E27FC236}">
                      <a16:creationId xmlns:a16="http://schemas.microsoft.com/office/drawing/2014/main" id="{744BEA15-445E-4F53-B4F3-7013D96793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1206959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26" name="Freeform 179">
                  <a:extLst>
                    <a:ext uri="{FF2B5EF4-FFF2-40B4-BE49-F238E27FC236}">
                      <a16:creationId xmlns:a16="http://schemas.microsoft.com/office/drawing/2014/main" id="{541EB4CF-0C6D-4CC1-A32E-52645C877C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-612316"/>
                  <a:ext cx="749300" cy="747713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27" name="Freeform 180">
                  <a:extLst>
                    <a:ext uri="{FF2B5EF4-FFF2-40B4-BE49-F238E27FC236}">
                      <a16:creationId xmlns:a16="http://schemas.microsoft.com/office/drawing/2014/main" id="{6C63CA50-59E3-4154-BA89-AA255370D2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-612316"/>
                  <a:ext cx="749300" cy="747713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28" name="Freeform 181">
                  <a:extLst>
                    <a:ext uri="{FF2B5EF4-FFF2-40B4-BE49-F238E27FC236}">
                      <a16:creationId xmlns:a16="http://schemas.microsoft.com/office/drawing/2014/main" id="{4EFB0429-A139-4D51-83E1-2F18C0AD4B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-1814053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29" name="Freeform 182">
                  <a:extLst>
                    <a:ext uri="{FF2B5EF4-FFF2-40B4-BE49-F238E27FC236}">
                      <a16:creationId xmlns:a16="http://schemas.microsoft.com/office/drawing/2014/main" id="{57514068-DBCF-42B0-8E99-61A0FD2FB7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-1814053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30" name="Freeform 183">
                  <a:extLst>
                    <a:ext uri="{FF2B5EF4-FFF2-40B4-BE49-F238E27FC236}">
                      <a16:creationId xmlns:a16="http://schemas.microsoft.com/office/drawing/2014/main" id="{46786156-7702-48C0-8893-850950647D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-3014203"/>
                  <a:ext cx="749300" cy="746125"/>
                </a:xfrm>
                <a:custGeom>
                  <a:avLst/>
                  <a:gdLst>
                    <a:gd name="T0" fmla="*/ 141 w 247"/>
                    <a:gd name="T1" fmla="*/ 246 h 246"/>
                    <a:gd name="T2" fmla="*/ 105 w 247"/>
                    <a:gd name="T3" fmla="*/ 246 h 246"/>
                    <a:gd name="T4" fmla="*/ 0 w 247"/>
                    <a:gd name="T5" fmla="*/ 141 h 246"/>
                    <a:gd name="T6" fmla="*/ 0 w 247"/>
                    <a:gd name="T7" fmla="*/ 105 h 246"/>
                    <a:gd name="T8" fmla="*/ 105 w 247"/>
                    <a:gd name="T9" fmla="*/ 0 h 246"/>
                    <a:gd name="T10" fmla="*/ 141 w 247"/>
                    <a:gd name="T11" fmla="*/ 0 h 246"/>
                    <a:gd name="T12" fmla="*/ 247 w 247"/>
                    <a:gd name="T13" fmla="*/ 105 h 246"/>
                    <a:gd name="T14" fmla="*/ 247 w 247"/>
                    <a:gd name="T15" fmla="*/ 141 h 246"/>
                    <a:gd name="T16" fmla="*/ 141 w 247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6">
                      <a:moveTo>
                        <a:pt x="141" y="246"/>
                      </a:moveTo>
                      <a:cubicBezTo>
                        <a:pt x="105" y="246"/>
                        <a:pt x="105" y="246"/>
                        <a:pt x="105" y="246"/>
                      </a:cubicBezTo>
                      <a:cubicBezTo>
                        <a:pt x="47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199" y="246"/>
                        <a:pt x="141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31" name="Freeform 184">
                  <a:extLst>
                    <a:ext uri="{FF2B5EF4-FFF2-40B4-BE49-F238E27FC236}">
                      <a16:creationId xmlns:a16="http://schemas.microsoft.com/office/drawing/2014/main" id="{E5B8CC7C-8E7D-48CB-A443-E66469C137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-3014203"/>
                  <a:ext cx="749300" cy="746125"/>
                </a:xfrm>
                <a:custGeom>
                  <a:avLst/>
                  <a:gdLst>
                    <a:gd name="T0" fmla="*/ 141 w 247"/>
                    <a:gd name="T1" fmla="*/ 246 h 246"/>
                    <a:gd name="T2" fmla="*/ 106 w 247"/>
                    <a:gd name="T3" fmla="*/ 246 h 246"/>
                    <a:gd name="T4" fmla="*/ 0 w 247"/>
                    <a:gd name="T5" fmla="*/ 141 h 246"/>
                    <a:gd name="T6" fmla="*/ 0 w 247"/>
                    <a:gd name="T7" fmla="*/ 105 h 246"/>
                    <a:gd name="T8" fmla="*/ 106 w 247"/>
                    <a:gd name="T9" fmla="*/ 0 h 246"/>
                    <a:gd name="T10" fmla="*/ 141 w 247"/>
                    <a:gd name="T11" fmla="*/ 0 h 246"/>
                    <a:gd name="T12" fmla="*/ 247 w 247"/>
                    <a:gd name="T13" fmla="*/ 105 h 246"/>
                    <a:gd name="T14" fmla="*/ 247 w 247"/>
                    <a:gd name="T15" fmla="*/ 141 h 246"/>
                    <a:gd name="T16" fmla="*/ 141 w 247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6">
                      <a:moveTo>
                        <a:pt x="141" y="246"/>
                      </a:moveTo>
                      <a:cubicBezTo>
                        <a:pt x="106" y="246"/>
                        <a:pt x="106" y="246"/>
                        <a:pt x="106" y="246"/>
                      </a:cubicBezTo>
                      <a:cubicBezTo>
                        <a:pt x="47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6"/>
                        <a:pt x="141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32" name="Freeform 185">
                  <a:extLst>
                    <a:ext uri="{FF2B5EF4-FFF2-40B4-BE49-F238E27FC236}">
                      <a16:creationId xmlns:a16="http://schemas.microsoft.com/office/drawing/2014/main" id="{D53D2FAD-FB1E-43DF-8FCB-3D8306CB31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-4219116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33" name="Freeform 186">
                  <a:extLst>
                    <a:ext uri="{FF2B5EF4-FFF2-40B4-BE49-F238E27FC236}">
                      <a16:creationId xmlns:a16="http://schemas.microsoft.com/office/drawing/2014/main" id="{7BAF9371-891C-4E95-B2CF-026363632B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-4219116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34" name="Freeform 187">
                  <a:extLst>
                    <a:ext uri="{FF2B5EF4-FFF2-40B4-BE49-F238E27FC236}">
                      <a16:creationId xmlns:a16="http://schemas.microsoft.com/office/drawing/2014/main" id="{BA5852BC-C515-402B-ABF4-972FDF3C2F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-5419266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35" name="Freeform 188">
                  <a:extLst>
                    <a:ext uri="{FF2B5EF4-FFF2-40B4-BE49-F238E27FC236}">
                      <a16:creationId xmlns:a16="http://schemas.microsoft.com/office/drawing/2014/main" id="{F72BC946-CABC-4AB9-86F8-BC6AF8A4FA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-5419266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36" name="Freeform 189">
                  <a:extLst>
                    <a:ext uri="{FF2B5EF4-FFF2-40B4-BE49-F238E27FC236}">
                      <a16:creationId xmlns:a16="http://schemas.microsoft.com/office/drawing/2014/main" id="{CD2D6497-6895-45D6-954F-73F72AA020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2219784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2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2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8"/>
                        <a:pt x="246" y="106"/>
                      </a:cubicBezTo>
                      <a:cubicBezTo>
                        <a:pt x="246" y="142"/>
                        <a:pt x="246" y="142"/>
                        <a:pt x="246" y="142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37" name="Freeform 190">
                  <a:extLst>
                    <a:ext uri="{FF2B5EF4-FFF2-40B4-BE49-F238E27FC236}">
                      <a16:creationId xmlns:a16="http://schemas.microsoft.com/office/drawing/2014/main" id="{3D4DD545-DE0B-4F0D-99C6-E5DAD76A7D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2219784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38" name="Freeform 191">
                  <a:extLst>
                    <a:ext uri="{FF2B5EF4-FFF2-40B4-BE49-F238E27FC236}">
                      <a16:creationId xmlns:a16="http://schemas.microsoft.com/office/drawing/2014/main" id="{589E28FF-DE89-4757-BFE9-5BAC2433C4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2219784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39" name="Freeform 192">
                  <a:extLst>
                    <a:ext uri="{FF2B5EF4-FFF2-40B4-BE49-F238E27FC236}">
                      <a16:creationId xmlns:a16="http://schemas.microsoft.com/office/drawing/2014/main" id="{1B4F93D1-B444-4119-81BC-3B9C63CFCF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2219784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40" name="Freeform 193">
                  <a:extLst>
                    <a:ext uri="{FF2B5EF4-FFF2-40B4-BE49-F238E27FC236}">
                      <a16:creationId xmlns:a16="http://schemas.microsoft.com/office/drawing/2014/main" id="{FB63C8D7-451F-40F8-BB2B-C1B378ACAA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3232609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8"/>
                        <a:pt x="246" y="106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41" name="Freeform 194">
                  <a:extLst>
                    <a:ext uri="{FF2B5EF4-FFF2-40B4-BE49-F238E27FC236}">
                      <a16:creationId xmlns:a16="http://schemas.microsoft.com/office/drawing/2014/main" id="{0DE73E55-DB49-4219-A14A-10DA8D6462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3232609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8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42" name="Freeform 195">
                  <a:extLst>
                    <a:ext uri="{FF2B5EF4-FFF2-40B4-BE49-F238E27FC236}">
                      <a16:creationId xmlns:a16="http://schemas.microsoft.com/office/drawing/2014/main" id="{DC0CC1E9-BBC2-40F3-B206-FC8A691E02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3232609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43" name="Freeform 196">
                  <a:extLst>
                    <a:ext uri="{FF2B5EF4-FFF2-40B4-BE49-F238E27FC236}">
                      <a16:creationId xmlns:a16="http://schemas.microsoft.com/office/drawing/2014/main" id="{38EABBDB-52B5-48D2-8E0B-677AD8F379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3232609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44" name="Freeform 197">
                  <a:extLst>
                    <a:ext uri="{FF2B5EF4-FFF2-40B4-BE49-F238E27FC236}">
                      <a16:creationId xmlns:a16="http://schemas.microsoft.com/office/drawing/2014/main" id="{A50D6E1F-CBBA-4760-9A92-3C8E8F05E7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4245434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6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45" name="Freeform 198">
                  <a:extLst>
                    <a:ext uri="{FF2B5EF4-FFF2-40B4-BE49-F238E27FC236}">
                      <a16:creationId xmlns:a16="http://schemas.microsoft.com/office/drawing/2014/main" id="{B7EB441E-2959-4BD0-B7AA-957BA8ACE3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4245434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46" name="Freeform 199">
                  <a:extLst>
                    <a:ext uri="{FF2B5EF4-FFF2-40B4-BE49-F238E27FC236}">
                      <a16:creationId xmlns:a16="http://schemas.microsoft.com/office/drawing/2014/main" id="{23BEB183-298A-4235-97EC-6FFDEC155C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4245434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47" name="Freeform 200">
                  <a:extLst>
                    <a:ext uri="{FF2B5EF4-FFF2-40B4-BE49-F238E27FC236}">
                      <a16:creationId xmlns:a16="http://schemas.microsoft.com/office/drawing/2014/main" id="{DEBB13BD-0330-4B32-8746-EE678BAFB4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4245434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48" name="Freeform 201">
                  <a:extLst>
                    <a:ext uri="{FF2B5EF4-FFF2-40B4-BE49-F238E27FC236}">
                      <a16:creationId xmlns:a16="http://schemas.microsoft.com/office/drawing/2014/main" id="{2D3B5B07-3CB6-44BB-B2FF-252C7B3A7B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5258260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6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49" name="Freeform 202">
                  <a:extLst>
                    <a:ext uri="{FF2B5EF4-FFF2-40B4-BE49-F238E27FC236}">
                      <a16:creationId xmlns:a16="http://schemas.microsoft.com/office/drawing/2014/main" id="{31C50A38-C8AE-4EAF-9BA0-B6F45ACC47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525826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50" name="Freeform 203">
                  <a:extLst>
                    <a:ext uri="{FF2B5EF4-FFF2-40B4-BE49-F238E27FC236}">
                      <a16:creationId xmlns:a16="http://schemas.microsoft.com/office/drawing/2014/main" id="{7D31CA46-2933-4CBC-9DDD-458C92EB49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525826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51" name="Freeform 204">
                  <a:extLst>
                    <a:ext uri="{FF2B5EF4-FFF2-40B4-BE49-F238E27FC236}">
                      <a16:creationId xmlns:a16="http://schemas.microsoft.com/office/drawing/2014/main" id="{CCFB4F9F-333F-4D46-B5F2-D59E6B1844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5258260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52" name="Freeform 205">
                  <a:extLst>
                    <a:ext uri="{FF2B5EF4-FFF2-40B4-BE49-F238E27FC236}">
                      <a16:creationId xmlns:a16="http://schemas.microsoft.com/office/drawing/2014/main" id="{5DB83F28-EA64-4A64-95F1-FE73B3598F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6271085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5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5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5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199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53" name="Freeform 206">
                  <a:extLst>
                    <a:ext uri="{FF2B5EF4-FFF2-40B4-BE49-F238E27FC236}">
                      <a16:creationId xmlns:a16="http://schemas.microsoft.com/office/drawing/2014/main" id="{6D257798-86CA-4F6B-A794-E80506BEBB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6271085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54" name="Freeform 207">
                  <a:extLst>
                    <a:ext uri="{FF2B5EF4-FFF2-40B4-BE49-F238E27FC236}">
                      <a16:creationId xmlns:a16="http://schemas.microsoft.com/office/drawing/2014/main" id="{CA7E0D9B-6DB4-4D96-ADBA-EC9AE78067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6271085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55" name="Freeform 208">
                  <a:extLst>
                    <a:ext uri="{FF2B5EF4-FFF2-40B4-BE49-F238E27FC236}">
                      <a16:creationId xmlns:a16="http://schemas.microsoft.com/office/drawing/2014/main" id="{A311C827-2889-4537-80D1-00E91A63FA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6271085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56" name="Freeform 209">
                  <a:extLst>
                    <a:ext uri="{FF2B5EF4-FFF2-40B4-BE49-F238E27FC236}">
                      <a16:creationId xmlns:a16="http://schemas.microsoft.com/office/drawing/2014/main" id="{3BACE6EF-7265-4B72-9323-6517A5065C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7283910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5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5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5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199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57" name="Freeform 210">
                  <a:extLst>
                    <a:ext uri="{FF2B5EF4-FFF2-40B4-BE49-F238E27FC236}">
                      <a16:creationId xmlns:a16="http://schemas.microsoft.com/office/drawing/2014/main" id="{24F132D9-04B0-4ACE-8911-869D19BBA8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728391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58" name="Freeform 211">
                  <a:extLst>
                    <a:ext uri="{FF2B5EF4-FFF2-40B4-BE49-F238E27FC236}">
                      <a16:creationId xmlns:a16="http://schemas.microsoft.com/office/drawing/2014/main" id="{F63711A9-24D8-4DDD-BC14-84C77B5299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728391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59" name="Freeform 212">
                  <a:extLst>
                    <a:ext uri="{FF2B5EF4-FFF2-40B4-BE49-F238E27FC236}">
                      <a16:creationId xmlns:a16="http://schemas.microsoft.com/office/drawing/2014/main" id="{689119A7-2566-4724-9C5B-FE3F588274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7283910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60" name="Freeform 213">
                  <a:extLst>
                    <a:ext uri="{FF2B5EF4-FFF2-40B4-BE49-F238E27FC236}">
                      <a16:creationId xmlns:a16="http://schemas.microsoft.com/office/drawing/2014/main" id="{145C85E0-192B-40EB-A652-37FFDB3E1B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8296735"/>
                  <a:ext cx="746125" cy="746125"/>
                </a:xfrm>
                <a:custGeom>
                  <a:avLst/>
                  <a:gdLst>
                    <a:gd name="T0" fmla="*/ 141 w 246"/>
                    <a:gd name="T1" fmla="*/ 246 h 246"/>
                    <a:gd name="T2" fmla="*/ 105 w 246"/>
                    <a:gd name="T3" fmla="*/ 246 h 246"/>
                    <a:gd name="T4" fmla="*/ 0 w 246"/>
                    <a:gd name="T5" fmla="*/ 141 h 246"/>
                    <a:gd name="T6" fmla="*/ 0 w 246"/>
                    <a:gd name="T7" fmla="*/ 105 h 246"/>
                    <a:gd name="T8" fmla="*/ 105 w 246"/>
                    <a:gd name="T9" fmla="*/ 0 h 246"/>
                    <a:gd name="T10" fmla="*/ 141 w 246"/>
                    <a:gd name="T11" fmla="*/ 0 h 246"/>
                    <a:gd name="T12" fmla="*/ 246 w 246"/>
                    <a:gd name="T13" fmla="*/ 105 h 246"/>
                    <a:gd name="T14" fmla="*/ 246 w 246"/>
                    <a:gd name="T15" fmla="*/ 141 h 246"/>
                    <a:gd name="T16" fmla="*/ 141 w 246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6">
                      <a:moveTo>
                        <a:pt x="141" y="246"/>
                      </a:moveTo>
                      <a:cubicBezTo>
                        <a:pt x="105" y="246"/>
                        <a:pt x="105" y="246"/>
                        <a:pt x="105" y="246"/>
                      </a:cubicBezTo>
                      <a:cubicBezTo>
                        <a:pt x="47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5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199"/>
                        <a:pt x="199" y="246"/>
                        <a:pt x="141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61" name="Freeform 214">
                  <a:extLst>
                    <a:ext uri="{FF2B5EF4-FFF2-40B4-BE49-F238E27FC236}">
                      <a16:creationId xmlns:a16="http://schemas.microsoft.com/office/drawing/2014/main" id="{E0B166CE-3E9B-4CED-8D08-1BE1D00EEA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8296735"/>
                  <a:ext cx="749300" cy="746125"/>
                </a:xfrm>
                <a:custGeom>
                  <a:avLst/>
                  <a:gdLst>
                    <a:gd name="T0" fmla="*/ 141 w 247"/>
                    <a:gd name="T1" fmla="*/ 246 h 246"/>
                    <a:gd name="T2" fmla="*/ 105 w 247"/>
                    <a:gd name="T3" fmla="*/ 246 h 246"/>
                    <a:gd name="T4" fmla="*/ 0 w 247"/>
                    <a:gd name="T5" fmla="*/ 141 h 246"/>
                    <a:gd name="T6" fmla="*/ 0 w 247"/>
                    <a:gd name="T7" fmla="*/ 105 h 246"/>
                    <a:gd name="T8" fmla="*/ 105 w 247"/>
                    <a:gd name="T9" fmla="*/ 0 h 246"/>
                    <a:gd name="T10" fmla="*/ 141 w 247"/>
                    <a:gd name="T11" fmla="*/ 0 h 246"/>
                    <a:gd name="T12" fmla="*/ 247 w 247"/>
                    <a:gd name="T13" fmla="*/ 105 h 246"/>
                    <a:gd name="T14" fmla="*/ 247 w 247"/>
                    <a:gd name="T15" fmla="*/ 141 h 246"/>
                    <a:gd name="T16" fmla="*/ 141 w 247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6">
                      <a:moveTo>
                        <a:pt x="141" y="246"/>
                      </a:moveTo>
                      <a:cubicBezTo>
                        <a:pt x="105" y="246"/>
                        <a:pt x="105" y="246"/>
                        <a:pt x="105" y="246"/>
                      </a:cubicBezTo>
                      <a:cubicBezTo>
                        <a:pt x="47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199" y="246"/>
                        <a:pt x="141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62" name="Freeform 215">
                  <a:extLst>
                    <a:ext uri="{FF2B5EF4-FFF2-40B4-BE49-F238E27FC236}">
                      <a16:creationId xmlns:a16="http://schemas.microsoft.com/office/drawing/2014/main" id="{C602FE63-535D-4C6D-A58A-98F2A3E20A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8296735"/>
                  <a:ext cx="749300" cy="746125"/>
                </a:xfrm>
                <a:custGeom>
                  <a:avLst/>
                  <a:gdLst>
                    <a:gd name="T0" fmla="*/ 141 w 247"/>
                    <a:gd name="T1" fmla="*/ 246 h 246"/>
                    <a:gd name="T2" fmla="*/ 106 w 247"/>
                    <a:gd name="T3" fmla="*/ 246 h 246"/>
                    <a:gd name="T4" fmla="*/ 0 w 247"/>
                    <a:gd name="T5" fmla="*/ 141 h 246"/>
                    <a:gd name="T6" fmla="*/ 0 w 247"/>
                    <a:gd name="T7" fmla="*/ 105 h 246"/>
                    <a:gd name="T8" fmla="*/ 106 w 247"/>
                    <a:gd name="T9" fmla="*/ 0 h 246"/>
                    <a:gd name="T10" fmla="*/ 141 w 247"/>
                    <a:gd name="T11" fmla="*/ 0 h 246"/>
                    <a:gd name="T12" fmla="*/ 247 w 247"/>
                    <a:gd name="T13" fmla="*/ 105 h 246"/>
                    <a:gd name="T14" fmla="*/ 247 w 247"/>
                    <a:gd name="T15" fmla="*/ 141 h 246"/>
                    <a:gd name="T16" fmla="*/ 141 w 247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6">
                      <a:moveTo>
                        <a:pt x="141" y="246"/>
                      </a:moveTo>
                      <a:cubicBezTo>
                        <a:pt x="106" y="246"/>
                        <a:pt x="106" y="246"/>
                        <a:pt x="106" y="246"/>
                      </a:cubicBezTo>
                      <a:cubicBezTo>
                        <a:pt x="47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6"/>
                        <a:pt x="141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63" name="Freeform 216">
                  <a:extLst>
                    <a:ext uri="{FF2B5EF4-FFF2-40B4-BE49-F238E27FC236}">
                      <a16:creationId xmlns:a16="http://schemas.microsoft.com/office/drawing/2014/main" id="{D3A7AEB5-1745-4EE0-B648-A86AEAE3CA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8296735"/>
                  <a:ext cx="749300" cy="746125"/>
                </a:xfrm>
                <a:custGeom>
                  <a:avLst/>
                  <a:gdLst>
                    <a:gd name="T0" fmla="*/ 142 w 247"/>
                    <a:gd name="T1" fmla="*/ 246 h 246"/>
                    <a:gd name="T2" fmla="*/ 106 w 247"/>
                    <a:gd name="T3" fmla="*/ 246 h 246"/>
                    <a:gd name="T4" fmla="*/ 0 w 247"/>
                    <a:gd name="T5" fmla="*/ 141 h 246"/>
                    <a:gd name="T6" fmla="*/ 0 w 247"/>
                    <a:gd name="T7" fmla="*/ 105 h 246"/>
                    <a:gd name="T8" fmla="*/ 106 w 247"/>
                    <a:gd name="T9" fmla="*/ 0 h 246"/>
                    <a:gd name="T10" fmla="*/ 142 w 247"/>
                    <a:gd name="T11" fmla="*/ 0 h 246"/>
                    <a:gd name="T12" fmla="*/ 247 w 247"/>
                    <a:gd name="T13" fmla="*/ 105 h 246"/>
                    <a:gd name="T14" fmla="*/ 247 w 247"/>
                    <a:gd name="T15" fmla="*/ 141 h 246"/>
                    <a:gd name="T16" fmla="*/ 142 w 247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6">
                      <a:moveTo>
                        <a:pt x="142" y="246"/>
                      </a:moveTo>
                      <a:cubicBezTo>
                        <a:pt x="106" y="246"/>
                        <a:pt x="106" y="246"/>
                        <a:pt x="106" y="246"/>
                      </a:cubicBezTo>
                      <a:cubicBezTo>
                        <a:pt x="48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6"/>
                        <a:pt x="142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64" name="Freeform 217">
                  <a:extLst>
                    <a:ext uri="{FF2B5EF4-FFF2-40B4-BE49-F238E27FC236}">
                      <a16:creationId xmlns:a16="http://schemas.microsoft.com/office/drawing/2014/main" id="{138CF1AD-C193-42B6-B898-2F2E188B4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9309560"/>
                  <a:ext cx="746125" cy="746125"/>
                </a:xfrm>
                <a:custGeom>
                  <a:avLst/>
                  <a:gdLst>
                    <a:gd name="T0" fmla="*/ 141 w 246"/>
                    <a:gd name="T1" fmla="*/ 246 h 246"/>
                    <a:gd name="T2" fmla="*/ 105 w 246"/>
                    <a:gd name="T3" fmla="*/ 246 h 246"/>
                    <a:gd name="T4" fmla="*/ 0 w 246"/>
                    <a:gd name="T5" fmla="*/ 141 h 246"/>
                    <a:gd name="T6" fmla="*/ 0 w 246"/>
                    <a:gd name="T7" fmla="*/ 105 h 246"/>
                    <a:gd name="T8" fmla="*/ 105 w 246"/>
                    <a:gd name="T9" fmla="*/ 0 h 246"/>
                    <a:gd name="T10" fmla="*/ 141 w 246"/>
                    <a:gd name="T11" fmla="*/ 0 h 246"/>
                    <a:gd name="T12" fmla="*/ 246 w 246"/>
                    <a:gd name="T13" fmla="*/ 105 h 246"/>
                    <a:gd name="T14" fmla="*/ 246 w 246"/>
                    <a:gd name="T15" fmla="*/ 141 h 246"/>
                    <a:gd name="T16" fmla="*/ 141 w 246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6">
                      <a:moveTo>
                        <a:pt x="141" y="246"/>
                      </a:moveTo>
                      <a:cubicBezTo>
                        <a:pt x="105" y="246"/>
                        <a:pt x="105" y="246"/>
                        <a:pt x="105" y="246"/>
                      </a:cubicBezTo>
                      <a:cubicBezTo>
                        <a:pt x="47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5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199"/>
                        <a:pt x="199" y="246"/>
                        <a:pt x="141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65" name="Freeform 218">
                  <a:extLst>
                    <a:ext uri="{FF2B5EF4-FFF2-40B4-BE49-F238E27FC236}">
                      <a16:creationId xmlns:a16="http://schemas.microsoft.com/office/drawing/2014/main" id="{66B86EA2-688A-490A-8646-59200E1908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9309560"/>
                  <a:ext cx="749300" cy="746125"/>
                </a:xfrm>
                <a:custGeom>
                  <a:avLst/>
                  <a:gdLst>
                    <a:gd name="T0" fmla="*/ 141 w 247"/>
                    <a:gd name="T1" fmla="*/ 246 h 246"/>
                    <a:gd name="T2" fmla="*/ 105 w 247"/>
                    <a:gd name="T3" fmla="*/ 246 h 246"/>
                    <a:gd name="T4" fmla="*/ 0 w 247"/>
                    <a:gd name="T5" fmla="*/ 141 h 246"/>
                    <a:gd name="T6" fmla="*/ 0 w 247"/>
                    <a:gd name="T7" fmla="*/ 105 h 246"/>
                    <a:gd name="T8" fmla="*/ 105 w 247"/>
                    <a:gd name="T9" fmla="*/ 0 h 246"/>
                    <a:gd name="T10" fmla="*/ 141 w 247"/>
                    <a:gd name="T11" fmla="*/ 0 h 246"/>
                    <a:gd name="T12" fmla="*/ 247 w 247"/>
                    <a:gd name="T13" fmla="*/ 105 h 246"/>
                    <a:gd name="T14" fmla="*/ 247 w 247"/>
                    <a:gd name="T15" fmla="*/ 141 h 246"/>
                    <a:gd name="T16" fmla="*/ 141 w 247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6">
                      <a:moveTo>
                        <a:pt x="141" y="246"/>
                      </a:moveTo>
                      <a:cubicBezTo>
                        <a:pt x="105" y="246"/>
                        <a:pt x="105" y="246"/>
                        <a:pt x="105" y="246"/>
                      </a:cubicBezTo>
                      <a:cubicBezTo>
                        <a:pt x="47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199" y="246"/>
                        <a:pt x="141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66" name="Freeform 219">
                  <a:extLst>
                    <a:ext uri="{FF2B5EF4-FFF2-40B4-BE49-F238E27FC236}">
                      <a16:creationId xmlns:a16="http://schemas.microsoft.com/office/drawing/2014/main" id="{850AABA6-9A2A-41EE-863B-B7CFC74530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9309560"/>
                  <a:ext cx="749300" cy="746125"/>
                </a:xfrm>
                <a:custGeom>
                  <a:avLst/>
                  <a:gdLst>
                    <a:gd name="T0" fmla="*/ 141 w 247"/>
                    <a:gd name="T1" fmla="*/ 246 h 246"/>
                    <a:gd name="T2" fmla="*/ 106 w 247"/>
                    <a:gd name="T3" fmla="*/ 246 h 246"/>
                    <a:gd name="T4" fmla="*/ 0 w 247"/>
                    <a:gd name="T5" fmla="*/ 141 h 246"/>
                    <a:gd name="T6" fmla="*/ 0 w 247"/>
                    <a:gd name="T7" fmla="*/ 105 h 246"/>
                    <a:gd name="T8" fmla="*/ 106 w 247"/>
                    <a:gd name="T9" fmla="*/ 0 h 246"/>
                    <a:gd name="T10" fmla="*/ 141 w 247"/>
                    <a:gd name="T11" fmla="*/ 0 h 246"/>
                    <a:gd name="T12" fmla="*/ 247 w 247"/>
                    <a:gd name="T13" fmla="*/ 105 h 246"/>
                    <a:gd name="T14" fmla="*/ 247 w 247"/>
                    <a:gd name="T15" fmla="*/ 141 h 246"/>
                    <a:gd name="T16" fmla="*/ 141 w 247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6">
                      <a:moveTo>
                        <a:pt x="141" y="246"/>
                      </a:moveTo>
                      <a:cubicBezTo>
                        <a:pt x="106" y="246"/>
                        <a:pt x="106" y="246"/>
                        <a:pt x="106" y="246"/>
                      </a:cubicBezTo>
                      <a:cubicBezTo>
                        <a:pt x="47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6"/>
                        <a:pt x="141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67" name="Freeform 220">
                  <a:extLst>
                    <a:ext uri="{FF2B5EF4-FFF2-40B4-BE49-F238E27FC236}">
                      <a16:creationId xmlns:a16="http://schemas.microsoft.com/office/drawing/2014/main" id="{015A46EA-FACF-4C2E-9366-06CD41454C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9309560"/>
                  <a:ext cx="749300" cy="746125"/>
                </a:xfrm>
                <a:custGeom>
                  <a:avLst/>
                  <a:gdLst>
                    <a:gd name="T0" fmla="*/ 142 w 247"/>
                    <a:gd name="T1" fmla="*/ 246 h 246"/>
                    <a:gd name="T2" fmla="*/ 106 w 247"/>
                    <a:gd name="T3" fmla="*/ 246 h 246"/>
                    <a:gd name="T4" fmla="*/ 0 w 247"/>
                    <a:gd name="T5" fmla="*/ 141 h 246"/>
                    <a:gd name="T6" fmla="*/ 0 w 247"/>
                    <a:gd name="T7" fmla="*/ 105 h 246"/>
                    <a:gd name="T8" fmla="*/ 106 w 247"/>
                    <a:gd name="T9" fmla="*/ 0 h 246"/>
                    <a:gd name="T10" fmla="*/ 142 w 247"/>
                    <a:gd name="T11" fmla="*/ 0 h 246"/>
                    <a:gd name="T12" fmla="*/ 247 w 247"/>
                    <a:gd name="T13" fmla="*/ 105 h 246"/>
                    <a:gd name="T14" fmla="*/ 247 w 247"/>
                    <a:gd name="T15" fmla="*/ 141 h 246"/>
                    <a:gd name="T16" fmla="*/ 142 w 247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6">
                      <a:moveTo>
                        <a:pt x="142" y="246"/>
                      </a:moveTo>
                      <a:cubicBezTo>
                        <a:pt x="106" y="246"/>
                        <a:pt x="106" y="246"/>
                        <a:pt x="106" y="246"/>
                      </a:cubicBezTo>
                      <a:cubicBezTo>
                        <a:pt x="48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6"/>
                        <a:pt x="142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68" name="Freeform 221">
                  <a:extLst>
                    <a:ext uri="{FF2B5EF4-FFF2-40B4-BE49-F238E27FC236}">
                      <a16:creationId xmlns:a16="http://schemas.microsoft.com/office/drawing/2014/main" id="{BEDFA63E-CE0B-475C-A473-6694E69DD9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10319210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2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2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8"/>
                        <a:pt x="246" y="106"/>
                      </a:cubicBezTo>
                      <a:cubicBezTo>
                        <a:pt x="246" y="142"/>
                        <a:pt x="246" y="142"/>
                        <a:pt x="246" y="142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69" name="Freeform 222">
                  <a:extLst>
                    <a:ext uri="{FF2B5EF4-FFF2-40B4-BE49-F238E27FC236}">
                      <a16:creationId xmlns:a16="http://schemas.microsoft.com/office/drawing/2014/main" id="{4DB82B3C-4FD2-44F2-9756-F6B6A00E95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1031921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70" name="Freeform 223">
                  <a:extLst>
                    <a:ext uri="{FF2B5EF4-FFF2-40B4-BE49-F238E27FC236}">
                      <a16:creationId xmlns:a16="http://schemas.microsoft.com/office/drawing/2014/main" id="{C7774E51-0D52-4668-AF39-8E12A578E0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1031921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71" name="Freeform 224">
                  <a:extLst>
                    <a:ext uri="{FF2B5EF4-FFF2-40B4-BE49-F238E27FC236}">
                      <a16:creationId xmlns:a16="http://schemas.microsoft.com/office/drawing/2014/main" id="{47569A05-2A04-4F2A-9041-CAE35A9B4E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10319210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72" name="Freeform 225">
                  <a:extLst>
                    <a:ext uri="{FF2B5EF4-FFF2-40B4-BE49-F238E27FC236}">
                      <a16:creationId xmlns:a16="http://schemas.microsoft.com/office/drawing/2014/main" id="{7E47FD78-F4FE-4319-8323-6EA4A54306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11332035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2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2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8"/>
                        <a:pt x="246" y="106"/>
                      </a:cubicBezTo>
                      <a:cubicBezTo>
                        <a:pt x="246" y="142"/>
                        <a:pt x="246" y="142"/>
                        <a:pt x="246" y="142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73" name="Freeform 226">
                  <a:extLst>
                    <a:ext uri="{FF2B5EF4-FFF2-40B4-BE49-F238E27FC236}">
                      <a16:creationId xmlns:a16="http://schemas.microsoft.com/office/drawing/2014/main" id="{870F50FA-CE6E-4F85-B52C-DDDE3D054A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11332035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74" name="Freeform 227">
                  <a:extLst>
                    <a:ext uri="{FF2B5EF4-FFF2-40B4-BE49-F238E27FC236}">
                      <a16:creationId xmlns:a16="http://schemas.microsoft.com/office/drawing/2014/main" id="{FBAFE3D2-7D3A-4E94-8844-2F7DDA07AA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11332035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75" name="Freeform 228">
                  <a:extLst>
                    <a:ext uri="{FF2B5EF4-FFF2-40B4-BE49-F238E27FC236}">
                      <a16:creationId xmlns:a16="http://schemas.microsoft.com/office/drawing/2014/main" id="{0CF5B18D-7308-4341-A032-325F9A2246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11332035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76" name="Freeform 229">
                  <a:extLst>
                    <a:ext uri="{FF2B5EF4-FFF2-40B4-BE49-F238E27FC236}">
                      <a16:creationId xmlns:a16="http://schemas.microsoft.com/office/drawing/2014/main" id="{5FB715C6-A981-4933-AC6C-3FD8052570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12344860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6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77" name="Freeform 230">
                  <a:extLst>
                    <a:ext uri="{FF2B5EF4-FFF2-40B4-BE49-F238E27FC236}">
                      <a16:creationId xmlns:a16="http://schemas.microsoft.com/office/drawing/2014/main" id="{775F8BAC-671E-4489-A17D-36C7B478E8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1234486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78" name="Freeform 231">
                  <a:extLst>
                    <a:ext uri="{FF2B5EF4-FFF2-40B4-BE49-F238E27FC236}">
                      <a16:creationId xmlns:a16="http://schemas.microsoft.com/office/drawing/2014/main" id="{B32C5864-6B38-44A5-8EE7-361AE95FEB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1234486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79" name="Freeform 232">
                  <a:extLst>
                    <a:ext uri="{FF2B5EF4-FFF2-40B4-BE49-F238E27FC236}">
                      <a16:creationId xmlns:a16="http://schemas.microsoft.com/office/drawing/2014/main" id="{73A01A68-FB67-4F32-B4BE-92D4EB71A0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12344860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80" name="Freeform 233">
                  <a:extLst>
                    <a:ext uri="{FF2B5EF4-FFF2-40B4-BE49-F238E27FC236}">
                      <a16:creationId xmlns:a16="http://schemas.microsoft.com/office/drawing/2014/main" id="{CA12318A-1901-4952-BF35-CC120034B3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13357685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6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81" name="Freeform 234">
                  <a:extLst>
                    <a:ext uri="{FF2B5EF4-FFF2-40B4-BE49-F238E27FC236}">
                      <a16:creationId xmlns:a16="http://schemas.microsoft.com/office/drawing/2014/main" id="{302FFCD8-4682-4D02-94BD-86EB2EB6D9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13357685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82" name="Freeform 235">
                  <a:extLst>
                    <a:ext uri="{FF2B5EF4-FFF2-40B4-BE49-F238E27FC236}">
                      <a16:creationId xmlns:a16="http://schemas.microsoft.com/office/drawing/2014/main" id="{0B1679B9-7617-4459-82F9-5DD28B0D73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13357685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83" name="Freeform 236">
                  <a:extLst>
                    <a:ext uri="{FF2B5EF4-FFF2-40B4-BE49-F238E27FC236}">
                      <a16:creationId xmlns:a16="http://schemas.microsoft.com/office/drawing/2014/main" id="{07A86FF1-FDB3-4B4A-AD61-9821E06D0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13357685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84" name="Freeform 237">
                  <a:extLst>
                    <a:ext uri="{FF2B5EF4-FFF2-40B4-BE49-F238E27FC236}">
                      <a16:creationId xmlns:a16="http://schemas.microsoft.com/office/drawing/2014/main" id="{B2C14A42-D896-4EA8-9435-C715399B2A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14370510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6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85" name="Freeform 238">
                  <a:extLst>
                    <a:ext uri="{FF2B5EF4-FFF2-40B4-BE49-F238E27FC236}">
                      <a16:creationId xmlns:a16="http://schemas.microsoft.com/office/drawing/2014/main" id="{650F507B-1C1F-45A7-9106-33C3313DDE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1437051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86" name="Freeform 239">
                  <a:extLst>
                    <a:ext uri="{FF2B5EF4-FFF2-40B4-BE49-F238E27FC236}">
                      <a16:creationId xmlns:a16="http://schemas.microsoft.com/office/drawing/2014/main" id="{3B56754F-AEE1-4F6B-BEFB-A4D73F7247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1437051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87" name="Freeform 240">
                  <a:extLst>
                    <a:ext uri="{FF2B5EF4-FFF2-40B4-BE49-F238E27FC236}">
                      <a16:creationId xmlns:a16="http://schemas.microsoft.com/office/drawing/2014/main" id="{A62993A6-CCC2-42F4-9081-2B95427668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14370510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88" name="Freeform 241">
                  <a:extLst>
                    <a:ext uri="{FF2B5EF4-FFF2-40B4-BE49-F238E27FC236}">
                      <a16:creationId xmlns:a16="http://schemas.microsoft.com/office/drawing/2014/main" id="{BF146B71-DE8C-4A02-A3EB-756B1B15CC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15383335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5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5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5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199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89" name="Freeform 242">
                  <a:extLst>
                    <a:ext uri="{FF2B5EF4-FFF2-40B4-BE49-F238E27FC236}">
                      <a16:creationId xmlns:a16="http://schemas.microsoft.com/office/drawing/2014/main" id="{A522FB8B-FC6F-4C37-A511-EF19C7B682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15383335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90" name="Freeform 243">
                  <a:extLst>
                    <a:ext uri="{FF2B5EF4-FFF2-40B4-BE49-F238E27FC236}">
                      <a16:creationId xmlns:a16="http://schemas.microsoft.com/office/drawing/2014/main" id="{DC3A04F9-AE45-4D19-AB2D-74DD2B5EEB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15383335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91" name="Freeform 244">
                  <a:extLst>
                    <a:ext uri="{FF2B5EF4-FFF2-40B4-BE49-F238E27FC236}">
                      <a16:creationId xmlns:a16="http://schemas.microsoft.com/office/drawing/2014/main" id="{C8B2AA78-BA4D-4AFE-83AF-58EF3EEBD7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15383335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3F01D73C-DF09-4BD4-8BA9-4333753F21E4}"/>
                </a:ext>
              </a:extLst>
            </p:cNvPr>
            <p:cNvGrpSpPr/>
            <p:nvPr/>
          </p:nvGrpSpPr>
          <p:grpSpPr>
            <a:xfrm>
              <a:off x="7092304" y="2815337"/>
              <a:ext cx="522583" cy="1404709"/>
              <a:chOff x="-4999037" y="-1195388"/>
              <a:chExt cx="3362324" cy="9037956"/>
            </a:xfrm>
          </p:grpSpPr>
          <p:sp>
            <p:nvSpPr>
              <p:cNvPr id="393" name="Freeform 54">
                <a:extLst>
                  <a:ext uri="{FF2B5EF4-FFF2-40B4-BE49-F238E27FC236}">
                    <a16:creationId xmlns:a16="http://schemas.microsoft.com/office/drawing/2014/main" id="{E781EC99-C367-433C-B8F5-3EA5E6FF7F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999037" y="-1195388"/>
                <a:ext cx="3362324" cy="9020175"/>
              </a:xfrm>
              <a:custGeom>
                <a:avLst/>
                <a:gdLst>
                  <a:gd name="T0" fmla="*/ 2118 w 2118"/>
                  <a:gd name="T1" fmla="*/ 5682 h 5682"/>
                  <a:gd name="T2" fmla="*/ 0 w 2118"/>
                  <a:gd name="T3" fmla="*/ 5682 h 5682"/>
                  <a:gd name="T4" fmla="*/ 0 w 2118"/>
                  <a:gd name="T5" fmla="*/ 325 h 5682"/>
                  <a:gd name="T6" fmla="*/ 2118 w 2118"/>
                  <a:gd name="T7" fmla="*/ 0 h 5682"/>
                  <a:gd name="T8" fmla="*/ 2118 w 2118"/>
                  <a:gd name="T9" fmla="*/ 5682 h 5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8" h="5682">
                    <a:moveTo>
                      <a:pt x="2118" y="5682"/>
                    </a:moveTo>
                    <a:lnTo>
                      <a:pt x="0" y="5682"/>
                    </a:lnTo>
                    <a:lnTo>
                      <a:pt x="0" y="325"/>
                    </a:lnTo>
                    <a:lnTo>
                      <a:pt x="2118" y="0"/>
                    </a:lnTo>
                    <a:lnTo>
                      <a:pt x="2118" y="5682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4" name="Rectangle 55">
                <a:extLst>
                  <a:ext uri="{FF2B5EF4-FFF2-40B4-BE49-F238E27FC236}">
                    <a16:creationId xmlns:a16="http://schemas.microsoft.com/office/drawing/2014/main" id="{4B654EA5-1FD1-43B8-97E5-F61977E81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-471488"/>
                <a:ext cx="2857500" cy="30956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5" name="Rectangle 56">
                <a:extLst>
                  <a:ext uri="{FF2B5EF4-FFF2-40B4-BE49-F238E27FC236}">
                    <a16:creationId xmlns:a16="http://schemas.microsoft.com/office/drawing/2014/main" id="{48631A64-CF9C-41D8-8197-45CBBA549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82550"/>
                <a:ext cx="2857500" cy="31115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6" name="Rectangle 57">
                <a:extLst>
                  <a:ext uri="{FF2B5EF4-FFF2-40B4-BE49-F238E27FC236}">
                    <a16:creationId xmlns:a16="http://schemas.microsoft.com/office/drawing/2014/main" id="{BDBD4C96-8997-43D1-8D83-9E226B64C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639763"/>
                <a:ext cx="2857500" cy="30956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7" name="Rectangle 58">
                <a:extLst>
                  <a:ext uri="{FF2B5EF4-FFF2-40B4-BE49-F238E27FC236}">
                    <a16:creationId xmlns:a16="http://schemas.microsoft.com/office/drawing/2014/main" id="{C62A53CA-C4C1-4FFD-91E4-96564CCA9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1195388"/>
                <a:ext cx="2857500" cy="30956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8" name="Rectangle 59">
                <a:extLst>
                  <a:ext uri="{FF2B5EF4-FFF2-40B4-BE49-F238E27FC236}">
                    <a16:creationId xmlns:a16="http://schemas.microsoft.com/office/drawing/2014/main" id="{34ECD8B5-01B5-4155-9D00-D71470014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1751013"/>
                <a:ext cx="2857500" cy="30956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9" name="Rectangle 60">
                <a:extLst>
                  <a:ext uri="{FF2B5EF4-FFF2-40B4-BE49-F238E27FC236}">
                    <a16:creationId xmlns:a16="http://schemas.microsoft.com/office/drawing/2014/main" id="{0D15226E-C4C0-4E1F-9567-D3DF4C55E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2306638"/>
                <a:ext cx="2857500" cy="30956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0" name="Rectangle 61">
                <a:extLst>
                  <a:ext uri="{FF2B5EF4-FFF2-40B4-BE49-F238E27FC236}">
                    <a16:creationId xmlns:a16="http://schemas.microsoft.com/office/drawing/2014/main" id="{8430DA38-1D32-4B9E-86DA-A557733EA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2862263"/>
                <a:ext cx="2857500" cy="30956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1" name="Rectangle 62">
                <a:extLst>
                  <a:ext uri="{FF2B5EF4-FFF2-40B4-BE49-F238E27FC236}">
                    <a16:creationId xmlns:a16="http://schemas.microsoft.com/office/drawing/2014/main" id="{077B4F3D-547C-4EB5-965E-5E68CE878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3417888"/>
                <a:ext cx="2857500" cy="31115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2" name="Rectangle 63">
                <a:extLst>
                  <a:ext uri="{FF2B5EF4-FFF2-40B4-BE49-F238E27FC236}">
                    <a16:creationId xmlns:a16="http://schemas.microsoft.com/office/drawing/2014/main" id="{F4459F53-A15E-4BA4-B49D-BD47B698B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3973513"/>
                <a:ext cx="2857500" cy="30956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3" name="Rectangle 64">
                <a:extLst>
                  <a:ext uri="{FF2B5EF4-FFF2-40B4-BE49-F238E27FC236}">
                    <a16:creationId xmlns:a16="http://schemas.microsoft.com/office/drawing/2014/main" id="{D9CFA41D-9127-4810-927E-A7D80A511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4529138"/>
                <a:ext cx="2857500" cy="31115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4" name="Rectangle 65">
                <a:extLst>
                  <a:ext uri="{FF2B5EF4-FFF2-40B4-BE49-F238E27FC236}">
                    <a16:creationId xmlns:a16="http://schemas.microsoft.com/office/drawing/2014/main" id="{5D92B3A5-BC43-437C-8224-629EC1E6A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5084763"/>
                <a:ext cx="2857500" cy="30956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5" name="Rectangle 66">
                <a:extLst>
                  <a:ext uri="{FF2B5EF4-FFF2-40B4-BE49-F238E27FC236}">
                    <a16:creationId xmlns:a16="http://schemas.microsoft.com/office/drawing/2014/main" id="{2690A23E-ADCA-4AA6-BA88-11C0F0D67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5640388"/>
                <a:ext cx="2857500" cy="31115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6" name="Rectangle 67">
                <a:extLst>
                  <a:ext uri="{FF2B5EF4-FFF2-40B4-BE49-F238E27FC236}">
                    <a16:creationId xmlns:a16="http://schemas.microsoft.com/office/drawing/2014/main" id="{BC17C428-FA4A-435A-83F3-D0F72A052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6196013"/>
                <a:ext cx="2857500" cy="31115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7" name="Rectangle 68">
                <a:extLst>
                  <a:ext uri="{FF2B5EF4-FFF2-40B4-BE49-F238E27FC236}">
                    <a16:creationId xmlns:a16="http://schemas.microsoft.com/office/drawing/2014/main" id="{8FC5020D-88C6-49B9-8C79-6CB65A63A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132263" y="6717030"/>
                <a:ext cx="1628775" cy="112553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408" name="Group 407">
              <a:extLst>
                <a:ext uri="{FF2B5EF4-FFF2-40B4-BE49-F238E27FC236}">
                  <a16:creationId xmlns:a16="http://schemas.microsoft.com/office/drawing/2014/main" id="{5A8DF891-EDFB-4372-B775-037E5D498F52}"/>
                </a:ext>
              </a:extLst>
            </p:cNvPr>
            <p:cNvGrpSpPr/>
            <p:nvPr/>
          </p:nvGrpSpPr>
          <p:grpSpPr>
            <a:xfrm>
              <a:off x="5509008" y="2744350"/>
              <a:ext cx="548892" cy="1487013"/>
              <a:chOff x="-3254375" y="2911476"/>
              <a:chExt cx="2019299" cy="5470525"/>
            </a:xfrm>
          </p:grpSpPr>
          <p:sp>
            <p:nvSpPr>
              <p:cNvPr id="409" name="Freeform 73">
                <a:extLst>
                  <a:ext uri="{FF2B5EF4-FFF2-40B4-BE49-F238E27FC236}">
                    <a16:creationId xmlns:a16="http://schemas.microsoft.com/office/drawing/2014/main" id="{741777EC-8B56-4262-A3CC-0D579B77BC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254375" y="2911476"/>
                <a:ext cx="2019299" cy="5416550"/>
              </a:xfrm>
              <a:custGeom>
                <a:avLst/>
                <a:gdLst>
                  <a:gd name="T0" fmla="*/ 1272 w 1272"/>
                  <a:gd name="T1" fmla="*/ 3412 h 3412"/>
                  <a:gd name="T2" fmla="*/ 0 w 1272"/>
                  <a:gd name="T3" fmla="*/ 3412 h 3412"/>
                  <a:gd name="T4" fmla="*/ 0 w 1272"/>
                  <a:gd name="T5" fmla="*/ 196 h 3412"/>
                  <a:gd name="T6" fmla="*/ 1272 w 1272"/>
                  <a:gd name="T7" fmla="*/ 0 h 3412"/>
                  <a:gd name="T8" fmla="*/ 1272 w 1272"/>
                  <a:gd name="T9" fmla="*/ 3412 h 3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2" h="3412">
                    <a:moveTo>
                      <a:pt x="1272" y="3412"/>
                    </a:moveTo>
                    <a:lnTo>
                      <a:pt x="0" y="3412"/>
                    </a:lnTo>
                    <a:lnTo>
                      <a:pt x="0" y="196"/>
                    </a:lnTo>
                    <a:lnTo>
                      <a:pt x="1272" y="0"/>
                    </a:lnTo>
                    <a:lnTo>
                      <a:pt x="1272" y="341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0" name="Rectangle 74">
                <a:extLst>
                  <a:ext uri="{FF2B5EF4-FFF2-40B4-BE49-F238E27FC236}">
                    <a16:creationId xmlns:a16="http://schemas.microsoft.com/office/drawing/2014/main" id="{BD619F1F-CBCA-4E12-AF3F-ADB3EA1407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3346451"/>
                <a:ext cx="1716087" cy="18573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1" name="Rectangle 75">
                <a:extLst>
                  <a:ext uri="{FF2B5EF4-FFF2-40B4-BE49-F238E27FC236}">
                    <a16:creationId xmlns:a16="http://schemas.microsoft.com/office/drawing/2014/main" id="{509626DE-576C-4346-A11A-B5A338C67C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3679826"/>
                <a:ext cx="1716087" cy="18573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2" name="Rectangle 76">
                <a:extLst>
                  <a:ext uri="{FF2B5EF4-FFF2-40B4-BE49-F238E27FC236}">
                    <a16:creationId xmlns:a16="http://schemas.microsoft.com/office/drawing/2014/main" id="{79DAD4FD-D7FF-4E73-9FCB-0F2AA11D3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4013201"/>
                <a:ext cx="1716087" cy="18732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3" name="Rectangle 77">
                <a:extLst>
                  <a:ext uri="{FF2B5EF4-FFF2-40B4-BE49-F238E27FC236}">
                    <a16:creationId xmlns:a16="http://schemas.microsoft.com/office/drawing/2014/main" id="{CA19C46A-FC43-4412-93BD-61610ED66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4346576"/>
                <a:ext cx="1716087" cy="18732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4" name="Rectangle 78">
                <a:extLst>
                  <a:ext uri="{FF2B5EF4-FFF2-40B4-BE49-F238E27FC236}">
                    <a16:creationId xmlns:a16="http://schemas.microsoft.com/office/drawing/2014/main" id="{28CE0531-29A3-4730-9522-04463C9EF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4681538"/>
                <a:ext cx="1716087" cy="18573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5" name="Rectangle 79">
                <a:extLst>
                  <a:ext uri="{FF2B5EF4-FFF2-40B4-BE49-F238E27FC236}">
                    <a16:creationId xmlns:a16="http://schemas.microsoft.com/office/drawing/2014/main" id="{AD0EAC8D-8E8F-4FAB-865A-21C207041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5014913"/>
                <a:ext cx="1716087" cy="18573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6" name="Rectangle 80">
                <a:extLst>
                  <a:ext uri="{FF2B5EF4-FFF2-40B4-BE49-F238E27FC236}">
                    <a16:creationId xmlns:a16="http://schemas.microsoft.com/office/drawing/2014/main" id="{C5313ABD-131D-484C-BB49-85FEB1F64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5348288"/>
                <a:ext cx="1716087" cy="18573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7" name="Rectangle 81">
                <a:extLst>
                  <a:ext uri="{FF2B5EF4-FFF2-40B4-BE49-F238E27FC236}">
                    <a16:creationId xmlns:a16="http://schemas.microsoft.com/office/drawing/2014/main" id="{9068F2E6-F4BA-414A-A7EB-ECB570274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5683251"/>
                <a:ext cx="1716087" cy="1841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8" name="Rectangle 82">
                <a:extLst>
                  <a:ext uri="{FF2B5EF4-FFF2-40B4-BE49-F238E27FC236}">
                    <a16:creationId xmlns:a16="http://schemas.microsoft.com/office/drawing/2014/main" id="{B27B19E3-FF40-4FB0-897D-9CD561B12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6016626"/>
                <a:ext cx="1716087" cy="18573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9" name="Rectangle 83">
                <a:extLst>
                  <a:ext uri="{FF2B5EF4-FFF2-40B4-BE49-F238E27FC236}">
                    <a16:creationId xmlns:a16="http://schemas.microsoft.com/office/drawing/2014/main" id="{545A1D49-9EEF-4181-8E56-D4F579F00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6350001"/>
                <a:ext cx="1716087" cy="18573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0" name="Rectangle 84">
                <a:extLst>
                  <a:ext uri="{FF2B5EF4-FFF2-40B4-BE49-F238E27FC236}">
                    <a16:creationId xmlns:a16="http://schemas.microsoft.com/office/drawing/2014/main" id="{347C0A17-6786-4EE4-972D-0D5321FE1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6683376"/>
                <a:ext cx="1716087" cy="18573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1" name="Rectangle 85">
                <a:extLst>
                  <a:ext uri="{FF2B5EF4-FFF2-40B4-BE49-F238E27FC236}">
                    <a16:creationId xmlns:a16="http://schemas.microsoft.com/office/drawing/2014/main" id="{CA09D7C4-DF7F-4121-97E3-5A069738A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7016751"/>
                <a:ext cx="1716087" cy="18732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2" name="Rectangle 86">
                <a:extLst>
                  <a:ext uri="{FF2B5EF4-FFF2-40B4-BE49-F238E27FC236}">
                    <a16:creationId xmlns:a16="http://schemas.microsoft.com/office/drawing/2014/main" id="{F5794D30-1D06-4BE2-8F4D-1FD807F86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7350126"/>
                <a:ext cx="1716087" cy="18732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3" name="Rectangle 87">
                <a:extLst>
                  <a:ext uri="{FF2B5EF4-FFF2-40B4-BE49-F238E27FC236}">
                    <a16:creationId xmlns:a16="http://schemas.microsoft.com/office/drawing/2014/main" id="{993B9A9D-D744-486D-B039-D5DE5160B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33675" y="7645401"/>
                <a:ext cx="976312" cy="67627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4" name="Rectangle 88">
                <a:extLst>
                  <a:ext uri="{FF2B5EF4-FFF2-40B4-BE49-F238E27FC236}">
                    <a16:creationId xmlns:a16="http://schemas.microsoft.com/office/drawing/2014/main" id="{9FD84F4B-8541-4439-AC12-65BD2DCEB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268538" y="3295651"/>
                <a:ext cx="46037" cy="50863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3CF2AEFE-ADDA-483D-B7A7-2EE7EBEFDB79}"/>
                </a:ext>
              </a:extLst>
            </p:cNvPr>
            <p:cNvGrpSpPr/>
            <p:nvPr/>
          </p:nvGrpSpPr>
          <p:grpSpPr>
            <a:xfrm>
              <a:off x="5121153" y="4013454"/>
              <a:ext cx="388998" cy="234081"/>
              <a:chOff x="9525" y="3175"/>
              <a:chExt cx="7154863" cy="4305464"/>
            </a:xfrm>
          </p:grpSpPr>
          <p:sp>
            <p:nvSpPr>
              <p:cNvPr id="184" name="Oval 156">
                <a:extLst>
                  <a:ext uri="{FF2B5EF4-FFF2-40B4-BE49-F238E27FC236}">
                    <a16:creationId xmlns:a16="http://schemas.microsoft.com/office/drawing/2014/main" id="{E6E90AD6-33EE-4C18-BD0F-5E1E2B90E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5" y="930442"/>
                <a:ext cx="3373434" cy="3378197"/>
              </a:xfrm>
              <a:prstGeom prst="ellipse">
                <a:avLst/>
              </a:prstGeom>
              <a:solidFill>
                <a:srgbClr val="679F4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Oval 157">
                <a:extLst>
                  <a:ext uri="{FF2B5EF4-FFF2-40B4-BE49-F238E27FC236}">
                    <a16:creationId xmlns:a16="http://schemas.microsoft.com/office/drawing/2014/main" id="{B38533BE-5F44-4FB9-A922-D80C6B18B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3400" y="720725"/>
                <a:ext cx="2201863" cy="2205038"/>
              </a:xfrm>
              <a:prstGeom prst="ellipse">
                <a:avLst/>
              </a:prstGeom>
              <a:solidFill>
                <a:srgbClr val="679F4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Oval 158">
                <a:extLst>
                  <a:ext uri="{FF2B5EF4-FFF2-40B4-BE49-F238E27FC236}">
                    <a16:creationId xmlns:a16="http://schemas.microsoft.com/office/drawing/2014/main" id="{E73C4968-C0C3-4052-B7B1-7FE9C8605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563" y="3175"/>
                <a:ext cx="4187825" cy="4191000"/>
              </a:xfrm>
              <a:prstGeom prst="ellipse">
                <a:avLst/>
              </a:prstGeom>
              <a:solidFill>
                <a:srgbClr val="679F4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00EA050D-C715-43AF-A570-953ED03EAE1A}"/>
                </a:ext>
              </a:extLst>
            </p:cNvPr>
            <p:cNvGrpSpPr/>
            <p:nvPr/>
          </p:nvGrpSpPr>
          <p:grpSpPr>
            <a:xfrm flipH="1">
              <a:off x="5066238" y="3716125"/>
              <a:ext cx="72311" cy="468739"/>
              <a:chOff x="-5899150" y="-830263"/>
              <a:chExt cx="1524000" cy="9879013"/>
            </a:xfrm>
          </p:grpSpPr>
          <p:sp>
            <p:nvSpPr>
              <p:cNvPr id="191" name="Freeform 162">
                <a:extLst>
                  <a:ext uri="{FF2B5EF4-FFF2-40B4-BE49-F238E27FC236}">
                    <a16:creationId xmlns:a16="http://schemas.microsoft.com/office/drawing/2014/main" id="{26699145-5451-465A-B49E-DA1B35CCAA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792788" y="1181100"/>
                <a:ext cx="1311275" cy="122238"/>
              </a:xfrm>
              <a:custGeom>
                <a:avLst/>
                <a:gdLst>
                  <a:gd name="T0" fmla="*/ 430 w 430"/>
                  <a:gd name="T1" fmla="*/ 20 h 40"/>
                  <a:gd name="T2" fmla="*/ 411 w 430"/>
                  <a:gd name="T3" fmla="*/ 40 h 40"/>
                  <a:gd name="T4" fmla="*/ 20 w 430"/>
                  <a:gd name="T5" fmla="*/ 40 h 40"/>
                  <a:gd name="T6" fmla="*/ 0 w 430"/>
                  <a:gd name="T7" fmla="*/ 20 h 40"/>
                  <a:gd name="T8" fmla="*/ 0 w 430"/>
                  <a:gd name="T9" fmla="*/ 20 h 40"/>
                  <a:gd name="T10" fmla="*/ 20 w 430"/>
                  <a:gd name="T11" fmla="*/ 0 h 40"/>
                  <a:gd name="T12" fmla="*/ 411 w 430"/>
                  <a:gd name="T13" fmla="*/ 0 h 40"/>
                  <a:gd name="T14" fmla="*/ 430 w 430"/>
                  <a:gd name="T15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0" h="40">
                    <a:moveTo>
                      <a:pt x="430" y="20"/>
                    </a:moveTo>
                    <a:cubicBezTo>
                      <a:pt x="430" y="31"/>
                      <a:pt x="422" y="40"/>
                      <a:pt x="411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411" y="0"/>
                      <a:pt x="411" y="0"/>
                      <a:pt x="411" y="0"/>
                    </a:cubicBezTo>
                    <a:cubicBezTo>
                      <a:pt x="422" y="0"/>
                      <a:pt x="430" y="9"/>
                      <a:pt x="430" y="2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Freeform 163">
                <a:extLst>
                  <a:ext uri="{FF2B5EF4-FFF2-40B4-BE49-F238E27FC236}">
                    <a16:creationId xmlns:a16="http://schemas.microsoft.com/office/drawing/2014/main" id="{6EE86AC3-3A1E-4DE6-9A96-423CF2A046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792788" y="-606425"/>
                <a:ext cx="1311275" cy="119063"/>
              </a:xfrm>
              <a:custGeom>
                <a:avLst/>
                <a:gdLst>
                  <a:gd name="T0" fmla="*/ 430 w 430"/>
                  <a:gd name="T1" fmla="*/ 19 h 39"/>
                  <a:gd name="T2" fmla="*/ 411 w 430"/>
                  <a:gd name="T3" fmla="*/ 39 h 39"/>
                  <a:gd name="T4" fmla="*/ 20 w 430"/>
                  <a:gd name="T5" fmla="*/ 39 h 39"/>
                  <a:gd name="T6" fmla="*/ 0 w 430"/>
                  <a:gd name="T7" fmla="*/ 19 h 39"/>
                  <a:gd name="T8" fmla="*/ 0 w 430"/>
                  <a:gd name="T9" fmla="*/ 19 h 39"/>
                  <a:gd name="T10" fmla="*/ 20 w 430"/>
                  <a:gd name="T11" fmla="*/ 0 h 39"/>
                  <a:gd name="T12" fmla="*/ 411 w 430"/>
                  <a:gd name="T13" fmla="*/ 0 h 39"/>
                  <a:gd name="T14" fmla="*/ 430 w 430"/>
                  <a:gd name="T15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0" h="39">
                    <a:moveTo>
                      <a:pt x="430" y="19"/>
                    </a:moveTo>
                    <a:cubicBezTo>
                      <a:pt x="430" y="30"/>
                      <a:pt x="422" y="39"/>
                      <a:pt x="411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8"/>
                      <a:pt x="9" y="0"/>
                      <a:pt x="20" y="0"/>
                    </a:cubicBezTo>
                    <a:cubicBezTo>
                      <a:pt x="411" y="0"/>
                      <a:pt x="411" y="0"/>
                      <a:pt x="411" y="0"/>
                    </a:cubicBezTo>
                    <a:cubicBezTo>
                      <a:pt x="422" y="0"/>
                      <a:pt x="430" y="8"/>
                      <a:pt x="430" y="19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Oval 164">
                <a:extLst>
                  <a:ext uri="{FF2B5EF4-FFF2-40B4-BE49-F238E27FC236}">
                    <a16:creationId xmlns:a16="http://schemas.microsoft.com/office/drawing/2014/main" id="{7F9525A4-C974-4C84-AA9C-3CC2FAD8CD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640388" y="-830263"/>
                <a:ext cx="1006475" cy="892175"/>
              </a:xfrm>
              <a:prstGeom prst="ellipse">
                <a:avLst/>
              </a:prstGeom>
              <a:solidFill>
                <a:srgbClr val="393E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Freeform 165">
                <a:extLst>
                  <a:ext uri="{FF2B5EF4-FFF2-40B4-BE49-F238E27FC236}">
                    <a16:creationId xmlns:a16="http://schemas.microsoft.com/office/drawing/2014/main" id="{A7067852-2042-4F7B-A051-9C5B2105FE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899150" y="-547688"/>
                <a:ext cx="1524000" cy="1728788"/>
              </a:xfrm>
              <a:custGeom>
                <a:avLst/>
                <a:gdLst>
                  <a:gd name="T0" fmla="*/ 93 w 500"/>
                  <a:gd name="T1" fmla="*/ 0 h 570"/>
                  <a:gd name="T2" fmla="*/ 0 w 500"/>
                  <a:gd name="T3" fmla="*/ 300 h 570"/>
                  <a:gd name="T4" fmla="*/ 72 w 500"/>
                  <a:gd name="T5" fmla="*/ 570 h 570"/>
                  <a:gd name="T6" fmla="*/ 428 w 500"/>
                  <a:gd name="T7" fmla="*/ 570 h 570"/>
                  <a:gd name="T8" fmla="*/ 500 w 500"/>
                  <a:gd name="T9" fmla="*/ 300 h 570"/>
                  <a:gd name="T10" fmla="*/ 408 w 500"/>
                  <a:gd name="T11" fmla="*/ 0 h 570"/>
                  <a:gd name="T12" fmla="*/ 93 w 500"/>
                  <a:gd name="T13" fmla="*/ 0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0" h="570">
                    <a:moveTo>
                      <a:pt x="93" y="0"/>
                    </a:moveTo>
                    <a:cubicBezTo>
                      <a:pt x="36" y="71"/>
                      <a:pt x="0" y="179"/>
                      <a:pt x="0" y="300"/>
                    </a:cubicBezTo>
                    <a:cubicBezTo>
                      <a:pt x="0" y="405"/>
                      <a:pt x="28" y="501"/>
                      <a:pt x="72" y="570"/>
                    </a:cubicBezTo>
                    <a:cubicBezTo>
                      <a:pt x="428" y="570"/>
                      <a:pt x="428" y="570"/>
                      <a:pt x="428" y="570"/>
                    </a:cubicBezTo>
                    <a:cubicBezTo>
                      <a:pt x="473" y="501"/>
                      <a:pt x="500" y="405"/>
                      <a:pt x="500" y="300"/>
                    </a:cubicBezTo>
                    <a:cubicBezTo>
                      <a:pt x="500" y="179"/>
                      <a:pt x="464" y="71"/>
                      <a:pt x="408" y="0"/>
                    </a:cubicBez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Freeform 166">
                <a:extLst>
                  <a:ext uri="{FF2B5EF4-FFF2-40B4-BE49-F238E27FC236}">
                    <a16:creationId xmlns:a16="http://schemas.microsoft.com/office/drawing/2014/main" id="{01369ACE-11B5-46C1-9CEA-B8D58CD152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24500" y="1181100"/>
                <a:ext cx="774700" cy="676275"/>
              </a:xfrm>
              <a:custGeom>
                <a:avLst/>
                <a:gdLst>
                  <a:gd name="T0" fmla="*/ 254 w 254"/>
                  <a:gd name="T1" fmla="*/ 20 h 223"/>
                  <a:gd name="T2" fmla="*/ 147 w 254"/>
                  <a:gd name="T3" fmla="*/ 6 h 223"/>
                  <a:gd name="T4" fmla="*/ 147 w 254"/>
                  <a:gd name="T5" fmla="*/ 0 h 223"/>
                  <a:gd name="T6" fmla="*/ 127 w 254"/>
                  <a:gd name="T7" fmla="*/ 3 h 223"/>
                  <a:gd name="T8" fmla="*/ 107 w 254"/>
                  <a:gd name="T9" fmla="*/ 0 h 223"/>
                  <a:gd name="T10" fmla="*/ 107 w 254"/>
                  <a:gd name="T11" fmla="*/ 6 h 223"/>
                  <a:gd name="T12" fmla="*/ 0 w 254"/>
                  <a:gd name="T13" fmla="*/ 20 h 223"/>
                  <a:gd name="T14" fmla="*/ 76 w 254"/>
                  <a:gd name="T15" fmla="*/ 223 h 223"/>
                  <a:gd name="T16" fmla="*/ 106 w 254"/>
                  <a:gd name="T17" fmla="*/ 223 h 223"/>
                  <a:gd name="T18" fmla="*/ 107 w 254"/>
                  <a:gd name="T19" fmla="*/ 223 h 223"/>
                  <a:gd name="T20" fmla="*/ 147 w 254"/>
                  <a:gd name="T21" fmla="*/ 223 h 223"/>
                  <a:gd name="T22" fmla="*/ 149 w 254"/>
                  <a:gd name="T23" fmla="*/ 223 h 223"/>
                  <a:gd name="T24" fmla="*/ 179 w 254"/>
                  <a:gd name="T25" fmla="*/ 223 h 223"/>
                  <a:gd name="T26" fmla="*/ 254 w 254"/>
                  <a:gd name="T27" fmla="*/ 2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4" h="223">
                    <a:moveTo>
                      <a:pt x="254" y="20"/>
                    </a:moveTo>
                    <a:cubicBezTo>
                      <a:pt x="147" y="6"/>
                      <a:pt x="147" y="6"/>
                      <a:pt x="147" y="6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6"/>
                      <a:pt x="107" y="6"/>
                      <a:pt x="107" y="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86" y="94"/>
                      <a:pt x="76" y="223"/>
                    </a:cubicBezTo>
                    <a:cubicBezTo>
                      <a:pt x="87" y="223"/>
                      <a:pt x="97" y="223"/>
                      <a:pt x="106" y="223"/>
                    </a:cubicBezTo>
                    <a:cubicBezTo>
                      <a:pt x="106" y="223"/>
                      <a:pt x="106" y="223"/>
                      <a:pt x="107" y="223"/>
                    </a:cubicBezTo>
                    <a:cubicBezTo>
                      <a:pt x="110" y="223"/>
                      <a:pt x="120" y="223"/>
                      <a:pt x="147" y="223"/>
                    </a:cubicBezTo>
                    <a:cubicBezTo>
                      <a:pt x="148" y="223"/>
                      <a:pt x="148" y="223"/>
                      <a:pt x="149" y="223"/>
                    </a:cubicBezTo>
                    <a:cubicBezTo>
                      <a:pt x="157" y="223"/>
                      <a:pt x="167" y="223"/>
                      <a:pt x="179" y="223"/>
                    </a:cubicBezTo>
                    <a:cubicBezTo>
                      <a:pt x="168" y="94"/>
                      <a:pt x="254" y="20"/>
                      <a:pt x="254" y="2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167">
                <a:extLst>
                  <a:ext uri="{FF2B5EF4-FFF2-40B4-BE49-F238E27FC236}">
                    <a16:creationId xmlns:a16="http://schemas.microsoft.com/office/drawing/2014/main" id="{AE278DDF-FFAB-45DC-866F-FDA2178D9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200650" y="1727200"/>
                <a:ext cx="130175" cy="591661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168">
                <a:extLst>
                  <a:ext uri="{FF2B5EF4-FFF2-40B4-BE49-F238E27FC236}">
                    <a16:creationId xmlns:a16="http://schemas.microsoft.com/office/drawing/2014/main" id="{FFE6EDE3-6BAE-4915-9AE7-32BD388FA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438775" y="7589837"/>
                <a:ext cx="606425" cy="145891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169">
                <a:extLst>
                  <a:ext uri="{FF2B5EF4-FFF2-40B4-BE49-F238E27FC236}">
                    <a16:creationId xmlns:a16="http://schemas.microsoft.com/office/drawing/2014/main" id="{2E343E47-81C9-411B-91E9-6F2F81499C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295900" y="5283200"/>
                <a:ext cx="320675" cy="1301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170">
                <a:extLst>
                  <a:ext uri="{FF2B5EF4-FFF2-40B4-BE49-F238E27FC236}">
                    <a16:creationId xmlns:a16="http://schemas.microsoft.com/office/drawing/2014/main" id="{C3025FAD-7C8A-444B-9EAB-EF39D427E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295900" y="2498725"/>
                <a:ext cx="320675" cy="1301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43F19CAC-C41D-41EA-B333-21FF7AD5AA5B}"/>
                </a:ext>
              </a:extLst>
            </p:cNvPr>
            <p:cNvGrpSpPr/>
            <p:nvPr/>
          </p:nvGrpSpPr>
          <p:grpSpPr>
            <a:xfrm flipH="1">
              <a:off x="3853887" y="3716125"/>
              <a:ext cx="72311" cy="468739"/>
              <a:chOff x="-5899150" y="-830263"/>
              <a:chExt cx="1524000" cy="9879013"/>
            </a:xfrm>
          </p:grpSpPr>
          <p:sp>
            <p:nvSpPr>
              <p:cNvPr id="202" name="Freeform 162">
                <a:extLst>
                  <a:ext uri="{FF2B5EF4-FFF2-40B4-BE49-F238E27FC236}">
                    <a16:creationId xmlns:a16="http://schemas.microsoft.com/office/drawing/2014/main" id="{F20EBBCE-F8EF-49BB-A0C9-8F4BBF867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792788" y="1181100"/>
                <a:ext cx="1311275" cy="122238"/>
              </a:xfrm>
              <a:custGeom>
                <a:avLst/>
                <a:gdLst>
                  <a:gd name="T0" fmla="*/ 430 w 430"/>
                  <a:gd name="T1" fmla="*/ 20 h 40"/>
                  <a:gd name="T2" fmla="*/ 411 w 430"/>
                  <a:gd name="T3" fmla="*/ 40 h 40"/>
                  <a:gd name="T4" fmla="*/ 20 w 430"/>
                  <a:gd name="T5" fmla="*/ 40 h 40"/>
                  <a:gd name="T6" fmla="*/ 0 w 430"/>
                  <a:gd name="T7" fmla="*/ 20 h 40"/>
                  <a:gd name="T8" fmla="*/ 0 w 430"/>
                  <a:gd name="T9" fmla="*/ 20 h 40"/>
                  <a:gd name="T10" fmla="*/ 20 w 430"/>
                  <a:gd name="T11" fmla="*/ 0 h 40"/>
                  <a:gd name="T12" fmla="*/ 411 w 430"/>
                  <a:gd name="T13" fmla="*/ 0 h 40"/>
                  <a:gd name="T14" fmla="*/ 430 w 430"/>
                  <a:gd name="T15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0" h="40">
                    <a:moveTo>
                      <a:pt x="430" y="20"/>
                    </a:moveTo>
                    <a:cubicBezTo>
                      <a:pt x="430" y="31"/>
                      <a:pt x="422" y="40"/>
                      <a:pt x="411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411" y="0"/>
                      <a:pt x="411" y="0"/>
                      <a:pt x="411" y="0"/>
                    </a:cubicBezTo>
                    <a:cubicBezTo>
                      <a:pt x="422" y="0"/>
                      <a:pt x="430" y="9"/>
                      <a:pt x="430" y="2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Freeform 163">
                <a:extLst>
                  <a:ext uri="{FF2B5EF4-FFF2-40B4-BE49-F238E27FC236}">
                    <a16:creationId xmlns:a16="http://schemas.microsoft.com/office/drawing/2014/main" id="{E0479DF6-A600-4640-9AE0-10C357EEC5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792788" y="-606425"/>
                <a:ext cx="1311275" cy="119063"/>
              </a:xfrm>
              <a:custGeom>
                <a:avLst/>
                <a:gdLst>
                  <a:gd name="T0" fmla="*/ 430 w 430"/>
                  <a:gd name="T1" fmla="*/ 19 h 39"/>
                  <a:gd name="T2" fmla="*/ 411 w 430"/>
                  <a:gd name="T3" fmla="*/ 39 h 39"/>
                  <a:gd name="T4" fmla="*/ 20 w 430"/>
                  <a:gd name="T5" fmla="*/ 39 h 39"/>
                  <a:gd name="T6" fmla="*/ 0 w 430"/>
                  <a:gd name="T7" fmla="*/ 19 h 39"/>
                  <a:gd name="T8" fmla="*/ 0 w 430"/>
                  <a:gd name="T9" fmla="*/ 19 h 39"/>
                  <a:gd name="T10" fmla="*/ 20 w 430"/>
                  <a:gd name="T11" fmla="*/ 0 h 39"/>
                  <a:gd name="T12" fmla="*/ 411 w 430"/>
                  <a:gd name="T13" fmla="*/ 0 h 39"/>
                  <a:gd name="T14" fmla="*/ 430 w 430"/>
                  <a:gd name="T15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0" h="39">
                    <a:moveTo>
                      <a:pt x="430" y="19"/>
                    </a:moveTo>
                    <a:cubicBezTo>
                      <a:pt x="430" y="30"/>
                      <a:pt x="422" y="39"/>
                      <a:pt x="411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8"/>
                      <a:pt x="9" y="0"/>
                      <a:pt x="20" y="0"/>
                    </a:cubicBezTo>
                    <a:cubicBezTo>
                      <a:pt x="411" y="0"/>
                      <a:pt x="411" y="0"/>
                      <a:pt x="411" y="0"/>
                    </a:cubicBezTo>
                    <a:cubicBezTo>
                      <a:pt x="422" y="0"/>
                      <a:pt x="430" y="8"/>
                      <a:pt x="430" y="19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Oval 164">
                <a:extLst>
                  <a:ext uri="{FF2B5EF4-FFF2-40B4-BE49-F238E27FC236}">
                    <a16:creationId xmlns:a16="http://schemas.microsoft.com/office/drawing/2014/main" id="{A3C71968-3E53-4910-B2B5-5BB8E1DB9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640388" y="-830263"/>
                <a:ext cx="1006475" cy="892175"/>
              </a:xfrm>
              <a:prstGeom prst="ellipse">
                <a:avLst/>
              </a:prstGeom>
              <a:solidFill>
                <a:srgbClr val="393E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Freeform 165">
                <a:extLst>
                  <a:ext uri="{FF2B5EF4-FFF2-40B4-BE49-F238E27FC236}">
                    <a16:creationId xmlns:a16="http://schemas.microsoft.com/office/drawing/2014/main" id="{DEFD6376-30A4-4272-8CB1-CB7437C105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899150" y="-547688"/>
                <a:ext cx="1524000" cy="1728788"/>
              </a:xfrm>
              <a:custGeom>
                <a:avLst/>
                <a:gdLst>
                  <a:gd name="T0" fmla="*/ 93 w 500"/>
                  <a:gd name="T1" fmla="*/ 0 h 570"/>
                  <a:gd name="T2" fmla="*/ 0 w 500"/>
                  <a:gd name="T3" fmla="*/ 300 h 570"/>
                  <a:gd name="T4" fmla="*/ 72 w 500"/>
                  <a:gd name="T5" fmla="*/ 570 h 570"/>
                  <a:gd name="T6" fmla="*/ 428 w 500"/>
                  <a:gd name="T7" fmla="*/ 570 h 570"/>
                  <a:gd name="T8" fmla="*/ 500 w 500"/>
                  <a:gd name="T9" fmla="*/ 300 h 570"/>
                  <a:gd name="T10" fmla="*/ 408 w 500"/>
                  <a:gd name="T11" fmla="*/ 0 h 570"/>
                  <a:gd name="T12" fmla="*/ 93 w 500"/>
                  <a:gd name="T13" fmla="*/ 0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0" h="570">
                    <a:moveTo>
                      <a:pt x="93" y="0"/>
                    </a:moveTo>
                    <a:cubicBezTo>
                      <a:pt x="36" y="71"/>
                      <a:pt x="0" y="179"/>
                      <a:pt x="0" y="300"/>
                    </a:cubicBezTo>
                    <a:cubicBezTo>
                      <a:pt x="0" y="405"/>
                      <a:pt x="28" y="501"/>
                      <a:pt x="72" y="570"/>
                    </a:cubicBezTo>
                    <a:cubicBezTo>
                      <a:pt x="428" y="570"/>
                      <a:pt x="428" y="570"/>
                      <a:pt x="428" y="570"/>
                    </a:cubicBezTo>
                    <a:cubicBezTo>
                      <a:pt x="473" y="501"/>
                      <a:pt x="500" y="405"/>
                      <a:pt x="500" y="300"/>
                    </a:cubicBezTo>
                    <a:cubicBezTo>
                      <a:pt x="500" y="179"/>
                      <a:pt x="464" y="71"/>
                      <a:pt x="408" y="0"/>
                    </a:cubicBez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Freeform 166">
                <a:extLst>
                  <a:ext uri="{FF2B5EF4-FFF2-40B4-BE49-F238E27FC236}">
                    <a16:creationId xmlns:a16="http://schemas.microsoft.com/office/drawing/2014/main" id="{7B2E14BE-EECB-4F51-A8A4-B9601370CE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24500" y="1181100"/>
                <a:ext cx="774700" cy="676275"/>
              </a:xfrm>
              <a:custGeom>
                <a:avLst/>
                <a:gdLst>
                  <a:gd name="T0" fmla="*/ 254 w 254"/>
                  <a:gd name="T1" fmla="*/ 20 h 223"/>
                  <a:gd name="T2" fmla="*/ 147 w 254"/>
                  <a:gd name="T3" fmla="*/ 6 h 223"/>
                  <a:gd name="T4" fmla="*/ 147 w 254"/>
                  <a:gd name="T5" fmla="*/ 0 h 223"/>
                  <a:gd name="T6" fmla="*/ 127 w 254"/>
                  <a:gd name="T7" fmla="*/ 3 h 223"/>
                  <a:gd name="T8" fmla="*/ 107 w 254"/>
                  <a:gd name="T9" fmla="*/ 0 h 223"/>
                  <a:gd name="T10" fmla="*/ 107 w 254"/>
                  <a:gd name="T11" fmla="*/ 6 h 223"/>
                  <a:gd name="T12" fmla="*/ 0 w 254"/>
                  <a:gd name="T13" fmla="*/ 20 h 223"/>
                  <a:gd name="T14" fmla="*/ 76 w 254"/>
                  <a:gd name="T15" fmla="*/ 223 h 223"/>
                  <a:gd name="T16" fmla="*/ 106 w 254"/>
                  <a:gd name="T17" fmla="*/ 223 h 223"/>
                  <a:gd name="T18" fmla="*/ 107 w 254"/>
                  <a:gd name="T19" fmla="*/ 223 h 223"/>
                  <a:gd name="T20" fmla="*/ 147 w 254"/>
                  <a:gd name="T21" fmla="*/ 223 h 223"/>
                  <a:gd name="T22" fmla="*/ 149 w 254"/>
                  <a:gd name="T23" fmla="*/ 223 h 223"/>
                  <a:gd name="T24" fmla="*/ 179 w 254"/>
                  <a:gd name="T25" fmla="*/ 223 h 223"/>
                  <a:gd name="T26" fmla="*/ 254 w 254"/>
                  <a:gd name="T27" fmla="*/ 2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4" h="223">
                    <a:moveTo>
                      <a:pt x="254" y="20"/>
                    </a:moveTo>
                    <a:cubicBezTo>
                      <a:pt x="147" y="6"/>
                      <a:pt x="147" y="6"/>
                      <a:pt x="147" y="6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6"/>
                      <a:pt x="107" y="6"/>
                      <a:pt x="107" y="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86" y="94"/>
                      <a:pt x="76" y="223"/>
                    </a:cubicBezTo>
                    <a:cubicBezTo>
                      <a:pt x="87" y="223"/>
                      <a:pt x="97" y="223"/>
                      <a:pt x="106" y="223"/>
                    </a:cubicBezTo>
                    <a:cubicBezTo>
                      <a:pt x="106" y="223"/>
                      <a:pt x="106" y="223"/>
                      <a:pt x="107" y="223"/>
                    </a:cubicBezTo>
                    <a:cubicBezTo>
                      <a:pt x="110" y="223"/>
                      <a:pt x="120" y="223"/>
                      <a:pt x="147" y="223"/>
                    </a:cubicBezTo>
                    <a:cubicBezTo>
                      <a:pt x="148" y="223"/>
                      <a:pt x="148" y="223"/>
                      <a:pt x="149" y="223"/>
                    </a:cubicBezTo>
                    <a:cubicBezTo>
                      <a:pt x="157" y="223"/>
                      <a:pt x="167" y="223"/>
                      <a:pt x="179" y="223"/>
                    </a:cubicBezTo>
                    <a:cubicBezTo>
                      <a:pt x="168" y="94"/>
                      <a:pt x="254" y="20"/>
                      <a:pt x="254" y="2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167">
                <a:extLst>
                  <a:ext uri="{FF2B5EF4-FFF2-40B4-BE49-F238E27FC236}">
                    <a16:creationId xmlns:a16="http://schemas.microsoft.com/office/drawing/2014/main" id="{6FF1995C-AD2C-4C07-ACB6-50CBBA523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200650" y="1727200"/>
                <a:ext cx="130175" cy="591661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168">
                <a:extLst>
                  <a:ext uri="{FF2B5EF4-FFF2-40B4-BE49-F238E27FC236}">
                    <a16:creationId xmlns:a16="http://schemas.microsoft.com/office/drawing/2014/main" id="{D3DD0917-4D30-4BED-8503-99B0231B9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438775" y="7589837"/>
                <a:ext cx="606425" cy="145891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169">
                <a:extLst>
                  <a:ext uri="{FF2B5EF4-FFF2-40B4-BE49-F238E27FC236}">
                    <a16:creationId xmlns:a16="http://schemas.microsoft.com/office/drawing/2014/main" id="{67E23289-F84B-48E0-8AA0-CF28F2FEF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295900" y="5283200"/>
                <a:ext cx="320675" cy="1301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170">
                <a:extLst>
                  <a:ext uri="{FF2B5EF4-FFF2-40B4-BE49-F238E27FC236}">
                    <a16:creationId xmlns:a16="http://schemas.microsoft.com/office/drawing/2014/main" id="{FFEED2EB-A9EC-4686-9E75-D31BD168F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295900" y="2498725"/>
                <a:ext cx="320675" cy="1301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56B0159C-F8C0-4756-9CF0-1FC273C70683}"/>
                </a:ext>
              </a:extLst>
            </p:cNvPr>
            <p:cNvGrpSpPr/>
            <p:nvPr/>
          </p:nvGrpSpPr>
          <p:grpSpPr>
            <a:xfrm flipH="1">
              <a:off x="6268314" y="3716125"/>
              <a:ext cx="72311" cy="468739"/>
              <a:chOff x="-5899150" y="-830263"/>
              <a:chExt cx="1524000" cy="9879013"/>
            </a:xfrm>
          </p:grpSpPr>
          <p:sp>
            <p:nvSpPr>
              <p:cNvPr id="212" name="Freeform 162">
                <a:extLst>
                  <a:ext uri="{FF2B5EF4-FFF2-40B4-BE49-F238E27FC236}">
                    <a16:creationId xmlns:a16="http://schemas.microsoft.com/office/drawing/2014/main" id="{71868629-1AD1-49D5-8675-624E21B768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792788" y="1181100"/>
                <a:ext cx="1311275" cy="122238"/>
              </a:xfrm>
              <a:custGeom>
                <a:avLst/>
                <a:gdLst>
                  <a:gd name="T0" fmla="*/ 430 w 430"/>
                  <a:gd name="T1" fmla="*/ 20 h 40"/>
                  <a:gd name="T2" fmla="*/ 411 w 430"/>
                  <a:gd name="T3" fmla="*/ 40 h 40"/>
                  <a:gd name="T4" fmla="*/ 20 w 430"/>
                  <a:gd name="T5" fmla="*/ 40 h 40"/>
                  <a:gd name="T6" fmla="*/ 0 w 430"/>
                  <a:gd name="T7" fmla="*/ 20 h 40"/>
                  <a:gd name="T8" fmla="*/ 0 w 430"/>
                  <a:gd name="T9" fmla="*/ 20 h 40"/>
                  <a:gd name="T10" fmla="*/ 20 w 430"/>
                  <a:gd name="T11" fmla="*/ 0 h 40"/>
                  <a:gd name="T12" fmla="*/ 411 w 430"/>
                  <a:gd name="T13" fmla="*/ 0 h 40"/>
                  <a:gd name="T14" fmla="*/ 430 w 430"/>
                  <a:gd name="T15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0" h="40">
                    <a:moveTo>
                      <a:pt x="430" y="20"/>
                    </a:moveTo>
                    <a:cubicBezTo>
                      <a:pt x="430" y="31"/>
                      <a:pt x="422" y="40"/>
                      <a:pt x="411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411" y="0"/>
                      <a:pt x="411" y="0"/>
                      <a:pt x="411" y="0"/>
                    </a:cubicBezTo>
                    <a:cubicBezTo>
                      <a:pt x="422" y="0"/>
                      <a:pt x="430" y="9"/>
                      <a:pt x="430" y="2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Freeform 163">
                <a:extLst>
                  <a:ext uri="{FF2B5EF4-FFF2-40B4-BE49-F238E27FC236}">
                    <a16:creationId xmlns:a16="http://schemas.microsoft.com/office/drawing/2014/main" id="{6C03C307-76AB-4C98-807D-B51C889446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792788" y="-606425"/>
                <a:ext cx="1311275" cy="119063"/>
              </a:xfrm>
              <a:custGeom>
                <a:avLst/>
                <a:gdLst>
                  <a:gd name="T0" fmla="*/ 430 w 430"/>
                  <a:gd name="T1" fmla="*/ 19 h 39"/>
                  <a:gd name="T2" fmla="*/ 411 w 430"/>
                  <a:gd name="T3" fmla="*/ 39 h 39"/>
                  <a:gd name="T4" fmla="*/ 20 w 430"/>
                  <a:gd name="T5" fmla="*/ 39 h 39"/>
                  <a:gd name="T6" fmla="*/ 0 w 430"/>
                  <a:gd name="T7" fmla="*/ 19 h 39"/>
                  <a:gd name="T8" fmla="*/ 0 w 430"/>
                  <a:gd name="T9" fmla="*/ 19 h 39"/>
                  <a:gd name="T10" fmla="*/ 20 w 430"/>
                  <a:gd name="T11" fmla="*/ 0 h 39"/>
                  <a:gd name="T12" fmla="*/ 411 w 430"/>
                  <a:gd name="T13" fmla="*/ 0 h 39"/>
                  <a:gd name="T14" fmla="*/ 430 w 430"/>
                  <a:gd name="T15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0" h="39">
                    <a:moveTo>
                      <a:pt x="430" y="19"/>
                    </a:moveTo>
                    <a:cubicBezTo>
                      <a:pt x="430" y="30"/>
                      <a:pt x="422" y="39"/>
                      <a:pt x="411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8"/>
                      <a:pt x="9" y="0"/>
                      <a:pt x="20" y="0"/>
                    </a:cubicBezTo>
                    <a:cubicBezTo>
                      <a:pt x="411" y="0"/>
                      <a:pt x="411" y="0"/>
                      <a:pt x="411" y="0"/>
                    </a:cubicBezTo>
                    <a:cubicBezTo>
                      <a:pt x="422" y="0"/>
                      <a:pt x="430" y="8"/>
                      <a:pt x="430" y="19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Oval 164">
                <a:extLst>
                  <a:ext uri="{FF2B5EF4-FFF2-40B4-BE49-F238E27FC236}">
                    <a16:creationId xmlns:a16="http://schemas.microsoft.com/office/drawing/2014/main" id="{91958B3C-8C7E-45F3-A446-8DF09E701C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640388" y="-830263"/>
                <a:ext cx="1006475" cy="892175"/>
              </a:xfrm>
              <a:prstGeom prst="ellipse">
                <a:avLst/>
              </a:prstGeom>
              <a:solidFill>
                <a:srgbClr val="393E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Freeform 165">
                <a:extLst>
                  <a:ext uri="{FF2B5EF4-FFF2-40B4-BE49-F238E27FC236}">
                    <a16:creationId xmlns:a16="http://schemas.microsoft.com/office/drawing/2014/main" id="{94FD3785-BD6D-4745-A3B2-C080D4E19E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899150" y="-547688"/>
                <a:ext cx="1524000" cy="1728788"/>
              </a:xfrm>
              <a:custGeom>
                <a:avLst/>
                <a:gdLst>
                  <a:gd name="T0" fmla="*/ 93 w 500"/>
                  <a:gd name="T1" fmla="*/ 0 h 570"/>
                  <a:gd name="T2" fmla="*/ 0 w 500"/>
                  <a:gd name="T3" fmla="*/ 300 h 570"/>
                  <a:gd name="T4" fmla="*/ 72 w 500"/>
                  <a:gd name="T5" fmla="*/ 570 h 570"/>
                  <a:gd name="T6" fmla="*/ 428 w 500"/>
                  <a:gd name="T7" fmla="*/ 570 h 570"/>
                  <a:gd name="T8" fmla="*/ 500 w 500"/>
                  <a:gd name="T9" fmla="*/ 300 h 570"/>
                  <a:gd name="T10" fmla="*/ 408 w 500"/>
                  <a:gd name="T11" fmla="*/ 0 h 570"/>
                  <a:gd name="T12" fmla="*/ 93 w 500"/>
                  <a:gd name="T13" fmla="*/ 0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0" h="570">
                    <a:moveTo>
                      <a:pt x="93" y="0"/>
                    </a:moveTo>
                    <a:cubicBezTo>
                      <a:pt x="36" y="71"/>
                      <a:pt x="0" y="179"/>
                      <a:pt x="0" y="300"/>
                    </a:cubicBezTo>
                    <a:cubicBezTo>
                      <a:pt x="0" y="405"/>
                      <a:pt x="28" y="501"/>
                      <a:pt x="72" y="570"/>
                    </a:cubicBezTo>
                    <a:cubicBezTo>
                      <a:pt x="428" y="570"/>
                      <a:pt x="428" y="570"/>
                      <a:pt x="428" y="570"/>
                    </a:cubicBezTo>
                    <a:cubicBezTo>
                      <a:pt x="473" y="501"/>
                      <a:pt x="500" y="405"/>
                      <a:pt x="500" y="300"/>
                    </a:cubicBezTo>
                    <a:cubicBezTo>
                      <a:pt x="500" y="179"/>
                      <a:pt x="464" y="71"/>
                      <a:pt x="408" y="0"/>
                    </a:cubicBez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Freeform 166">
                <a:extLst>
                  <a:ext uri="{FF2B5EF4-FFF2-40B4-BE49-F238E27FC236}">
                    <a16:creationId xmlns:a16="http://schemas.microsoft.com/office/drawing/2014/main" id="{38909DC0-0F51-4EDA-8B8A-CF31C8BF21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24500" y="1181100"/>
                <a:ext cx="774700" cy="676275"/>
              </a:xfrm>
              <a:custGeom>
                <a:avLst/>
                <a:gdLst>
                  <a:gd name="T0" fmla="*/ 254 w 254"/>
                  <a:gd name="T1" fmla="*/ 20 h 223"/>
                  <a:gd name="T2" fmla="*/ 147 w 254"/>
                  <a:gd name="T3" fmla="*/ 6 h 223"/>
                  <a:gd name="T4" fmla="*/ 147 w 254"/>
                  <a:gd name="T5" fmla="*/ 0 h 223"/>
                  <a:gd name="T6" fmla="*/ 127 w 254"/>
                  <a:gd name="T7" fmla="*/ 3 h 223"/>
                  <a:gd name="T8" fmla="*/ 107 w 254"/>
                  <a:gd name="T9" fmla="*/ 0 h 223"/>
                  <a:gd name="T10" fmla="*/ 107 w 254"/>
                  <a:gd name="T11" fmla="*/ 6 h 223"/>
                  <a:gd name="T12" fmla="*/ 0 w 254"/>
                  <a:gd name="T13" fmla="*/ 20 h 223"/>
                  <a:gd name="T14" fmla="*/ 76 w 254"/>
                  <a:gd name="T15" fmla="*/ 223 h 223"/>
                  <a:gd name="T16" fmla="*/ 106 w 254"/>
                  <a:gd name="T17" fmla="*/ 223 h 223"/>
                  <a:gd name="T18" fmla="*/ 107 w 254"/>
                  <a:gd name="T19" fmla="*/ 223 h 223"/>
                  <a:gd name="T20" fmla="*/ 147 w 254"/>
                  <a:gd name="T21" fmla="*/ 223 h 223"/>
                  <a:gd name="T22" fmla="*/ 149 w 254"/>
                  <a:gd name="T23" fmla="*/ 223 h 223"/>
                  <a:gd name="T24" fmla="*/ 179 w 254"/>
                  <a:gd name="T25" fmla="*/ 223 h 223"/>
                  <a:gd name="T26" fmla="*/ 254 w 254"/>
                  <a:gd name="T27" fmla="*/ 2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4" h="223">
                    <a:moveTo>
                      <a:pt x="254" y="20"/>
                    </a:moveTo>
                    <a:cubicBezTo>
                      <a:pt x="147" y="6"/>
                      <a:pt x="147" y="6"/>
                      <a:pt x="147" y="6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6"/>
                      <a:pt x="107" y="6"/>
                      <a:pt x="107" y="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86" y="94"/>
                      <a:pt x="76" y="223"/>
                    </a:cubicBezTo>
                    <a:cubicBezTo>
                      <a:pt x="87" y="223"/>
                      <a:pt x="97" y="223"/>
                      <a:pt x="106" y="223"/>
                    </a:cubicBezTo>
                    <a:cubicBezTo>
                      <a:pt x="106" y="223"/>
                      <a:pt x="106" y="223"/>
                      <a:pt x="107" y="223"/>
                    </a:cubicBezTo>
                    <a:cubicBezTo>
                      <a:pt x="110" y="223"/>
                      <a:pt x="120" y="223"/>
                      <a:pt x="147" y="223"/>
                    </a:cubicBezTo>
                    <a:cubicBezTo>
                      <a:pt x="148" y="223"/>
                      <a:pt x="148" y="223"/>
                      <a:pt x="149" y="223"/>
                    </a:cubicBezTo>
                    <a:cubicBezTo>
                      <a:pt x="157" y="223"/>
                      <a:pt x="167" y="223"/>
                      <a:pt x="179" y="223"/>
                    </a:cubicBezTo>
                    <a:cubicBezTo>
                      <a:pt x="168" y="94"/>
                      <a:pt x="254" y="20"/>
                      <a:pt x="254" y="2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167">
                <a:extLst>
                  <a:ext uri="{FF2B5EF4-FFF2-40B4-BE49-F238E27FC236}">
                    <a16:creationId xmlns:a16="http://schemas.microsoft.com/office/drawing/2014/main" id="{1F295A23-A7EA-41EC-9D76-701E0C0A46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200650" y="1727200"/>
                <a:ext cx="130175" cy="591661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168">
                <a:extLst>
                  <a:ext uri="{FF2B5EF4-FFF2-40B4-BE49-F238E27FC236}">
                    <a16:creationId xmlns:a16="http://schemas.microsoft.com/office/drawing/2014/main" id="{9C26FE9A-DB14-4C0E-A105-1BE47FBEC0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438775" y="7589837"/>
                <a:ext cx="606425" cy="145891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169">
                <a:extLst>
                  <a:ext uri="{FF2B5EF4-FFF2-40B4-BE49-F238E27FC236}">
                    <a16:creationId xmlns:a16="http://schemas.microsoft.com/office/drawing/2014/main" id="{2648F6CE-638E-484B-99CE-376E7A56F6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295900" y="5283200"/>
                <a:ext cx="320675" cy="1301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170">
                <a:extLst>
                  <a:ext uri="{FF2B5EF4-FFF2-40B4-BE49-F238E27FC236}">
                    <a16:creationId xmlns:a16="http://schemas.microsoft.com/office/drawing/2014/main" id="{5732EAC6-70DC-4232-A9C1-DD7DF5B85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295900" y="2498725"/>
                <a:ext cx="320675" cy="1301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74F24093-E861-4945-A749-10E884E343F2}"/>
                </a:ext>
              </a:extLst>
            </p:cNvPr>
            <p:cNvGrpSpPr/>
            <p:nvPr/>
          </p:nvGrpSpPr>
          <p:grpSpPr>
            <a:xfrm flipH="1">
              <a:off x="7347100" y="3716125"/>
              <a:ext cx="72311" cy="468739"/>
              <a:chOff x="-5899150" y="-830263"/>
              <a:chExt cx="1524000" cy="9879013"/>
            </a:xfrm>
          </p:grpSpPr>
          <p:sp>
            <p:nvSpPr>
              <p:cNvPr id="222" name="Freeform 162">
                <a:extLst>
                  <a:ext uri="{FF2B5EF4-FFF2-40B4-BE49-F238E27FC236}">
                    <a16:creationId xmlns:a16="http://schemas.microsoft.com/office/drawing/2014/main" id="{E3CE2A26-AA37-4DE9-B80B-CA111D781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792788" y="1181100"/>
                <a:ext cx="1311275" cy="122238"/>
              </a:xfrm>
              <a:custGeom>
                <a:avLst/>
                <a:gdLst>
                  <a:gd name="T0" fmla="*/ 430 w 430"/>
                  <a:gd name="T1" fmla="*/ 20 h 40"/>
                  <a:gd name="T2" fmla="*/ 411 w 430"/>
                  <a:gd name="T3" fmla="*/ 40 h 40"/>
                  <a:gd name="T4" fmla="*/ 20 w 430"/>
                  <a:gd name="T5" fmla="*/ 40 h 40"/>
                  <a:gd name="T6" fmla="*/ 0 w 430"/>
                  <a:gd name="T7" fmla="*/ 20 h 40"/>
                  <a:gd name="T8" fmla="*/ 0 w 430"/>
                  <a:gd name="T9" fmla="*/ 20 h 40"/>
                  <a:gd name="T10" fmla="*/ 20 w 430"/>
                  <a:gd name="T11" fmla="*/ 0 h 40"/>
                  <a:gd name="T12" fmla="*/ 411 w 430"/>
                  <a:gd name="T13" fmla="*/ 0 h 40"/>
                  <a:gd name="T14" fmla="*/ 430 w 430"/>
                  <a:gd name="T15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0" h="40">
                    <a:moveTo>
                      <a:pt x="430" y="20"/>
                    </a:moveTo>
                    <a:cubicBezTo>
                      <a:pt x="430" y="31"/>
                      <a:pt x="422" y="40"/>
                      <a:pt x="411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411" y="0"/>
                      <a:pt x="411" y="0"/>
                      <a:pt x="411" y="0"/>
                    </a:cubicBezTo>
                    <a:cubicBezTo>
                      <a:pt x="422" y="0"/>
                      <a:pt x="430" y="9"/>
                      <a:pt x="430" y="2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Freeform 163">
                <a:extLst>
                  <a:ext uri="{FF2B5EF4-FFF2-40B4-BE49-F238E27FC236}">
                    <a16:creationId xmlns:a16="http://schemas.microsoft.com/office/drawing/2014/main" id="{5B100295-5CCE-45C4-8400-F62926CC58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792788" y="-606425"/>
                <a:ext cx="1311275" cy="119063"/>
              </a:xfrm>
              <a:custGeom>
                <a:avLst/>
                <a:gdLst>
                  <a:gd name="T0" fmla="*/ 430 w 430"/>
                  <a:gd name="T1" fmla="*/ 19 h 39"/>
                  <a:gd name="T2" fmla="*/ 411 w 430"/>
                  <a:gd name="T3" fmla="*/ 39 h 39"/>
                  <a:gd name="T4" fmla="*/ 20 w 430"/>
                  <a:gd name="T5" fmla="*/ 39 h 39"/>
                  <a:gd name="T6" fmla="*/ 0 w 430"/>
                  <a:gd name="T7" fmla="*/ 19 h 39"/>
                  <a:gd name="T8" fmla="*/ 0 w 430"/>
                  <a:gd name="T9" fmla="*/ 19 h 39"/>
                  <a:gd name="T10" fmla="*/ 20 w 430"/>
                  <a:gd name="T11" fmla="*/ 0 h 39"/>
                  <a:gd name="T12" fmla="*/ 411 w 430"/>
                  <a:gd name="T13" fmla="*/ 0 h 39"/>
                  <a:gd name="T14" fmla="*/ 430 w 430"/>
                  <a:gd name="T15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0" h="39">
                    <a:moveTo>
                      <a:pt x="430" y="19"/>
                    </a:moveTo>
                    <a:cubicBezTo>
                      <a:pt x="430" y="30"/>
                      <a:pt x="422" y="39"/>
                      <a:pt x="411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8"/>
                      <a:pt x="9" y="0"/>
                      <a:pt x="20" y="0"/>
                    </a:cubicBezTo>
                    <a:cubicBezTo>
                      <a:pt x="411" y="0"/>
                      <a:pt x="411" y="0"/>
                      <a:pt x="411" y="0"/>
                    </a:cubicBezTo>
                    <a:cubicBezTo>
                      <a:pt x="422" y="0"/>
                      <a:pt x="430" y="8"/>
                      <a:pt x="430" y="19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Oval 164">
                <a:extLst>
                  <a:ext uri="{FF2B5EF4-FFF2-40B4-BE49-F238E27FC236}">
                    <a16:creationId xmlns:a16="http://schemas.microsoft.com/office/drawing/2014/main" id="{F3DBF0EC-FAEB-4127-B849-53657F67B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640388" y="-830263"/>
                <a:ext cx="1006475" cy="892175"/>
              </a:xfrm>
              <a:prstGeom prst="ellipse">
                <a:avLst/>
              </a:prstGeom>
              <a:solidFill>
                <a:srgbClr val="393E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Freeform 165">
                <a:extLst>
                  <a:ext uri="{FF2B5EF4-FFF2-40B4-BE49-F238E27FC236}">
                    <a16:creationId xmlns:a16="http://schemas.microsoft.com/office/drawing/2014/main" id="{F52DAA84-DFA0-489E-88B3-E071146CD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899150" y="-547688"/>
                <a:ext cx="1524000" cy="1728788"/>
              </a:xfrm>
              <a:custGeom>
                <a:avLst/>
                <a:gdLst>
                  <a:gd name="T0" fmla="*/ 93 w 500"/>
                  <a:gd name="T1" fmla="*/ 0 h 570"/>
                  <a:gd name="T2" fmla="*/ 0 w 500"/>
                  <a:gd name="T3" fmla="*/ 300 h 570"/>
                  <a:gd name="T4" fmla="*/ 72 w 500"/>
                  <a:gd name="T5" fmla="*/ 570 h 570"/>
                  <a:gd name="T6" fmla="*/ 428 w 500"/>
                  <a:gd name="T7" fmla="*/ 570 h 570"/>
                  <a:gd name="T8" fmla="*/ 500 w 500"/>
                  <a:gd name="T9" fmla="*/ 300 h 570"/>
                  <a:gd name="T10" fmla="*/ 408 w 500"/>
                  <a:gd name="T11" fmla="*/ 0 h 570"/>
                  <a:gd name="T12" fmla="*/ 93 w 500"/>
                  <a:gd name="T13" fmla="*/ 0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0" h="570">
                    <a:moveTo>
                      <a:pt x="93" y="0"/>
                    </a:moveTo>
                    <a:cubicBezTo>
                      <a:pt x="36" y="71"/>
                      <a:pt x="0" y="179"/>
                      <a:pt x="0" y="300"/>
                    </a:cubicBezTo>
                    <a:cubicBezTo>
                      <a:pt x="0" y="405"/>
                      <a:pt x="28" y="501"/>
                      <a:pt x="72" y="570"/>
                    </a:cubicBezTo>
                    <a:cubicBezTo>
                      <a:pt x="428" y="570"/>
                      <a:pt x="428" y="570"/>
                      <a:pt x="428" y="570"/>
                    </a:cubicBezTo>
                    <a:cubicBezTo>
                      <a:pt x="473" y="501"/>
                      <a:pt x="500" y="405"/>
                      <a:pt x="500" y="300"/>
                    </a:cubicBezTo>
                    <a:cubicBezTo>
                      <a:pt x="500" y="179"/>
                      <a:pt x="464" y="71"/>
                      <a:pt x="408" y="0"/>
                    </a:cubicBez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Freeform 166">
                <a:extLst>
                  <a:ext uri="{FF2B5EF4-FFF2-40B4-BE49-F238E27FC236}">
                    <a16:creationId xmlns:a16="http://schemas.microsoft.com/office/drawing/2014/main" id="{E313BEBC-AAD5-477E-9E10-4A5D53A290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24500" y="1181100"/>
                <a:ext cx="774700" cy="676275"/>
              </a:xfrm>
              <a:custGeom>
                <a:avLst/>
                <a:gdLst>
                  <a:gd name="T0" fmla="*/ 254 w 254"/>
                  <a:gd name="T1" fmla="*/ 20 h 223"/>
                  <a:gd name="T2" fmla="*/ 147 w 254"/>
                  <a:gd name="T3" fmla="*/ 6 h 223"/>
                  <a:gd name="T4" fmla="*/ 147 w 254"/>
                  <a:gd name="T5" fmla="*/ 0 h 223"/>
                  <a:gd name="T6" fmla="*/ 127 w 254"/>
                  <a:gd name="T7" fmla="*/ 3 h 223"/>
                  <a:gd name="T8" fmla="*/ 107 w 254"/>
                  <a:gd name="T9" fmla="*/ 0 h 223"/>
                  <a:gd name="T10" fmla="*/ 107 w 254"/>
                  <a:gd name="T11" fmla="*/ 6 h 223"/>
                  <a:gd name="T12" fmla="*/ 0 w 254"/>
                  <a:gd name="T13" fmla="*/ 20 h 223"/>
                  <a:gd name="T14" fmla="*/ 76 w 254"/>
                  <a:gd name="T15" fmla="*/ 223 h 223"/>
                  <a:gd name="T16" fmla="*/ 106 w 254"/>
                  <a:gd name="T17" fmla="*/ 223 h 223"/>
                  <a:gd name="T18" fmla="*/ 107 w 254"/>
                  <a:gd name="T19" fmla="*/ 223 h 223"/>
                  <a:gd name="T20" fmla="*/ 147 w 254"/>
                  <a:gd name="T21" fmla="*/ 223 h 223"/>
                  <a:gd name="T22" fmla="*/ 149 w 254"/>
                  <a:gd name="T23" fmla="*/ 223 h 223"/>
                  <a:gd name="T24" fmla="*/ 179 w 254"/>
                  <a:gd name="T25" fmla="*/ 223 h 223"/>
                  <a:gd name="T26" fmla="*/ 254 w 254"/>
                  <a:gd name="T27" fmla="*/ 2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4" h="223">
                    <a:moveTo>
                      <a:pt x="254" y="20"/>
                    </a:moveTo>
                    <a:cubicBezTo>
                      <a:pt x="147" y="6"/>
                      <a:pt x="147" y="6"/>
                      <a:pt x="147" y="6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6"/>
                      <a:pt x="107" y="6"/>
                      <a:pt x="107" y="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86" y="94"/>
                      <a:pt x="76" y="223"/>
                    </a:cubicBezTo>
                    <a:cubicBezTo>
                      <a:pt x="87" y="223"/>
                      <a:pt x="97" y="223"/>
                      <a:pt x="106" y="223"/>
                    </a:cubicBezTo>
                    <a:cubicBezTo>
                      <a:pt x="106" y="223"/>
                      <a:pt x="106" y="223"/>
                      <a:pt x="107" y="223"/>
                    </a:cubicBezTo>
                    <a:cubicBezTo>
                      <a:pt x="110" y="223"/>
                      <a:pt x="120" y="223"/>
                      <a:pt x="147" y="223"/>
                    </a:cubicBezTo>
                    <a:cubicBezTo>
                      <a:pt x="148" y="223"/>
                      <a:pt x="148" y="223"/>
                      <a:pt x="149" y="223"/>
                    </a:cubicBezTo>
                    <a:cubicBezTo>
                      <a:pt x="157" y="223"/>
                      <a:pt x="167" y="223"/>
                      <a:pt x="179" y="223"/>
                    </a:cubicBezTo>
                    <a:cubicBezTo>
                      <a:pt x="168" y="94"/>
                      <a:pt x="254" y="20"/>
                      <a:pt x="254" y="2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167">
                <a:extLst>
                  <a:ext uri="{FF2B5EF4-FFF2-40B4-BE49-F238E27FC236}">
                    <a16:creationId xmlns:a16="http://schemas.microsoft.com/office/drawing/2014/main" id="{B6C08986-28C0-452A-AFBD-9339A4CFD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200650" y="1727200"/>
                <a:ext cx="130175" cy="591661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168">
                <a:extLst>
                  <a:ext uri="{FF2B5EF4-FFF2-40B4-BE49-F238E27FC236}">
                    <a16:creationId xmlns:a16="http://schemas.microsoft.com/office/drawing/2014/main" id="{D6F76C2B-9EA5-42FD-8B91-B9E51F710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438775" y="7589837"/>
                <a:ext cx="606425" cy="145891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169">
                <a:extLst>
                  <a:ext uri="{FF2B5EF4-FFF2-40B4-BE49-F238E27FC236}">
                    <a16:creationId xmlns:a16="http://schemas.microsoft.com/office/drawing/2014/main" id="{0B4548D5-B71E-4EF3-ACFB-548146AFFC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295900" y="5283200"/>
                <a:ext cx="320675" cy="1301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170">
                <a:extLst>
                  <a:ext uri="{FF2B5EF4-FFF2-40B4-BE49-F238E27FC236}">
                    <a16:creationId xmlns:a16="http://schemas.microsoft.com/office/drawing/2014/main" id="{350E32F2-CBC2-481C-8DC0-79F7F9B88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295900" y="2498725"/>
                <a:ext cx="320675" cy="1301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B1775D70-9197-4031-A6B8-B41D84A6FEC9}"/>
                </a:ext>
              </a:extLst>
            </p:cNvPr>
            <p:cNvGrpSpPr/>
            <p:nvPr/>
          </p:nvGrpSpPr>
          <p:grpSpPr>
            <a:xfrm flipH="1">
              <a:off x="8261500" y="3716125"/>
              <a:ext cx="72311" cy="468739"/>
              <a:chOff x="-5899150" y="-830263"/>
              <a:chExt cx="1524000" cy="9879013"/>
            </a:xfrm>
          </p:grpSpPr>
          <p:sp>
            <p:nvSpPr>
              <p:cNvPr id="232" name="Freeform 162">
                <a:extLst>
                  <a:ext uri="{FF2B5EF4-FFF2-40B4-BE49-F238E27FC236}">
                    <a16:creationId xmlns:a16="http://schemas.microsoft.com/office/drawing/2014/main" id="{B2E090EE-BE38-43AD-AC76-97F06ECC48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792788" y="1181100"/>
                <a:ext cx="1311275" cy="122238"/>
              </a:xfrm>
              <a:custGeom>
                <a:avLst/>
                <a:gdLst>
                  <a:gd name="T0" fmla="*/ 430 w 430"/>
                  <a:gd name="T1" fmla="*/ 20 h 40"/>
                  <a:gd name="T2" fmla="*/ 411 w 430"/>
                  <a:gd name="T3" fmla="*/ 40 h 40"/>
                  <a:gd name="T4" fmla="*/ 20 w 430"/>
                  <a:gd name="T5" fmla="*/ 40 h 40"/>
                  <a:gd name="T6" fmla="*/ 0 w 430"/>
                  <a:gd name="T7" fmla="*/ 20 h 40"/>
                  <a:gd name="T8" fmla="*/ 0 w 430"/>
                  <a:gd name="T9" fmla="*/ 20 h 40"/>
                  <a:gd name="T10" fmla="*/ 20 w 430"/>
                  <a:gd name="T11" fmla="*/ 0 h 40"/>
                  <a:gd name="T12" fmla="*/ 411 w 430"/>
                  <a:gd name="T13" fmla="*/ 0 h 40"/>
                  <a:gd name="T14" fmla="*/ 430 w 430"/>
                  <a:gd name="T15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0" h="40">
                    <a:moveTo>
                      <a:pt x="430" y="20"/>
                    </a:moveTo>
                    <a:cubicBezTo>
                      <a:pt x="430" y="31"/>
                      <a:pt x="422" y="40"/>
                      <a:pt x="411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411" y="0"/>
                      <a:pt x="411" y="0"/>
                      <a:pt x="411" y="0"/>
                    </a:cubicBezTo>
                    <a:cubicBezTo>
                      <a:pt x="422" y="0"/>
                      <a:pt x="430" y="9"/>
                      <a:pt x="430" y="2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Freeform 163">
                <a:extLst>
                  <a:ext uri="{FF2B5EF4-FFF2-40B4-BE49-F238E27FC236}">
                    <a16:creationId xmlns:a16="http://schemas.microsoft.com/office/drawing/2014/main" id="{4D69A07C-532C-4569-BF5B-594475135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792788" y="-606425"/>
                <a:ext cx="1311275" cy="119063"/>
              </a:xfrm>
              <a:custGeom>
                <a:avLst/>
                <a:gdLst>
                  <a:gd name="T0" fmla="*/ 430 w 430"/>
                  <a:gd name="T1" fmla="*/ 19 h 39"/>
                  <a:gd name="T2" fmla="*/ 411 w 430"/>
                  <a:gd name="T3" fmla="*/ 39 h 39"/>
                  <a:gd name="T4" fmla="*/ 20 w 430"/>
                  <a:gd name="T5" fmla="*/ 39 h 39"/>
                  <a:gd name="T6" fmla="*/ 0 w 430"/>
                  <a:gd name="T7" fmla="*/ 19 h 39"/>
                  <a:gd name="T8" fmla="*/ 0 w 430"/>
                  <a:gd name="T9" fmla="*/ 19 h 39"/>
                  <a:gd name="T10" fmla="*/ 20 w 430"/>
                  <a:gd name="T11" fmla="*/ 0 h 39"/>
                  <a:gd name="T12" fmla="*/ 411 w 430"/>
                  <a:gd name="T13" fmla="*/ 0 h 39"/>
                  <a:gd name="T14" fmla="*/ 430 w 430"/>
                  <a:gd name="T15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0" h="39">
                    <a:moveTo>
                      <a:pt x="430" y="19"/>
                    </a:moveTo>
                    <a:cubicBezTo>
                      <a:pt x="430" y="30"/>
                      <a:pt x="422" y="39"/>
                      <a:pt x="411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8"/>
                      <a:pt x="9" y="0"/>
                      <a:pt x="20" y="0"/>
                    </a:cubicBezTo>
                    <a:cubicBezTo>
                      <a:pt x="411" y="0"/>
                      <a:pt x="411" y="0"/>
                      <a:pt x="411" y="0"/>
                    </a:cubicBezTo>
                    <a:cubicBezTo>
                      <a:pt x="422" y="0"/>
                      <a:pt x="430" y="8"/>
                      <a:pt x="430" y="19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Oval 164">
                <a:extLst>
                  <a:ext uri="{FF2B5EF4-FFF2-40B4-BE49-F238E27FC236}">
                    <a16:creationId xmlns:a16="http://schemas.microsoft.com/office/drawing/2014/main" id="{23BE3339-F292-4F21-B4BF-3E46A0C61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640388" y="-830263"/>
                <a:ext cx="1006475" cy="892175"/>
              </a:xfrm>
              <a:prstGeom prst="ellipse">
                <a:avLst/>
              </a:prstGeom>
              <a:solidFill>
                <a:srgbClr val="393E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Freeform 165">
                <a:extLst>
                  <a:ext uri="{FF2B5EF4-FFF2-40B4-BE49-F238E27FC236}">
                    <a16:creationId xmlns:a16="http://schemas.microsoft.com/office/drawing/2014/main" id="{184ED4B0-1DBC-403E-AD2D-B8D376F598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899150" y="-547688"/>
                <a:ext cx="1524000" cy="1728788"/>
              </a:xfrm>
              <a:custGeom>
                <a:avLst/>
                <a:gdLst>
                  <a:gd name="T0" fmla="*/ 93 w 500"/>
                  <a:gd name="T1" fmla="*/ 0 h 570"/>
                  <a:gd name="T2" fmla="*/ 0 w 500"/>
                  <a:gd name="T3" fmla="*/ 300 h 570"/>
                  <a:gd name="T4" fmla="*/ 72 w 500"/>
                  <a:gd name="T5" fmla="*/ 570 h 570"/>
                  <a:gd name="T6" fmla="*/ 428 w 500"/>
                  <a:gd name="T7" fmla="*/ 570 h 570"/>
                  <a:gd name="T8" fmla="*/ 500 w 500"/>
                  <a:gd name="T9" fmla="*/ 300 h 570"/>
                  <a:gd name="T10" fmla="*/ 408 w 500"/>
                  <a:gd name="T11" fmla="*/ 0 h 570"/>
                  <a:gd name="T12" fmla="*/ 93 w 500"/>
                  <a:gd name="T13" fmla="*/ 0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0" h="570">
                    <a:moveTo>
                      <a:pt x="93" y="0"/>
                    </a:moveTo>
                    <a:cubicBezTo>
                      <a:pt x="36" y="71"/>
                      <a:pt x="0" y="179"/>
                      <a:pt x="0" y="300"/>
                    </a:cubicBezTo>
                    <a:cubicBezTo>
                      <a:pt x="0" y="405"/>
                      <a:pt x="28" y="501"/>
                      <a:pt x="72" y="570"/>
                    </a:cubicBezTo>
                    <a:cubicBezTo>
                      <a:pt x="428" y="570"/>
                      <a:pt x="428" y="570"/>
                      <a:pt x="428" y="570"/>
                    </a:cubicBezTo>
                    <a:cubicBezTo>
                      <a:pt x="473" y="501"/>
                      <a:pt x="500" y="405"/>
                      <a:pt x="500" y="300"/>
                    </a:cubicBezTo>
                    <a:cubicBezTo>
                      <a:pt x="500" y="179"/>
                      <a:pt x="464" y="71"/>
                      <a:pt x="408" y="0"/>
                    </a:cubicBez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Freeform 166">
                <a:extLst>
                  <a:ext uri="{FF2B5EF4-FFF2-40B4-BE49-F238E27FC236}">
                    <a16:creationId xmlns:a16="http://schemas.microsoft.com/office/drawing/2014/main" id="{D895BB3B-1E39-419D-AE74-9BE215D11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24500" y="1181100"/>
                <a:ext cx="774700" cy="676275"/>
              </a:xfrm>
              <a:custGeom>
                <a:avLst/>
                <a:gdLst>
                  <a:gd name="T0" fmla="*/ 254 w 254"/>
                  <a:gd name="T1" fmla="*/ 20 h 223"/>
                  <a:gd name="T2" fmla="*/ 147 w 254"/>
                  <a:gd name="T3" fmla="*/ 6 h 223"/>
                  <a:gd name="T4" fmla="*/ 147 w 254"/>
                  <a:gd name="T5" fmla="*/ 0 h 223"/>
                  <a:gd name="T6" fmla="*/ 127 w 254"/>
                  <a:gd name="T7" fmla="*/ 3 h 223"/>
                  <a:gd name="T8" fmla="*/ 107 w 254"/>
                  <a:gd name="T9" fmla="*/ 0 h 223"/>
                  <a:gd name="T10" fmla="*/ 107 w 254"/>
                  <a:gd name="T11" fmla="*/ 6 h 223"/>
                  <a:gd name="T12" fmla="*/ 0 w 254"/>
                  <a:gd name="T13" fmla="*/ 20 h 223"/>
                  <a:gd name="T14" fmla="*/ 76 w 254"/>
                  <a:gd name="T15" fmla="*/ 223 h 223"/>
                  <a:gd name="T16" fmla="*/ 106 w 254"/>
                  <a:gd name="T17" fmla="*/ 223 h 223"/>
                  <a:gd name="T18" fmla="*/ 107 w 254"/>
                  <a:gd name="T19" fmla="*/ 223 h 223"/>
                  <a:gd name="T20" fmla="*/ 147 w 254"/>
                  <a:gd name="T21" fmla="*/ 223 h 223"/>
                  <a:gd name="T22" fmla="*/ 149 w 254"/>
                  <a:gd name="T23" fmla="*/ 223 h 223"/>
                  <a:gd name="T24" fmla="*/ 179 w 254"/>
                  <a:gd name="T25" fmla="*/ 223 h 223"/>
                  <a:gd name="T26" fmla="*/ 254 w 254"/>
                  <a:gd name="T27" fmla="*/ 2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4" h="223">
                    <a:moveTo>
                      <a:pt x="254" y="20"/>
                    </a:moveTo>
                    <a:cubicBezTo>
                      <a:pt x="147" y="6"/>
                      <a:pt x="147" y="6"/>
                      <a:pt x="147" y="6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6"/>
                      <a:pt x="107" y="6"/>
                      <a:pt x="107" y="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86" y="94"/>
                      <a:pt x="76" y="223"/>
                    </a:cubicBezTo>
                    <a:cubicBezTo>
                      <a:pt x="87" y="223"/>
                      <a:pt x="97" y="223"/>
                      <a:pt x="106" y="223"/>
                    </a:cubicBezTo>
                    <a:cubicBezTo>
                      <a:pt x="106" y="223"/>
                      <a:pt x="106" y="223"/>
                      <a:pt x="107" y="223"/>
                    </a:cubicBezTo>
                    <a:cubicBezTo>
                      <a:pt x="110" y="223"/>
                      <a:pt x="120" y="223"/>
                      <a:pt x="147" y="223"/>
                    </a:cubicBezTo>
                    <a:cubicBezTo>
                      <a:pt x="148" y="223"/>
                      <a:pt x="148" y="223"/>
                      <a:pt x="149" y="223"/>
                    </a:cubicBezTo>
                    <a:cubicBezTo>
                      <a:pt x="157" y="223"/>
                      <a:pt x="167" y="223"/>
                      <a:pt x="179" y="223"/>
                    </a:cubicBezTo>
                    <a:cubicBezTo>
                      <a:pt x="168" y="94"/>
                      <a:pt x="254" y="20"/>
                      <a:pt x="254" y="2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167">
                <a:extLst>
                  <a:ext uri="{FF2B5EF4-FFF2-40B4-BE49-F238E27FC236}">
                    <a16:creationId xmlns:a16="http://schemas.microsoft.com/office/drawing/2014/main" id="{177D8CA3-88CE-4B17-8DC4-D14A2C072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200650" y="1727200"/>
                <a:ext cx="130175" cy="591661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168">
                <a:extLst>
                  <a:ext uri="{FF2B5EF4-FFF2-40B4-BE49-F238E27FC236}">
                    <a16:creationId xmlns:a16="http://schemas.microsoft.com/office/drawing/2014/main" id="{8039F49A-FA70-4C8F-92EF-B66B305A3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438775" y="7589837"/>
                <a:ext cx="606425" cy="145891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169">
                <a:extLst>
                  <a:ext uri="{FF2B5EF4-FFF2-40B4-BE49-F238E27FC236}">
                    <a16:creationId xmlns:a16="http://schemas.microsoft.com/office/drawing/2014/main" id="{142B89CD-DCBA-4FEA-9D97-82D5B4EC7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295900" y="5283200"/>
                <a:ext cx="320675" cy="1301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170">
                <a:extLst>
                  <a:ext uri="{FF2B5EF4-FFF2-40B4-BE49-F238E27FC236}">
                    <a16:creationId xmlns:a16="http://schemas.microsoft.com/office/drawing/2014/main" id="{33172D2F-85B1-43D9-B1AF-9B52D78D6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295900" y="2498725"/>
                <a:ext cx="320675" cy="1301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425" name="Group 424">
              <a:extLst>
                <a:ext uri="{FF2B5EF4-FFF2-40B4-BE49-F238E27FC236}">
                  <a16:creationId xmlns:a16="http://schemas.microsoft.com/office/drawing/2014/main" id="{589BBFB9-59B0-42FD-88C5-76FEBF42BF23}"/>
                </a:ext>
              </a:extLst>
            </p:cNvPr>
            <p:cNvGrpSpPr/>
            <p:nvPr/>
          </p:nvGrpSpPr>
          <p:grpSpPr>
            <a:xfrm>
              <a:off x="6695953" y="4013454"/>
              <a:ext cx="388998" cy="239832"/>
              <a:chOff x="9525" y="3175"/>
              <a:chExt cx="7154863" cy="4411243"/>
            </a:xfrm>
          </p:grpSpPr>
          <p:sp>
            <p:nvSpPr>
              <p:cNvPr id="426" name="Oval 156">
                <a:extLst>
                  <a:ext uri="{FF2B5EF4-FFF2-40B4-BE49-F238E27FC236}">
                    <a16:creationId xmlns:a16="http://schemas.microsoft.com/office/drawing/2014/main" id="{96C2BCD3-A936-4B5C-B8BA-890D23BFF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5" y="1036221"/>
                <a:ext cx="3373434" cy="3378197"/>
              </a:xfrm>
              <a:prstGeom prst="ellipse">
                <a:avLst/>
              </a:prstGeom>
              <a:solidFill>
                <a:srgbClr val="679F4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7" name="Oval 157">
                <a:extLst>
                  <a:ext uri="{FF2B5EF4-FFF2-40B4-BE49-F238E27FC236}">
                    <a16:creationId xmlns:a16="http://schemas.microsoft.com/office/drawing/2014/main" id="{89AA32E6-87E6-4E41-8707-3580C91B8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3400" y="720725"/>
                <a:ext cx="2201863" cy="2205038"/>
              </a:xfrm>
              <a:prstGeom prst="ellipse">
                <a:avLst/>
              </a:prstGeom>
              <a:solidFill>
                <a:srgbClr val="679F4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8" name="Oval 158">
                <a:extLst>
                  <a:ext uri="{FF2B5EF4-FFF2-40B4-BE49-F238E27FC236}">
                    <a16:creationId xmlns:a16="http://schemas.microsoft.com/office/drawing/2014/main" id="{959D54BC-A081-440F-AE98-8701F0C29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563" y="3175"/>
                <a:ext cx="4187825" cy="4191000"/>
              </a:xfrm>
              <a:prstGeom prst="ellipse">
                <a:avLst/>
              </a:prstGeom>
              <a:solidFill>
                <a:srgbClr val="679F4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429" name="Group 428">
              <a:extLst>
                <a:ext uri="{FF2B5EF4-FFF2-40B4-BE49-F238E27FC236}">
                  <a16:creationId xmlns:a16="http://schemas.microsoft.com/office/drawing/2014/main" id="{EDA8B9AB-FDEB-4FDB-A787-873D75A2C82E}"/>
                </a:ext>
              </a:extLst>
            </p:cNvPr>
            <p:cNvGrpSpPr/>
            <p:nvPr/>
          </p:nvGrpSpPr>
          <p:grpSpPr>
            <a:xfrm>
              <a:off x="7851653" y="4013454"/>
              <a:ext cx="388998" cy="228330"/>
              <a:chOff x="9525" y="3175"/>
              <a:chExt cx="7154863" cy="4199686"/>
            </a:xfrm>
          </p:grpSpPr>
          <p:sp>
            <p:nvSpPr>
              <p:cNvPr id="430" name="Oval 156">
                <a:extLst>
                  <a:ext uri="{FF2B5EF4-FFF2-40B4-BE49-F238E27FC236}">
                    <a16:creationId xmlns:a16="http://schemas.microsoft.com/office/drawing/2014/main" id="{561855A7-F6B7-4405-B160-02D48CE09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5" y="824664"/>
                <a:ext cx="3373434" cy="3378197"/>
              </a:xfrm>
              <a:prstGeom prst="ellipse">
                <a:avLst/>
              </a:prstGeom>
              <a:solidFill>
                <a:srgbClr val="679F4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1" name="Oval 157">
                <a:extLst>
                  <a:ext uri="{FF2B5EF4-FFF2-40B4-BE49-F238E27FC236}">
                    <a16:creationId xmlns:a16="http://schemas.microsoft.com/office/drawing/2014/main" id="{5E40461F-58E8-4B7F-8350-A6CBA47853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3400" y="720725"/>
                <a:ext cx="2201863" cy="2205038"/>
              </a:xfrm>
              <a:prstGeom prst="ellipse">
                <a:avLst/>
              </a:prstGeom>
              <a:solidFill>
                <a:srgbClr val="679F4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2" name="Oval 158">
                <a:extLst>
                  <a:ext uri="{FF2B5EF4-FFF2-40B4-BE49-F238E27FC236}">
                    <a16:creationId xmlns:a16="http://schemas.microsoft.com/office/drawing/2014/main" id="{531E121B-337C-49A9-A4E8-C9ECAFD5E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563" y="3175"/>
                <a:ext cx="4187825" cy="4191000"/>
              </a:xfrm>
              <a:prstGeom prst="ellipse">
                <a:avLst/>
              </a:prstGeom>
              <a:solidFill>
                <a:srgbClr val="679F4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819B68A-3109-4627-AC3C-EA3E779B19A5}"/>
                </a:ext>
              </a:extLst>
            </p:cNvPr>
            <p:cNvGrpSpPr/>
            <p:nvPr/>
          </p:nvGrpSpPr>
          <p:grpSpPr>
            <a:xfrm flipV="1">
              <a:off x="3673024" y="4172754"/>
              <a:ext cx="4926458" cy="81745"/>
              <a:chOff x="-13707788" y="12430000"/>
              <a:chExt cx="96993076" cy="1489075"/>
            </a:xfrm>
          </p:grpSpPr>
          <p:sp>
            <p:nvSpPr>
              <p:cNvPr id="47" name="Freeform 40">
                <a:extLst>
                  <a:ext uri="{FF2B5EF4-FFF2-40B4-BE49-F238E27FC236}">
                    <a16:creationId xmlns:a16="http://schemas.microsoft.com/office/drawing/2014/main" id="{BDA817BC-BE7B-499F-AE71-7961F8A22D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3707788" y="12430000"/>
                <a:ext cx="96993076" cy="1489075"/>
              </a:xfrm>
              <a:custGeom>
                <a:avLst/>
                <a:gdLst>
                  <a:gd name="T0" fmla="*/ 61098 w 61098"/>
                  <a:gd name="T1" fmla="*/ 938 h 938"/>
                  <a:gd name="T2" fmla="*/ 0 w 61098"/>
                  <a:gd name="T3" fmla="*/ 892 h 938"/>
                  <a:gd name="T4" fmla="*/ 0 w 61098"/>
                  <a:gd name="T5" fmla="*/ 0 h 938"/>
                  <a:gd name="T6" fmla="*/ 61098 w 61098"/>
                  <a:gd name="T7" fmla="*/ 46 h 938"/>
                  <a:gd name="T8" fmla="*/ 61098 w 61098"/>
                  <a:gd name="T9" fmla="*/ 938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098" h="938">
                    <a:moveTo>
                      <a:pt x="61098" y="938"/>
                    </a:moveTo>
                    <a:lnTo>
                      <a:pt x="0" y="892"/>
                    </a:lnTo>
                    <a:lnTo>
                      <a:pt x="0" y="0"/>
                    </a:lnTo>
                    <a:lnTo>
                      <a:pt x="61098" y="46"/>
                    </a:lnTo>
                    <a:lnTo>
                      <a:pt x="61098" y="938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Freeform 41">
                <a:extLst>
                  <a:ext uri="{FF2B5EF4-FFF2-40B4-BE49-F238E27FC236}">
                    <a16:creationId xmlns:a16="http://schemas.microsoft.com/office/drawing/2014/main" id="{C31E7A0D-93C0-4B5F-8A34-A54DEFB293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3707788" y="12464265"/>
                <a:ext cx="5043488" cy="1419225"/>
              </a:xfrm>
              <a:custGeom>
                <a:avLst/>
                <a:gdLst>
                  <a:gd name="T0" fmla="*/ 3177 w 3177"/>
                  <a:gd name="T1" fmla="*/ 894 h 894"/>
                  <a:gd name="T2" fmla="*/ 0 w 3177"/>
                  <a:gd name="T3" fmla="*/ 892 h 894"/>
                  <a:gd name="T4" fmla="*/ 0 w 3177"/>
                  <a:gd name="T5" fmla="*/ 0 h 894"/>
                  <a:gd name="T6" fmla="*/ 3177 w 3177"/>
                  <a:gd name="T7" fmla="*/ 2 h 894"/>
                  <a:gd name="T8" fmla="*/ 3177 w 3177"/>
                  <a:gd name="T9" fmla="*/ 894 h 8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77" h="894">
                    <a:moveTo>
                      <a:pt x="3177" y="894"/>
                    </a:moveTo>
                    <a:lnTo>
                      <a:pt x="0" y="892"/>
                    </a:lnTo>
                    <a:lnTo>
                      <a:pt x="0" y="0"/>
                    </a:lnTo>
                    <a:lnTo>
                      <a:pt x="3177" y="2"/>
                    </a:lnTo>
                    <a:lnTo>
                      <a:pt x="3177" y="894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Freeform 42">
                <a:extLst>
                  <a:ext uri="{FF2B5EF4-FFF2-40B4-BE49-F238E27FC236}">
                    <a16:creationId xmlns:a16="http://schemas.microsoft.com/office/drawing/2014/main" id="{202D9C4F-0E9F-4582-87EF-655107993C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408088" y="12467440"/>
                <a:ext cx="5049838" cy="1419225"/>
              </a:xfrm>
              <a:custGeom>
                <a:avLst/>
                <a:gdLst>
                  <a:gd name="T0" fmla="*/ 3181 w 3181"/>
                  <a:gd name="T1" fmla="*/ 894 h 894"/>
                  <a:gd name="T2" fmla="*/ 0 w 3181"/>
                  <a:gd name="T3" fmla="*/ 892 h 894"/>
                  <a:gd name="T4" fmla="*/ 0 w 3181"/>
                  <a:gd name="T5" fmla="*/ 0 h 894"/>
                  <a:gd name="T6" fmla="*/ 3181 w 3181"/>
                  <a:gd name="T7" fmla="*/ 2 h 894"/>
                  <a:gd name="T8" fmla="*/ 3181 w 3181"/>
                  <a:gd name="T9" fmla="*/ 894 h 8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81" h="894">
                    <a:moveTo>
                      <a:pt x="3181" y="894"/>
                    </a:moveTo>
                    <a:lnTo>
                      <a:pt x="0" y="892"/>
                    </a:lnTo>
                    <a:lnTo>
                      <a:pt x="0" y="0"/>
                    </a:lnTo>
                    <a:lnTo>
                      <a:pt x="3181" y="2"/>
                    </a:lnTo>
                    <a:lnTo>
                      <a:pt x="3181" y="894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Freeform 43">
                <a:extLst>
                  <a:ext uri="{FF2B5EF4-FFF2-40B4-BE49-F238E27FC236}">
                    <a16:creationId xmlns:a16="http://schemas.microsoft.com/office/drawing/2014/main" id="{554AA4C7-FCE1-4571-9F68-3EED861FA3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7962" y="12467440"/>
                <a:ext cx="5048250" cy="1422400"/>
              </a:xfrm>
              <a:custGeom>
                <a:avLst/>
                <a:gdLst>
                  <a:gd name="T0" fmla="*/ 3180 w 3180"/>
                  <a:gd name="T1" fmla="*/ 896 h 896"/>
                  <a:gd name="T2" fmla="*/ 0 w 3180"/>
                  <a:gd name="T3" fmla="*/ 892 h 896"/>
                  <a:gd name="T4" fmla="*/ 0 w 3180"/>
                  <a:gd name="T5" fmla="*/ 0 h 896"/>
                  <a:gd name="T6" fmla="*/ 3180 w 3180"/>
                  <a:gd name="T7" fmla="*/ 4 h 896"/>
                  <a:gd name="T8" fmla="*/ 3180 w 3180"/>
                  <a:gd name="T9" fmla="*/ 896 h 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80" h="896">
                    <a:moveTo>
                      <a:pt x="3180" y="896"/>
                    </a:moveTo>
                    <a:lnTo>
                      <a:pt x="0" y="892"/>
                    </a:lnTo>
                    <a:lnTo>
                      <a:pt x="0" y="0"/>
                    </a:lnTo>
                    <a:lnTo>
                      <a:pt x="3180" y="4"/>
                    </a:lnTo>
                    <a:lnTo>
                      <a:pt x="3180" y="896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Freeform 44">
                <a:extLst>
                  <a:ext uri="{FF2B5EF4-FFF2-40B4-BE49-F238E27FC236}">
                    <a16:creationId xmlns:a16="http://schemas.microsoft.com/office/drawing/2014/main" id="{2E6CEA89-4C07-44D0-9F1E-07DCA304FA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2425" y="12470615"/>
                <a:ext cx="5049838" cy="1419225"/>
              </a:xfrm>
              <a:custGeom>
                <a:avLst/>
                <a:gdLst>
                  <a:gd name="T0" fmla="*/ 3181 w 3181"/>
                  <a:gd name="T1" fmla="*/ 894 h 894"/>
                  <a:gd name="T2" fmla="*/ 0 w 3181"/>
                  <a:gd name="T3" fmla="*/ 892 h 894"/>
                  <a:gd name="T4" fmla="*/ 0 w 3181"/>
                  <a:gd name="T5" fmla="*/ 0 h 894"/>
                  <a:gd name="T6" fmla="*/ 3181 w 3181"/>
                  <a:gd name="T7" fmla="*/ 2 h 894"/>
                  <a:gd name="T8" fmla="*/ 3181 w 3181"/>
                  <a:gd name="T9" fmla="*/ 894 h 8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81" h="894">
                    <a:moveTo>
                      <a:pt x="3181" y="894"/>
                    </a:moveTo>
                    <a:lnTo>
                      <a:pt x="0" y="892"/>
                    </a:lnTo>
                    <a:lnTo>
                      <a:pt x="0" y="0"/>
                    </a:lnTo>
                    <a:lnTo>
                      <a:pt x="3181" y="2"/>
                    </a:lnTo>
                    <a:lnTo>
                      <a:pt x="3181" y="894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Freeform 45">
                <a:extLst>
                  <a:ext uri="{FF2B5EF4-FFF2-40B4-BE49-F238E27FC236}">
                    <a16:creationId xmlns:a16="http://schemas.microsoft.com/office/drawing/2014/main" id="{1FA10811-B3DF-41FD-BF1F-69046D33F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08475" y="12470615"/>
                <a:ext cx="5049838" cy="1422400"/>
              </a:xfrm>
              <a:custGeom>
                <a:avLst/>
                <a:gdLst>
                  <a:gd name="T0" fmla="*/ 3181 w 3181"/>
                  <a:gd name="T1" fmla="*/ 896 h 896"/>
                  <a:gd name="T2" fmla="*/ 0 w 3181"/>
                  <a:gd name="T3" fmla="*/ 894 h 896"/>
                  <a:gd name="T4" fmla="*/ 0 w 3181"/>
                  <a:gd name="T5" fmla="*/ 0 h 896"/>
                  <a:gd name="T6" fmla="*/ 3181 w 3181"/>
                  <a:gd name="T7" fmla="*/ 4 h 896"/>
                  <a:gd name="T8" fmla="*/ 3181 w 3181"/>
                  <a:gd name="T9" fmla="*/ 896 h 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81" h="896">
                    <a:moveTo>
                      <a:pt x="3181" y="896"/>
                    </a:moveTo>
                    <a:lnTo>
                      <a:pt x="0" y="894"/>
                    </a:lnTo>
                    <a:lnTo>
                      <a:pt x="0" y="0"/>
                    </a:lnTo>
                    <a:lnTo>
                      <a:pt x="3181" y="4"/>
                    </a:lnTo>
                    <a:lnTo>
                      <a:pt x="3181" y="896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Freeform 46">
                <a:extLst>
                  <a:ext uri="{FF2B5EF4-FFF2-40B4-BE49-F238E27FC236}">
                    <a16:creationId xmlns:a16="http://schemas.microsoft.com/office/drawing/2014/main" id="{1BFE2988-8AE1-4DBE-B67E-51D9080680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14525" y="12473790"/>
                <a:ext cx="5048250" cy="1419225"/>
              </a:xfrm>
              <a:custGeom>
                <a:avLst/>
                <a:gdLst>
                  <a:gd name="T0" fmla="*/ 3180 w 3180"/>
                  <a:gd name="T1" fmla="*/ 894 h 894"/>
                  <a:gd name="T2" fmla="*/ 0 w 3180"/>
                  <a:gd name="T3" fmla="*/ 892 h 894"/>
                  <a:gd name="T4" fmla="*/ 0 w 3180"/>
                  <a:gd name="T5" fmla="*/ 0 h 894"/>
                  <a:gd name="T6" fmla="*/ 3180 w 3180"/>
                  <a:gd name="T7" fmla="*/ 2 h 894"/>
                  <a:gd name="T8" fmla="*/ 3180 w 3180"/>
                  <a:gd name="T9" fmla="*/ 894 h 8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80" h="894">
                    <a:moveTo>
                      <a:pt x="3180" y="894"/>
                    </a:moveTo>
                    <a:lnTo>
                      <a:pt x="0" y="892"/>
                    </a:lnTo>
                    <a:lnTo>
                      <a:pt x="0" y="0"/>
                    </a:lnTo>
                    <a:lnTo>
                      <a:pt x="3180" y="2"/>
                    </a:lnTo>
                    <a:lnTo>
                      <a:pt x="3180" y="894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Freeform 47">
                <a:extLst>
                  <a:ext uri="{FF2B5EF4-FFF2-40B4-BE49-F238E27FC236}">
                    <a16:creationId xmlns:a16="http://schemas.microsoft.com/office/drawing/2014/main" id="{D0E9406F-0A4A-45BD-A06A-69BCC6405C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8988" y="12476965"/>
                <a:ext cx="5049838" cy="1417638"/>
              </a:xfrm>
              <a:custGeom>
                <a:avLst/>
                <a:gdLst>
                  <a:gd name="T0" fmla="*/ 3181 w 3181"/>
                  <a:gd name="T1" fmla="*/ 893 h 893"/>
                  <a:gd name="T2" fmla="*/ 0 w 3181"/>
                  <a:gd name="T3" fmla="*/ 892 h 893"/>
                  <a:gd name="T4" fmla="*/ 0 w 3181"/>
                  <a:gd name="T5" fmla="*/ 0 h 893"/>
                  <a:gd name="T6" fmla="*/ 3181 w 3181"/>
                  <a:gd name="T7" fmla="*/ 2 h 893"/>
                  <a:gd name="T8" fmla="*/ 3181 w 3181"/>
                  <a:gd name="T9" fmla="*/ 893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81" h="893">
                    <a:moveTo>
                      <a:pt x="3181" y="893"/>
                    </a:moveTo>
                    <a:lnTo>
                      <a:pt x="0" y="892"/>
                    </a:lnTo>
                    <a:lnTo>
                      <a:pt x="0" y="0"/>
                    </a:lnTo>
                    <a:lnTo>
                      <a:pt x="3181" y="2"/>
                    </a:lnTo>
                    <a:lnTo>
                      <a:pt x="3181" y="893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Freeform 48">
                <a:extLst>
                  <a:ext uri="{FF2B5EF4-FFF2-40B4-BE49-F238E27FC236}">
                    <a16:creationId xmlns:a16="http://schemas.microsoft.com/office/drawing/2014/main" id="{9A33C080-EBE5-4559-A5C3-EC8FC18D2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25038" y="12476965"/>
                <a:ext cx="5049838" cy="1417638"/>
              </a:xfrm>
              <a:custGeom>
                <a:avLst/>
                <a:gdLst>
                  <a:gd name="T0" fmla="*/ 3181 w 3181"/>
                  <a:gd name="T1" fmla="*/ 893 h 893"/>
                  <a:gd name="T2" fmla="*/ 0 w 3181"/>
                  <a:gd name="T3" fmla="*/ 892 h 893"/>
                  <a:gd name="T4" fmla="*/ 0 w 3181"/>
                  <a:gd name="T5" fmla="*/ 0 h 893"/>
                  <a:gd name="T6" fmla="*/ 3181 w 3181"/>
                  <a:gd name="T7" fmla="*/ 2 h 893"/>
                  <a:gd name="T8" fmla="*/ 3181 w 3181"/>
                  <a:gd name="T9" fmla="*/ 893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81" h="893">
                    <a:moveTo>
                      <a:pt x="3181" y="893"/>
                    </a:moveTo>
                    <a:lnTo>
                      <a:pt x="0" y="892"/>
                    </a:lnTo>
                    <a:lnTo>
                      <a:pt x="0" y="0"/>
                    </a:lnTo>
                    <a:lnTo>
                      <a:pt x="3181" y="2"/>
                    </a:lnTo>
                    <a:lnTo>
                      <a:pt x="3181" y="893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Freeform 49">
                <a:extLst>
                  <a:ext uri="{FF2B5EF4-FFF2-40B4-BE49-F238E27FC236}">
                    <a16:creationId xmlns:a16="http://schemas.microsoft.com/office/drawing/2014/main" id="{4833BF1C-DA03-4BBB-82D5-2E72E58B58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29500" y="12480140"/>
                <a:ext cx="5049838" cy="1417638"/>
              </a:xfrm>
              <a:custGeom>
                <a:avLst/>
                <a:gdLst>
                  <a:gd name="T0" fmla="*/ 3181 w 3181"/>
                  <a:gd name="T1" fmla="*/ 893 h 893"/>
                  <a:gd name="T2" fmla="*/ 0 w 3181"/>
                  <a:gd name="T3" fmla="*/ 891 h 893"/>
                  <a:gd name="T4" fmla="*/ 0 w 3181"/>
                  <a:gd name="T5" fmla="*/ 0 h 893"/>
                  <a:gd name="T6" fmla="*/ 3181 w 3181"/>
                  <a:gd name="T7" fmla="*/ 2 h 893"/>
                  <a:gd name="T8" fmla="*/ 3181 w 3181"/>
                  <a:gd name="T9" fmla="*/ 893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81" h="893">
                    <a:moveTo>
                      <a:pt x="3181" y="893"/>
                    </a:moveTo>
                    <a:lnTo>
                      <a:pt x="0" y="891"/>
                    </a:lnTo>
                    <a:lnTo>
                      <a:pt x="0" y="0"/>
                    </a:lnTo>
                    <a:lnTo>
                      <a:pt x="3181" y="2"/>
                    </a:lnTo>
                    <a:lnTo>
                      <a:pt x="3181" y="893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Freeform 50">
                <a:extLst>
                  <a:ext uri="{FF2B5EF4-FFF2-40B4-BE49-F238E27FC236}">
                    <a16:creationId xmlns:a16="http://schemas.microsoft.com/office/drawing/2014/main" id="{32C31AB7-BBB2-4167-8602-EAAF01DB7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38688" y="12480140"/>
                <a:ext cx="4546600" cy="1417638"/>
              </a:xfrm>
              <a:custGeom>
                <a:avLst/>
                <a:gdLst>
                  <a:gd name="T0" fmla="*/ 2864 w 2864"/>
                  <a:gd name="T1" fmla="*/ 893 h 893"/>
                  <a:gd name="T2" fmla="*/ 0 w 2864"/>
                  <a:gd name="T3" fmla="*/ 891 h 893"/>
                  <a:gd name="T4" fmla="*/ 2 w 2864"/>
                  <a:gd name="T5" fmla="*/ 0 h 893"/>
                  <a:gd name="T6" fmla="*/ 2864 w 2864"/>
                  <a:gd name="T7" fmla="*/ 2 h 893"/>
                  <a:gd name="T8" fmla="*/ 2864 w 2864"/>
                  <a:gd name="T9" fmla="*/ 893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4" h="893">
                    <a:moveTo>
                      <a:pt x="2864" y="893"/>
                    </a:moveTo>
                    <a:lnTo>
                      <a:pt x="0" y="891"/>
                    </a:lnTo>
                    <a:lnTo>
                      <a:pt x="2" y="0"/>
                    </a:lnTo>
                    <a:lnTo>
                      <a:pt x="2864" y="2"/>
                    </a:lnTo>
                    <a:lnTo>
                      <a:pt x="2864" y="893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6396FAE9-084A-44C4-99F2-0ACA431F22CE}"/>
              </a:ext>
            </a:extLst>
          </p:cNvPr>
          <p:cNvGrpSpPr/>
          <p:nvPr/>
        </p:nvGrpSpPr>
        <p:grpSpPr>
          <a:xfrm>
            <a:off x="3992561" y="4991843"/>
            <a:ext cx="4342695" cy="93865"/>
            <a:chOff x="3992561" y="4991843"/>
            <a:chExt cx="4342695" cy="139776"/>
          </a:xfrm>
        </p:grpSpPr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7F7D7C0B-AC06-44AD-A8CC-946ED5A7FF26}"/>
                </a:ext>
              </a:extLst>
            </p:cNvPr>
            <p:cNvSpPr/>
            <p:nvPr/>
          </p:nvSpPr>
          <p:spPr>
            <a:xfrm>
              <a:off x="3992561" y="4991843"/>
              <a:ext cx="801998" cy="139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1CC689E2-5513-4D9D-9916-C5E7C2A18E27}"/>
                </a:ext>
              </a:extLst>
            </p:cNvPr>
            <p:cNvSpPr/>
            <p:nvPr/>
          </p:nvSpPr>
          <p:spPr>
            <a:xfrm>
              <a:off x="5231858" y="4991843"/>
              <a:ext cx="801998" cy="139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F74341C0-05B4-4991-AAC6-D077B7EF2B2B}"/>
                </a:ext>
              </a:extLst>
            </p:cNvPr>
            <p:cNvSpPr/>
            <p:nvPr/>
          </p:nvSpPr>
          <p:spPr>
            <a:xfrm>
              <a:off x="6557861" y="4991843"/>
              <a:ext cx="801998" cy="139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3C0DF909-CC34-4F8A-938F-CD7695966B9E}"/>
                </a:ext>
              </a:extLst>
            </p:cNvPr>
            <p:cNvSpPr/>
            <p:nvPr/>
          </p:nvSpPr>
          <p:spPr>
            <a:xfrm>
              <a:off x="7821301" y="4991843"/>
              <a:ext cx="513955" cy="139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ABA1C38B-1987-4449-98BE-794722F07F6F}"/>
              </a:ext>
            </a:extLst>
          </p:cNvPr>
          <p:cNvGrpSpPr/>
          <p:nvPr/>
        </p:nvGrpSpPr>
        <p:grpSpPr>
          <a:xfrm>
            <a:off x="6450194" y="4268729"/>
            <a:ext cx="1161390" cy="440085"/>
            <a:chOff x="-27042495" y="2768325"/>
            <a:chExt cx="19392901" cy="7348538"/>
          </a:xfrm>
        </p:grpSpPr>
        <p:sp>
          <p:nvSpPr>
            <p:cNvPr id="437" name="Oval 248">
              <a:extLst>
                <a:ext uri="{FF2B5EF4-FFF2-40B4-BE49-F238E27FC236}">
                  <a16:creationId xmlns:a16="http://schemas.microsoft.com/office/drawing/2014/main" id="{36EBB1A3-8408-407A-935B-8DDE4310E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697844" y="6918050"/>
              <a:ext cx="3198813" cy="31988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8" name="Oval 249">
              <a:extLst>
                <a:ext uri="{FF2B5EF4-FFF2-40B4-BE49-F238E27FC236}">
                  <a16:creationId xmlns:a16="http://schemas.microsoft.com/office/drawing/2014/main" id="{F26E9095-529D-45FD-ACB5-EC149EDB5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134281" y="7483200"/>
              <a:ext cx="2071688" cy="206851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9" name="Oval 250">
              <a:extLst>
                <a:ext uri="{FF2B5EF4-FFF2-40B4-BE49-F238E27FC236}">
                  <a16:creationId xmlns:a16="http://schemas.microsoft.com/office/drawing/2014/main" id="{113346DB-522F-4636-9261-80DD496D3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948582" y="6918050"/>
              <a:ext cx="3198813" cy="31988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0" name="Oval 251">
              <a:extLst>
                <a:ext uri="{FF2B5EF4-FFF2-40B4-BE49-F238E27FC236}">
                  <a16:creationId xmlns:a16="http://schemas.microsoft.com/office/drawing/2014/main" id="{904534AC-5EA8-41A2-A874-BC744B6CF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380257" y="7483200"/>
              <a:ext cx="2066925" cy="206851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1" name="Oval 252">
              <a:extLst>
                <a:ext uri="{FF2B5EF4-FFF2-40B4-BE49-F238E27FC236}">
                  <a16:creationId xmlns:a16="http://schemas.microsoft.com/office/drawing/2014/main" id="{3039E8FA-0328-4B96-89C1-52B80BEAE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3816694" y="8046762"/>
              <a:ext cx="939800" cy="9413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2" name="Oval 253">
              <a:extLst>
                <a:ext uri="{FF2B5EF4-FFF2-40B4-BE49-F238E27FC236}">
                  <a16:creationId xmlns:a16="http://schemas.microsoft.com/office/drawing/2014/main" id="{73B68878-3198-4CEF-8CDF-0F07D8940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600881" y="8013425"/>
              <a:ext cx="1004888" cy="10048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3" name="Freeform 254">
              <a:extLst>
                <a:ext uri="{FF2B5EF4-FFF2-40B4-BE49-F238E27FC236}">
                  <a16:creationId xmlns:a16="http://schemas.microsoft.com/office/drawing/2014/main" id="{3609E20A-FC70-4C00-BC8B-2030F398F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042495" y="2768325"/>
              <a:ext cx="19392901" cy="6267450"/>
            </a:xfrm>
            <a:custGeom>
              <a:avLst/>
              <a:gdLst>
                <a:gd name="T0" fmla="*/ 481 w 6396"/>
                <a:gd name="T1" fmla="*/ 1041 h 2065"/>
                <a:gd name="T2" fmla="*/ 1846 w 6396"/>
                <a:gd name="T3" fmla="*/ 813 h 2065"/>
                <a:gd name="T4" fmla="*/ 2891 w 6396"/>
                <a:gd name="T5" fmla="*/ 141 h 2065"/>
                <a:gd name="T6" fmla="*/ 5300 w 6396"/>
                <a:gd name="T7" fmla="*/ 601 h 2065"/>
                <a:gd name="T8" fmla="*/ 6318 w 6396"/>
                <a:gd name="T9" fmla="*/ 1108 h 2065"/>
                <a:gd name="T10" fmla="*/ 6236 w 6396"/>
                <a:gd name="T11" fmla="*/ 2039 h 2065"/>
                <a:gd name="T12" fmla="*/ 5823 w 6396"/>
                <a:gd name="T13" fmla="*/ 2039 h 2065"/>
                <a:gd name="T14" fmla="*/ 5841 w 6396"/>
                <a:gd name="T15" fmla="*/ 1894 h 2065"/>
                <a:gd name="T16" fmla="*/ 5259 w 6396"/>
                <a:gd name="T17" fmla="*/ 1311 h 2065"/>
                <a:gd name="T18" fmla="*/ 4676 w 6396"/>
                <a:gd name="T19" fmla="*/ 1894 h 2065"/>
                <a:gd name="T20" fmla="*/ 4694 w 6396"/>
                <a:gd name="T21" fmla="*/ 2039 h 2065"/>
                <a:gd name="T22" fmla="*/ 1783 w 6396"/>
                <a:gd name="T23" fmla="*/ 2039 h 2065"/>
                <a:gd name="T24" fmla="*/ 1801 w 6396"/>
                <a:gd name="T25" fmla="*/ 1894 h 2065"/>
                <a:gd name="T26" fmla="*/ 1219 w 6396"/>
                <a:gd name="T27" fmla="*/ 1311 h 2065"/>
                <a:gd name="T28" fmla="*/ 636 w 6396"/>
                <a:gd name="T29" fmla="*/ 1894 h 2065"/>
                <a:gd name="T30" fmla="*/ 654 w 6396"/>
                <a:gd name="T31" fmla="*/ 2039 h 2065"/>
                <a:gd name="T32" fmla="*/ 647 w 6396"/>
                <a:gd name="T33" fmla="*/ 2039 h 2065"/>
                <a:gd name="T34" fmla="*/ 83 w 6396"/>
                <a:gd name="T35" fmla="*/ 1915 h 2065"/>
                <a:gd name="T36" fmla="*/ 481 w 6396"/>
                <a:gd name="T37" fmla="*/ 1041 h 2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396" h="2065">
                  <a:moveTo>
                    <a:pt x="481" y="1041"/>
                  </a:moveTo>
                  <a:cubicBezTo>
                    <a:pt x="574" y="999"/>
                    <a:pt x="1846" y="813"/>
                    <a:pt x="1846" y="813"/>
                  </a:cubicBezTo>
                  <a:cubicBezTo>
                    <a:pt x="2891" y="141"/>
                    <a:pt x="2891" y="141"/>
                    <a:pt x="2891" y="141"/>
                  </a:cubicBezTo>
                  <a:cubicBezTo>
                    <a:pt x="2891" y="141"/>
                    <a:pt x="4832" y="0"/>
                    <a:pt x="5300" y="601"/>
                  </a:cubicBezTo>
                  <a:cubicBezTo>
                    <a:pt x="5559" y="934"/>
                    <a:pt x="6287" y="808"/>
                    <a:pt x="6318" y="1108"/>
                  </a:cubicBezTo>
                  <a:cubicBezTo>
                    <a:pt x="6334" y="1262"/>
                    <a:pt x="6396" y="2039"/>
                    <a:pt x="6236" y="2039"/>
                  </a:cubicBezTo>
                  <a:cubicBezTo>
                    <a:pt x="6210" y="2039"/>
                    <a:pt x="6059" y="2039"/>
                    <a:pt x="5823" y="2039"/>
                  </a:cubicBezTo>
                  <a:cubicBezTo>
                    <a:pt x="5835" y="1992"/>
                    <a:pt x="5841" y="1944"/>
                    <a:pt x="5841" y="1894"/>
                  </a:cubicBezTo>
                  <a:cubicBezTo>
                    <a:pt x="5841" y="1572"/>
                    <a:pt x="5580" y="1311"/>
                    <a:pt x="5259" y="1311"/>
                  </a:cubicBezTo>
                  <a:cubicBezTo>
                    <a:pt x="4937" y="1311"/>
                    <a:pt x="4676" y="1572"/>
                    <a:pt x="4676" y="1894"/>
                  </a:cubicBezTo>
                  <a:cubicBezTo>
                    <a:pt x="4676" y="1944"/>
                    <a:pt x="4682" y="1992"/>
                    <a:pt x="4694" y="2039"/>
                  </a:cubicBezTo>
                  <a:cubicBezTo>
                    <a:pt x="3773" y="2039"/>
                    <a:pt x="2624" y="2039"/>
                    <a:pt x="1783" y="2039"/>
                  </a:cubicBezTo>
                  <a:cubicBezTo>
                    <a:pt x="1795" y="1992"/>
                    <a:pt x="1801" y="1944"/>
                    <a:pt x="1801" y="1894"/>
                  </a:cubicBezTo>
                  <a:cubicBezTo>
                    <a:pt x="1801" y="1572"/>
                    <a:pt x="1541" y="1311"/>
                    <a:pt x="1219" y="1311"/>
                  </a:cubicBezTo>
                  <a:cubicBezTo>
                    <a:pt x="897" y="1311"/>
                    <a:pt x="636" y="1572"/>
                    <a:pt x="636" y="1894"/>
                  </a:cubicBezTo>
                  <a:cubicBezTo>
                    <a:pt x="636" y="1944"/>
                    <a:pt x="643" y="1992"/>
                    <a:pt x="654" y="2039"/>
                  </a:cubicBezTo>
                  <a:cubicBezTo>
                    <a:pt x="652" y="2039"/>
                    <a:pt x="649" y="2039"/>
                    <a:pt x="647" y="2039"/>
                  </a:cubicBezTo>
                  <a:cubicBezTo>
                    <a:pt x="321" y="2039"/>
                    <a:pt x="119" y="2065"/>
                    <a:pt x="83" y="1915"/>
                  </a:cubicBezTo>
                  <a:cubicBezTo>
                    <a:pt x="0" y="1325"/>
                    <a:pt x="388" y="1082"/>
                    <a:pt x="481" y="10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4" name="Freeform 255">
              <a:extLst>
                <a:ext uri="{FF2B5EF4-FFF2-40B4-BE49-F238E27FC236}">
                  <a16:creationId xmlns:a16="http://schemas.microsoft.com/office/drawing/2014/main" id="{3FC45961-784B-4ED5-8ED1-2CA3D9AA6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912320" y="6665637"/>
              <a:ext cx="19156364" cy="2370138"/>
            </a:xfrm>
            <a:custGeom>
              <a:avLst/>
              <a:gdLst>
                <a:gd name="T0" fmla="*/ 6193 w 6318"/>
                <a:gd name="T1" fmla="*/ 755 h 781"/>
                <a:gd name="T2" fmla="*/ 5780 w 6318"/>
                <a:gd name="T3" fmla="*/ 755 h 781"/>
                <a:gd name="T4" fmla="*/ 5798 w 6318"/>
                <a:gd name="T5" fmla="*/ 610 h 781"/>
                <a:gd name="T6" fmla="*/ 5216 w 6318"/>
                <a:gd name="T7" fmla="*/ 27 h 781"/>
                <a:gd name="T8" fmla="*/ 4633 w 6318"/>
                <a:gd name="T9" fmla="*/ 610 h 781"/>
                <a:gd name="T10" fmla="*/ 4651 w 6318"/>
                <a:gd name="T11" fmla="*/ 755 h 781"/>
                <a:gd name="T12" fmla="*/ 1740 w 6318"/>
                <a:gd name="T13" fmla="*/ 755 h 781"/>
                <a:gd name="T14" fmla="*/ 1758 w 6318"/>
                <a:gd name="T15" fmla="*/ 610 h 781"/>
                <a:gd name="T16" fmla="*/ 1176 w 6318"/>
                <a:gd name="T17" fmla="*/ 27 h 781"/>
                <a:gd name="T18" fmla="*/ 593 w 6318"/>
                <a:gd name="T19" fmla="*/ 610 h 781"/>
                <a:gd name="T20" fmla="*/ 611 w 6318"/>
                <a:gd name="T21" fmla="*/ 755 h 781"/>
                <a:gd name="T22" fmla="*/ 604 w 6318"/>
                <a:gd name="T23" fmla="*/ 755 h 781"/>
                <a:gd name="T24" fmla="*/ 40 w 6318"/>
                <a:gd name="T25" fmla="*/ 631 h 781"/>
                <a:gd name="T26" fmla="*/ 165 w 6318"/>
                <a:gd name="T27" fmla="*/ 0 h 781"/>
                <a:gd name="T28" fmla="*/ 6290 w 6318"/>
                <a:gd name="T29" fmla="*/ 0 h 781"/>
                <a:gd name="T30" fmla="*/ 6193 w 6318"/>
                <a:gd name="T31" fmla="*/ 755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18" h="781">
                  <a:moveTo>
                    <a:pt x="6193" y="755"/>
                  </a:moveTo>
                  <a:cubicBezTo>
                    <a:pt x="6167" y="755"/>
                    <a:pt x="6016" y="755"/>
                    <a:pt x="5780" y="755"/>
                  </a:cubicBezTo>
                  <a:cubicBezTo>
                    <a:pt x="5792" y="708"/>
                    <a:pt x="5798" y="660"/>
                    <a:pt x="5798" y="610"/>
                  </a:cubicBezTo>
                  <a:cubicBezTo>
                    <a:pt x="5798" y="288"/>
                    <a:pt x="5537" y="27"/>
                    <a:pt x="5216" y="27"/>
                  </a:cubicBezTo>
                  <a:cubicBezTo>
                    <a:pt x="4894" y="27"/>
                    <a:pt x="4633" y="288"/>
                    <a:pt x="4633" y="610"/>
                  </a:cubicBezTo>
                  <a:cubicBezTo>
                    <a:pt x="4633" y="660"/>
                    <a:pt x="4639" y="708"/>
                    <a:pt x="4651" y="755"/>
                  </a:cubicBezTo>
                  <a:cubicBezTo>
                    <a:pt x="3730" y="755"/>
                    <a:pt x="2581" y="755"/>
                    <a:pt x="1740" y="755"/>
                  </a:cubicBezTo>
                  <a:cubicBezTo>
                    <a:pt x="1752" y="708"/>
                    <a:pt x="1758" y="660"/>
                    <a:pt x="1758" y="610"/>
                  </a:cubicBezTo>
                  <a:cubicBezTo>
                    <a:pt x="1758" y="288"/>
                    <a:pt x="1498" y="27"/>
                    <a:pt x="1176" y="27"/>
                  </a:cubicBezTo>
                  <a:cubicBezTo>
                    <a:pt x="854" y="27"/>
                    <a:pt x="593" y="288"/>
                    <a:pt x="593" y="610"/>
                  </a:cubicBezTo>
                  <a:cubicBezTo>
                    <a:pt x="593" y="660"/>
                    <a:pt x="600" y="708"/>
                    <a:pt x="611" y="755"/>
                  </a:cubicBezTo>
                  <a:cubicBezTo>
                    <a:pt x="609" y="755"/>
                    <a:pt x="606" y="755"/>
                    <a:pt x="604" y="755"/>
                  </a:cubicBezTo>
                  <a:cubicBezTo>
                    <a:pt x="278" y="755"/>
                    <a:pt x="76" y="781"/>
                    <a:pt x="40" y="631"/>
                  </a:cubicBezTo>
                  <a:cubicBezTo>
                    <a:pt x="0" y="344"/>
                    <a:pt x="71" y="139"/>
                    <a:pt x="165" y="0"/>
                  </a:cubicBezTo>
                  <a:cubicBezTo>
                    <a:pt x="6290" y="0"/>
                    <a:pt x="6290" y="0"/>
                    <a:pt x="6290" y="0"/>
                  </a:cubicBezTo>
                  <a:cubicBezTo>
                    <a:pt x="6308" y="281"/>
                    <a:pt x="6318" y="755"/>
                    <a:pt x="6193" y="755"/>
                  </a:cubicBezTo>
                  <a:close/>
                </a:path>
              </a:pathLst>
            </a:custGeom>
            <a:solidFill>
              <a:srgbClr val="CC45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5" name="Rectangle 256">
              <a:extLst>
                <a:ext uri="{FF2B5EF4-FFF2-40B4-BE49-F238E27FC236}">
                  <a16:creationId xmlns:a16="http://schemas.microsoft.com/office/drawing/2014/main" id="{8DAFE91C-340A-40A2-97CD-20ABF5B2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6691994" y="5597250"/>
              <a:ext cx="879475" cy="2524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6" name="Rectangle 257">
              <a:extLst>
                <a:ext uri="{FF2B5EF4-FFF2-40B4-BE49-F238E27FC236}">
                  <a16:creationId xmlns:a16="http://schemas.microsoft.com/office/drawing/2014/main" id="{7B29C431-0D4B-4D3E-AB05-BB042DE24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580744" y="5263875"/>
              <a:ext cx="63500" cy="37020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7" name="Rectangle 258">
              <a:extLst>
                <a:ext uri="{FF2B5EF4-FFF2-40B4-BE49-F238E27FC236}">
                  <a16:creationId xmlns:a16="http://schemas.microsoft.com/office/drawing/2014/main" id="{77E63FE8-25FD-4146-B564-F2EC2AC2F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0390869" y="5263875"/>
              <a:ext cx="63500" cy="37020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8" name="Freeform 259">
              <a:extLst>
                <a:ext uri="{FF2B5EF4-FFF2-40B4-BE49-F238E27FC236}">
                  <a16:creationId xmlns:a16="http://schemas.microsoft.com/office/drawing/2014/main" id="{C0D66A59-0EAE-4189-B594-4813D1CAC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-8495731" y="6183037"/>
              <a:ext cx="688975" cy="1466850"/>
            </a:xfrm>
            <a:custGeom>
              <a:avLst/>
              <a:gdLst>
                <a:gd name="T0" fmla="*/ 0 w 227"/>
                <a:gd name="T1" fmla="*/ 372 h 483"/>
                <a:gd name="T2" fmla="*/ 0 w 227"/>
                <a:gd name="T3" fmla="*/ 111 h 483"/>
                <a:gd name="T4" fmla="*/ 110 w 227"/>
                <a:gd name="T5" fmla="*/ 0 h 483"/>
                <a:gd name="T6" fmla="*/ 203 w 227"/>
                <a:gd name="T7" fmla="*/ 0 h 483"/>
                <a:gd name="T8" fmla="*/ 226 w 227"/>
                <a:gd name="T9" fmla="*/ 483 h 483"/>
                <a:gd name="T10" fmla="*/ 110 w 227"/>
                <a:gd name="T11" fmla="*/ 483 h 483"/>
                <a:gd name="T12" fmla="*/ 0 w 227"/>
                <a:gd name="T13" fmla="*/ 372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7" h="483">
                  <a:moveTo>
                    <a:pt x="0" y="372"/>
                  </a:moveTo>
                  <a:cubicBezTo>
                    <a:pt x="0" y="111"/>
                    <a:pt x="0" y="111"/>
                    <a:pt x="0" y="111"/>
                  </a:cubicBezTo>
                  <a:cubicBezTo>
                    <a:pt x="0" y="50"/>
                    <a:pt x="49" y="0"/>
                    <a:pt x="110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12" y="87"/>
                    <a:pt x="227" y="290"/>
                    <a:pt x="226" y="483"/>
                  </a:cubicBezTo>
                  <a:cubicBezTo>
                    <a:pt x="110" y="483"/>
                    <a:pt x="110" y="483"/>
                    <a:pt x="110" y="483"/>
                  </a:cubicBezTo>
                  <a:cubicBezTo>
                    <a:pt x="49" y="483"/>
                    <a:pt x="0" y="433"/>
                    <a:pt x="0" y="3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9" name="Freeform 260">
              <a:extLst>
                <a:ext uri="{FF2B5EF4-FFF2-40B4-BE49-F238E27FC236}">
                  <a16:creationId xmlns:a16="http://schemas.microsoft.com/office/drawing/2014/main" id="{99BFFF10-5CFE-4CC7-9D87-98994A21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731344" y="6036987"/>
              <a:ext cx="1492250" cy="1323975"/>
            </a:xfrm>
            <a:custGeom>
              <a:avLst/>
              <a:gdLst>
                <a:gd name="T0" fmla="*/ 313 w 492"/>
                <a:gd name="T1" fmla="*/ 0 h 436"/>
                <a:gd name="T2" fmla="*/ 375 w 492"/>
                <a:gd name="T3" fmla="*/ 28 h 436"/>
                <a:gd name="T4" fmla="*/ 0 w 492"/>
                <a:gd name="T5" fmla="*/ 436 h 436"/>
                <a:gd name="T6" fmla="*/ 313 w 492"/>
                <a:gd name="T7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2" h="436">
                  <a:moveTo>
                    <a:pt x="313" y="0"/>
                  </a:moveTo>
                  <a:cubicBezTo>
                    <a:pt x="337" y="2"/>
                    <a:pt x="358" y="10"/>
                    <a:pt x="375" y="28"/>
                  </a:cubicBezTo>
                  <a:cubicBezTo>
                    <a:pt x="492" y="145"/>
                    <a:pt x="404" y="398"/>
                    <a:pt x="0" y="436"/>
                  </a:cubicBezTo>
                  <a:cubicBezTo>
                    <a:pt x="66" y="200"/>
                    <a:pt x="217" y="64"/>
                    <a:pt x="313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0" name="Freeform 261">
              <a:extLst>
                <a:ext uri="{FF2B5EF4-FFF2-40B4-BE49-F238E27FC236}">
                  <a16:creationId xmlns:a16="http://schemas.microsoft.com/office/drawing/2014/main" id="{68DD09D4-718B-4C71-9FD5-7BBF28C81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637057" y="8192812"/>
              <a:ext cx="8826500" cy="765175"/>
            </a:xfrm>
            <a:custGeom>
              <a:avLst/>
              <a:gdLst>
                <a:gd name="T0" fmla="*/ 2893 w 2911"/>
                <a:gd name="T1" fmla="*/ 107 h 252"/>
                <a:gd name="T2" fmla="*/ 2911 w 2911"/>
                <a:gd name="T3" fmla="*/ 252 h 252"/>
                <a:gd name="T4" fmla="*/ 0 w 2911"/>
                <a:gd name="T5" fmla="*/ 252 h 252"/>
                <a:gd name="T6" fmla="*/ 18 w 2911"/>
                <a:gd name="T7" fmla="*/ 107 h 252"/>
                <a:gd name="T8" fmla="*/ 8 w 2911"/>
                <a:gd name="T9" fmla="*/ 0 h 252"/>
                <a:gd name="T10" fmla="*/ 2893 w 2911"/>
                <a:gd name="T11" fmla="*/ 10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1" h="252">
                  <a:moveTo>
                    <a:pt x="2893" y="107"/>
                  </a:moveTo>
                  <a:cubicBezTo>
                    <a:pt x="2893" y="157"/>
                    <a:pt x="2899" y="205"/>
                    <a:pt x="2911" y="252"/>
                  </a:cubicBezTo>
                  <a:cubicBezTo>
                    <a:pt x="1990" y="252"/>
                    <a:pt x="841" y="252"/>
                    <a:pt x="0" y="252"/>
                  </a:cubicBezTo>
                  <a:cubicBezTo>
                    <a:pt x="12" y="205"/>
                    <a:pt x="18" y="157"/>
                    <a:pt x="18" y="107"/>
                  </a:cubicBezTo>
                  <a:cubicBezTo>
                    <a:pt x="18" y="70"/>
                    <a:pt x="15" y="35"/>
                    <a:pt x="8" y="0"/>
                  </a:cubicBezTo>
                  <a:cubicBezTo>
                    <a:pt x="8" y="0"/>
                    <a:pt x="2893" y="70"/>
                    <a:pt x="2893" y="10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1" name="Freeform 262">
              <a:extLst>
                <a:ext uri="{FF2B5EF4-FFF2-40B4-BE49-F238E27FC236}">
                  <a16:creationId xmlns:a16="http://schemas.microsoft.com/office/drawing/2014/main" id="{FEF2846A-957C-4E85-97A4-CAE8DDA97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-9386319" y="8192812"/>
              <a:ext cx="1555750" cy="765175"/>
            </a:xfrm>
            <a:custGeom>
              <a:avLst/>
              <a:gdLst>
                <a:gd name="T0" fmla="*/ 513 w 513"/>
                <a:gd name="T1" fmla="*/ 0 h 252"/>
                <a:gd name="T2" fmla="*/ 413 w 513"/>
                <a:gd name="T3" fmla="*/ 252 h 252"/>
                <a:gd name="T4" fmla="*/ 0 w 513"/>
                <a:gd name="T5" fmla="*/ 252 h 252"/>
                <a:gd name="T6" fmla="*/ 18 w 513"/>
                <a:gd name="T7" fmla="*/ 107 h 252"/>
                <a:gd name="T8" fmla="*/ 8 w 513"/>
                <a:gd name="T9" fmla="*/ 0 h 252"/>
                <a:gd name="T10" fmla="*/ 513 w 513"/>
                <a:gd name="T11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3" h="252">
                  <a:moveTo>
                    <a:pt x="513" y="0"/>
                  </a:moveTo>
                  <a:cubicBezTo>
                    <a:pt x="501" y="144"/>
                    <a:pt x="473" y="252"/>
                    <a:pt x="413" y="252"/>
                  </a:cubicBezTo>
                  <a:cubicBezTo>
                    <a:pt x="387" y="252"/>
                    <a:pt x="236" y="252"/>
                    <a:pt x="0" y="252"/>
                  </a:cubicBezTo>
                  <a:cubicBezTo>
                    <a:pt x="12" y="205"/>
                    <a:pt x="18" y="157"/>
                    <a:pt x="18" y="107"/>
                  </a:cubicBezTo>
                  <a:cubicBezTo>
                    <a:pt x="18" y="70"/>
                    <a:pt x="15" y="35"/>
                    <a:pt x="8" y="0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2" name="Freeform 263">
              <a:extLst>
                <a:ext uri="{FF2B5EF4-FFF2-40B4-BE49-F238E27FC236}">
                  <a16:creationId xmlns:a16="http://schemas.microsoft.com/office/drawing/2014/main" id="{61891640-87EC-4C60-BF0C-0D2A5BD26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25007" y="8192812"/>
              <a:ext cx="1765300" cy="842963"/>
            </a:xfrm>
            <a:custGeom>
              <a:avLst/>
              <a:gdLst>
                <a:gd name="T0" fmla="*/ 574 w 582"/>
                <a:gd name="T1" fmla="*/ 0 h 278"/>
                <a:gd name="T2" fmla="*/ 564 w 582"/>
                <a:gd name="T3" fmla="*/ 107 h 278"/>
                <a:gd name="T4" fmla="*/ 582 w 582"/>
                <a:gd name="T5" fmla="*/ 252 h 278"/>
                <a:gd name="T6" fmla="*/ 575 w 582"/>
                <a:gd name="T7" fmla="*/ 252 h 278"/>
                <a:gd name="T8" fmla="*/ 11 w 582"/>
                <a:gd name="T9" fmla="*/ 128 h 278"/>
                <a:gd name="T10" fmla="*/ 0 w 582"/>
                <a:gd name="T11" fmla="*/ 0 h 278"/>
                <a:gd name="T12" fmla="*/ 574 w 582"/>
                <a:gd name="T13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2" h="278">
                  <a:moveTo>
                    <a:pt x="574" y="0"/>
                  </a:moveTo>
                  <a:cubicBezTo>
                    <a:pt x="568" y="35"/>
                    <a:pt x="564" y="70"/>
                    <a:pt x="564" y="107"/>
                  </a:cubicBezTo>
                  <a:cubicBezTo>
                    <a:pt x="564" y="157"/>
                    <a:pt x="571" y="205"/>
                    <a:pt x="582" y="252"/>
                  </a:cubicBezTo>
                  <a:cubicBezTo>
                    <a:pt x="580" y="252"/>
                    <a:pt x="577" y="252"/>
                    <a:pt x="575" y="252"/>
                  </a:cubicBezTo>
                  <a:cubicBezTo>
                    <a:pt x="249" y="252"/>
                    <a:pt x="47" y="278"/>
                    <a:pt x="11" y="128"/>
                  </a:cubicBezTo>
                  <a:cubicBezTo>
                    <a:pt x="5" y="83"/>
                    <a:pt x="2" y="41"/>
                    <a:pt x="0" y="0"/>
                  </a:cubicBezTo>
                  <a:lnTo>
                    <a:pt x="57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3" name="Freeform 264">
              <a:extLst>
                <a:ext uri="{FF2B5EF4-FFF2-40B4-BE49-F238E27FC236}">
                  <a16:creationId xmlns:a16="http://schemas.microsoft.com/office/drawing/2014/main" id="{C9AA6C9B-426E-45CD-BF78-9C7036D33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468657" y="3284262"/>
              <a:ext cx="8947150" cy="2058988"/>
            </a:xfrm>
            <a:custGeom>
              <a:avLst/>
              <a:gdLst>
                <a:gd name="T0" fmla="*/ 2951 w 2951"/>
                <a:gd name="T1" fmla="*/ 501 h 678"/>
                <a:gd name="T2" fmla="*/ 768 w 2951"/>
                <a:gd name="T3" fmla="*/ 81 h 678"/>
                <a:gd name="T4" fmla="*/ 15 w 2951"/>
                <a:gd name="T5" fmla="*/ 627 h 678"/>
                <a:gd name="T6" fmla="*/ 2951 w 2951"/>
                <a:gd name="T7" fmla="*/ 501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1" h="678">
                  <a:moveTo>
                    <a:pt x="2951" y="501"/>
                  </a:moveTo>
                  <a:cubicBezTo>
                    <a:pt x="2951" y="501"/>
                    <a:pt x="2383" y="0"/>
                    <a:pt x="768" y="81"/>
                  </a:cubicBezTo>
                  <a:cubicBezTo>
                    <a:pt x="0" y="575"/>
                    <a:pt x="15" y="627"/>
                    <a:pt x="15" y="627"/>
                  </a:cubicBezTo>
                  <a:cubicBezTo>
                    <a:pt x="15" y="627"/>
                    <a:pt x="2627" y="678"/>
                    <a:pt x="2951" y="50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3CADF777-10F6-4225-9BCE-72C079D67240}"/>
              </a:ext>
            </a:extLst>
          </p:cNvPr>
          <p:cNvGrpSpPr/>
          <p:nvPr/>
        </p:nvGrpSpPr>
        <p:grpSpPr>
          <a:xfrm>
            <a:off x="5227550" y="4416262"/>
            <a:ext cx="897174" cy="445863"/>
            <a:chOff x="-16630650" y="704850"/>
            <a:chExt cx="13333412" cy="6626225"/>
          </a:xfrm>
        </p:grpSpPr>
        <p:sp>
          <p:nvSpPr>
            <p:cNvPr id="464" name="Freeform 268">
              <a:extLst>
                <a:ext uri="{FF2B5EF4-FFF2-40B4-BE49-F238E27FC236}">
                  <a16:creationId xmlns:a16="http://schemas.microsoft.com/office/drawing/2014/main" id="{B00B7D05-A5BA-4FD2-945F-1D61732AF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238538" y="3624263"/>
              <a:ext cx="12655550" cy="2498725"/>
            </a:xfrm>
            <a:custGeom>
              <a:avLst/>
              <a:gdLst>
                <a:gd name="T0" fmla="*/ 563 w 7972"/>
                <a:gd name="T1" fmla="*/ 383 h 1574"/>
                <a:gd name="T2" fmla="*/ 0 w 7972"/>
                <a:gd name="T3" fmla="*/ 983 h 1574"/>
                <a:gd name="T4" fmla="*/ 0 w 7972"/>
                <a:gd name="T5" fmla="*/ 1574 h 1574"/>
                <a:gd name="T6" fmla="*/ 5391 w 7972"/>
                <a:gd name="T7" fmla="*/ 1574 h 1574"/>
                <a:gd name="T8" fmla="*/ 7972 w 7972"/>
                <a:gd name="T9" fmla="*/ 1387 h 1574"/>
                <a:gd name="T10" fmla="*/ 7972 w 7972"/>
                <a:gd name="T11" fmla="*/ 809 h 1574"/>
                <a:gd name="T12" fmla="*/ 7070 w 7972"/>
                <a:gd name="T13" fmla="*/ 0 h 1574"/>
                <a:gd name="T14" fmla="*/ 563 w 7972"/>
                <a:gd name="T15" fmla="*/ 383 h 1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72" h="1574">
                  <a:moveTo>
                    <a:pt x="563" y="383"/>
                  </a:moveTo>
                  <a:lnTo>
                    <a:pt x="0" y="983"/>
                  </a:lnTo>
                  <a:lnTo>
                    <a:pt x="0" y="1574"/>
                  </a:lnTo>
                  <a:lnTo>
                    <a:pt x="5391" y="1574"/>
                  </a:lnTo>
                  <a:lnTo>
                    <a:pt x="7972" y="1387"/>
                  </a:lnTo>
                  <a:lnTo>
                    <a:pt x="7972" y="809"/>
                  </a:lnTo>
                  <a:lnTo>
                    <a:pt x="7070" y="0"/>
                  </a:lnTo>
                  <a:lnTo>
                    <a:pt x="563" y="38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5" name="Freeform 269">
              <a:extLst>
                <a:ext uri="{FF2B5EF4-FFF2-40B4-BE49-F238E27FC236}">
                  <a16:creationId xmlns:a16="http://schemas.microsoft.com/office/drawing/2014/main" id="{E2510999-6C1D-4371-ADC8-B57A21779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630650" y="704850"/>
              <a:ext cx="13333412" cy="5837238"/>
            </a:xfrm>
            <a:custGeom>
              <a:avLst/>
              <a:gdLst>
                <a:gd name="T0" fmla="*/ 4322 w 4396"/>
                <a:gd name="T1" fmla="*/ 1106 h 1923"/>
                <a:gd name="T2" fmla="*/ 3248 w 4396"/>
                <a:gd name="T3" fmla="*/ 0 h 1923"/>
                <a:gd name="T4" fmla="*/ 1662 w 4396"/>
                <a:gd name="T5" fmla="*/ 142 h 1923"/>
                <a:gd name="T6" fmla="*/ 928 w 4396"/>
                <a:gd name="T7" fmla="*/ 680 h 1923"/>
                <a:gd name="T8" fmla="*/ 204 w 4396"/>
                <a:gd name="T9" fmla="*/ 1114 h 1923"/>
                <a:gd name="T10" fmla="*/ 87 w 4396"/>
                <a:gd name="T11" fmla="*/ 1923 h 1923"/>
                <a:gd name="T12" fmla="*/ 199 w 4396"/>
                <a:gd name="T13" fmla="*/ 1921 h 1923"/>
                <a:gd name="T14" fmla="*/ 161 w 4396"/>
                <a:gd name="T15" fmla="*/ 1727 h 1923"/>
                <a:gd name="T16" fmla="*/ 674 w 4396"/>
                <a:gd name="T17" fmla="*/ 1215 h 1923"/>
                <a:gd name="T18" fmla="*/ 1186 w 4396"/>
                <a:gd name="T19" fmla="*/ 1727 h 1923"/>
                <a:gd name="T20" fmla="*/ 1155 w 4396"/>
                <a:gd name="T21" fmla="*/ 1902 h 1923"/>
                <a:gd name="T22" fmla="*/ 3196 w 4396"/>
                <a:gd name="T23" fmla="*/ 1863 h 1923"/>
                <a:gd name="T24" fmla="*/ 3167 w 4396"/>
                <a:gd name="T25" fmla="*/ 1687 h 1923"/>
                <a:gd name="T26" fmla="*/ 3711 w 4396"/>
                <a:gd name="T27" fmla="*/ 1143 h 1923"/>
                <a:gd name="T28" fmla="*/ 4255 w 4396"/>
                <a:gd name="T29" fmla="*/ 1687 h 1923"/>
                <a:gd name="T30" fmla="*/ 4232 w 4396"/>
                <a:gd name="T31" fmla="*/ 1843 h 1923"/>
                <a:gd name="T32" fmla="*/ 4289 w 4396"/>
                <a:gd name="T33" fmla="*/ 1842 h 1923"/>
                <a:gd name="T34" fmla="*/ 4322 w 4396"/>
                <a:gd name="T35" fmla="*/ 1106 h 1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96" h="1923">
                  <a:moveTo>
                    <a:pt x="4322" y="1106"/>
                  </a:moveTo>
                  <a:cubicBezTo>
                    <a:pt x="4228" y="538"/>
                    <a:pt x="3599" y="0"/>
                    <a:pt x="3248" y="0"/>
                  </a:cubicBezTo>
                  <a:cubicBezTo>
                    <a:pt x="2619" y="0"/>
                    <a:pt x="1883" y="44"/>
                    <a:pt x="1662" y="142"/>
                  </a:cubicBezTo>
                  <a:cubicBezTo>
                    <a:pt x="1423" y="247"/>
                    <a:pt x="928" y="680"/>
                    <a:pt x="928" y="680"/>
                  </a:cubicBezTo>
                  <a:cubicBezTo>
                    <a:pt x="928" y="680"/>
                    <a:pt x="283" y="999"/>
                    <a:pt x="204" y="1114"/>
                  </a:cubicBezTo>
                  <a:cubicBezTo>
                    <a:pt x="0" y="1411"/>
                    <a:pt x="87" y="1923"/>
                    <a:pt x="87" y="1923"/>
                  </a:cubicBezTo>
                  <a:cubicBezTo>
                    <a:pt x="199" y="1921"/>
                    <a:pt x="199" y="1921"/>
                    <a:pt x="199" y="1921"/>
                  </a:cubicBezTo>
                  <a:cubicBezTo>
                    <a:pt x="175" y="1861"/>
                    <a:pt x="161" y="1796"/>
                    <a:pt x="161" y="1727"/>
                  </a:cubicBezTo>
                  <a:cubicBezTo>
                    <a:pt x="161" y="1444"/>
                    <a:pt x="391" y="1215"/>
                    <a:pt x="674" y="1215"/>
                  </a:cubicBezTo>
                  <a:cubicBezTo>
                    <a:pt x="957" y="1215"/>
                    <a:pt x="1186" y="1444"/>
                    <a:pt x="1186" y="1727"/>
                  </a:cubicBezTo>
                  <a:cubicBezTo>
                    <a:pt x="1186" y="1789"/>
                    <a:pt x="1175" y="1848"/>
                    <a:pt x="1155" y="1902"/>
                  </a:cubicBezTo>
                  <a:cubicBezTo>
                    <a:pt x="3196" y="1863"/>
                    <a:pt x="3196" y="1863"/>
                    <a:pt x="3196" y="1863"/>
                  </a:cubicBezTo>
                  <a:cubicBezTo>
                    <a:pt x="3177" y="1808"/>
                    <a:pt x="3167" y="1749"/>
                    <a:pt x="3167" y="1687"/>
                  </a:cubicBezTo>
                  <a:cubicBezTo>
                    <a:pt x="3167" y="1386"/>
                    <a:pt x="3410" y="1143"/>
                    <a:pt x="3711" y="1143"/>
                  </a:cubicBezTo>
                  <a:cubicBezTo>
                    <a:pt x="4011" y="1143"/>
                    <a:pt x="4255" y="1386"/>
                    <a:pt x="4255" y="1687"/>
                  </a:cubicBezTo>
                  <a:cubicBezTo>
                    <a:pt x="4255" y="1741"/>
                    <a:pt x="4247" y="1794"/>
                    <a:pt x="4232" y="1843"/>
                  </a:cubicBezTo>
                  <a:cubicBezTo>
                    <a:pt x="4289" y="1842"/>
                    <a:pt x="4289" y="1842"/>
                    <a:pt x="4289" y="1842"/>
                  </a:cubicBezTo>
                  <a:cubicBezTo>
                    <a:pt x="4289" y="1842"/>
                    <a:pt x="4396" y="1554"/>
                    <a:pt x="4322" y="110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6" name="Oval 270">
              <a:extLst>
                <a:ext uri="{FF2B5EF4-FFF2-40B4-BE49-F238E27FC236}">
                  <a16:creationId xmlns:a16="http://schemas.microsoft.com/office/drawing/2014/main" id="{4A0C791A-6D78-4ED2-AFE2-A269B11FF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68663" y="4562475"/>
              <a:ext cx="2765425" cy="2768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7" name="Oval 271">
              <a:extLst>
                <a:ext uri="{FF2B5EF4-FFF2-40B4-BE49-F238E27FC236}">
                  <a16:creationId xmlns:a16="http://schemas.microsoft.com/office/drawing/2014/main" id="{0D760F06-8D88-4B89-82B7-E040A92F5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710363" y="4562475"/>
              <a:ext cx="2767012" cy="2768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8" name="Oval 272">
              <a:extLst>
                <a:ext uri="{FF2B5EF4-FFF2-40B4-BE49-F238E27FC236}">
                  <a16:creationId xmlns:a16="http://schemas.microsoft.com/office/drawing/2014/main" id="{C07360E5-FF3C-47FA-AD67-B2963ECFE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897563" y="5376863"/>
              <a:ext cx="1141412" cy="1141413"/>
            </a:xfrm>
            <a:prstGeom prst="ellipse">
              <a:avLst/>
            </a:prstGeom>
            <a:solidFill>
              <a:srgbClr val="A7A9A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9" name="Oval 273">
              <a:extLst>
                <a:ext uri="{FF2B5EF4-FFF2-40B4-BE49-F238E27FC236}">
                  <a16:creationId xmlns:a16="http://schemas.microsoft.com/office/drawing/2014/main" id="{D0CF4032-8C23-47C1-9EBB-72CE4E556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208250" y="5327650"/>
              <a:ext cx="1241425" cy="1241425"/>
            </a:xfrm>
            <a:prstGeom prst="ellipse">
              <a:avLst/>
            </a:prstGeom>
            <a:solidFill>
              <a:srgbClr val="A7A9A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0" name="Freeform 274">
              <a:extLst>
                <a:ext uri="{FF2B5EF4-FFF2-40B4-BE49-F238E27FC236}">
                  <a16:creationId xmlns:a16="http://schemas.microsoft.com/office/drawing/2014/main" id="{DD66C09E-B2EE-44DF-B655-663090902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348075" y="3856038"/>
              <a:ext cx="719137" cy="1092200"/>
            </a:xfrm>
            <a:custGeom>
              <a:avLst/>
              <a:gdLst>
                <a:gd name="T0" fmla="*/ 111 w 237"/>
                <a:gd name="T1" fmla="*/ 76 h 360"/>
                <a:gd name="T2" fmla="*/ 0 w 237"/>
                <a:gd name="T3" fmla="*/ 360 h 360"/>
                <a:gd name="T4" fmla="*/ 1 w 237"/>
                <a:gd name="T5" fmla="*/ 360 h 360"/>
                <a:gd name="T6" fmla="*/ 237 w 237"/>
                <a:gd name="T7" fmla="*/ 128 h 360"/>
                <a:gd name="T8" fmla="*/ 198 w 237"/>
                <a:gd name="T9" fmla="*/ 0 h 360"/>
                <a:gd name="T10" fmla="*/ 111 w 237"/>
                <a:gd name="T11" fmla="*/ 7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360">
                  <a:moveTo>
                    <a:pt x="111" y="76"/>
                  </a:moveTo>
                  <a:cubicBezTo>
                    <a:pt x="54" y="159"/>
                    <a:pt x="20" y="259"/>
                    <a:pt x="0" y="360"/>
                  </a:cubicBezTo>
                  <a:cubicBezTo>
                    <a:pt x="0" y="360"/>
                    <a:pt x="1" y="360"/>
                    <a:pt x="1" y="360"/>
                  </a:cubicBezTo>
                  <a:cubicBezTo>
                    <a:pt x="131" y="360"/>
                    <a:pt x="237" y="256"/>
                    <a:pt x="237" y="128"/>
                  </a:cubicBezTo>
                  <a:cubicBezTo>
                    <a:pt x="237" y="81"/>
                    <a:pt x="223" y="37"/>
                    <a:pt x="198" y="0"/>
                  </a:cubicBezTo>
                  <a:cubicBezTo>
                    <a:pt x="156" y="30"/>
                    <a:pt x="125" y="56"/>
                    <a:pt x="111" y="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1" name="Freeform 275">
              <a:extLst>
                <a:ext uri="{FF2B5EF4-FFF2-40B4-BE49-F238E27FC236}">
                  <a16:creationId xmlns:a16="http://schemas.microsoft.com/office/drawing/2014/main" id="{4DA4235A-A79D-4CE5-9C01-A8C141D5C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460787" y="5330825"/>
              <a:ext cx="446087" cy="1211263"/>
            </a:xfrm>
            <a:custGeom>
              <a:avLst/>
              <a:gdLst>
                <a:gd name="T0" fmla="*/ 143 w 147"/>
                <a:gd name="T1" fmla="*/ 397 h 399"/>
                <a:gd name="T2" fmla="*/ 105 w 147"/>
                <a:gd name="T3" fmla="*/ 203 h 399"/>
                <a:gd name="T4" fmla="*/ 147 w 147"/>
                <a:gd name="T5" fmla="*/ 1 h 399"/>
                <a:gd name="T6" fmla="*/ 19 w 147"/>
                <a:gd name="T7" fmla="*/ 0 h 399"/>
                <a:gd name="T8" fmla="*/ 31 w 147"/>
                <a:gd name="T9" fmla="*/ 399 h 399"/>
                <a:gd name="T10" fmla="*/ 143 w 147"/>
                <a:gd name="T11" fmla="*/ 397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399">
                  <a:moveTo>
                    <a:pt x="143" y="397"/>
                  </a:moveTo>
                  <a:cubicBezTo>
                    <a:pt x="119" y="337"/>
                    <a:pt x="105" y="272"/>
                    <a:pt x="105" y="203"/>
                  </a:cubicBezTo>
                  <a:cubicBezTo>
                    <a:pt x="105" y="131"/>
                    <a:pt x="120" y="63"/>
                    <a:pt x="147" y="1"/>
                  </a:cubicBezTo>
                  <a:cubicBezTo>
                    <a:pt x="94" y="0"/>
                    <a:pt x="51" y="0"/>
                    <a:pt x="19" y="0"/>
                  </a:cubicBezTo>
                  <a:cubicBezTo>
                    <a:pt x="0" y="213"/>
                    <a:pt x="31" y="399"/>
                    <a:pt x="31" y="399"/>
                  </a:cubicBezTo>
                  <a:lnTo>
                    <a:pt x="143" y="39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2" name="Freeform 276">
              <a:extLst>
                <a:ext uri="{FF2B5EF4-FFF2-40B4-BE49-F238E27FC236}">
                  <a16:creationId xmlns:a16="http://schemas.microsoft.com/office/drawing/2014/main" id="{45E374AB-C7BA-4171-A028-7A87AFE0A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154025" y="5257800"/>
              <a:ext cx="6229350" cy="1220788"/>
            </a:xfrm>
            <a:custGeom>
              <a:avLst/>
              <a:gdLst>
                <a:gd name="T0" fmla="*/ 0 w 2054"/>
                <a:gd name="T1" fmla="*/ 28 h 402"/>
                <a:gd name="T2" fmla="*/ 40 w 2054"/>
                <a:gd name="T3" fmla="*/ 227 h 402"/>
                <a:gd name="T4" fmla="*/ 9 w 2054"/>
                <a:gd name="T5" fmla="*/ 402 h 402"/>
                <a:gd name="T6" fmla="*/ 2050 w 2054"/>
                <a:gd name="T7" fmla="*/ 363 h 402"/>
                <a:gd name="T8" fmla="*/ 2021 w 2054"/>
                <a:gd name="T9" fmla="*/ 187 h 402"/>
                <a:gd name="T10" fmla="*/ 2054 w 2054"/>
                <a:gd name="T11" fmla="*/ 0 h 402"/>
                <a:gd name="T12" fmla="*/ 0 w 2054"/>
                <a:gd name="T13" fmla="*/ 2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4" h="402">
                  <a:moveTo>
                    <a:pt x="0" y="28"/>
                  </a:moveTo>
                  <a:cubicBezTo>
                    <a:pt x="26" y="90"/>
                    <a:pt x="40" y="157"/>
                    <a:pt x="40" y="227"/>
                  </a:cubicBezTo>
                  <a:cubicBezTo>
                    <a:pt x="40" y="289"/>
                    <a:pt x="29" y="348"/>
                    <a:pt x="9" y="402"/>
                  </a:cubicBezTo>
                  <a:cubicBezTo>
                    <a:pt x="2050" y="363"/>
                    <a:pt x="2050" y="363"/>
                    <a:pt x="2050" y="363"/>
                  </a:cubicBezTo>
                  <a:cubicBezTo>
                    <a:pt x="2031" y="308"/>
                    <a:pt x="2021" y="249"/>
                    <a:pt x="2021" y="187"/>
                  </a:cubicBezTo>
                  <a:cubicBezTo>
                    <a:pt x="2021" y="121"/>
                    <a:pt x="2033" y="58"/>
                    <a:pt x="2054" y="0"/>
                  </a:cubicBezTo>
                  <a:cubicBezTo>
                    <a:pt x="1400" y="22"/>
                    <a:pt x="623" y="28"/>
                    <a:pt x="0" y="2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3" name="Freeform 277">
              <a:extLst>
                <a:ext uri="{FF2B5EF4-FFF2-40B4-BE49-F238E27FC236}">
                  <a16:creationId xmlns:a16="http://schemas.microsoft.com/office/drawing/2014/main" id="{B4E9FC7B-ED85-41CC-9E91-A61E6B357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06838" y="5008563"/>
              <a:ext cx="463550" cy="1290638"/>
            </a:xfrm>
            <a:custGeom>
              <a:avLst/>
              <a:gdLst>
                <a:gd name="T0" fmla="*/ 0 w 153"/>
                <a:gd name="T1" fmla="*/ 21 h 425"/>
                <a:gd name="T2" fmla="*/ 60 w 153"/>
                <a:gd name="T3" fmla="*/ 269 h 425"/>
                <a:gd name="T4" fmla="*/ 37 w 153"/>
                <a:gd name="T5" fmla="*/ 425 h 425"/>
                <a:gd name="T6" fmla="*/ 94 w 153"/>
                <a:gd name="T7" fmla="*/ 424 h 425"/>
                <a:gd name="T8" fmla="*/ 153 w 153"/>
                <a:gd name="T9" fmla="*/ 0 h 425"/>
                <a:gd name="T10" fmla="*/ 0 w 153"/>
                <a:gd name="T11" fmla="*/ 21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" h="425">
                  <a:moveTo>
                    <a:pt x="0" y="21"/>
                  </a:moveTo>
                  <a:cubicBezTo>
                    <a:pt x="38" y="95"/>
                    <a:pt x="60" y="179"/>
                    <a:pt x="60" y="269"/>
                  </a:cubicBezTo>
                  <a:cubicBezTo>
                    <a:pt x="60" y="323"/>
                    <a:pt x="52" y="376"/>
                    <a:pt x="37" y="425"/>
                  </a:cubicBezTo>
                  <a:cubicBezTo>
                    <a:pt x="94" y="424"/>
                    <a:pt x="94" y="424"/>
                    <a:pt x="94" y="424"/>
                  </a:cubicBezTo>
                  <a:cubicBezTo>
                    <a:pt x="94" y="424"/>
                    <a:pt x="153" y="265"/>
                    <a:pt x="153" y="0"/>
                  </a:cubicBezTo>
                  <a:cubicBezTo>
                    <a:pt x="109" y="7"/>
                    <a:pt x="57" y="14"/>
                    <a:pt x="0" y="2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4" name="Freeform 278">
              <a:extLst>
                <a:ext uri="{FF2B5EF4-FFF2-40B4-BE49-F238E27FC236}">
                  <a16:creationId xmlns:a16="http://schemas.microsoft.com/office/drawing/2014/main" id="{C51FD30D-946F-45D1-92BB-A91F850B0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800475" y="3609975"/>
              <a:ext cx="323850" cy="773113"/>
            </a:xfrm>
            <a:custGeom>
              <a:avLst/>
              <a:gdLst>
                <a:gd name="T0" fmla="*/ 0 w 107"/>
                <a:gd name="T1" fmla="*/ 115 h 255"/>
                <a:gd name="T2" fmla="*/ 107 w 107"/>
                <a:gd name="T3" fmla="*/ 255 h 255"/>
                <a:gd name="T4" fmla="*/ 92 w 107"/>
                <a:gd name="T5" fmla="*/ 149 h 255"/>
                <a:gd name="T6" fmla="*/ 55 w 107"/>
                <a:gd name="T7" fmla="*/ 0 h 255"/>
                <a:gd name="T8" fmla="*/ 0 w 107"/>
                <a:gd name="T9" fmla="*/ 11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255">
                  <a:moveTo>
                    <a:pt x="0" y="115"/>
                  </a:moveTo>
                  <a:cubicBezTo>
                    <a:pt x="0" y="182"/>
                    <a:pt x="45" y="238"/>
                    <a:pt x="107" y="255"/>
                  </a:cubicBezTo>
                  <a:cubicBezTo>
                    <a:pt x="103" y="221"/>
                    <a:pt x="98" y="185"/>
                    <a:pt x="92" y="149"/>
                  </a:cubicBezTo>
                  <a:cubicBezTo>
                    <a:pt x="84" y="99"/>
                    <a:pt x="71" y="49"/>
                    <a:pt x="55" y="0"/>
                  </a:cubicBezTo>
                  <a:cubicBezTo>
                    <a:pt x="22" y="27"/>
                    <a:pt x="0" y="68"/>
                    <a:pt x="0" y="11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5" name="Freeform 279">
              <a:extLst>
                <a:ext uri="{FF2B5EF4-FFF2-40B4-BE49-F238E27FC236}">
                  <a16:creationId xmlns:a16="http://schemas.microsoft.com/office/drawing/2014/main" id="{40402320-7DC7-43A3-9B4B-E6EBCA48E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93725" y="990600"/>
              <a:ext cx="8118475" cy="1927225"/>
            </a:xfrm>
            <a:custGeom>
              <a:avLst/>
              <a:gdLst>
                <a:gd name="T0" fmla="*/ 591 w 2677"/>
                <a:gd name="T1" fmla="*/ 105 h 635"/>
                <a:gd name="T2" fmla="*/ 0 w 2677"/>
                <a:gd name="T3" fmla="*/ 604 h 635"/>
                <a:gd name="T4" fmla="*/ 2677 w 2677"/>
                <a:gd name="T5" fmla="*/ 490 h 635"/>
                <a:gd name="T6" fmla="*/ 1938 w 2677"/>
                <a:gd name="T7" fmla="*/ 0 h 635"/>
                <a:gd name="T8" fmla="*/ 591 w 2677"/>
                <a:gd name="T9" fmla="*/ 10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7" h="635">
                  <a:moveTo>
                    <a:pt x="591" y="105"/>
                  </a:moveTo>
                  <a:cubicBezTo>
                    <a:pt x="591" y="105"/>
                    <a:pt x="35" y="477"/>
                    <a:pt x="0" y="604"/>
                  </a:cubicBezTo>
                  <a:cubicBezTo>
                    <a:pt x="289" y="604"/>
                    <a:pt x="2257" y="635"/>
                    <a:pt x="2677" y="490"/>
                  </a:cubicBezTo>
                  <a:cubicBezTo>
                    <a:pt x="2532" y="324"/>
                    <a:pt x="2227" y="0"/>
                    <a:pt x="1938" y="0"/>
                  </a:cubicBezTo>
                  <a:cubicBezTo>
                    <a:pt x="1531" y="0"/>
                    <a:pt x="834" y="35"/>
                    <a:pt x="591" y="10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6" name="Freeform 280">
              <a:extLst>
                <a:ext uri="{FF2B5EF4-FFF2-40B4-BE49-F238E27FC236}">
                  <a16:creationId xmlns:a16="http://schemas.microsoft.com/office/drawing/2014/main" id="{8ADBF66C-4109-41E9-9F50-D71699A0D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315075" y="823913"/>
              <a:ext cx="1898650" cy="1392238"/>
            </a:xfrm>
            <a:custGeom>
              <a:avLst/>
              <a:gdLst>
                <a:gd name="T0" fmla="*/ 31 w 626"/>
                <a:gd name="T1" fmla="*/ 0 h 459"/>
                <a:gd name="T2" fmla="*/ 9 w 626"/>
                <a:gd name="T3" fmla="*/ 55 h 459"/>
                <a:gd name="T4" fmla="*/ 626 w 626"/>
                <a:gd name="T5" fmla="*/ 459 h 459"/>
                <a:gd name="T6" fmla="*/ 31 w 626"/>
                <a:gd name="T7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6" h="459">
                  <a:moveTo>
                    <a:pt x="31" y="0"/>
                  </a:moveTo>
                  <a:cubicBezTo>
                    <a:pt x="13" y="15"/>
                    <a:pt x="0" y="34"/>
                    <a:pt x="9" y="55"/>
                  </a:cubicBezTo>
                  <a:cubicBezTo>
                    <a:pt x="29" y="104"/>
                    <a:pt x="386" y="425"/>
                    <a:pt x="626" y="459"/>
                  </a:cubicBezTo>
                  <a:cubicBezTo>
                    <a:pt x="449" y="242"/>
                    <a:pt x="224" y="72"/>
                    <a:pt x="3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7" name="Rectangle 281">
              <a:extLst>
                <a:ext uri="{FF2B5EF4-FFF2-40B4-BE49-F238E27FC236}">
                  <a16:creationId xmlns:a16="http://schemas.microsoft.com/office/drawing/2014/main" id="{E5172692-2FA2-4BA5-87D2-0F5B5267A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153525" y="911225"/>
              <a:ext cx="53975" cy="23891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61F13F3E-F27B-4D12-B530-F20922FDD5E6}"/>
              </a:ext>
            </a:extLst>
          </p:cNvPr>
          <p:cNvGrpSpPr/>
          <p:nvPr/>
        </p:nvGrpSpPr>
        <p:grpSpPr>
          <a:xfrm flipH="1">
            <a:off x="4947721" y="5209358"/>
            <a:ext cx="897174" cy="445863"/>
            <a:chOff x="-16630650" y="704850"/>
            <a:chExt cx="13333412" cy="6626225"/>
          </a:xfrm>
        </p:grpSpPr>
        <p:sp>
          <p:nvSpPr>
            <p:cNvPr id="480" name="Freeform 268">
              <a:extLst>
                <a:ext uri="{FF2B5EF4-FFF2-40B4-BE49-F238E27FC236}">
                  <a16:creationId xmlns:a16="http://schemas.microsoft.com/office/drawing/2014/main" id="{E445549A-C73A-4A62-B892-4A7ED337D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238538" y="3624263"/>
              <a:ext cx="12655550" cy="2498725"/>
            </a:xfrm>
            <a:custGeom>
              <a:avLst/>
              <a:gdLst>
                <a:gd name="T0" fmla="*/ 563 w 7972"/>
                <a:gd name="T1" fmla="*/ 383 h 1574"/>
                <a:gd name="T2" fmla="*/ 0 w 7972"/>
                <a:gd name="T3" fmla="*/ 983 h 1574"/>
                <a:gd name="T4" fmla="*/ 0 w 7972"/>
                <a:gd name="T5" fmla="*/ 1574 h 1574"/>
                <a:gd name="T6" fmla="*/ 5391 w 7972"/>
                <a:gd name="T7" fmla="*/ 1574 h 1574"/>
                <a:gd name="T8" fmla="*/ 7972 w 7972"/>
                <a:gd name="T9" fmla="*/ 1387 h 1574"/>
                <a:gd name="T10" fmla="*/ 7972 w 7972"/>
                <a:gd name="T11" fmla="*/ 809 h 1574"/>
                <a:gd name="T12" fmla="*/ 7070 w 7972"/>
                <a:gd name="T13" fmla="*/ 0 h 1574"/>
                <a:gd name="T14" fmla="*/ 563 w 7972"/>
                <a:gd name="T15" fmla="*/ 383 h 1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72" h="1574">
                  <a:moveTo>
                    <a:pt x="563" y="383"/>
                  </a:moveTo>
                  <a:lnTo>
                    <a:pt x="0" y="983"/>
                  </a:lnTo>
                  <a:lnTo>
                    <a:pt x="0" y="1574"/>
                  </a:lnTo>
                  <a:lnTo>
                    <a:pt x="5391" y="1574"/>
                  </a:lnTo>
                  <a:lnTo>
                    <a:pt x="7972" y="1387"/>
                  </a:lnTo>
                  <a:lnTo>
                    <a:pt x="7972" y="809"/>
                  </a:lnTo>
                  <a:lnTo>
                    <a:pt x="7070" y="0"/>
                  </a:lnTo>
                  <a:lnTo>
                    <a:pt x="563" y="38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1" name="Freeform 269">
              <a:extLst>
                <a:ext uri="{FF2B5EF4-FFF2-40B4-BE49-F238E27FC236}">
                  <a16:creationId xmlns:a16="http://schemas.microsoft.com/office/drawing/2014/main" id="{91AA4482-7DF5-419D-9769-DD840B0F0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630650" y="704850"/>
              <a:ext cx="13333412" cy="5837238"/>
            </a:xfrm>
            <a:custGeom>
              <a:avLst/>
              <a:gdLst>
                <a:gd name="T0" fmla="*/ 4322 w 4396"/>
                <a:gd name="T1" fmla="*/ 1106 h 1923"/>
                <a:gd name="T2" fmla="*/ 3248 w 4396"/>
                <a:gd name="T3" fmla="*/ 0 h 1923"/>
                <a:gd name="T4" fmla="*/ 1662 w 4396"/>
                <a:gd name="T5" fmla="*/ 142 h 1923"/>
                <a:gd name="T6" fmla="*/ 928 w 4396"/>
                <a:gd name="T7" fmla="*/ 680 h 1923"/>
                <a:gd name="T8" fmla="*/ 204 w 4396"/>
                <a:gd name="T9" fmla="*/ 1114 h 1923"/>
                <a:gd name="T10" fmla="*/ 87 w 4396"/>
                <a:gd name="T11" fmla="*/ 1923 h 1923"/>
                <a:gd name="T12" fmla="*/ 199 w 4396"/>
                <a:gd name="T13" fmla="*/ 1921 h 1923"/>
                <a:gd name="T14" fmla="*/ 161 w 4396"/>
                <a:gd name="T15" fmla="*/ 1727 h 1923"/>
                <a:gd name="T16" fmla="*/ 674 w 4396"/>
                <a:gd name="T17" fmla="*/ 1215 h 1923"/>
                <a:gd name="T18" fmla="*/ 1186 w 4396"/>
                <a:gd name="T19" fmla="*/ 1727 h 1923"/>
                <a:gd name="T20" fmla="*/ 1155 w 4396"/>
                <a:gd name="T21" fmla="*/ 1902 h 1923"/>
                <a:gd name="T22" fmla="*/ 3196 w 4396"/>
                <a:gd name="T23" fmla="*/ 1863 h 1923"/>
                <a:gd name="T24" fmla="*/ 3167 w 4396"/>
                <a:gd name="T25" fmla="*/ 1687 h 1923"/>
                <a:gd name="T26" fmla="*/ 3711 w 4396"/>
                <a:gd name="T27" fmla="*/ 1143 h 1923"/>
                <a:gd name="T28" fmla="*/ 4255 w 4396"/>
                <a:gd name="T29" fmla="*/ 1687 h 1923"/>
                <a:gd name="T30" fmla="*/ 4232 w 4396"/>
                <a:gd name="T31" fmla="*/ 1843 h 1923"/>
                <a:gd name="T32" fmla="*/ 4289 w 4396"/>
                <a:gd name="T33" fmla="*/ 1842 h 1923"/>
                <a:gd name="T34" fmla="*/ 4322 w 4396"/>
                <a:gd name="T35" fmla="*/ 1106 h 1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96" h="1923">
                  <a:moveTo>
                    <a:pt x="4322" y="1106"/>
                  </a:moveTo>
                  <a:cubicBezTo>
                    <a:pt x="4228" y="538"/>
                    <a:pt x="3599" y="0"/>
                    <a:pt x="3248" y="0"/>
                  </a:cubicBezTo>
                  <a:cubicBezTo>
                    <a:pt x="2619" y="0"/>
                    <a:pt x="1883" y="44"/>
                    <a:pt x="1662" y="142"/>
                  </a:cubicBezTo>
                  <a:cubicBezTo>
                    <a:pt x="1423" y="247"/>
                    <a:pt x="928" y="680"/>
                    <a:pt x="928" y="680"/>
                  </a:cubicBezTo>
                  <a:cubicBezTo>
                    <a:pt x="928" y="680"/>
                    <a:pt x="283" y="999"/>
                    <a:pt x="204" y="1114"/>
                  </a:cubicBezTo>
                  <a:cubicBezTo>
                    <a:pt x="0" y="1411"/>
                    <a:pt x="87" y="1923"/>
                    <a:pt x="87" y="1923"/>
                  </a:cubicBezTo>
                  <a:cubicBezTo>
                    <a:pt x="199" y="1921"/>
                    <a:pt x="199" y="1921"/>
                    <a:pt x="199" y="1921"/>
                  </a:cubicBezTo>
                  <a:cubicBezTo>
                    <a:pt x="175" y="1861"/>
                    <a:pt x="161" y="1796"/>
                    <a:pt x="161" y="1727"/>
                  </a:cubicBezTo>
                  <a:cubicBezTo>
                    <a:pt x="161" y="1444"/>
                    <a:pt x="391" y="1215"/>
                    <a:pt x="674" y="1215"/>
                  </a:cubicBezTo>
                  <a:cubicBezTo>
                    <a:pt x="957" y="1215"/>
                    <a:pt x="1186" y="1444"/>
                    <a:pt x="1186" y="1727"/>
                  </a:cubicBezTo>
                  <a:cubicBezTo>
                    <a:pt x="1186" y="1789"/>
                    <a:pt x="1175" y="1848"/>
                    <a:pt x="1155" y="1902"/>
                  </a:cubicBezTo>
                  <a:cubicBezTo>
                    <a:pt x="3196" y="1863"/>
                    <a:pt x="3196" y="1863"/>
                    <a:pt x="3196" y="1863"/>
                  </a:cubicBezTo>
                  <a:cubicBezTo>
                    <a:pt x="3177" y="1808"/>
                    <a:pt x="3167" y="1749"/>
                    <a:pt x="3167" y="1687"/>
                  </a:cubicBezTo>
                  <a:cubicBezTo>
                    <a:pt x="3167" y="1386"/>
                    <a:pt x="3410" y="1143"/>
                    <a:pt x="3711" y="1143"/>
                  </a:cubicBezTo>
                  <a:cubicBezTo>
                    <a:pt x="4011" y="1143"/>
                    <a:pt x="4255" y="1386"/>
                    <a:pt x="4255" y="1687"/>
                  </a:cubicBezTo>
                  <a:cubicBezTo>
                    <a:pt x="4255" y="1741"/>
                    <a:pt x="4247" y="1794"/>
                    <a:pt x="4232" y="1843"/>
                  </a:cubicBezTo>
                  <a:cubicBezTo>
                    <a:pt x="4289" y="1842"/>
                    <a:pt x="4289" y="1842"/>
                    <a:pt x="4289" y="1842"/>
                  </a:cubicBezTo>
                  <a:cubicBezTo>
                    <a:pt x="4289" y="1842"/>
                    <a:pt x="4396" y="1554"/>
                    <a:pt x="4322" y="1106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2" name="Oval 270">
              <a:extLst>
                <a:ext uri="{FF2B5EF4-FFF2-40B4-BE49-F238E27FC236}">
                  <a16:creationId xmlns:a16="http://schemas.microsoft.com/office/drawing/2014/main" id="{DB85D4DA-15CC-4A06-9672-C100D11DA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68663" y="4562475"/>
              <a:ext cx="2765425" cy="2768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3" name="Oval 271">
              <a:extLst>
                <a:ext uri="{FF2B5EF4-FFF2-40B4-BE49-F238E27FC236}">
                  <a16:creationId xmlns:a16="http://schemas.microsoft.com/office/drawing/2014/main" id="{6C38D49C-E92B-4E18-B8A2-597C5267D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710363" y="4562475"/>
              <a:ext cx="2767012" cy="2768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4" name="Oval 272">
              <a:extLst>
                <a:ext uri="{FF2B5EF4-FFF2-40B4-BE49-F238E27FC236}">
                  <a16:creationId xmlns:a16="http://schemas.microsoft.com/office/drawing/2014/main" id="{12C65E0B-CB80-40DF-AEEB-4F8B3361E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897563" y="5376863"/>
              <a:ext cx="1141412" cy="1141413"/>
            </a:xfrm>
            <a:prstGeom prst="ellipse">
              <a:avLst/>
            </a:prstGeom>
            <a:solidFill>
              <a:srgbClr val="A7A9A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5" name="Oval 273">
              <a:extLst>
                <a:ext uri="{FF2B5EF4-FFF2-40B4-BE49-F238E27FC236}">
                  <a16:creationId xmlns:a16="http://schemas.microsoft.com/office/drawing/2014/main" id="{BA0F207D-13F3-4168-AB0F-511B556E7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208250" y="5327650"/>
              <a:ext cx="1241425" cy="1241425"/>
            </a:xfrm>
            <a:prstGeom prst="ellipse">
              <a:avLst/>
            </a:prstGeom>
            <a:solidFill>
              <a:srgbClr val="A7A9A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6" name="Freeform 274">
              <a:extLst>
                <a:ext uri="{FF2B5EF4-FFF2-40B4-BE49-F238E27FC236}">
                  <a16:creationId xmlns:a16="http://schemas.microsoft.com/office/drawing/2014/main" id="{072CCE6D-3101-4EB6-80FB-9707F8DA9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348075" y="3856038"/>
              <a:ext cx="719137" cy="1092200"/>
            </a:xfrm>
            <a:custGeom>
              <a:avLst/>
              <a:gdLst>
                <a:gd name="T0" fmla="*/ 111 w 237"/>
                <a:gd name="T1" fmla="*/ 76 h 360"/>
                <a:gd name="T2" fmla="*/ 0 w 237"/>
                <a:gd name="T3" fmla="*/ 360 h 360"/>
                <a:gd name="T4" fmla="*/ 1 w 237"/>
                <a:gd name="T5" fmla="*/ 360 h 360"/>
                <a:gd name="T6" fmla="*/ 237 w 237"/>
                <a:gd name="T7" fmla="*/ 128 h 360"/>
                <a:gd name="T8" fmla="*/ 198 w 237"/>
                <a:gd name="T9" fmla="*/ 0 h 360"/>
                <a:gd name="T10" fmla="*/ 111 w 237"/>
                <a:gd name="T11" fmla="*/ 7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360">
                  <a:moveTo>
                    <a:pt x="111" y="76"/>
                  </a:moveTo>
                  <a:cubicBezTo>
                    <a:pt x="54" y="159"/>
                    <a:pt x="20" y="259"/>
                    <a:pt x="0" y="360"/>
                  </a:cubicBezTo>
                  <a:cubicBezTo>
                    <a:pt x="0" y="360"/>
                    <a:pt x="1" y="360"/>
                    <a:pt x="1" y="360"/>
                  </a:cubicBezTo>
                  <a:cubicBezTo>
                    <a:pt x="131" y="360"/>
                    <a:pt x="237" y="256"/>
                    <a:pt x="237" y="128"/>
                  </a:cubicBezTo>
                  <a:cubicBezTo>
                    <a:pt x="237" y="81"/>
                    <a:pt x="223" y="37"/>
                    <a:pt x="198" y="0"/>
                  </a:cubicBezTo>
                  <a:cubicBezTo>
                    <a:pt x="156" y="30"/>
                    <a:pt x="125" y="56"/>
                    <a:pt x="111" y="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7" name="Freeform 275">
              <a:extLst>
                <a:ext uri="{FF2B5EF4-FFF2-40B4-BE49-F238E27FC236}">
                  <a16:creationId xmlns:a16="http://schemas.microsoft.com/office/drawing/2014/main" id="{512345AE-00DA-496E-883F-4C2D6BC19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460787" y="5330825"/>
              <a:ext cx="446087" cy="1211263"/>
            </a:xfrm>
            <a:custGeom>
              <a:avLst/>
              <a:gdLst>
                <a:gd name="T0" fmla="*/ 143 w 147"/>
                <a:gd name="T1" fmla="*/ 397 h 399"/>
                <a:gd name="T2" fmla="*/ 105 w 147"/>
                <a:gd name="T3" fmla="*/ 203 h 399"/>
                <a:gd name="T4" fmla="*/ 147 w 147"/>
                <a:gd name="T5" fmla="*/ 1 h 399"/>
                <a:gd name="T6" fmla="*/ 19 w 147"/>
                <a:gd name="T7" fmla="*/ 0 h 399"/>
                <a:gd name="T8" fmla="*/ 31 w 147"/>
                <a:gd name="T9" fmla="*/ 399 h 399"/>
                <a:gd name="T10" fmla="*/ 143 w 147"/>
                <a:gd name="T11" fmla="*/ 397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399">
                  <a:moveTo>
                    <a:pt x="143" y="397"/>
                  </a:moveTo>
                  <a:cubicBezTo>
                    <a:pt x="119" y="337"/>
                    <a:pt x="105" y="272"/>
                    <a:pt x="105" y="203"/>
                  </a:cubicBezTo>
                  <a:cubicBezTo>
                    <a:pt x="105" y="131"/>
                    <a:pt x="120" y="63"/>
                    <a:pt x="147" y="1"/>
                  </a:cubicBezTo>
                  <a:cubicBezTo>
                    <a:pt x="94" y="0"/>
                    <a:pt x="51" y="0"/>
                    <a:pt x="19" y="0"/>
                  </a:cubicBezTo>
                  <a:cubicBezTo>
                    <a:pt x="0" y="213"/>
                    <a:pt x="31" y="399"/>
                    <a:pt x="31" y="399"/>
                  </a:cubicBezTo>
                  <a:lnTo>
                    <a:pt x="143" y="39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8" name="Freeform 276">
              <a:extLst>
                <a:ext uri="{FF2B5EF4-FFF2-40B4-BE49-F238E27FC236}">
                  <a16:creationId xmlns:a16="http://schemas.microsoft.com/office/drawing/2014/main" id="{E31090F1-E52D-40D5-BA1B-B7890C90E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154025" y="5257800"/>
              <a:ext cx="6229350" cy="1220788"/>
            </a:xfrm>
            <a:custGeom>
              <a:avLst/>
              <a:gdLst>
                <a:gd name="T0" fmla="*/ 0 w 2054"/>
                <a:gd name="T1" fmla="*/ 28 h 402"/>
                <a:gd name="T2" fmla="*/ 40 w 2054"/>
                <a:gd name="T3" fmla="*/ 227 h 402"/>
                <a:gd name="T4" fmla="*/ 9 w 2054"/>
                <a:gd name="T5" fmla="*/ 402 h 402"/>
                <a:gd name="T6" fmla="*/ 2050 w 2054"/>
                <a:gd name="T7" fmla="*/ 363 h 402"/>
                <a:gd name="T8" fmla="*/ 2021 w 2054"/>
                <a:gd name="T9" fmla="*/ 187 h 402"/>
                <a:gd name="T10" fmla="*/ 2054 w 2054"/>
                <a:gd name="T11" fmla="*/ 0 h 402"/>
                <a:gd name="T12" fmla="*/ 0 w 2054"/>
                <a:gd name="T13" fmla="*/ 2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4" h="402">
                  <a:moveTo>
                    <a:pt x="0" y="28"/>
                  </a:moveTo>
                  <a:cubicBezTo>
                    <a:pt x="26" y="90"/>
                    <a:pt x="40" y="157"/>
                    <a:pt x="40" y="227"/>
                  </a:cubicBezTo>
                  <a:cubicBezTo>
                    <a:pt x="40" y="289"/>
                    <a:pt x="29" y="348"/>
                    <a:pt x="9" y="402"/>
                  </a:cubicBezTo>
                  <a:cubicBezTo>
                    <a:pt x="2050" y="363"/>
                    <a:pt x="2050" y="363"/>
                    <a:pt x="2050" y="363"/>
                  </a:cubicBezTo>
                  <a:cubicBezTo>
                    <a:pt x="2031" y="308"/>
                    <a:pt x="2021" y="249"/>
                    <a:pt x="2021" y="187"/>
                  </a:cubicBezTo>
                  <a:cubicBezTo>
                    <a:pt x="2021" y="121"/>
                    <a:pt x="2033" y="58"/>
                    <a:pt x="2054" y="0"/>
                  </a:cubicBezTo>
                  <a:cubicBezTo>
                    <a:pt x="1400" y="22"/>
                    <a:pt x="623" y="28"/>
                    <a:pt x="0" y="2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9" name="Freeform 277">
              <a:extLst>
                <a:ext uri="{FF2B5EF4-FFF2-40B4-BE49-F238E27FC236}">
                  <a16:creationId xmlns:a16="http://schemas.microsoft.com/office/drawing/2014/main" id="{0C6225CE-1CED-40EE-BB81-FB5D85639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06838" y="5008563"/>
              <a:ext cx="463550" cy="1290638"/>
            </a:xfrm>
            <a:custGeom>
              <a:avLst/>
              <a:gdLst>
                <a:gd name="T0" fmla="*/ 0 w 153"/>
                <a:gd name="T1" fmla="*/ 21 h 425"/>
                <a:gd name="T2" fmla="*/ 60 w 153"/>
                <a:gd name="T3" fmla="*/ 269 h 425"/>
                <a:gd name="T4" fmla="*/ 37 w 153"/>
                <a:gd name="T5" fmla="*/ 425 h 425"/>
                <a:gd name="T6" fmla="*/ 94 w 153"/>
                <a:gd name="T7" fmla="*/ 424 h 425"/>
                <a:gd name="T8" fmla="*/ 153 w 153"/>
                <a:gd name="T9" fmla="*/ 0 h 425"/>
                <a:gd name="T10" fmla="*/ 0 w 153"/>
                <a:gd name="T11" fmla="*/ 21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" h="425">
                  <a:moveTo>
                    <a:pt x="0" y="21"/>
                  </a:moveTo>
                  <a:cubicBezTo>
                    <a:pt x="38" y="95"/>
                    <a:pt x="60" y="179"/>
                    <a:pt x="60" y="269"/>
                  </a:cubicBezTo>
                  <a:cubicBezTo>
                    <a:pt x="60" y="323"/>
                    <a:pt x="52" y="376"/>
                    <a:pt x="37" y="425"/>
                  </a:cubicBezTo>
                  <a:cubicBezTo>
                    <a:pt x="94" y="424"/>
                    <a:pt x="94" y="424"/>
                    <a:pt x="94" y="424"/>
                  </a:cubicBezTo>
                  <a:cubicBezTo>
                    <a:pt x="94" y="424"/>
                    <a:pt x="153" y="265"/>
                    <a:pt x="153" y="0"/>
                  </a:cubicBezTo>
                  <a:cubicBezTo>
                    <a:pt x="109" y="7"/>
                    <a:pt x="57" y="14"/>
                    <a:pt x="0" y="2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0" name="Freeform 278">
              <a:extLst>
                <a:ext uri="{FF2B5EF4-FFF2-40B4-BE49-F238E27FC236}">
                  <a16:creationId xmlns:a16="http://schemas.microsoft.com/office/drawing/2014/main" id="{9038CFF5-DB96-4E99-846D-45F32E5FC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800475" y="3609975"/>
              <a:ext cx="323850" cy="773113"/>
            </a:xfrm>
            <a:custGeom>
              <a:avLst/>
              <a:gdLst>
                <a:gd name="T0" fmla="*/ 0 w 107"/>
                <a:gd name="T1" fmla="*/ 115 h 255"/>
                <a:gd name="T2" fmla="*/ 107 w 107"/>
                <a:gd name="T3" fmla="*/ 255 h 255"/>
                <a:gd name="T4" fmla="*/ 92 w 107"/>
                <a:gd name="T5" fmla="*/ 149 h 255"/>
                <a:gd name="T6" fmla="*/ 55 w 107"/>
                <a:gd name="T7" fmla="*/ 0 h 255"/>
                <a:gd name="T8" fmla="*/ 0 w 107"/>
                <a:gd name="T9" fmla="*/ 11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255">
                  <a:moveTo>
                    <a:pt x="0" y="115"/>
                  </a:moveTo>
                  <a:cubicBezTo>
                    <a:pt x="0" y="182"/>
                    <a:pt x="45" y="238"/>
                    <a:pt x="107" y="255"/>
                  </a:cubicBezTo>
                  <a:cubicBezTo>
                    <a:pt x="103" y="221"/>
                    <a:pt x="98" y="185"/>
                    <a:pt x="92" y="149"/>
                  </a:cubicBezTo>
                  <a:cubicBezTo>
                    <a:pt x="84" y="99"/>
                    <a:pt x="71" y="49"/>
                    <a:pt x="55" y="0"/>
                  </a:cubicBezTo>
                  <a:cubicBezTo>
                    <a:pt x="22" y="27"/>
                    <a:pt x="0" y="68"/>
                    <a:pt x="0" y="11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1" name="Freeform 279">
              <a:extLst>
                <a:ext uri="{FF2B5EF4-FFF2-40B4-BE49-F238E27FC236}">
                  <a16:creationId xmlns:a16="http://schemas.microsoft.com/office/drawing/2014/main" id="{6D5BE1B1-9403-4D04-97BD-BAFE541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93725" y="990600"/>
              <a:ext cx="8118475" cy="1927225"/>
            </a:xfrm>
            <a:custGeom>
              <a:avLst/>
              <a:gdLst>
                <a:gd name="T0" fmla="*/ 591 w 2677"/>
                <a:gd name="T1" fmla="*/ 105 h 635"/>
                <a:gd name="T2" fmla="*/ 0 w 2677"/>
                <a:gd name="T3" fmla="*/ 604 h 635"/>
                <a:gd name="T4" fmla="*/ 2677 w 2677"/>
                <a:gd name="T5" fmla="*/ 490 h 635"/>
                <a:gd name="T6" fmla="*/ 1938 w 2677"/>
                <a:gd name="T7" fmla="*/ 0 h 635"/>
                <a:gd name="T8" fmla="*/ 591 w 2677"/>
                <a:gd name="T9" fmla="*/ 10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7" h="635">
                  <a:moveTo>
                    <a:pt x="591" y="105"/>
                  </a:moveTo>
                  <a:cubicBezTo>
                    <a:pt x="591" y="105"/>
                    <a:pt x="35" y="477"/>
                    <a:pt x="0" y="604"/>
                  </a:cubicBezTo>
                  <a:cubicBezTo>
                    <a:pt x="289" y="604"/>
                    <a:pt x="2257" y="635"/>
                    <a:pt x="2677" y="490"/>
                  </a:cubicBezTo>
                  <a:cubicBezTo>
                    <a:pt x="2532" y="324"/>
                    <a:pt x="2227" y="0"/>
                    <a:pt x="1938" y="0"/>
                  </a:cubicBezTo>
                  <a:cubicBezTo>
                    <a:pt x="1531" y="0"/>
                    <a:pt x="834" y="35"/>
                    <a:pt x="591" y="10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2" name="Freeform 280">
              <a:extLst>
                <a:ext uri="{FF2B5EF4-FFF2-40B4-BE49-F238E27FC236}">
                  <a16:creationId xmlns:a16="http://schemas.microsoft.com/office/drawing/2014/main" id="{23B287A2-76CE-4E7C-ABE8-EAFADE6D0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315075" y="823913"/>
              <a:ext cx="1898650" cy="1392238"/>
            </a:xfrm>
            <a:custGeom>
              <a:avLst/>
              <a:gdLst>
                <a:gd name="T0" fmla="*/ 31 w 626"/>
                <a:gd name="T1" fmla="*/ 0 h 459"/>
                <a:gd name="T2" fmla="*/ 9 w 626"/>
                <a:gd name="T3" fmla="*/ 55 h 459"/>
                <a:gd name="T4" fmla="*/ 626 w 626"/>
                <a:gd name="T5" fmla="*/ 459 h 459"/>
                <a:gd name="T6" fmla="*/ 31 w 626"/>
                <a:gd name="T7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6" h="459">
                  <a:moveTo>
                    <a:pt x="31" y="0"/>
                  </a:moveTo>
                  <a:cubicBezTo>
                    <a:pt x="13" y="15"/>
                    <a:pt x="0" y="34"/>
                    <a:pt x="9" y="55"/>
                  </a:cubicBezTo>
                  <a:cubicBezTo>
                    <a:pt x="29" y="104"/>
                    <a:pt x="386" y="425"/>
                    <a:pt x="626" y="459"/>
                  </a:cubicBezTo>
                  <a:cubicBezTo>
                    <a:pt x="449" y="242"/>
                    <a:pt x="224" y="72"/>
                    <a:pt x="3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3" name="Rectangle 281">
              <a:extLst>
                <a:ext uri="{FF2B5EF4-FFF2-40B4-BE49-F238E27FC236}">
                  <a16:creationId xmlns:a16="http://schemas.microsoft.com/office/drawing/2014/main" id="{99D270B0-D468-4DD5-8362-42C3ACBCB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153525" y="911225"/>
              <a:ext cx="53975" cy="2389188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B3F7EDE7-FD99-4B61-B9FE-58B47E19A3B8}"/>
              </a:ext>
            </a:extLst>
          </p:cNvPr>
          <p:cNvGrpSpPr/>
          <p:nvPr/>
        </p:nvGrpSpPr>
        <p:grpSpPr>
          <a:xfrm>
            <a:off x="3825491" y="4294776"/>
            <a:ext cx="1161390" cy="440085"/>
            <a:chOff x="-27042495" y="2768325"/>
            <a:chExt cx="19392901" cy="7348538"/>
          </a:xfrm>
        </p:grpSpPr>
        <p:sp>
          <p:nvSpPr>
            <p:cNvPr id="495" name="Oval 248">
              <a:extLst>
                <a:ext uri="{FF2B5EF4-FFF2-40B4-BE49-F238E27FC236}">
                  <a16:creationId xmlns:a16="http://schemas.microsoft.com/office/drawing/2014/main" id="{9AE725FB-E41A-4E78-8271-E47D6D7FA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697844" y="6918050"/>
              <a:ext cx="3198813" cy="31988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6" name="Oval 249">
              <a:extLst>
                <a:ext uri="{FF2B5EF4-FFF2-40B4-BE49-F238E27FC236}">
                  <a16:creationId xmlns:a16="http://schemas.microsoft.com/office/drawing/2014/main" id="{529736FC-C764-4EA5-A65C-DCF4E637A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134281" y="7483200"/>
              <a:ext cx="2071688" cy="206851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7" name="Oval 250">
              <a:extLst>
                <a:ext uri="{FF2B5EF4-FFF2-40B4-BE49-F238E27FC236}">
                  <a16:creationId xmlns:a16="http://schemas.microsoft.com/office/drawing/2014/main" id="{5A743617-971A-4E38-BC07-2F72B7258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948582" y="6918050"/>
              <a:ext cx="3198813" cy="31988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8" name="Oval 251">
              <a:extLst>
                <a:ext uri="{FF2B5EF4-FFF2-40B4-BE49-F238E27FC236}">
                  <a16:creationId xmlns:a16="http://schemas.microsoft.com/office/drawing/2014/main" id="{02876DD1-7DAA-4EE4-A4E0-E3BFB698C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380257" y="7483200"/>
              <a:ext cx="2066925" cy="206851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9" name="Oval 252">
              <a:extLst>
                <a:ext uri="{FF2B5EF4-FFF2-40B4-BE49-F238E27FC236}">
                  <a16:creationId xmlns:a16="http://schemas.microsoft.com/office/drawing/2014/main" id="{A65B6805-8263-4B0B-9F46-86A379E69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3816694" y="8046762"/>
              <a:ext cx="939800" cy="9413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0" name="Oval 253">
              <a:extLst>
                <a:ext uri="{FF2B5EF4-FFF2-40B4-BE49-F238E27FC236}">
                  <a16:creationId xmlns:a16="http://schemas.microsoft.com/office/drawing/2014/main" id="{5A4B50DB-EC98-4AE1-9103-07907E6CA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600881" y="8013425"/>
              <a:ext cx="1004888" cy="10048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1" name="Freeform 254">
              <a:extLst>
                <a:ext uri="{FF2B5EF4-FFF2-40B4-BE49-F238E27FC236}">
                  <a16:creationId xmlns:a16="http://schemas.microsoft.com/office/drawing/2014/main" id="{9646AF48-9FF6-4115-821A-567DB137C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042495" y="2768325"/>
              <a:ext cx="19392901" cy="6267450"/>
            </a:xfrm>
            <a:custGeom>
              <a:avLst/>
              <a:gdLst>
                <a:gd name="T0" fmla="*/ 481 w 6396"/>
                <a:gd name="T1" fmla="*/ 1041 h 2065"/>
                <a:gd name="T2" fmla="*/ 1846 w 6396"/>
                <a:gd name="T3" fmla="*/ 813 h 2065"/>
                <a:gd name="T4" fmla="*/ 2891 w 6396"/>
                <a:gd name="T5" fmla="*/ 141 h 2065"/>
                <a:gd name="T6" fmla="*/ 5300 w 6396"/>
                <a:gd name="T7" fmla="*/ 601 h 2065"/>
                <a:gd name="T8" fmla="*/ 6318 w 6396"/>
                <a:gd name="T9" fmla="*/ 1108 h 2065"/>
                <a:gd name="T10" fmla="*/ 6236 w 6396"/>
                <a:gd name="T11" fmla="*/ 2039 h 2065"/>
                <a:gd name="T12" fmla="*/ 5823 w 6396"/>
                <a:gd name="T13" fmla="*/ 2039 h 2065"/>
                <a:gd name="T14" fmla="*/ 5841 w 6396"/>
                <a:gd name="T15" fmla="*/ 1894 h 2065"/>
                <a:gd name="T16" fmla="*/ 5259 w 6396"/>
                <a:gd name="T17" fmla="*/ 1311 h 2065"/>
                <a:gd name="T18" fmla="*/ 4676 w 6396"/>
                <a:gd name="T19" fmla="*/ 1894 h 2065"/>
                <a:gd name="T20" fmla="*/ 4694 w 6396"/>
                <a:gd name="T21" fmla="*/ 2039 h 2065"/>
                <a:gd name="T22" fmla="*/ 1783 w 6396"/>
                <a:gd name="T23" fmla="*/ 2039 h 2065"/>
                <a:gd name="T24" fmla="*/ 1801 w 6396"/>
                <a:gd name="T25" fmla="*/ 1894 h 2065"/>
                <a:gd name="T26" fmla="*/ 1219 w 6396"/>
                <a:gd name="T27" fmla="*/ 1311 h 2065"/>
                <a:gd name="T28" fmla="*/ 636 w 6396"/>
                <a:gd name="T29" fmla="*/ 1894 h 2065"/>
                <a:gd name="T30" fmla="*/ 654 w 6396"/>
                <a:gd name="T31" fmla="*/ 2039 h 2065"/>
                <a:gd name="T32" fmla="*/ 647 w 6396"/>
                <a:gd name="T33" fmla="*/ 2039 h 2065"/>
                <a:gd name="T34" fmla="*/ 83 w 6396"/>
                <a:gd name="T35" fmla="*/ 1915 h 2065"/>
                <a:gd name="T36" fmla="*/ 481 w 6396"/>
                <a:gd name="T37" fmla="*/ 1041 h 2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396" h="2065">
                  <a:moveTo>
                    <a:pt x="481" y="1041"/>
                  </a:moveTo>
                  <a:cubicBezTo>
                    <a:pt x="574" y="999"/>
                    <a:pt x="1846" y="813"/>
                    <a:pt x="1846" y="813"/>
                  </a:cubicBezTo>
                  <a:cubicBezTo>
                    <a:pt x="2891" y="141"/>
                    <a:pt x="2891" y="141"/>
                    <a:pt x="2891" y="141"/>
                  </a:cubicBezTo>
                  <a:cubicBezTo>
                    <a:pt x="2891" y="141"/>
                    <a:pt x="4832" y="0"/>
                    <a:pt x="5300" y="601"/>
                  </a:cubicBezTo>
                  <a:cubicBezTo>
                    <a:pt x="5559" y="934"/>
                    <a:pt x="6287" y="808"/>
                    <a:pt x="6318" y="1108"/>
                  </a:cubicBezTo>
                  <a:cubicBezTo>
                    <a:pt x="6334" y="1262"/>
                    <a:pt x="6396" y="2039"/>
                    <a:pt x="6236" y="2039"/>
                  </a:cubicBezTo>
                  <a:cubicBezTo>
                    <a:pt x="6210" y="2039"/>
                    <a:pt x="6059" y="2039"/>
                    <a:pt x="5823" y="2039"/>
                  </a:cubicBezTo>
                  <a:cubicBezTo>
                    <a:pt x="5835" y="1992"/>
                    <a:pt x="5841" y="1944"/>
                    <a:pt x="5841" y="1894"/>
                  </a:cubicBezTo>
                  <a:cubicBezTo>
                    <a:pt x="5841" y="1572"/>
                    <a:pt x="5580" y="1311"/>
                    <a:pt x="5259" y="1311"/>
                  </a:cubicBezTo>
                  <a:cubicBezTo>
                    <a:pt x="4937" y="1311"/>
                    <a:pt x="4676" y="1572"/>
                    <a:pt x="4676" y="1894"/>
                  </a:cubicBezTo>
                  <a:cubicBezTo>
                    <a:pt x="4676" y="1944"/>
                    <a:pt x="4682" y="1992"/>
                    <a:pt x="4694" y="2039"/>
                  </a:cubicBezTo>
                  <a:cubicBezTo>
                    <a:pt x="3773" y="2039"/>
                    <a:pt x="2624" y="2039"/>
                    <a:pt x="1783" y="2039"/>
                  </a:cubicBezTo>
                  <a:cubicBezTo>
                    <a:pt x="1795" y="1992"/>
                    <a:pt x="1801" y="1944"/>
                    <a:pt x="1801" y="1894"/>
                  </a:cubicBezTo>
                  <a:cubicBezTo>
                    <a:pt x="1801" y="1572"/>
                    <a:pt x="1541" y="1311"/>
                    <a:pt x="1219" y="1311"/>
                  </a:cubicBezTo>
                  <a:cubicBezTo>
                    <a:pt x="897" y="1311"/>
                    <a:pt x="636" y="1572"/>
                    <a:pt x="636" y="1894"/>
                  </a:cubicBezTo>
                  <a:cubicBezTo>
                    <a:pt x="636" y="1944"/>
                    <a:pt x="643" y="1992"/>
                    <a:pt x="654" y="2039"/>
                  </a:cubicBezTo>
                  <a:cubicBezTo>
                    <a:pt x="652" y="2039"/>
                    <a:pt x="649" y="2039"/>
                    <a:pt x="647" y="2039"/>
                  </a:cubicBezTo>
                  <a:cubicBezTo>
                    <a:pt x="321" y="2039"/>
                    <a:pt x="119" y="2065"/>
                    <a:pt x="83" y="1915"/>
                  </a:cubicBezTo>
                  <a:cubicBezTo>
                    <a:pt x="0" y="1325"/>
                    <a:pt x="388" y="1082"/>
                    <a:pt x="481" y="10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2" name="Freeform 255">
              <a:extLst>
                <a:ext uri="{FF2B5EF4-FFF2-40B4-BE49-F238E27FC236}">
                  <a16:creationId xmlns:a16="http://schemas.microsoft.com/office/drawing/2014/main" id="{28398145-08B5-456E-90CF-41C3F9401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912320" y="6665637"/>
              <a:ext cx="19156364" cy="2370138"/>
            </a:xfrm>
            <a:custGeom>
              <a:avLst/>
              <a:gdLst>
                <a:gd name="T0" fmla="*/ 6193 w 6318"/>
                <a:gd name="T1" fmla="*/ 755 h 781"/>
                <a:gd name="T2" fmla="*/ 5780 w 6318"/>
                <a:gd name="T3" fmla="*/ 755 h 781"/>
                <a:gd name="T4" fmla="*/ 5798 w 6318"/>
                <a:gd name="T5" fmla="*/ 610 h 781"/>
                <a:gd name="T6" fmla="*/ 5216 w 6318"/>
                <a:gd name="T7" fmla="*/ 27 h 781"/>
                <a:gd name="T8" fmla="*/ 4633 w 6318"/>
                <a:gd name="T9" fmla="*/ 610 h 781"/>
                <a:gd name="T10" fmla="*/ 4651 w 6318"/>
                <a:gd name="T11" fmla="*/ 755 h 781"/>
                <a:gd name="T12" fmla="*/ 1740 w 6318"/>
                <a:gd name="T13" fmla="*/ 755 h 781"/>
                <a:gd name="T14" fmla="*/ 1758 w 6318"/>
                <a:gd name="T15" fmla="*/ 610 h 781"/>
                <a:gd name="T16" fmla="*/ 1176 w 6318"/>
                <a:gd name="T17" fmla="*/ 27 h 781"/>
                <a:gd name="T18" fmla="*/ 593 w 6318"/>
                <a:gd name="T19" fmla="*/ 610 h 781"/>
                <a:gd name="T20" fmla="*/ 611 w 6318"/>
                <a:gd name="T21" fmla="*/ 755 h 781"/>
                <a:gd name="T22" fmla="*/ 604 w 6318"/>
                <a:gd name="T23" fmla="*/ 755 h 781"/>
                <a:gd name="T24" fmla="*/ 40 w 6318"/>
                <a:gd name="T25" fmla="*/ 631 h 781"/>
                <a:gd name="T26" fmla="*/ 165 w 6318"/>
                <a:gd name="T27" fmla="*/ 0 h 781"/>
                <a:gd name="T28" fmla="*/ 6290 w 6318"/>
                <a:gd name="T29" fmla="*/ 0 h 781"/>
                <a:gd name="T30" fmla="*/ 6193 w 6318"/>
                <a:gd name="T31" fmla="*/ 755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18" h="781">
                  <a:moveTo>
                    <a:pt x="6193" y="755"/>
                  </a:moveTo>
                  <a:cubicBezTo>
                    <a:pt x="6167" y="755"/>
                    <a:pt x="6016" y="755"/>
                    <a:pt x="5780" y="755"/>
                  </a:cubicBezTo>
                  <a:cubicBezTo>
                    <a:pt x="5792" y="708"/>
                    <a:pt x="5798" y="660"/>
                    <a:pt x="5798" y="610"/>
                  </a:cubicBezTo>
                  <a:cubicBezTo>
                    <a:pt x="5798" y="288"/>
                    <a:pt x="5537" y="27"/>
                    <a:pt x="5216" y="27"/>
                  </a:cubicBezTo>
                  <a:cubicBezTo>
                    <a:pt x="4894" y="27"/>
                    <a:pt x="4633" y="288"/>
                    <a:pt x="4633" y="610"/>
                  </a:cubicBezTo>
                  <a:cubicBezTo>
                    <a:pt x="4633" y="660"/>
                    <a:pt x="4639" y="708"/>
                    <a:pt x="4651" y="755"/>
                  </a:cubicBezTo>
                  <a:cubicBezTo>
                    <a:pt x="3730" y="755"/>
                    <a:pt x="2581" y="755"/>
                    <a:pt x="1740" y="755"/>
                  </a:cubicBezTo>
                  <a:cubicBezTo>
                    <a:pt x="1752" y="708"/>
                    <a:pt x="1758" y="660"/>
                    <a:pt x="1758" y="610"/>
                  </a:cubicBezTo>
                  <a:cubicBezTo>
                    <a:pt x="1758" y="288"/>
                    <a:pt x="1498" y="27"/>
                    <a:pt x="1176" y="27"/>
                  </a:cubicBezTo>
                  <a:cubicBezTo>
                    <a:pt x="854" y="27"/>
                    <a:pt x="593" y="288"/>
                    <a:pt x="593" y="610"/>
                  </a:cubicBezTo>
                  <a:cubicBezTo>
                    <a:pt x="593" y="660"/>
                    <a:pt x="600" y="708"/>
                    <a:pt x="611" y="755"/>
                  </a:cubicBezTo>
                  <a:cubicBezTo>
                    <a:pt x="609" y="755"/>
                    <a:pt x="606" y="755"/>
                    <a:pt x="604" y="755"/>
                  </a:cubicBezTo>
                  <a:cubicBezTo>
                    <a:pt x="278" y="755"/>
                    <a:pt x="76" y="781"/>
                    <a:pt x="40" y="631"/>
                  </a:cubicBezTo>
                  <a:cubicBezTo>
                    <a:pt x="0" y="344"/>
                    <a:pt x="71" y="139"/>
                    <a:pt x="165" y="0"/>
                  </a:cubicBezTo>
                  <a:cubicBezTo>
                    <a:pt x="6290" y="0"/>
                    <a:pt x="6290" y="0"/>
                    <a:pt x="6290" y="0"/>
                  </a:cubicBezTo>
                  <a:cubicBezTo>
                    <a:pt x="6308" y="281"/>
                    <a:pt x="6318" y="755"/>
                    <a:pt x="6193" y="755"/>
                  </a:cubicBezTo>
                  <a:close/>
                </a:path>
              </a:pathLst>
            </a:custGeom>
            <a:solidFill>
              <a:srgbClr val="CC45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3" name="Rectangle 256">
              <a:extLst>
                <a:ext uri="{FF2B5EF4-FFF2-40B4-BE49-F238E27FC236}">
                  <a16:creationId xmlns:a16="http://schemas.microsoft.com/office/drawing/2014/main" id="{317AFAB6-E1AB-402F-ACA4-403E9E2BB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6691994" y="5597250"/>
              <a:ext cx="879475" cy="2524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4" name="Rectangle 257">
              <a:extLst>
                <a:ext uri="{FF2B5EF4-FFF2-40B4-BE49-F238E27FC236}">
                  <a16:creationId xmlns:a16="http://schemas.microsoft.com/office/drawing/2014/main" id="{B65363D3-79E5-4E2B-A6DC-850FC0E17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580744" y="5263875"/>
              <a:ext cx="63500" cy="37020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5" name="Rectangle 258">
              <a:extLst>
                <a:ext uri="{FF2B5EF4-FFF2-40B4-BE49-F238E27FC236}">
                  <a16:creationId xmlns:a16="http://schemas.microsoft.com/office/drawing/2014/main" id="{E49FECF3-D406-4C66-9444-FD9EED259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0390869" y="5263875"/>
              <a:ext cx="63500" cy="37020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6" name="Freeform 259">
              <a:extLst>
                <a:ext uri="{FF2B5EF4-FFF2-40B4-BE49-F238E27FC236}">
                  <a16:creationId xmlns:a16="http://schemas.microsoft.com/office/drawing/2014/main" id="{2BB2A54C-ED37-4E00-B6E2-9140FCBB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-8495731" y="6183037"/>
              <a:ext cx="688975" cy="1466850"/>
            </a:xfrm>
            <a:custGeom>
              <a:avLst/>
              <a:gdLst>
                <a:gd name="T0" fmla="*/ 0 w 227"/>
                <a:gd name="T1" fmla="*/ 372 h 483"/>
                <a:gd name="T2" fmla="*/ 0 w 227"/>
                <a:gd name="T3" fmla="*/ 111 h 483"/>
                <a:gd name="T4" fmla="*/ 110 w 227"/>
                <a:gd name="T5" fmla="*/ 0 h 483"/>
                <a:gd name="T6" fmla="*/ 203 w 227"/>
                <a:gd name="T7" fmla="*/ 0 h 483"/>
                <a:gd name="T8" fmla="*/ 226 w 227"/>
                <a:gd name="T9" fmla="*/ 483 h 483"/>
                <a:gd name="T10" fmla="*/ 110 w 227"/>
                <a:gd name="T11" fmla="*/ 483 h 483"/>
                <a:gd name="T12" fmla="*/ 0 w 227"/>
                <a:gd name="T13" fmla="*/ 372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7" h="483">
                  <a:moveTo>
                    <a:pt x="0" y="372"/>
                  </a:moveTo>
                  <a:cubicBezTo>
                    <a:pt x="0" y="111"/>
                    <a:pt x="0" y="111"/>
                    <a:pt x="0" y="111"/>
                  </a:cubicBezTo>
                  <a:cubicBezTo>
                    <a:pt x="0" y="50"/>
                    <a:pt x="49" y="0"/>
                    <a:pt x="110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12" y="87"/>
                    <a:pt x="227" y="290"/>
                    <a:pt x="226" y="483"/>
                  </a:cubicBezTo>
                  <a:cubicBezTo>
                    <a:pt x="110" y="483"/>
                    <a:pt x="110" y="483"/>
                    <a:pt x="110" y="483"/>
                  </a:cubicBezTo>
                  <a:cubicBezTo>
                    <a:pt x="49" y="483"/>
                    <a:pt x="0" y="433"/>
                    <a:pt x="0" y="3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7" name="Freeform 260">
              <a:extLst>
                <a:ext uri="{FF2B5EF4-FFF2-40B4-BE49-F238E27FC236}">
                  <a16:creationId xmlns:a16="http://schemas.microsoft.com/office/drawing/2014/main" id="{9ECF6017-8088-453B-A197-462C00D9C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731344" y="6036987"/>
              <a:ext cx="1492250" cy="1323975"/>
            </a:xfrm>
            <a:custGeom>
              <a:avLst/>
              <a:gdLst>
                <a:gd name="T0" fmla="*/ 313 w 492"/>
                <a:gd name="T1" fmla="*/ 0 h 436"/>
                <a:gd name="T2" fmla="*/ 375 w 492"/>
                <a:gd name="T3" fmla="*/ 28 h 436"/>
                <a:gd name="T4" fmla="*/ 0 w 492"/>
                <a:gd name="T5" fmla="*/ 436 h 436"/>
                <a:gd name="T6" fmla="*/ 313 w 492"/>
                <a:gd name="T7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2" h="436">
                  <a:moveTo>
                    <a:pt x="313" y="0"/>
                  </a:moveTo>
                  <a:cubicBezTo>
                    <a:pt x="337" y="2"/>
                    <a:pt x="358" y="10"/>
                    <a:pt x="375" y="28"/>
                  </a:cubicBezTo>
                  <a:cubicBezTo>
                    <a:pt x="492" y="145"/>
                    <a:pt x="404" y="398"/>
                    <a:pt x="0" y="436"/>
                  </a:cubicBezTo>
                  <a:cubicBezTo>
                    <a:pt x="66" y="200"/>
                    <a:pt x="217" y="64"/>
                    <a:pt x="313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8" name="Freeform 261">
              <a:extLst>
                <a:ext uri="{FF2B5EF4-FFF2-40B4-BE49-F238E27FC236}">
                  <a16:creationId xmlns:a16="http://schemas.microsoft.com/office/drawing/2014/main" id="{CE8F9F0E-15CB-4C28-88B3-1128D82AB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637057" y="8192812"/>
              <a:ext cx="8826500" cy="765175"/>
            </a:xfrm>
            <a:custGeom>
              <a:avLst/>
              <a:gdLst>
                <a:gd name="T0" fmla="*/ 2893 w 2911"/>
                <a:gd name="T1" fmla="*/ 107 h 252"/>
                <a:gd name="T2" fmla="*/ 2911 w 2911"/>
                <a:gd name="T3" fmla="*/ 252 h 252"/>
                <a:gd name="T4" fmla="*/ 0 w 2911"/>
                <a:gd name="T5" fmla="*/ 252 h 252"/>
                <a:gd name="T6" fmla="*/ 18 w 2911"/>
                <a:gd name="T7" fmla="*/ 107 h 252"/>
                <a:gd name="T8" fmla="*/ 8 w 2911"/>
                <a:gd name="T9" fmla="*/ 0 h 252"/>
                <a:gd name="T10" fmla="*/ 2893 w 2911"/>
                <a:gd name="T11" fmla="*/ 10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1" h="252">
                  <a:moveTo>
                    <a:pt x="2893" y="107"/>
                  </a:moveTo>
                  <a:cubicBezTo>
                    <a:pt x="2893" y="157"/>
                    <a:pt x="2899" y="205"/>
                    <a:pt x="2911" y="252"/>
                  </a:cubicBezTo>
                  <a:cubicBezTo>
                    <a:pt x="1990" y="252"/>
                    <a:pt x="841" y="252"/>
                    <a:pt x="0" y="252"/>
                  </a:cubicBezTo>
                  <a:cubicBezTo>
                    <a:pt x="12" y="205"/>
                    <a:pt x="18" y="157"/>
                    <a:pt x="18" y="107"/>
                  </a:cubicBezTo>
                  <a:cubicBezTo>
                    <a:pt x="18" y="70"/>
                    <a:pt x="15" y="35"/>
                    <a:pt x="8" y="0"/>
                  </a:cubicBezTo>
                  <a:cubicBezTo>
                    <a:pt x="8" y="0"/>
                    <a:pt x="2893" y="70"/>
                    <a:pt x="2893" y="10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9" name="Freeform 262">
              <a:extLst>
                <a:ext uri="{FF2B5EF4-FFF2-40B4-BE49-F238E27FC236}">
                  <a16:creationId xmlns:a16="http://schemas.microsoft.com/office/drawing/2014/main" id="{56D36D1B-34DE-484F-A374-2BE4AECC3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-9386319" y="8192812"/>
              <a:ext cx="1555750" cy="765175"/>
            </a:xfrm>
            <a:custGeom>
              <a:avLst/>
              <a:gdLst>
                <a:gd name="T0" fmla="*/ 513 w 513"/>
                <a:gd name="T1" fmla="*/ 0 h 252"/>
                <a:gd name="T2" fmla="*/ 413 w 513"/>
                <a:gd name="T3" fmla="*/ 252 h 252"/>
                <a:gd name="T4" fmla="*/ 0 w 513"/>
                <a:gd name="T5" fmla="*/ 252 h 252"/>
                <a:gd name="T6" fmla="*/ 18 w 513"/>
                <a:gd name="T7" fmla="*/ 107 h 252"/>
                <a:gd name="T8" fmla="*/ 8 w 513"/>
                <a:gd name="T9" fmla="*/ 0 h 252"/>
                <a:gd name="T10" fmla="*/ 513 w 513"/>
                <a:gd name="T11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3" h="252">
                  <a:moveTo>
                    <a:pt x="513" y="0"/>
                  </a:moveTo>
                  <a:cubicBezTo>
                    <a:pt x="501" y="144"/>
                    <a:pt x="473" y="252"/>
                    <a:pt x="413" y="252"/>
                  </a:cubicBezTo>
                  <a:cubicBezTo>
                    <a:pt x="387" y="252"/>
                    <a:pt x="236" y="252"/>
                    <a:pt x="0" y="252"/>
                  </a:cubicBezTo>
                  <a:cubicBezTo>
                    <a:pt x="12" y="205"/>
                    <a:pt x="18" y="157"/>
                    <a:pt x="18" y="107"/>
                  </a:cubicBezTo>
                  <a:cubicBezTo>
                    <a:pt x="18" y="70"/>
                    <a:pt x="15" y="35"/>
                    <a:pt x="8" y="0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0" name="Freeform 263">
              <a:extLst>
                <a:ext uri="{FF2B5EF4-FFF2-40B4-BE49-F238E27FC236}">
                  <a16:creationId xmlns:a16="http://schemas.microsoft.com/office/drawing/2014/main" id="{80CA2A7E-D298-4E2E-B1A9-63343425B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25007" y="8192812"/>
              <a:ext cx="1765300" cy="842963"/>
            </a:xfrm>
            <a:custGeom>
              <a:avLst/>
              <a:gdLst>
                <a:gd name="T0" fmla="*/ 574 w 582"/>
                <a:gd name="T1" fmla="*/ 0 h 278"/>
                <a:gd name="T2" fmla="*/ 564 w 582"/>
                <a:gd name="T3" fmla="*/ 107 h 278"/>
                <a:gd name="T4" fmla="*/ 582 w 582"/>
                <a:gd name="T5" fmla="*/ 252 h 278"/>
                <a:gd name="T6" fmla="*/ 575 w 582"/>
                <a:gd name="T7" fmla="*/ 252 h 278"/>
                <a:gd name="T8" fmla="*/ 11 w 582"/>
                <a:gd name="T9" fmla="*/ 128 h 278"/>
                <a:gd name="T10" fmla="*/ 0 w 582"/>
                <a:gd name="T11" fmla="*/ 0 h 278"/>
                <a:gd name="T12" fmla="*/ 574 w 582"/>
                <a:gd name="T13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2" h="278">
                  <a:moveTo>
                    <a:pt x="574" y="0"/>
                  </a:moveTo>
                  <a:cubicBezTo>
                    <a:pt x="568" y="35"/>
                    <a:pt x="564" y="70"/>
                    <a:pt x="564" y="107"/>
                  </a:cubicBezTo>
                  <a:cubicBezTo>
                    <a:pt x="564" y="157"/>
                    <a:pt x="571" y="205"/>
                    <a:pt x="582" y="252"/>
                  </a:cubicBezTo>
                  <a:cubicBezTo>
                    <a:pt x="580" y="252"/>
                    <a:pt x="577" y="252"/>
                    <a:pt x="575" y="252"/>
                  </a:cubicBezTo>
                  <a:cubicBezTo>
                    <a:pt x="249" y="252"/>
                    <a:pt x="47" y="278"/>
                    <a:pt x="11" y="128"/>
                  </a:cubicBezTo>
                  <a:cubicBezTo>
                    <a:pt x="5" y="83"/>
                    <a:pt x="2" y="41"/>
                    <a:pt x="0" y="0"/>
                  </a:cubicBezTo>
                  <a:lnTo>
                    <a:pt x="57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1" name="Freeform 264">
              <a:extLst>
                <a:ext uri="{FF2B5EF4-FFF2-40B4-BE49-F238E27FC236}">
                  <a16:creationId xmlns:a16="http://schemas.microsoft.com/office/drawing/2014/main" id="{98D44EF4-3CA5-48EA-A5CC-5B965C41E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468657" y="3284262"/>
              <a:ext cx="8947150" cy="2058988"/>
            </a:xfrm>
            <a:custGeom>
              <a:avLst/>
              <a:gdLst>
                <a:gd name="T0" fmla="*/ 2951 w 2951"/>
                <a:gd name="T1" fmla="*/ 501 h 678"/>
                <a:gd name="T2" fmla="*/ 768 w 2951"/>
                <a:gd name="T3" fmla="*/ 81 h 678"/>
                <a:gd name="T4" fmla="*/ 15 w 2951"/>
                <a:gd name="T5" fmla="*/ 627 h 678"/>
                <a:gd name="T6" fmla="*/ 2951 w 2951"/>
                <a:gd name="T7" fmla="*/ 501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1" h="678">
                  <a:moveTo>
                    <a:pt x="2951" y="501"/>
                  </a:moveTo>
                  <a:cubicBezTo>
                    <a:pt x="2951" y="501"/>
                    <a:pt x="2383" y="0"/>
                    <a:pt x="768" y="81"/>
                  </a:cubicBezTo>
                  <a:cubicBezTo>
                    <a:pt x="0" y="575"/>
                    <a:pt x="15" y="627"/>
                    <a:pt x="15" y="627"/>
                  </a:cubicBezTo>
                  <a:cubicBezTo>
                    <a:pt x="15" y="627"/>
                    <a:pt x="2627" y="678"/>
                    <a:pt x="2951" y="50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6E62D32B-29C4-45E2-AE9E-BADF727C51E3}"/>
              </a:ext>
            </a:extLst>
          </p:cNvPr>
          <p:cNvGrpSpPr/>
          <p:nvPr/>
        </p:nvGrpSpPr>
        <p:grpSpPr>
          <a:xfrm flipH="1">
            <a:off x="7134727" y="5030216"/>
            <a:ext cx="897174" cy="445863"/>
            <a:chOff x="-16630650" y="704850"/>
            <a:chExt cx="13333412" cy="6626225"/>
          </a:xfrm>
        </p:grpSpPr>
        <p:sp>
          <p:nvSpPr>
            <p:cNvPr id="528" name="Freeform 268">
              <a:extLst>
                <a:ext uri="{FF2B5EF4-FFF2-40B4-BE49-F238E27FC236}">
                  <a16:creationId xmlns:a16="http://schemas.microsoft.com/office/drawing/2014/main" id="{55FF247D-17CF-4F45-987D-FADA3F447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238538" y="3624263"/>
              <a:ext cx="12655550" cy="2498725"/>
            </a:xfrm>
            <a:custGeom>
              <a:avLst/>
              <a:gdLst>
                <a:gd name="T0" fmla="*/ 563 w 7972"/>
                <a:gd name="T1" fmla="*/ 383 h 1574"/>
                <a:gd name="T2" fmla="*/ 0 w 7972"/>
                <a:gd name="T3" fmla="*/ 983 h 1574"/>
                <a:gd name="T4" fmla="*/ 0 w 7972"/>
                <a:gd name="T5" fmla="*/ 1574 h 1574"/>
                <a:gd name="T6" fmla="*/ 5391 w 7972"/>
                <a:gd name="T7" fmla="*/ 1574 h 1574"/>
                <a:gd name="T8" fmla="*/ 7972 w 7972"/>
                <a:gd name="T9" fmla="*/ 1387 h 1574"/>
                <a:gd name="T10" fmla="*/ 7972 w 7972"/>
                <a:gd name="T11" fmla="*/ 809 h 1574"/>
                <a:gd name="T12" fmla="*/ 7070 w 7972"/>
                <a:gd name="T13" fmla="*/ 0 h 1574"/>
                <a:gd name="T14" fmla="*/ 563 w 7972"/>
                <a:gd name="T15" fmla="*/ 383 h 1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72" h="1574">
                  <a:moveTo>
                    <a:pt x="563" y="383"/>
                  </a:moveTo>
                  <a:lnTo>
                    <a:pt x="0" y="983"/>
                  </a:lnTo>
                  <a:lnTo>
                    <a:pt x="0" y="1574"/>
                  </a:lnTo>
                  <a:lnTo>
                    <a:pt x="5391" y="1574"/>
                  </a:lnTo>
                  <a:lnTo>
                    <a:pt x="7972" y="1387"/>
                  </a:lnTo>
                  <a:lnTo>
                    <a:pt x="7972" y="809"/>
                  </a:lnTo>
                  <a:lnTo>
                    <a:pt x="7070" y="0"/>
                  </a:lnTo>
                  <a:lnTo>
                    <a:pt x="563" y="38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Freeform 269">
              <a:extLst>
                <a:ext uri="{FF2B5EF4-FFF2-40B4-BE49-F238E27FC236}">
                  <a16:creationId xmlns:a16="http://schemas.microsoft.com/office/drawing/2014/main" id="{E47DE824-F653-4527-A2E6-B3AFEC420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630650" y="704850"/>
              <a:ext cx="13333412" cy="5837238"/>
            </a:xfrm>
            <a:custGeom>
              <a:avLst/>
              <a:gdLst>
                <a:gd name="T0" fmla="*/ 4322 w 4396"/>
                <a:gd name="T1" fmla="*/ 1106 h 1923"/>
                <a:gd name="T2" fmla="*/ 3248 w 4396"/>
                <a:gd name="T3" fmla="*/ 0 h 1923"/>
                <a:gd name="T4" fmla="*/ 1662 w 4396"/>
                <a:gd name="T5" fmla="*/ 142 h 1923"/>
                <a:gd name="T6" fmla="*/ 928 w 4396"/>
                <a:gd name="T7" fmla="*/ 680 h 1923"/>
                <a:gd name="T8" fmla="*/ 204 w 4396"/>
                <a:gd name="T9" fmla="*/ 1114 h 1923"/>
                <a:gd name="T10" fmla="*/ 87 w 4396"/>
                <a:gd name="T11" fmla="*/ 1923 h 1923"/>
                <a:gd name="T12" fmla="*/ 199 w 4396"/>
                <a:gd name="T13" fmla="*/ 1921 h 1923"/>
                <a:gd name="T14" fmla="*/ 161 w 4396"/>
                <a:gd name="T15" fmla="*/ 1727 h 1923"/>
                <a:gd name="T16" fmla="*/ 674 w 4396"/>
                <a:gd name="T17" fmla="*/ 1215 h 1923"/>
                <a:gd name="T18" fmla="*/ 1186 w 4396"/>
                <a:gd name="T19" fmla="*/ 1727 h 1923"/>
                <a:gd name="T20" fmla="*/ 1155 w 4396"/>
                <a:gd name="T21" fmla="*/ 1902 h 1923"/>
                <a:gd name="T22" fmla="*/ 3196 w 4396"/>
                <a:gd name="T23" fmla="*/ 1863 h 1923"/>
                <a:gd name="T24" fmla="*/ 3167 w 4396"/>
                <a:gd name="T25" fmla="*/ 1687 h 1923"/>
                <a:gd name="T26" fmla="*/ 3711 w 4396"/>
                <a:gd name="T27" fmla="*/ 1143 h 1923"/>
                <a:gd name="T28" fmla="*/ 4255 w 4396"/>
                <a:gd name="T29" fmla="*/ 1687 h 1923"/>
                <a:gd name="T30" fmla="*/ 4232 w 4396"/>
                <a:gd name="T31" fmla="*/ 1843 h 1923"/>
                <a:gd name="T32" fmla="*/ 4289 w 4396"/>
                <a:gd name="T33" fmla="*/ 1842 h 1923"/>
                <a:gd name="T34" fmla="*/ 4322 w 4396"/>
                <a:gd name="T35" fmla="*/ 1106 h 1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96" h="1923">
                  <a:moveTo>
                    <a:pt x="4322" y="1106"/>
                  </a:moveTo>
                  <a:cubicBezTo>
                    <a:pt x="4228" y="538"/>
                    <a:pt x="3599" y="0"/>
                    <a:pt x="3248" y="0"/>
                  </a:cubicBezTo>
                  <a:cubicBezTo>
                    <a:pt x="2619" y="0"/>
                    <a:pt x="1883" y="44"/>
                    <a:pt x="1662" y="142"/>
                  </a:cubicBezTo>
                  <a:cubicBezTo>
                    <a:pt x="1423" y="247"/>
                    <a:pt x="928" y="680"/>
                    <a:pt x="928" y="680"/>
                  </a:cubicBezTo>
                  <a:cubicBezTo>
                    <a:pt x="928" y="680"/>
                    <a:pt x="283" y="999"/>
                    <a:pt x="204" y="1114"/>
                  </a:cubicBezTo>
                  <a:cubicBezTo>
                    <a:pt x="0" y="1411"/>
                    <a:pt x="87" y="1923"/>
                    <a:pt x="87" y="1923"/>
                  </a:cubicBezTo>
                  <a:cubicBezTo>
                    <a:pt x="199" y="1921"/>
                    <a:pt x="199" y="1921"/>
                    <a:pt x="199" y="1921"/>
                  </a:cubicBezTo>
                  <a:cubicBezTo>
                    <a:pt x="175" y="1861"/>
                    <a:pt x="161" y="1796"/>
                    <a:pt x="161" y="1727"/>
                  </a:cubicBezTo>
                  <a:cubicBezTo>
                    <a:pt x="161" y="1444"/>
                    <a:pt x="391" y="1215"/>
                    <a:pt x="674" y="1215"/>
                  </a:cubicBezTo>
                  <a:cubicBezTo>
                    <a:pt x="957" y="1215"/>
                    <a:pt x="1186" y="1444"/>
                    <a:pt x="1186" y="1727"/>
                  </a:cubicBezTo>
                  <a:cubicBezTo>
                    <a:pt x="1186" y="1789"/>
                    <a:pt x="1175" y="1848"/>
                    <a:pt x="1155" y="1902"/>
                  </a:cubicBezTo>
                  <a:cubicBezTo>
                    <a:pt x="3196" y="1863"/>
                    <a:pt x="3196" y="1863"/>
                    <a:pt x="3196" y="1863"/>
                  </a:cubicBezTo>
                  <a:cubicBezTo>
                    <a:pt x="3177" y="1808"/>
                    <a:pt x="3167" y="1749"/>
                    <a:pt x="3167" y="1687"/>
                  </a:cubicBezTo>
                  <a:cubicBezTo>
                    <a:pt x="3167" y="1386"/>
                    <a:pt x="3410" y="1143"/>
                    <a:pt x="3711" y="1143"/>
                  </a:cubicBezTo>
                  <a:cubicBezTo>
                    <a:pt x="4011" y="1143"/>
                    <a:pt x="4255" y="1386"/>
                    <a:pt x="4255" y="1687"/>
                  </a:cubicBezTo>
                  <a:cubicBezTo>
                    <a:pt x="4255" y="1741"/>
                    <a:pt x="4247" y="1794"/>
                    <a:pt x="4232" y="1843"/>
                  </a:cubicBezTo>
                  <a:cubicBezTo>
                    <a:pt x="4289" y="1842"/>
                    <a:pt x="4289" y="1842"/>
                    <a:pt x="4289" y="1842"/>
                  </a:cubicBezTo>
                  <a:cubicBezTo>
                    <a:pt x="4289" y="1842"/>
                    <a:pt x="4396" y="1554"/>
                    <a:pt x="4322" y="110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Oval 270">
              <a:extLst>
                <a:ext uri="{FF2B5EF4-FFF2-40B4-BE49-F238E27FC236}">
                  <a16:creationId xmlns:a16="http://schemas.microsoft.com/office/drawing/2014/main" id="{7260286C-0DD2-4F62-BCDF-FFC6FA4E7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68663" y="4562475"/>
              <a:ext cx="2765425" cy="2768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Oval 271">
              <a:extLst>
                <a:ext uri="{FF2B5EF4-FFF2-40B4-BE49-F238E27FC236}">
                  <a16:creationId xmlns:a16="http://schemas.microsoft.com/office/drawing/2014/main" id="{A7D292BD-C66D-410D-8889-9A4D93DD7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710363" y="4562475"/>
              <a:ext cx="2767012" cy="2768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Oval 272">
              <a:extLst>
                <a:ext uri="{FF2B5EF4-FFF2-40B4-BE49-F238E27FC236}">
                  <a16:creationId xmlns:a16="http://schemas.microsoft.com/office/drawing/2014/main" id="{139CB274-5E94-4654-968A-AB68DF7F9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897563" y="5376863"/>
              <a:ext cx="1141412" cy="1141413"/>
            </a:xfrm>
            <a:prstGeom prst="ellipse">
              <a:avLst/>
            </a:prstGeom>
            <a:solidFill>
              <a:srgbClr val="A7A9A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Oval 273">
              <a:extLst>
                <a:ext uri="{FF2B5EF4-FFF2-40B4-BE49-F238E27FC236}">
                  <a16:creationId xmlns:a16="http://schemas.microsoft.com/office/drawing/2014/main" id="{46107DAE-E54E-4E16-92CA-C2AF84D02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208250" y="5327650"/>
              <a:ext cx="1241425" cy="1241425"/>
            </a:xfrm>
            <a:prstGeom prst="ellipse">
              <a:avLst/>
            </a:prstGeom>
            <a:solidFill>
              <a:srgbClr val="A7A9A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Freeform 274">
              <a:extLst>
                <a:ext uri="{FF2B5EF4-FFF2-40B4-BE49-F238E27FC236}">
                  <a16:creationId xmlns:a16="http://schemas.microsoft.com/office/drawing/2014/main" id="{E22EAEB1-56AF-423B-AF58-D6E5C1209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348075" y="3856038"/>
              <a:ext cx="719137" cy="1092200"/>
            </a:xfrm>
            <a:custGeom>
              <a:avLst/>
              <a:gdLst>
                <a:gd name="T0" fmla="*/ 111 w 237"/>
                <a:gd name="T1" fmla="*/ 76 h 360"/>
                <a:gd name="T2" fmla="*/ 0 w 237"/>
                <a:gd name="T3" fmla="*/ 360 h 360"/>
                <a:gd name="T4" fmla="*/ 1 w 237"/>
                <a:gd name="T5" fmla="*/ 360 h 360"/>
                <a:gd name="T6" fmla="*/ 237 w 237"/>
                <a:gd name="T7" fmla="*/ 128 h 360"/>
                <a:gd name="T8" fmla="*/ 198 w 237"/>
                <a:gd name="T9" fmla="*/ 0 h 360"/>
                <a:gd name="T10" fmla="*/ 111 w 237"/>
                <a:gd name="T11" fmla="*/ 7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360">
                  <a:moveTo>
                    <a:pt x="111" y="76"/>
                  </a:moveTo>
                  <a:cubicBezTo>
                    <a:pt x="54" y="159"/>
                    <a:pt x="20" y="259"/>
                    <a:pt x="0" y="360"/>
                  </a:cubicBezTo>
                  <a:cubicBezTo>
                    <a:pt x="0" y="360"/>
                    <a:pt x="1" y="360"/>
                    <a:pt x="1" y="360"/>
                  </a:cubicBezTo>
                  <a:cubicBezTo>
                    <a:pt x="131" y="360"/>
                    <a:pt x="237" y="256"/>
                    <a:pt x="237" y="128"/>
                  </a:cubicBezTo>
                  <a:cubicBezTo>
                    <a:pt x="237" y="81"/>
                    <a:pt x="223" y="37"/>
                    <a:pt x="198" y="0"/>
                  </a:cubicBezTo>
                  <a:cubicBezTo>
                    <a:pt x="156" y="30"/>
                    <a:pt x="125" y="56"/>
                    <a:pt x="111" y="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Freeform 275">
              <a:extLst>
                <a:ext uri="{FF2B5EF4-FFF2-40B4-BE49-F238E27FC236}">
                  <a16:creationId xmlns:a16="http://schemas.microsoft.com/office/drawing/2014/main" id="{9FCFFF81-F824-4A9E-9E9A-C9D24A0FA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460787" y="5330825"/>
              <a:ext cx="446087" cy="1211263"/>
            </a:xfrm>
            <a:custGeom>
              <a:avLst/>
              <a:gdLst>
                <a:gd name="T0" fmla="*/ 143 w 147"/>
                <a:gd name="T1" fmla="*/ 397 h 399"/>
                <a:gd name="T2" fmla="*/ 105 w 147"/>
                <a:gd name="T3" fmla="*/ 203 h 399"/>
                <a:gd name="T4" fmla="*/ 147 w 147"/>
                <a:gd name="T5" fmla="*/ 1 h 399"/>
                <a:gd name="T6" fmla="*/ 19 w 147"/>
                <a:gd name="T7" fmla="*/ 0 h 399"/>
                <a:gd name="T8" fmla="*/ 31 w 147"/>
                <a:gd name="T9" fmla="*/ 399 h 399"/>
                <a:gd name="T10" fmla="*/ 143 w 147"/>
                <a:gd name="T11" fmla="*/ 397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399">
                  <a:moveTo>
                    <a:pt x="143" y="397"/>
                  </a:moveTo>
                  <a:cubicBezTo>
                    <a:pt x="119" y="337"/>
                    <a:pt x="105" y="272"/>
                    <a:pt x="105" y="203"/>
                  </a:cubicBezTo>
                  <a:cubicBezTo>
                    <a:pt x="105" y="131"/>
                    <a:pt x="120" y="63"/>
                    <a:pt x="147" y="1"/>
                  </a:cubicBezTo>
                  <a:cubicBezTo>
                    <a:pt x="94" y="0"/>
                    <a:pt x="51" y="0"/>
                    <a:pt x="19" y="0"/>
                  </a:cubicBezTo>
                  <a:cubicBezTo>
                    <a:pt x="0" y="213"/>
                    <a:pt x="31" y="399"/>
                    <a:pt x="31" y="399"/>
                  </a:cubicBezTo>
                  <a:lnTo>
                    <a:pt x="143" y="39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Freeform 276">
              <a:extLst>
                <a:ext uri="{FF2B5EF4-FFF2-40B4-BE49-F238E27FC236}">
                  <a16:creationId xmlns:a16="http://schemas.microsoft.com/office/drawing/2014/main" id="{038CEFDF-15E6-4E8C-8BD1-7FC8926A7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154025" y="5257800"/>
              <a:ext cx="6229350" cy="1220788"/>
            </a:xfrm>
            <a:custGeom>
              <a:avLst/>
              <a:gdLst>
                <a:gd name="T0" fmla="*/ 0 w 2054"/>
                <a:gd name="T1" fmla="*/ 28 h 402"/>
                <a:gd name="T2" fmla="*/ 40 w 2054"/>
                <a:gd name="T3" fmla="*/ 227 h 402"/>
                <a:gd name="T4" fmla="*/ 9 w 2054"/>
                <a:gd name="T5" fmla="*/ 402 h 402"/>
                <a:gd name="T6" fmla="*/ 2050 w 2054"/>
                <a:gd name="T7" fmla="*/ 363 h 402"/>
                <a:gd name="T8" fmla="*/ 2021 w 2054"/>
                <a:gd name="T9" fmla="*/ 187 h 402"/>
                <a:gd name="T10" fmla="*/ 2054 w 2054"/>
                <a:gd name="T11" fmla="*/ 0 h 402"/>
                <a:gd name="T12" fmla="*/ 0 w 2054"/>
                <a:gd name="T13" fmla="*/ 2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4" h="402">
                  <a:moveTo>
                    <a:pt x="0" y="28"/>
                  </a:moveTo>
                  <a:cubicBezTo>
                    <a:pt x="26" y="90"/>
                    <a:pt x="40" y="157"/>
                    <a:pt x="40" y="227"/>
                  </a:cubicBezTo>
                  <a:cubicBezTo>
                    <a:pt x="40" y="289"/>
                    <a:pt x="29" y="348"/>
                    <a:pt x="9" y="402"/>
                  </a:cubicBezTo>
                  <a:cubicBezTo>
                    <a:pt x="2050" y="363"/>
                    <a:pt x="2050" y="363"/>
                    <a:pt x="2050" y="363"/>
                  </a:cubicBezTo>
                  <a:cubicBezTo>
                    <a:pt x="2031" y="308"/>
                    <a:pt x="2021" y="249"/>
                    <a:pt x="2021" y="187"/>
                  </a:cubicBezTo>
                  <a:cubicBezTo>
                    <a:pt x="2021" y="121"/>
                    <a:pt x="2033" y="58"/>
                    <a:pt x="2054" y="0"/>
                  </a:cubicBezTo>
                  <a:cubicBezTo>
                    <a:pt x="1400" y="22"/>
                    <a:pt x="623" y="28"/>
                    <a:pt x="0" y="2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Freeform 277">
              <a:extLst>
                <a:ext uri="{FF2B5EF4-FFF2-40B4-BE49-F238E27FC236}">
                  <a16:creationId xmlns:a16="http://schemas.microsoft.com/office/drawing/2014/main" id="{051A4C20-4BC1-48C5-891F-79E0F9D74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06838" y="5008563"/>
              <a:ext cx="463550" cy="1290638"/>
            </a:xfrm>
            <a:custGeom>
              <a:avLst/>
              <a:gdLst>
                <a:gd name="T0" fmla="*/ 0 w 153"/>
                <a:gd name="T1" fmla="*/ 21 h 425"/>
                <a:gd name="T2" fmla="*/ 60 w 153"/>
                <a:gd name="T3" fmla="*/ 269 h 425"/>
                <a:gd name="T4" fmla="*/ 37 w 153"/>
                <a:gd name="T5" fmla="*/ 425 h 425"/>
                <a:gd name="T6" fmla="*/ 94 w 153"/>
                <a:gd name="T7" fmla="*/ 424 h 425"/>
                <a:gd name="T8" fmla="*/ 153 w 153"/>
                <a:gd name="T9" fmla="*/ 0 h 425"/>
                <a:gd name="T10" fmla="*/ 0 w 153"/>
                <a:gd name="T11" fmla="*/ 21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" h="425">
                  <a:moveTo>
                    <a:pt x="0" y="21"/>
                  </a:moveTo>
                  <a:cubicBezTo>
                    <a:pt x="38" y="95"/>
                    <a:pt x="60" y="179"/>
                    <a:pt x="60" y="269"/>
                  </a:cubicBezTo>
                  <a:cubicBezTo>
                    <a:pt x="60" y="323"/>
                    <a:pt x="52" y="376"/>
                    <a:pt x="37" y="425"/>
                  </a:cubicBezTo>
                  <a:cubicBezTo>
                    <a:pt x="94" y="424"/>
                    <a:pt x="94" y="424"/>
                    <a:pt x="94" y="424"/>
                  </a:cubicBezTo>
                  <a:cubicBezTo>
                    <a:pt x="94" y="424"/>
                    <a:pt x="153" y="265"/>
                    <a:pt x="153" y="0"/>
                  </a:cubicBezTo>
                  <a:cubicBezTo>
                    <a:pt x="109" y="7"/>
                    <a:pt x="57" y="14"/>
                    <a:pt x="0" y="2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Freeform 278">
              <a:extLst>
                <a:ext uri="{FF2B5EF4-FFF2-40B4-BE49-F238E27FC236}">
                  <a16:creationId xmlns:a16="http://schemas.microsoft.com/office/drawing/2014/main" id="{A4DC40C6-4DDD-4EF0-B04F-5FC35CD1C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-3800475" y="3609975"/>
              <a:ext cx="323850" cy="773113"/>
            </a:xfrm>
            <a:custGeom>
              <a:avLst/>
              <a:gdLst>
                <a:gd name="T0" fmla="*/ 0 w 107"/>
                <a:gd name="T1" fmla="*/ 115 h 255"/>
                <a:gd name="T2" fmla="*/ 107 w 107"/>
                <a:gd name="T3" fmla="*/ 255 h 255"/>
                <a:gd name="T4" fmla="*/ 92 w 107"/>
                <a:gd name="T5" fmla="*/ 149 h 255"/>
                <a:gd name="T6" fmla="*/ 55 w 107"/>
                <a:gd name="T7" fmla="*/ 0 h 255"/>
                <a:gd name="T8" fmla="*/ 0 w 107"/>
                <a:gd name="T9" fmla="*/ 11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255">
                  <a:moveTo>
                    <a:pt x="0" y="115"/>
                  </a:moveTo>
                  <a:cubicBezTo>
                    <a:pt x="0" y="182"/>
                    <a:pt x="45" y="238"/>
                    <a:pt x="107" y="255"/>
                  </a:cubicBezTo>
                  <a:cubicBezTo>
                    <a:pt x="103" y="221"/>
                    <a:pt x="98" y="185"/>
                    <a:pt x="92" y="149"/>
                  </a:cubicBezTo>
                  <a:cubicBezTo>
                    <a:pt x="84" y="99"/>
                    <a:pt x="71" y="49"/>
                    <a:pt x="55" y="0"/>
                  </a:cubicBezTo>
                  <a:cubicBezTo>
                    <a:pt x="22" y="27"/>
                    <a:pt x="0" y="68"/>
                    <a:pt x="0" y="11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Freeform 279">
              <a:extLst>
                <a:ext uri="{FF2B5EF4-FFF2-40B4-BE49-F238E27FC236}">
                  <a16:creationId xmlns:a16="http://schemas.microsoft.com/office/drawing/2014/main" id="{C5F9E94D-50F5-489B-88B6-880A1BBE6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93725" y="990600"/>
              <a:ext cx="8118475" cy="1927225"/>
            </a:xfrm>
            <a:custGeom>
              <a:avLst/>
              <a:gdLst>
                <a:gd name="T0" fmla="*/ 591 w 2677"/>
                <a:gd name="T1" fmla="*/ 105 h 635"/>
                <a:gd name="T2" fmla="*/ 0 w 2677"/>
                <a:gd name="T3" fmla="*/ 604 h 635"/>
                <a:gd name="T4" fmla="*/ 2677 w 2677"/>
                <a:gd name="T5" fmla="*/ 490 h 635"/>
                <a:gd name="T6" fmla="*/ 1938 w 2677"/>
                <a:gd name="T7" fmla="*/ 0 h 635"/>
                <a:gd name="T8" fmla="*/ 591 w 2677"/>
                <a:gd name="T9" fmla="*/ 10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7" h="635">
                  <a:moveTo>
                    <a:pt x="591" y="105"/>
                  </a:moveTo>
                  <a:cubicBezTo>
                    <a:pt x="591" y="105"/>
                    <a:pt x="35" y="477"/>
                    <a:pt x="0" y="604"/>
                  </a:cubicBezTo>
                  <a:cubicBezTo>
                    <a:pt x="289" y="604"/>
                    <a:pt x="2257" y="635"/>
                    <a:pt x="2677" y="490"/>
                  </a:cubicBezTo>
                  <a:cubicBezTo>
                    <a:pt x="2532" y="324"/>
                    <a:pt x="2227" y="0"/>
                    <a:pt x="1938" y="0"/>
                  </a:cubicBezTo>
                  <a:cubicBezTo>
                    <a:pt x="1531" y="0"/>
                    <a:pt x="834" y="35"/>
                    <a:pt x="591" y="10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Freeform 280">
              <a:extLst>
                <a:ext uri="{FF2B5EF4-FFF2-40B4-BE49-F238E27FC236}">
                  <a16:creationId xmlns:a16="http://schemas.microsoft.com/office/drawing/2014/main" id="{598C7D26-8C48-4F36-A1EA-8A77F337B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315075" y="823913"/>
              <a:ext cx="1898650" cy="1392238"/>
            </a:xfrm>
            <a:custGeom>
              <a:avLst/>
              <a:gdLst>
                <a:gd name="T0" fmla="*/ 31 w 626"/>
                <a:gd name="T1" fmla="*/ 0 h 459"/>
                <a:gd name="T2" fmla="*/ 9 w 626"/>
                <a:gd name="T3" fmla="*/ 55 h 459"/>
                <a:gd name="T4" fmla="*/ 626 w 626"/>
                <a:gd name="T5" fmla="*/ 459 h 459"/>
                <a:gd name="T6" fmla="*/ 31 w 626"/>
                <a:gd name="T7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6" h="459">
                  <a:moveTo>
                    <a:pt x="31" y="0"/>
                  </a:moveTo>
                  <a:cubicBezTo>
                    <a:pt x="13" y="15"/>
                    <a:pt x="0" y="34"/>
                    <a:pt x="9" y="55"/>
                  </a:cubicBezTo>
                  <a:cubicBezTo>
                    <a:pt x="29" y="104"/>
                    <a:pt x="386" y="425"/>
                    <a:pt x="626" y="459"/>
                  </a:cubicBezTo>
                  <a:cubicBezTo>
                    <a:pt x="449" y="242"/>
                    <a:pt x="224" y="72"/>
                    <a:pt x="3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81">
              <a:extLst>
                <a:ext uri="{FF2B5EF4-FFF2-40B4-BE49-F238E27FC236}">
                  <a16:creationId xmlns:a16="http://schemas.microsoft.com/office/drawing/2014/main" id="{1B971B79-9E2B-4C71-BB4C-19DFC24E7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153525" y="911225"/>
              <a:ext cx="53975" cy="23891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7B5F18CF-2D78-4531-BAA8-6D31F8A91698}"/>
              </a:ext>
            </a:extLst>
          </p:cNvPr>
          <p:cNvGrpSpPr/>
          <p:nvPr/>
        </p:nvGrpSpPr>
        <p:grpSpPr>
          <a:xfrm flipH="1">
            <a:off x="5697813" y="5578856"/>
            <a:ext cx="897174" cy="445863"/>
            <a:chOff x="-16630650" y="704850"/>
            <a:chExt cx="13333412" cy="6626225"/>
          </a:xfrm>
        </p:grpSpPr>
        <p:sp>
          <p:nvSpPr>
            <p:cNvPr id="543" name="Freeform 268">
              <a:extLst>
                <a:ext uri="{FF2B5EF4-FFF2-40B4-BE49-F238E27FC236}">
                  <a16:creationId xmlns:a16="http://schemas.microsoft.com/office/drawing/2014/main" id="{F4CD7FFE-1834-4C03-AD46-FCBDD7FF8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238538" y="3624263"/>
              <a:ext cx="12655550" cy="2498725"/>
            </a:xfrm>
            <a:custGeom>
              <a:avLst/>
              <a:gdLst>
                <a:gd name="T0" fmla="*/ 563 w 7972"/>
                <a:gd name="T1" fmla="*/ 383 h 1574"/>
                <a:gd name="T2" fmla="*/ 0 w 7972"/>
                <a:gd name="T3" fmla="*/ 983 h 1574"/>
                <a:gd name="T4" fmla="*/ 0 w 7972"/>
                <a:gd name="T5" fmla="*/ 1574 h 1574"/>
                <a:gd name="T6" fmla="*/ 5391 w 7972"/>
                <a:gd name="T7" fmla="*/ 1574 h 1574"/>
                <a:gd name="T8" fmla="*/ 7972 w 7972"/>
                <a:gd name="T9" fmla="*/ 1387 h 1574"/>
                <a:gd name="T10" fmla="*/ 7972 w 7972"/>
                <a:gd name="T11" fmla="*/ 809 h 1574"/>
                <a:gd name="T12" fmla="*/ 7070 w 7972"/>
                <a:gd name="T13" fmla="*/ 0 h 1574"/>
                <a:gd name="T14" fmla="*/ 563 w 7972"/>
                <a:gd name="T15" fmla="*/ 383 h 1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72" h="1574">
                  <a:moveTo>
                    <a:pt x="563" y="383"/>
                  </a:moveTo>
                  <a:lnTo>
                    <a:pt x="0" y="983"/>
                  </a:lnTo>
                  <a:lnTo>
                    <a:pt x="0" y="1574"/>
                  </a:lnTo>
                  <a:lnTo>
                    <a:pt x="5391" y="1574"/>
                  </a:lnTo>
                  <a:lnTo>
                    <a:pt x="7972" y="1387"/>
                  </a:lnTo>
                  <a:lnTo>
                    <a:pt x="7972" y="809"/>
                  </a:lnTo>
                  <a:lnTo>
                    <a:pt x="7070" y="0"/>
                  </a:lnTo>
                  <a:lnTo>
                    <a:pt x="563" y="38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Freeform 269">
              <a:extLst>
                <a:ext uri="{FF2B5EF4-FFF2-40B4-BE49-F238E27FC236}">
                  <a16:creationId xmlns:a16="http://schemas.microsoft.com/office/drawing/2014/main" id="{943EF0C3-E8BA-43C6-A0BB-B09EAB073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630650" y="704850"/>
              <a:ext cx="13333412" cy="5837238"/>
            </a:xfrm>
            <a:custGeom>
              <a:avLst/>
              <a:gdLst>
                <a:gd name="T0" fmla="*/ 4322 w 4396"/>
                <a:gd name="T1" fmla="*/ 1106 h 1923"/>
                <a:gd name="T2" fmla="*/ 3248 w 4396"/>
                <a:gd name="T3" fmla="*/ 0 h 1923"/>
                <a:gd name="T4" fmla="*/ 1662 w 4396"/>
                <a:gd name="T5" fmla="*/ 142 h 1923"/>
                <a:gd name="T6" fmla="*/ 928 w 4396"/>
                <a:gd name="T7" fmla="*/ 680 h 1923"/>
                <a:gd name="T8" fmla="*/ 204 w 4396"/>
                <a:gd name="T9" fmla="*/ 1114 h 1923"/>
                <a:gd name="T10" fmla="*/ 87 w 4396"/>
                <a:gd name="T11" fmla="*/ 1923 h 1923"/>
                <a:gd name="T12" fmla="*/ 199 w 4396"/>
                <a:gd name="T13" fmla="*/ 1921 h 1923"/>
                <a:gd name="T14" fmla="*/ 161 w 4396"/>
                <a:gd name="T15" fmla="*/ 1727 h 1923"/>
                <a:gd name="T16" fmla="*/ 674 w 4396"/>
                <a:gd name="T17" fmla="*/ 1215 h 1923"/>
                <a:gd name="T18" fmla="*/ 1186 w 4396"/>
                <a:gd name="T19" fmla="*/ 1727 h 1923"/>
                <a:gd name="T20" fmla="*/ 1155 w 4396"/>
                <a:gd name="T21" fmla="*/ 1902 h 1923"/>
                <a:gd name="T22" fmla="*/ 3196 w 4396"/>
                <a:gd name="T23" fmla="*/ 1863 h 1923"/>
                <a:gd name="T24" fmla="*/ 3167 w 4396"/>
                <a:gd name="T25" fmla="*/ 1687 h 1923"/>
                <a:gd name="T26" fmla="*/ 3711 w 4396"/>
                <a:gd name="T27" fmla="*/ 1143 h 1923"/>
                <a:gd name="T28" fmla="*/ 4255 w 4396"/>
                <a:gd name="T29" fmla="*/ 1687 h 1923"/>
                <a:gd name="T30" fmla="*/ 4232 w 4396"/>
                <a:gd name="T31" fmla="*/ 1843 h 1923"/>
                <a:gd name="T32" fmla="*/ 4289 w 4396"/>
                <a:gd name="T33" fmla="*/ 1842 h 1923"/>
                <a:gd name="T34" fmla="*/ 4322 w 4396"/>
                <a:gd name="T35" fmla="*/ 1106 h 1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96" h="1923">
                  <a:moveTo>
                    <a:pt x="4322" y="1106"/>
                  </a:moveTo>
                  <a:cubicBezTo>
                    <a:pt x="4228" y="538"/>
                    <a:pt x="3599" y="0"/>
                    <a:pt x="3248" y="0"/>
                  </a:cubicBezTo>
                  <a:cubicBezTo>
                    <a:pt x="2619" y="0"/>
                    <a:pt x="1883" y="44"/>
                    <a:pt x="1662" y="142"/>
                  </a:cubicBezTo>
                  <a:cubicBezTo>
                    <a:pt x="1423" y="247"/>
                    <a:pt x="928" y="680"/>
                    <a:pt x="928" y="680"/>
                  </a:cubicBezTo>
                  <a:cubicBezTo>
                    <a:pt x="928" y="680"/>
                    <a:pt x="283" y="999"/>
                    <a:pt x="204" y="1114"/>
                  </a:cubicBezTo>
                  <a:cubicBezTo>
                    <a:pt x="0" y="1411"/>
                    <a:pt x="87" y="1923"/>
                    <a:pt x="87" y="1923"/>
                  </a:cubicBezTo>
                  <a:cubicBezTo>
                    <a:pt x="199" y="1921"/>
                    <a:pt x="199" y="1921"/>
                    <a:pt x="199" y="1921"/>
                  </a:cubicBezTo>
                  <a:cubicBezTo>
                    <a:pt x="175" y="1861"/>
                    <a:pt x="161" y="1796"/>
                    <a:pt x="161" y="1727"/>
                  </a:cubicBezTo>
                  <a:cubicBezTo>
                    <a:pt x="161" y="1444"/>
                    <a:pt x="391" y="1215"/>
                    <a:pt x="674" y="1215"/>
                  </a:cubicBezTo>
                  <a:cubicBezTo>
                    <a:pt x="957" y="1215"/>
                    <a:pt x="1186" y="1444"/>
                    <a:pt x="1186" y="1727"/>
                  </a:cubicBezTo>
                  <a:cubicBezTo>
                    <a:pt x="1186" y="1789"/>
                    <a:pt x="1175" y="1848"/>
                    <a:pt x="1155" y="1902"/>
                  </a:cubicBezTo>
                  <a:cubicBezTo>
                    <a:pt x="3196" y="1863"/>
                    <a:pt x="3196" y="1863"/>
                    <a:pt x="3196" y="1863"/>
                  </a:cubicBezTo>
                  <a:cubicBezTo>
                    <a:pt x="3177" y="1808"/>
                    <a:pt x="3167" y="1749"/>
                    <a:pt x="3167" y="1687"/>
                  </a:cubicBezTo>
                  <a:cubicBezTo>
                    <a:pt x="3167" y="1386"/>
                    <a:pt x="3410" y="1143"/>
                    <a:pt x="3711" y="1143"/>
                  </a:cubicBezTo>
                  <a:cubicBezTo>
                    <a:pt x="4011" y="1143"/>
                    <a:pt x="4255" y="1386"/>
                    <a:pt x="4255" y="1687"/>
                  </a:cubicBezTo>
                  <a:cubicBezTo>
                    <a:pt x="4255" y="1741"/>
                    <a:pt x="4247" y="1794"/>
                    <a:pt x="4232" y="1843"/>
                  </a:cubicBezTo>
                  <a:cubicBezTo>
                    <a:pt x="4289" y="1842"/>
                    <a:pt x="4289" y="1842"/>
                    <a:pt x="4289" y="1842"/>
                  </a:cubicBezTo>
                  <a:cubicBezTo>
                    <a:pt x="4289" y="1842"/>
                    <a:pt x="4396" y="1554"/>
                    <a:pt x="4322" y="110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Oval 270">
              <a:extLst>
                <a:ext uri="{FF2B5EF4-FFF2-40B4-BE49-F238E27FC236}">
                  <a16:creationId xmlns:a16="http://schemas.microsoft.com/office/drawing/2014/main" id="{28DB0950-C921-47AA-A42F-8AD233BC9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68663" y="4562475"/>
              <a:ext cx="2765425" cy="2768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Oval 271">
              <a:extLst>
                <a:ext uri="{FF2B5EF4-FFF2-40B4-BE49-F238E27FC236}">
                  <a16:creationId xmlns:a16="http://schemas.microsoft.com/office/drawing/2014/main" id="{250685FE-E844-4A97-A634-0B7D54EF2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710363" y="4562475"/>
              <a:ext cx="2767012" cy="2768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Oval 272">
              <a:extLst>
                <a:ext uri="{FF2B5EF4-FFF2-40B4-BE49-F238E27FC236}">
                  <a16:creationId xmlns:a16="http://schemas.microsoft.com/office/drawing/2014/main" id="{B1BF883F-F427-433E-8A08-695028DAF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897563" y="5376863"/>
              <a:ext cx="1141412" cy="1141413"/>
            </a:xfrm>
            <a:prstGeom prst="ellipse">
              <a:avLst/>
            </a:prstGeom>
            <a:solidFill>
              <a:srgbClr val="A7A9A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Oval 273">
              <a:extLst>
                <a:ext uri="{FF2B5EF4-FFF2-40B4-BE49-F238E27FC236}">
                  <a16:creationId xmlns:a16="http://schemas.microsoft.com/office/drawing/2014/main" id="{5FFC240B-F3C0-44C6-A3FD-AB6E90B4D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208250" y="5327650"/>
              <a:ext cx="1241425" cy="1241425"/>
            </a:xfrm>
            <a:prstGeom prst="ellipse">
              <a:avLst/>
            </a:prstGeom>
            <a:solidFill>
              <a:srgbClr val="A7A9A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Freeform 274">
              <a:extLst>
                <a:ext uri="{FF2B5EF4-FFF2-40B4-BE49-F238E27FC236}">
                  <a16:creationId xmlns:a16="http://schemas.microsoft.com/office/drawing/2014/main" id="{BC3F23C2-584E-484A-8386-E29969350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348075" y="3856038"/>
              <a:ext cx="719137" cy="1092200"/>
            </a:xfrm>
            <a:custGeom>
              <a:avLst/>
              <a:gdLst>
                <a:gd name="T0" fmla="*/ 111 w 237"/>
                <a:gd name="T1" fmla="*/ 76 h 360"/>
                <a:gd name="T2" fmla="*/ 0 w 237"/>
                <a:gd name="T3" fmla="*/ 360 h 360"/>
                <a:gd name="T4" fmla="*/ 1 w 237"/>
                <a:gd name="T5" fmla="*/ 360 h 360"/>
                <a:gd name="T6" fmla="*/ 237 w 237"/>
                <a:gd name="T7" fmla="*/ 128 h 360"/>
                <a:gd name="T8" fmla="*/ 198 w 237"/>
                <a:gd name="T9" fmla="*/ 0 h 360"/>
                <a:gd name="T10" fmla="*/ 111 w 237"/>
                <a:gd name="T11" fmla="*/ 7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360">
                  <a:moveTo>
                    <a:pt x="111" y="76"/>
                  </a:moveTo>
                  <a:cubicBezTo>
                    <a:pt x="54" y="159"/>
                    <a:pt x="20" y="259"/>
                    <a:pt x="0" y="360"/>
                  </a:cubicBezTo>
                  <a:cubicBezTo>
                    <a:pt x="0" y="360"/>
                    <a:pt x="1" y="360"/>
                    <a:pt x="1" y="360"/>
                  </a:cubicBezTo>
                  <a:cubicBezTo>
                    <a:pt x="131" y="360"/>
                    <a:pt x="237" y="256"/>
                    <a:pt x="237" y="128"/>
                  </a:cubicBezTo>
                  <a:cubicBezTo>
                    <a:pt x="237" y="81"/>
                    <a:pt x="223" y="37"/>
                    <a:pt x="198" y="0"/>
                  </a:cubicBezTo>
                  <a:cubicBezTo>
                    <a:pt x="156" y="30"/>
                    <a:pt x="125" y="56"/>
                    <a:pt x="111" y="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Freeform 275">
              <a:extLst>
                <a:ext uri="{FF2B5EF4-FFF2-40B4-BE49-F238E27FC236}">
                  <a16:creationId xmlns:a16="http://schemas.microsoft.com/office/drawing/2014/main" id="{03DD620F-2232-40D6-90F9-96874E12C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460787" y="5330825"/>
              <a:ext cx="446087" cy="1211263"/>
            </a:xfrm>
            <a:custGeom>
              <a:avLst/>
              <a:gdLst>
                <a:gd name="T0" fmla="*/ 143 w 147"/>
                <a:gd name="T1" fmla="*/ 397 h 399"/>
                <a:gd name="T2" fmla="*/ 105 w 147"/>
                <a:gd name="T3" fmla="*/ 203 h 399"/>
                <a:gd name="T4" fmla="*/ 147 w 147"/>
                <a:gd name="T5" fmla="*/ 1 h 399"/>
                <a:gd name="T6" fmla="*/ 19 w 147"/>
                <a:gd name="T7" fmla="*/ 0 h 399"/>
                <a:gd name="T8" fmla="*/ 31 w 147"/>
                <a:gd name="T9" fmla="*/ 399 h 399"/>
                <a:gd name="T10" fmla="*/ 143 w 147"/>
                <a:gd name="T11" fmla="*/ 397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399">
                  <a:moveTo>
                    <a:pt x="143" y="397"/>
                  </a:moveTo>
                  <a:cubicBezTo>
                    <a:pt x="119" y="337"/>
                    <a:pt x="105" y="272"/>
                    <a:pt x="105" y="203"/>
                  </a:cubicBezTo>
                  <a:cubicBezTo>
                    <a:pt x="105" y="131"/>
                    <a:pt x="120" y="63"/>
                    <a:pt x="147" y="1"/>
                  </a:cubicBezTo>
                  <a:cubicBezTo>
                    <a:pt x="94" y="0"/>
                    <a:pt x="51" y="0"/>
                    <a:pt x="19" y="0"/>
                  </a:cubicBezTo>
                  <a:cubicBezTo>
                    <a:pt x="0" y="213"/>
                    <a:pt x="31" y="399"/>
                    <a:pt x="31" y="399"/>
                  </a:cubicBezTo>
                  <a:lnTo>
                    <a:pt x="143" y="39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Freeform 276">
              <a:extLst>
                <a:ext uri="{FF2B5EF4-FFF2-40B4-BE49-F238E27FC236}">
                  <a16:creationId xmlns:a16="http://schemas.microsoft.com/office/drawing/2014/main" id="{BC036037-7202-4ECC-901F-67564DF69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154025" y="5257800"/>
              <a:ext cx="6229350" cy="1220788"/>
            </a:xfrm>
            <a:custGeom>
              <a:avLst/>
              <a:gdLst>
                <a:gd name="T0" fmla="*/ 0 w 2054"/>
                <a:gd name="T1" fmla="*/ 28 h 402"/>
                <a:gd name="T2" fmla="*/ 40 w 2054"/>
                <a:gd name="T3" fmla="*/ 227 h 402"/>
                <a:gd name="T4" fmla="*/ 9 w 2054"/>
                <a:gd name="T5" fmla="*/ 402 h 402"/>
                <a:gd name="T6" fmla="*/ 2050 w 2054"/>
                <a:gd name="T7" fmla="*/ 363 h 402"/>
                <a:gd name="T8" fmla="*/ 2021 w 2054"/>
                <a:gd name="T9" fmla="*/ 187 h 402"/>
                <a:gd name="T10" fmla="*/ 2054 w 2054"/>
                <a:gd name="T11" fmla="*/ 0 h 402"/>
                <a:gd name="T12" fmla="*/ 0 w 2054"/>
                <a:gd name="T13" fmla="*/ 2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4" h="402">
                  <a:moveTo>
                    <a:pt x="0" y="28"/>
                  </a:moveTo>
                  <a:cubicBezTo>
                    <a:pt x="26" y="90"/>
                    <a:pt x="40" y="157"/>
                    <a:pt x="40" y="227"/>
                  </a:cubicBezTo>
                  <a:cubicBezTo>
                    <a:pt x="40" y="289"/>
                    <a:pt x="29" y="348"/>
                    <a:pt x="9" y="402"/>
                  </a:cubicBezTo>
                  <a:cubicBezTo>
                    <a:pt x="2050" y="363"/>
                    <a:pt x="2050" y="363"/>
                    <a:pt x="2050" y="363"/>
                  </a:cubicBezTo>
                  <a:cubicBezTo>
                    <a:pt x="2031" y="308"/>
                    <a:pt x="2021" y="249"/>
                    <a:pt x="2021" y="187"/>
                  </a:cubicBezTo>
                  <a:cubicBezTo>
                    <a:pt x="2021" y="121"/>
                    <a:pt x="2033" y="58"/>
                    <a:pt x="2054" y="0"/>
                  </a:cubicBezTo>
                  <a:cubicBezTo>
                    <a:pt x="1400" y="22"/>
                    <a:pt x="623" y="28"/>
                    <a:pt x="0" y="2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Freeform 277">
              <a:extLst>
                <a:ext uri="{FF2B5EF4-FFF2-40B4-BE49-F238E27FC236}">
                  <a16:creationId xmlns:a16="http://schemas.microsoft.com/office/drawing/2014/main" id="{479B30FE-11D8-4EF6-A01C-5771ABD0A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06838" y="5008563"/>
              <a:ext cx="463550" cy="1290638"/>
            </a:xfrm>
            <a:custGeom>
              <a:avLst/>
              <a:gdLst>
                <a:gd name="T0" fmla="*/ 0 w 153"/>
                <a:gd name="T1" fmla="*/ 21 h 425"/>
                <a:gd name="T2" fmla="*/ 60 w 153"/>
                <a:gd name="T3" fmla="*/ 269 h 425"/>
                <a:gd name="T4" fmla="*/ 37 w 153"/>
                <a:gd name="T5" fmla="*/ 425 h 425"/>
                <a:gd name="T6" fmla="*/ 94 w 153"/>
                <a:gd name="T7" fmla="*/ 424 h 425"/>
                <a:gd name="T8" fmla="*/ 153 w 153"/>
                <a:gd name="T9" fmla="*/ 0 h 425"/>
                <a:gd name="T10" fmla="*/ 0 w 153"/>
                <a:gd name="T11" fmla="*/ 21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" h="425">
                  <a:moveTo>
                    <a:pt x="0" y="21"/>
                  </a:moveTo>
                  <a:cubicBezTo>
                    <a:pt x="38" y="95"/>
                    <a:pt x="60" y="179"/>
                    <a:pt x="60" y="269"/>
                  </a:cubicBezTo>
                  <a:cubicBezTo>
                    <a:pt x="60" y="323"/>
                    <a:pt x="52" y="376"/>
                    <a:pt x="37" y="425"/>
                  </a:cubicBezTo>
                  <a:cubicBezTo>
                    <a:pt x="94" y="424"/>
                    <a:pt x="94" y="424"/>
                    <a:pt x="94" y="424"/>
                  </a:cubicBezTo>
                  <a:cubicBezTo>
                    <a:pt x="94" y="424"/>
                    <a:pt x="153" y="265"/>
                    <a:pt x="153" y="0"/>
                  </a:cubicBezTo>
                  <a:cubicBezTo>
                    <a:pt x="109" y="7"/>
                    <a:pt x="57" y="14"/>
                    <a:pt x="0" y="2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Freeform 278">
              <a:extLst>
                <a:ext uri="{FF2B5EF4-FFF2-40B4-BE49-F238E27FC236}">
                  <a16:creationId xmlns:a16="http://schemas.microsoft.com/office/drawing/2014/main" id="{BEE1EAE6-4039-4C00-A211-C85ED374C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-3800475" y="3609975"/>
              <a:ext cx="323850" cy="773113"/>
            </a:xfrm>
            <a:custGeom>
              <a:avLst/>
              <a:gdLst>
                <a:gd name="T0" fmla="*/ 0 w 107"/>
                <a:gd name="T1" fmla="*/ 115 h 255"/>
                <a:gd name="T2" fmla="*/ 107 w 107"/>
                <a:gd name="T3" fmla="*/ 255 h 255"/>
                <a:gd name="T4" fmla="*/ 92 w 107"/>
                <a:gd name="T5" fmla="*/ 149 h 255"/>
                <a:gd name="T6" fmla="*/ 55 w 107"/>
                <a:gd name="T7" fmla="*/ 0 h 255"/>
                <a:gd name="T8" fmla="*/ 0 w 107"/>
                <a:gd name="T9" fmla="*/ 11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255">
                  <a:moveTo>
                    <a:pt x="0" y="115"/>
                  </a:moveTo>
                  <a:cubicBezTo>
                    <a:pt x="0" y="182"/>
                    <a:pt x="45" y="238"/>
                    <a:pt x="107" y="255"/>
                  </a:cubicBezTo>
                  <a:cubicBezTo>
                    <a:pt x="103" y="221"/>
                    <a:pt x="98" y="185"/>
                    <a:pt x="92" y="149"/>
                  </a:cubicBezTo>
                  <a:cubicBezTo>
                    <a:pt x="84" y="99"/>
                    <a:pt x="71" y="49"/>
                    <a:pt x="55" y="0"/>
                  </a:cubicBezTo>
                  <a:cubicBezTo>
                    <a:pt x="22" y="27"/>
                    <a:pt x="0" y="68"/>
                    <a:pt x="0" y="11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Freeform 279">
              <a:extLst>
                <a:ext uri="{FF2B5EF4-FFF2-40B4-BE49-F238E27FC236}">
                  <a16:creationId xmlns:a16="http://schemas.microsoft.com/office/drawing/2014/main" id="{B2F9285D-1407-4A3D-8C79-9C422F26A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93725" y="990600"/>
              <a:ext cx="8118475" cy="1927225"/>
            </a:xfrm>
            <a:custGeom>
              <a:avLst/>
              <a:gdLst>
                <a:gd name="T0" fmla="*/ 591 w 2677"/>
                <a:gd name="T1" fmla="*/ 105 h 635"/>
                <a:gd name="T2" fmla="*/ 0 w 2677"/>
                <a:gd name="T3" fmla="*/ 604 h 635"/>
                <a:gd name="T4" fmla="*/ 2677 w 2677"/>
                <a:gd name="T5" fmla="*/ 490 h 635"/>
                <a:gd name="T6" fmla="*/ 1938 w 2677"/>
                <a:gd name="T7" fmla="*/ 0 h 635"/>
                <a:gd name="T8" fmla="*/ 591 w 2677"/>
                <a:gd name="T9" fmla="*/ 10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7" h="635">
                  <a:moveTo>
                    <a:pt x="591" y="105"/>
                  </a:moveTo>
                  <a:cubicBezTo>
                    <a:pt x="591" y="105"/>
                    <a:pt x="35" y="477"/>
                    <a:pt x="0" y="604"/>
                  </a:cubicBezTo>
                  <a:cubicBezTo>
                    <a:pt x="289" y="604"/>
                    <a:pt x="2257" y="635"/>
                    <a:pt x="2677" y="490"/>
                  </a:cubicBezTo>
                  <a:cubicBezTo>
                    <a:pt x="2532" y="324"/>
                    <a:pt x="2227" y="0"/>
                    <a:pt x="1938" y="0"/>
                  </a:cubicBezTo>
                  <a:cubicBezTo>
                    <a:pt x="1531" y="0"/>
                    <a:pt x="834" y="35"/>
                    <a:pt x="591" y="10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Freeform 280">
              <a:extLst>
                <a:ext uri="{FF2B5EF4-FFF2-40B4-BE49-F238E27FC236}">
                  <a16:creationId xmlns:a16="http://schemas.microsoft.com/office/drawing/2014/main" id="{F54E92A5-3678-4768-9C21-6A3F3B5FE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-6315075" y="823913"/>
              <a:ext cx="1898650" cy="1392238"/>
            </a:xfrm>
            <a:custGeom>
              <a:avLst/>
              <a:gdLst>
                <a:gd name="T0" fmla="*/ 31 w 626"/>
                <a:gd name="T1" fmla="*/ 0 h 459"/>
                <a:gd name="T2" fmla="*/ 9 w 626"/>
                <a:gd name="T3" fmla="*/ 55 h 459"/>
                <a:gd name="T4" fmla="*/ 626 w 626"/>
                <a:gd name="T5" fmla="*/ 459 h 459"/>
                <a:gd name="T6" fmla="*/ 31 w 626"/>
                <a:gd name="T7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6" h="459">
                  <a:moveTo>
                    <a:pt x="31" y="0"/>
                  </a:moveTo>
                  <a:cubicBezTo>
                    <a:pt x="13" y="15"/>
                    <a:pt x="0" y="34"/>
                    <a:pt x="9" y="55"/>
                  </a:cubicBezTo>
                  <a:cubicBezTo>
                    <a:pt x="29" y="104"/>
                    <a:pt x="386" y="425"/>
                    <a:pt x="626" y="459"/>
                  </a:cubicBezTo>
                  <a:cubicBezTo>
                    <a:pt x="449" y="242"/>
                    <a:pt x="224" y="72"/>
                    <a:pt x="3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281">
              <a:extLst>
                <a:ext uri="{FF2B5EF4-FFF2-40B4-BE49-F238E27FC236}">
                  <a16:creationId xmlns:a16="http://schemas.microsoft.com/office/drawing/2014/main" id="{67C5B57A-C0B4-4833-AA90-9004A3A6C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153525" y="911225"/>
              <a:ext cx="53975" cy="23891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6" name="Freeform 13">
            <a:extLst>
              <a:ext uri="{FF2B5EF4-FFF2-40B4-BE49-F238E27FC236}">
                <a16:creationId xmlns:a16="http://schemas.microsoft.com/office/drawing/2014/main" id="{3D857B12-9D70-4F81-A733-6AEFB341B3D7}"/>
              </a:ext>
            </a:extLst>
          </p:cNvPr>
          <p:cNvSpPr>
            <a:spLocks noEditPoints="1"/>
          </p:cNvSpPr>
          <p:nvPr/>
        </p:nvSpPr>
        <p:spPr bwMode="auto">
          <a:xfrm>
            <a:off x="7938" y="3175"/>
            <a:ext cx="12180887" cy="6835629"/>
          </a:xfrm>
          <a:custGeom>
            <a:avLst/>
            <a:gdLst>
              <a:gd name="T0" fmla="*/ 3966 w 5464"/>
              <a:gd name="T1" fmla="*/ 654 h 3064"/>
              <a:gd name="T2" fmla="*/ 5464 w 5464"/>
              <a:gd name="T3" fmla="*/ 551 h 3064"/>
              <a:gd name="T4" fmla="*/ 4056 w 5464"/>
              <a:gd name="T5" fmla="*/ 391 h 3064"/>
              <a:gd name="T6" fmla="*/ 3896 w 5464"/>
              <a:gd name="T7" fmla="*/ 0 h 3064"/>
              <a:gd name="T8" fmla="*/ 3858 w 5464"/>
              <a:gd name="T9" fmla="*/ 536 h 3064"/>
              <a:gd name="T10" fmla="*/ 3733 w 5464"/>
              <a:gd name="T11" fmla="*/ 573 h 3064"/>
              <a:gd name="T12" fmla="*/ 2733 w 5464"/>
              <a:gd name="T13" fmla="*/ 466 h 3064"/>
              <a:gd name="T14" fmla="*/ 1836 w 5464"/>
              <a:gd name="T15" fmla="*/ 867 h 3064"/>
              <a:gd name="T16" fmla="*/ 74 w 5464"/>
              <a:gd name="T17" fmla="*/ 625 h 3064"/>
              <a:gd name="T18" fmla="*/ 0 w 5464"/>
              <a:gd name="T19" fmla="*/ 803 h 3064"/>
              <a:gd name="T20" fmla="*/ 236 w 5464"/>
              <a:gd name="T21" fmla="*/ 947 h 3064"/>
              <a:gd name="T22" fmla="*/ 0 w 5464"/>
              <a:gd name="T23" fmla="*/ 1091 h 3064"/>
              <a:gd name="T24" fmla="*/ 74 w 5464"/>
              <a:gd name="T25" fmla="*/ 1269 h 3064"/>
              <a:gd name="T26" fmla="*/ 1715 w 5464"/>
              <a:gd name="T27" fmla="*/ 1027 h 3064"/>
              <a:gd name="T28" fmla="*/ 1134 w 5464"/>
              <a:gd name="T29" fmla="*/ 1473 h 3064"/>
              <a:gd name="T30" fmla="*/ 807 w 5464"/>
              <a:gd name="T31" fmla="*/ 1801 h 3064"/>
              <a:gd name="T32" fmla="*/ 0 w 5464"/>
              <a:gd name="T33" fmla="*/ 1979 h 3064"/>
              <a:gd name="T34" fmla="*/ 807 w 5464"/>
              <a:gd name="T35" fmla="*/ 2139 h 3064"/>
              <a:gd name="T36" fmla="*/ 807 w 5464"/>
              <a:gd name="T37" fmla="*/ 2372 h 3064"/>
              <a:gd name="T38" fmla="*/ 794 w 5464"/>
              <a:gd name="T39" fmla="*/ 2485 h 3064"/>
              <a:gd name="T40" fmla="*/ 570 w 5464"/>
              <a:gd name="T41" fmla="*/ 2507 h 3064"/>
              <a:gd name="T42" fmla="*/ 419 w 5464"/>
              <a:gd name="T43" fmla="*/ 2558 h 3064"/>
              <a:gd name="T44" fmla="*/ 280 w 5464"/>
              <a:gd name="T45" fmla="*/ 3064 h 3064"/>
              <a:gd name="T46" fmla="*/ 440 w 5464"/>
              <a:gd name="T47" fmla="*/ 2872 h 3064"/>
              <a:gd name="T48" fmla="*/ 572 w 5464"/>
              <a:gd name="T49" fmla="*/ 2667 h 3064"/>
              <a:gd name="T50" fmla="*/ 919 w 5464"/>
              <a:gd name="T51" fmla="*/ 2585 h 3064"/>
              <a:gd name="T52" fmla="*/ 967 w 5464"/>
              <a:gd name="T53" fmla="*/ 1801 h 3064"/>
              <a:gd name="T54" fmla="*/ 1005 w 5464"/>
              <a:gd name="T55" fmla="*/ 1684 h 3064"/>
              <a:gd name="T56" fmla="*/ 1530 w 5464"/>
              <a:gd name="T57" fmla="*/ 1633 h 3064"/>
              <a:gd name="T58" fmla="*/ 1882 w 5464"/>
              <a:gd name="T59" fmla="*/ 2521 h 3064"/>
              <a:gd name="T60" fmla="*/ 3584 w 5464"/>
              <a:gd name="T61" fmla="*/ 2521 h 3064"/>
              <a:gd name="T62" fmla="*/ 4068 w 5464"/>
              <a:gd name="T63" fmla="*/ 2437 h 3064"/>
              <a:gd name="T64" fmla="*/ 4320 w 5464"/>
              <a:gd name="T65" fmla="*/ 2577 h 3064"/>
              <a:gd name="T66" fmla="*/ 4568 w 5464"/>
              <a:gd name="T67" fmla="*/ 2465 h 3064"/>
              <a:gd name="T68" fmla="*/ 4923 w 5464"/>
              <a:gd name="T69" fmla="*/ 2178 h 3064"/>
              <a:gd name="T70" fmla="*/ 5120 w 5464"/>
              <a:gd name="T71" fmla="*/ 2150 h 3064"/>
              <a:gd name="T72" fmla="*/ 5464 w 5464"/>
              <a:gd name="T73" fmla="*/ 2317 h 3064"/>
              <a:gd name="T74" fmla="*/ 5320 w 5464"/>
              <a:gd name="T75" fmla="*/ 2100 h 3064"/>
              <a:gd name="T76" fmla="*/ 4935 w 5464"/>
              <a:gd name="T77" fmla="*/ 1990 h 3064"/>
              <a:gd name="T78" fmla="*/ 4584 w 5464"/>
              <a:gd name="T79" fmla="*/ 2247 h 3064"/>
              <a:gd name="T80" fmla="*/ 4472 w 5464"/>
              <a:gd name="T81" fmla="*/ 2337 h 3064"/>
              <a:gd name="T82" fmla="*/ 4195 w 5464"/>
              <a:gd name="T83" fmla="*/ 2339 h 3064"/>
              <a:gd name="T84" fmla="*/ 3936 w 5464"/>
              <a:gd name="T85" fmla="*/ 1670 h 3064"/>
              <a:gd name="T86" fmla="*/ 3489 w 5464"/>
              <a:gd name="T87" fmla="*/ 733 h 3064"/>
              <a:gd name="T88" fmla="*/ 3744 w 5464"/>
              <a:gd name="T89" fmla="*/ 733 h 3064"/>
              <a:gd name="T90" fmla="*/ 2733 w 5464"/>
              <a:gd name="T91" fmla="*/ 2713 h 3064"/>
              <a:gd name="T92" fmla="*/ 2733 w 5464"/>
              <a:gd name="T93" fmla="*/ 626 h 3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464" h="3064">
                <a:moveTo>
                  <a:pt x="3744" y="733"/>
                </a:moveTo>
                <a:cubicBezTo>
                  <a:pt x="3788" y="733"/>
                  <a:pt x="3889" y="725"/>
                  <a:pt x="3966" y="654"/>
                </a:cubicBezTo>
                <a:cubicBezTo>
                  <a:pt x="3990" y="632"/>
                  <a:pt x="4017" y="599"/>
                  <a:pt x="4035" y="551"/>
                </a:cubicBezTo>
                <a:cubicBezTo>
                  <a:pt x="5464" y="551"/>
                  <a:pt x="5464" y="551"/>
                  <a:pt x="5464" y="551"/>
                </a:cubicBezTo>
                <a:cubicBezTo>
                  <a:pt x="5464" y="391"/>
                  <a:pt x="5464" y="391"/>
                  <a:pt x="5464" y="391"/>
                </a:cubicBezTo>
                <a:cubicBezTo>
                  <a:pt x="4056" y="391"/>
                  <a:pt x="4056" y="391"/>
                  <a:pt x="4056" y="391"/>
                </a:cubicBezTo>
                <a:cubicBezTo>
                  <a:pt x="4056" y="0"/>
                  <a:pt x="4056" y="0"/>
                  <a:pt x="4056" y="0"/>
                </a:cubicBezTo>
                <a:cubicBezTo>
                  <a:pt x="3896" y="0"/>
                  <a:pt x="3896" y="0"/>
                  <a:pt x="3896" y="0"/>
                </a:cubicBezTo>
                <a:cubicBezTo>
                  <a:pt x="3896" y="427"/>
                  <a:pt x="3896" y="427"/>
                  <a:pt x="3896" y="427"/>
                </a:cubicBezTo>
                <a:cubicBezTo>
                  <a:pt x="3896" y="477"/>
                  <a:pt x="3883" y="512"/>
                  <a:pt x="3858" y="536"/>
                </a:cubicBezTo>
                <a:cubicBezTo>
                  <a:pt x="3821" y="571"/>
                  <a:pt x="3758" y="575"/>
                  <a:pt x="3736" y="573"/>
                </a:cubicBezTo>
                <a:cubicBezTo>
                  <a:pt x="3733" y="573"/>
                  <a:pt x="3733" y="573"/>
                  <a:pt x="3733" y="573"/>
                </a:cubicBezTo>
                <a:cubicBezTo>
                  <a:pt x="3230" y="573"/>
                  <a:pt x="3230" y="573"/>
                  <a:pt x="3230" y="573"/>
                </a:cubicBezTo>
                <a:cubicBezTo>
                  <a:pt x="3076" y="503"/>
                  <a:pt x="2907" y="466"/>
                  <a:pt x="2733" y="466"/>
                </a:cubicBezTo>
                <a:cubicBezTo>
                  <a:pt x="2412" y="466"/>
                  <a:pt x="2110" y="592"/>
                  <a:pt x="1882" y="819"/>
                </a:cubicBezTo>
                <a:cubicBezTo>
                  <a:pt x="1867" y="835"/>
                  <a:pt x="1851" y="851"/>
                  <a:pt x="1836" y="867"/>
                </a:cubicBezTo>
                <a:cubicBezTo>
                  <a:pt x="386" y="867"/>
                  <a:pt x="386" y="867"/>
                  <a:pt x="386" y="867"/>
                </a:cubicBezTo>
                <a:cubicBezTo>
                  <a:pt x="351" y="728"/>
                  <a:pt x="224" y="625"/>
                  <a:pt x="74" y="625"/>
                </a:cubicBezTo>
                <a:cubicBezTo>
                  <a:pt x="49" y="625"/>
                  <a:pt x="24" y="628"/>
                  <a:pt x="0" y="634"/>
                </a:cubicBezTo>
                <a:cubicBezTo>
                  <a:pt x="0" y="803"/>
                  <a:pt x="0" y="803"/>
                  <a:pt x="0" y="803"/>
                </a:cubicBezTo>
                <a:cubicBezTo>
                  <a:pt x="22" y="792"/>
                  <a:pt x="47" y="785"/>
                  <a:pt x="74" y="785"/>
                </a:cubicBezTo>
                <a:cubicBezTo>
                  <a:pt x="164" y="785"/>
                  <a:pt x="236" y="858"/>
                  <a:pt x="236" y="947"/>
                </a:cubicBezTo>
                <a:cubicBezTo>
                  <a:pt x="236" y="1037"/>
                  <a:pt x="164" y="1109"/>
                  <a:pt x="74" y="1109"/>
                </a:cubicBezTo>
                <a:cubicBezTo>
                  <a:pt x="47" y="1109"/>
                  <a:pt x="22" y="1103"/>
                  <a:pt x="0" y="1091"/>
                </a:cubicBezTo>
                <a:cubicBezTo>
                  <a:pt x="0" y="1261"/>
                  <a:pt x="0" y="1261"/>
                  <a:pt x="0" y="1261"/>
                </a:cubicBezTo>
                <a:cubicBezTo>
                  <a:pt x="24" y="1266"/>
                  <a:pt x="49" y="1269"/>
                  <a:pt x="74" y="1269"/>
                </a:cubicBezTo>
                <a:cubicBezTo>
                  <a:pt x="224" y="1269"/>
                  <a:pt x="351" y="1166"/>
                  <a:pt x="386" y="1027"/>
                </a:cubicBezTo>
                <a:cubicBezTo>
                  <a:pt x="1715" y="1027"/>
                  <a:pt x="1715" y="1027"/>
                  <a:pt x="1715" y="1027"/>
                </a:cubicBezTo>
                <a:cubicBezTo>
                  <a:pt x="1629" y="1163"/>
                  <a:pt x="1572" y="1314"/>
                  <a:pt x="1546" y="1473"/>
                </a:cubicBezTo>
                <a:cubicBezTo>
                  <a:pt x="1134" y="1473"/>
                  <a:pt x="1134" y="1473"/>
                  <a:pt x="1134" y="1473"/>
                </a:cubicBezTo>
                <a:cubicBezTo>
                  <a:pt x="1119" y="1473"/>
                  <a:pt x="985" y="1476"/>
                  <a:pt x="892" y="1571"/>
                </a:cubicBezTo>
                <a:cubicBezTo>
                  <a:pt x="834" y="1630"/>
                  <a:pt x="806" y="1707"/>
                  <a:pt x="807" y="1801"/>
                </a:cubicBezTo>
                <a:cubicBezTo>
                  <a:pt x="807" y="1979"/>
                  <a:pt x="807" y="1979"/>
                  <a:pt x="807" y="1979"/>
                </a:cubicBezTo>
                <a:cubicBezTo>
                  <a:pt x="0" y="1979"/>
                  <a:pt x="0" y="1979"/>
                  <a:pt x="0" y="1979"/>
                </a:cubicBezTo>
                <a:cubicBezTo>
                  <a:pt x="0" y="2139"/>
                  <a:pt x="0" y="2139"/>
                  <a:pt x="0" y="2139"/>
                </a:cubicBezTo>
                <a:cubicBezTo>
                  <a:pt x="807" y="2139"/>
                  <a:pt x="807" y="2139"/>
                  <a:pt x="807" y="2139"/>
                </a:cubicBezTo>
                <a:cubicBezTo>
                  <a:pt x="807" y="2364"/>
                  <a:pt x="807" y="2364"/>
                  <a:pt x="807" y="2364"/>
                </a:cubicBezTo>
                <a:cubicBezTo>
                  <a:pt x="807" y="2372"/>
                  <a:pt x="807" y="2372"/>
                  <a:pt x="807" y="2372"/>
                </a:cubicBezTo>
                <a:cubicBezTo>
                  <a:pt x="809" y="2381"/>
                  <a:pt x="809" y="2381"/>
                  <a:pt x="809" y="2381"/>
                </a:cubicBezTo>
                <a:cubicBezTo>
                  <a:pt x="814" y="2404"/>
                  <a:pt x="816" y="2459"/>
                  <a:pt x="794" y="2485"/>
                </a:cubicBezTo>
                <a:cubicBezTo>
                  <a:pt x="783" y="2499"/>
                  <a:pt x="761" y="2507"/>
                  <a:pt x="729" y="2507"/>
                </a:cubicBezTo>
                <a:cubicBezTo>
                  <a:pt x="570" y="2507"/>
                  <a:pt x="570" y="2507"/>
                  <a:pt x="570" y="2507"/>
                </a:cubicBezTo>
                <a:cubicBezTo>
                  <a:pt x="568" y="2507"/>
                  <a:pt x="568" y="2507"/>
                  <a:pt x="568" y="2507"/>
                </a:cubicBezTo>
                <a:cubicBezTo>
                  <a:pt x="561" y="2507"/>
                  <a:pt x="490" y="2509"/>
                  <a:pt x="419" y="2558"/>
                </a:cubicBezTo>
                <a:cubicBezTo>
                  <a:pt x="356" y="2602"/>
                  <a:pt x="280" y="2692"/>
                  <a:pt x="280" y="2872"/>
                </a:cubicBezTo>
                <a:cubicBezTo>
                  <a:pt x="280" y="3064"/>
                  <a:pt x="280" y="3064"/>
                  <a:pt x="280" y="3064"/>
                </a:cubicBezTo>
                <a:cubicBezTo>
                  <a:pt x="440" y="3064"/>
                  <a:pt x="440" y="3064"/>
                  <a:pt x="440" y="3064"/>
                </a:cubicBezTo>
                <a:cubicBezTo>
                  <a:pt x="440" y="2872"/>
                  <a:pt x="440" y="2872"/>
                  <a:pt x="440" y="2872"/>
                </a:cubicBezTo>
                <a:cubicBezTo>
                  <a:pt x="440" y="2787"/>
                  <a:pt x="462" y="2726"/>
                  <a:pt x="505" y="2693"/>
                </a:cubicBezTo>
                <a:cubicBezTo>
                  <a:pt x="535" y="2671"/>
                  <a:pt x="567" y="2667"/>
                  <a:pt x="572" y="2667"/>
                </a:cubicBezTo>
                <a:cubicBezTo>
                  <a:pt x="729" y="2667"/>
                  <a:pt x="729" y="2667"/>
                  <a:pt x="729" y="2667"/>
                </a:cubicBezTo>
                <a:cubicBezTo>
                  <a:pt x="832" y="2667"/>
                  <a:pt x="889" y="2622"/>
                  <a:pt x="919" y="2585"/>
                </a:cubicBezTo>
                <a:cubicBezTo>
                  <a:pt x="985" y="2503"/>
                  <a:pt x="973" y="2392"/>
                  <a:pt x="967" y="2357"/>
                </a:cubicBezTo>
                <a:cubicBezTo>
                  <a:pt x="967" y="1801"/>
                  <a:pt x="967" y="1801"/>
                  <a:pt x="967" y="1801"/>
                </a:cubicBezTo>
                <a:cubicBezTo>
                  <a:pt x="967" y="1799"/>
                  <a:pt x="967" y="1799"/>
                  <a:pt x="967" y="1799"/>
                </a:cubicBezTo>
                <a:cubicBezTo>
                  <a:pt x="967" y="1749"/>
                  <a:pt x="979" y="1711"/>
                  <a:pt x="1005" y="1684"/>
                </a:cubicBezTo>
                <a:cubicBezTo>
                  <a:pt x="1052" y="1636"/>
                  <a:pt x="1130" y="1633"/>
                  <a:pt x="1134" y="1633"/>
                </a:cubicBezTo>
                <a:cubicBezTo>
                  <a:pt x="1530" y="1633"/>
                  <a:pt x="1530" y="1633"/>
                  <a:pt x="1530" y="1633"/>
                </a:cubicBezTo>
                <a:cubicBezTo>
                  <a:pt x="1530" y="1645"/>
                  <a:pt x="1530" y="1658"/>
                  <a:pt x="1530" y="1670"/>
                </a:cubicBezTo>
                <a:cubicBezTo>
                  <a:pt x="1530" y="1991"/>
                  <a:pt x="1655" y="2293"/>
                  <a:pt x="1882" y="2521"/>
                </a:cubicBezTo>
                <a:cubicBezTo>
                  <a:pt x="2110" y="2748"/>
                  <a:pt x="2412" y="2873"/>
                  <a:pt x="2733" y="2873"/>
                </a:cubicBezTo>
                <a:cubicBezTo>
                  <a:pt x="3055" y="2873"/>
                  <a:pt x="3357" y="2748"/>
                  <a:pt x="3584" y="2521"/>
                </a:cubicBezTo>
                <a:cubicBezTo>
                  <a:pt x="3695" y="2410"/>
                  <a:pt x="3781" y="2281"/>
                  <a:pt x="3841" y="2141"/>
                </a:cubicBezTo>
                <a:cubicBezTo>
                  <a:pt x="4068" y="2437"/>
                  <a:pt x="4068" y="2437"/>
                  <a:pt x="4068" y="2437"/>
                </a:cubicBezTo>
                <a:cubicBezTo>
                  <a:pt x="4069" y="2438"/>
                  <a:pt x="4069" y="2438"/>
                  <a:pt x="4069" y="2438"/>
                </a:cubicBezTo>
                <a:cubicBezTo>
                  <a:pt x="4080" y="2452"/>
                  <a:pt x="4183" y="2577"/>
                  <a:pt x="4320" y="2577"/>
                </a:cubicBezTo>
                <a:cubicBezTo>
                  <a:pt x="4324" y="2577"/>
                  <a:pt x="4328" y="2577"/>
                  <a:pt x="4332" y="2576"/>
                </a:cubicBezTo>
                <a:cubicBezTo>
                  <a:pt x="4392" y="2573"/>
                  <a:pt x="4469" y="2537"/>
                  <a:pt x="4568" y="2465"/>
                </a:cubicBezTo>
                <a:cubicBezTo>
                  <a:pt x="4628" y="2421"/>
                  <a:pt x="4677" y="2378"/>
                  <a:pt x="4686" y="2370"/>
                </a:cubicBezTo>
                <a:cubicBezTo>
                  <a:pt x="4923" y="2178"/>
                  <a:pt x="4923" y="2178"/>
                  <a:pt x="4923" y="2178"/>
                </a:cubicBezTo>
                <a:cubicBezTo>
                  <a:pt x="4925" y="2176"/>
                  <a:pt x="4925" y="2176"/>
                  <a:pt x="4925" y="2176"/>
                </a:cubicBezTo>
                <a:cubicBezTo>
                  <a:pt x="4925" y="2176"/>
                  <a:pt x="5025" y="2093"/>
                  <a:pt x="5120" y="2150"/>
                </a:cubicBezTo>
                <a:cubicBezTo>
                  <a:pt x="5161" y="2174"/>
                  <a:pt x="5189" y="2198"/>
                  <a:pt x="5215" y="2221"/>
                </a:cubicBezTo>
                <a:cubicBezTo>
                  <a:pt x="5274" y="2272"/>
                  <a:pt x="5330" y="2320"/>
                  <a:pt x="5464" y="2317"/>
                </a:cubicBezTo>
                <a:cubicBezTo>
                  <a:pt x="5464" y="2157"/>
                  <a:pt x="5464" y="2157"/>
                  <a:pt x="5464" y="2157"/>
                </a:cubicBezTo>
                <a:cubicBezTo>
                  <a:pt x="5389" y="2160"/>
                  <a:pt x="5369" y="2142"/>
                  <a:pt x="5320" y="2100"/>
                </a:cubicBezTo>
                <a:cubicBezTo>
                  <a:pt x="5291" y="2075"/>
                  <a:pt x="5255" y="2044"/>
                  <a:pt x="5202" y="2013"/>
                </a:cubicBezTo>
                <a:cubicBezTo>
                  <a:pt x="5121" y="1964"/>
                  <a:pt x="5029" y="1956"/>
                  <a:pt x="4935" y="1990"/>
                </a:cubicBezTo>
                <a:cubicBezTo>
                  <a:pt x="4873" y="2013"/>
                  <a:pt x="4830" y="2047"/>
                  <a:pt x="4822" y="2054"/>
                </a:cubicBezTo>
                <a:cubicBezTo>
                  <a:pt x="4584" y="2247"/>
                  <a:pt x="4584" y="2247"/>
                  <a:pt x="4584" y="2247"/>
                </a:cubicBezTo>
                <a:cubicBezTo>
                  <a:pt x="4581" y="2249"/>
                  <a:pt x="4581" y="2249"/>
                  <a:pt x="4581" y="2249"/>
                </a:cubicBezTo>
                <a:cubicBezTo>
                  <a:pt x="4580" y="2250"/>
                  <a:pt x="4532" y="2294"/>
                  <a:pt x="4472" y="2337"/>
                </a:cubicBezTo>
                <a:cubicBezTo>
                  <a:pt x="4369" y="2412"/>
                  <a:pt x="4328" y="2416"/>
                  <a:pt x="4324" y="2417"/>
                </a:cubicBezTo>
                <a:cubicBezTo>
                  <a:pt x="4272" y="2419"/>
                  <a:pt x="4212" y="2360"/>
                  <a:pt x="4195" y="2339"/>
                </a:cubicBezTo>
                <a:cubicBezTo>
                  <a:pt x="3902" y="1958"/>
                  <a:pt x="3902" y="1958"/>
                  <a:pt x="3902" y="1958"/>
                </a:cubicBezTo>
                <a:cubicBezTo>
                  <a:pt x="3925" y="1865"/>
                  <a:pt x="3936" y="1768"/>
                  <a:pt x="3936" y="1670"/>
                </a:cubicBezTo>
                <a:cubicBezTo>
                  <a:pt x="3936" y="1348"/>
                  <a:pt x="3811" y="1046"/>
                  <a:pt x="3584" y="819"/>
                </a:cubicBezTo>
                <a:cubicBezTo>
                  <a:pt x="3554" y="788"/>
                  <a:pt x="3522" y="760"/>
                  <a:pt x="3489" y="733"/>
                </a:cubicBezTo>
                <a:cubicBezTo>
                  <a:pt x="3727" y="733"/>
                  <a:pt x="3727" y="733"/>
                  <a:pt x="3727" y="733"/>
                </a:cubicBezTo>
                <a:cubicBezTo>
                  <a:pt x="3731" y="733"/>
                  <a:pt x="3736" y="733"/>
                  <a:pt x="3744" y="733"/>
                </a:cubicBezTo>
                <a:close/>
                <a:moveTo>
                  <a:pt x="3776" y="1670"/>
                </a:moveTo>
                <a:cubicBezTo>
                  <a:pt x="3776" y="2245"/>
                  <a:pt x="3308" y="2713"/>
                  <a:pt x="2733" y="2713"/>
                </a:cubicBezTo>
                <a:cubicBezTo>
                  <a:pt x="2158" y="2713"/>
                  <a:pt x="1690" y="2245"/>
                  <a:pt x="1690" y="1670"/>
                </a:cubicBezTo>
                <a:cubicBezTo>
                  <a:pt x="1690" y="1094"/>
                  <a:pt x="2158" y="626"/>
                  <a:pt x="2733" y="626"/>
                </a:cubicBezTo>
                <a:cubicBezTo>
                  <a:pt x="3308" y="626"/>
                  <a:pt x="3776" y="1094"/>
                  <a:pt x="3776" y="167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Oval 17">
            <a:extLst>
              <a:ext uri="{FF2B5EF4-FFF2-40B4-BE49-F238E27FC236}">
                <a16:creationId xmlns:a16="http://schemas.microsoft.com/office/drawing/2014/main" id="{91348511-6042-436F-A876-96B9FF118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234" y="1224908"/>
            <a:ext cx="4999013" cy="5001344"/>
          </a:xfrm>
          <a:prstGeom prst="ellipse">
            <a:avLst/>
          </a:prstGeom>
          <a:noFill/>
          <a:ln w="47625" cap="flat">
            <a:solidFill>
              <a:srgbClr val="EFEFE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1398324D-F399-491E-A3F0-DE21D5B1DA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84" y="2116341"/>
            <a:ext cx="3480665" cy="0"/>
          </a:xfrm>
          <a:prstGeom prst="line">
            <a:avLst/>
          </a:prstGeom>
          <a:noFill/>
          <a:ln w="47625" cap="flat">
            <a:solidFill>
              <a:srgbClr val="EFEFE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" name="Freeform 19">
            <a:extLst>
              <a:ext uri="{FF2B5EF4-FFF2-40B4-BE49-F238E27FC236}">
                <a16:creationId xmlns:a16="http://schemas.microsoft.com/office/drawing/2014/main" id="{6FAF9332-5400-4668-B07E-473FD2EE815F}"/>
              </a:ext>
            </a:extLst>
          </p:cNvPr>
          <p:cNvSpPr>
            <a:spLocks/>
          </p:cNvSpPr>
          <p:nvPr/>
        </p:nvSpPr>
        <p:spPr bwMode="auto">
          <a:xfrm>
            <a:off x="7152634" y="22348"/>
            <a:ext cx="1719940" cy="1444936"/>
          </a:xfrm>
          <a:custGeom>
            <a:avLst/>
            <a:gdLst>
              <a:gd name="T0" fmla="*/ 0 w 773"/>
              <a:gd name="T1" fmla="*/ 646 h 649"/>
              <a:gd name="T2" fmla="*/ 573 w 773"/>
              <a:gd name="T3" fmla="*/ 641 h 649"/>
              <a:gd name="T4" fmla="*/ 761 w 773"/>
              <a:gd name="T5" fmla="*/ 473 h 649"/>
              <a:gd name="T6" fmla="*/ 765 w 773"/>
              <a:gd name="T7" fmla="*/ 0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3" h="649">
                <a:moveTo>
                  <a:pt x="0" y="646"/>
                </a:moveTo>
                <a:cubicBezTo>
                  <a:pt x="193" y="645"/>
                  <a:pt x="381" y="649"/>
                  <a:pt x="573" y="641"/>
                </a:cubicBezTo>
                <a:cubicBezTo>
                  <a:pt x="665" y="637"/>
                  <a:pt x="753" y="569"/>
                  <a:pt x="761" y="473"/>
                </a:cubicBezTo>
                <a:cubicBezTo>
                  <a:pt x="773" y="313"/>
                  <a:pt x="761" y="157"/>
                  <a:pt x="765" y="0"/>
                </a:cubicBezTo>
              </a:path>
            </a:pathLst>
          </a:custGeom>
          <a:noFill/>
          <a:ln w="47625" cap="flat">
            <a:solidFill>
              <a:srgbClr val="EFEFE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Freeform 20">
            <a:extLst>
              <a:ext uri="{FF2B5EF4-FFF2-40B4-BE49-F238E27FC236}">
                <a16:creationId xmlns:a16="http://schemas.microsoft.com/office/drawing/2014/main" id="{5D0A1163-8527-4AAE-B329-E7C26C4C1CAD}"/>
              </a:ext>
            </a:extLst>
          </p:cNvPr>
          <p:cNvSpPr>
            <a:spLocks/>
          </p:cNvSpPr>
          <p:nvPr/>
        </p:nvSpPr>
        <p:spPr bwMode="auto">
          <a:xfrm>
            <a:off x="806567" y="3468055"/>
            <a:ext cx="2795486" cy="3371130"/>
          </a:xfrm>
          <a:custGeom>
            <a:avLst/>
            <a:gdLst>
              <a:gd name="T0" fmla="*/ 1256 w 1256"/>
              <a:gd name="T1" fmla="*/ 0 h 1514"/>
              <a:gd name="T2" fmla="*/ 774 w 1256"/>
              <a:gd name="T3" fmla="*/ 0 h 1514"/>
              <a:gd name="T4" fmla="*/ 527 w 1256"/>
              <a:gd name="T5" fmla="*/ 247 h 1514"/>
              <a:gd name="T6" fmla="*/ 527 w 1256"/>
              <a:gd name="T7" fmla="*/ 810 h 1514"/>
              <a:gd name="T8" fmla="*/ 369 w 1256"/>
              <a:gd name="T9" fmla="*/ 1033 h 1514"/>
              <a:gd name="T10" fmla="*/ 210 w 1256"/>
              <a:gd name="T11" fmla="*/ 1033 h 1514"/>
              <a:gd name="T12" fmla="*/ 0 w 1256"/>
              <a:gd name="T13" fmla="*/ 1319 h 1514"/>
              <a:gd name="T14" fmla="*/ 0 w 1256"/>
              <a:gd name="T15" fmla="*/ 1514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56" h="1514">
                <a:moveTo>
                  <a:pt x="1256" y="0"/>
                </a:moveTo>
                <a:cubicBezTo>
                  <a:pt x="774" y="0"/>
                  <a:pt x="774" y="0"/>
                  <a:pt x="774" y="0"/>
                </a:cubicBezTo>
                <a:cubicBezTo>
                  <a:pt x="774" y="0"/>
                  <a:pt x="523" y="0"/>
                  <a:pt x="527" y="247"/>
                </a:cubicBezTo>
                <a:cubicBezTo>
                  <a:pt x="527" y="810"/>
                  <a:pt x="527" y="810"/>
                  <a:pt x="527" y="810"/>
                </a:cubicBezTo>
                <a:cubicBezTo>
                  <a:pt x="527" y="810"/>
                  <a:pt x="575" y="1033"/>
                  <a:pt x="369" y="1033"/>
                </a:cubicBezTo>
                <a:cubicBezTo>
                  <a:pt x="210" y="1033"/>
                  <a:pt x="210" y="1033"/>
                  <a:pt x="210" y="1033"/>
                </a:cubicBezTo>
                <a:cubicBezTo>
                  <a:pt x="210" y="1033"/>
                  <a:pt x="0" y="1037"/>
                  <a:pt x="0" y="1319"/>
                </a:cubicBezTo>
                <a:cubicBezTo>
                  <a:pt x="0" y="1403"/>
                  <a:pt x="0" y="1466"/>
                  <a:pt x="0" y="1514"/>
                </a:cubicBezTo>
              </a:path>
            </a:pathLst>
          </a:custGeom>
          <a:noFill/>
          <a:ln w="47625" cap="flat">
            <a:solidFill>
              <a:srgbClr val="EFEFE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4" name="Line 21">
            <a:extLst>
              <a:ext uri="{FF2B5EF4-FFF2-40B4-BE49-F238E27FC236}">
                <a16:creationId xmlns:a16="http://schemas.microsoft.com/office/drawing/2014/main" id="{A69A34EC-688A-4453-8D33-E1403969D6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-3297" y="4592541"/>
            <a:ext cx="1983292" cy="0"/>
          </a:xfrm>
          <a:prstGeom prst="line">
            <a:avLst/>
          </a:prstGeom>
          <a:noFill/>
          <a:ln w="47625" cap="flat">
            <a:solidFill>
              <a:srgbClr val="EFEFE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Freeform 22">
            <a:extLst>
              <a:ext uri="{FF2B5EF4-FFF2-40B4-BE49-F238E27FC236}">
                <a16:creationId xmlns:a16="http://schemas.microsoft.com/office/drawing/2014/main" id="{2F4D316E-38CA-446F-9C4A-FC26A0F346B9}"/>
              </a:ext>
            </a:extLst>
          </p:cNvPr>
          <p:cNvSpPr>
            <a:spLocks/>
          </p:cNvSpPr>
          <p:nvPr/>
        </p:nvSpPr>
        <p:spPr bwMode="auto">
          <a:xfrm>
            <a:off x="8493860" y="4407264"/>
            <a:ext cx="3672935" cy="1171098"/>
          </a:xfrm>
          <a:custGeom>
            <a:avLst/>
            <a:gdLst>
              <a:gd name="T0" fmla="*/ 0 w 1650"/>
              <a:gd name="T1" fmla="*/ 0 h 526"/>
              <a:gd name="T2" fmla="*/ 318 w 1650"/>
              <a:gd name="T3" fmla="*/ 412 h 526"/>
              <a:gd name="T4" fmla="*/ 514 w 1650"/>
              <a:gd name="T5" fmla="*/ 521 h 526"/>
              <a:gd name="T6" fmla="*/ 820 w 1650"/>
              <a:gd name="T7" fmla="*/ 333 h 526"/>
              <a:gd name="T8" fmla="*/ 1059 w 1650"/>
              <a:gd name="T9" fmla="*/ 140 h 526"/>
              <a:gd name="T10" fmla="*/ 1347 w 1650"/>
              <a:gd name="T11" fmla="*/ 105 h 526"/>
              <a:gd name="T12" fmla="*/ 1650 w 1650"/>
              <a:gd name="T13" fmla="*/ 261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50" h="526">
                <a:moveTo>
                  <a:pt x="0" y="0"/>
                </a:moveTo>
                <a:cubicBezTo>
                  <a:pt x="318" y="412"/>
                  <a:pt x="318" y="412"/>
                  <a:pt x="318" y="412"/>
                </a:cubicBezTo>
                <a:cubicBezTo>
                  <a:pt x="318" y="412"/>
                  <a:pt x="408" y="526"/>
                  <a:pt x="514" y="521"/>
                </a:cubicBezTo>
                <a:cubicBezTo>
                  <a:pt x="619" y="515"/>
                  <a:pt x="820" y="333"/>
                  <a:pt x="820" y="333"/>
                </a:cubicBezTo>
                <a:cubicBezTo>
                  <a:pt x="1059" y="140"/>
                  <a:pt x="1059" y="140"/>
                  <a:pt x="1059" y="140"/>
                </a:cubicBezTo>
                <a:cubicBezTo>
                  <a:pt x="1059" y="140"/>
                  <a:pt x="1202" y="18"/>
                  <a:pt x="1347" y="105"/>
                </a:cubicBezTo>
                <a:cubicBezTo>
                  <a:pt x="1486" y="189"/>
                  <a:pt x="1492" y="265"/>
                  <a:pt x="1650" y="261"/>
                </a:cubicBezTo>
              </a:path>
            </a:pathLst>
          </a:custGeom>
          <a:noFill/>
          <a:ln w="47625" cap="flat">
            <a:solidFill>
              <a:srgbClr val="EFEFE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950B95D2-368F-4B09-B929-8CFC9C2F6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8103" y="1055944"/>
            <a:ext cx="3318692" cy="0"/>
          </a:xfrm>
          <a:prstGeom prst="line">
            <a:avLst/>
          </a:prstGeom>
          <a:noFill/>
          <a:ln w="47625" cap="flat">
            <a:solidFill>
              <a:srgbClr val="EFEFE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" name="Freeform 24">
            <a:extLst>
              <a:ext uri="{FF2B5EF4-FFF2-40B4-BE49-F238E27FC236}">
                <a16:creationId xmlns:a16="http://schemas.microsoft.com/office/drawing/2014/main" id="{EE0BDCAC-B285-4B82-8409-A942C971746B}"/>
              </a:ext>
            </a:extLst>
          </p:cNvPr>
          <p:cNvSpPr>
            <a:spLocks/>
          </p:cNvSpPr>
          <p:nvPr/>
        </p:nvSpPr>
        <p:spPr bwMode="auto">
          <a:xfrm>
            <a:off x="-3297" y="1576820"/>
            <a:ext cx="711981" cy="1080207"/>
          </a:xfrm>
          <a:custGeom>
            <a:avLst/>
            <a:gdLst>
              <a:gd name="T0" fmla="*/ 5 w 320"/>
              <a:gd name="T1" fmla="*/ 473 h 485"/>
              <a:gd name="T2" fmla="*/ 78 w 320"/>
              <a:gd name="T3" fmla="*/ 485 h 485"/>
              <a:gd name="T4" fmla="*/ 320 w 320"/>
              <a:gd name="T5" fmla="*/ 242 h 485"/>
              <a:gd name="T6" fmla="*/ 78 w 320"/>
              <a:gd name="T7" fmla="*/ 0 h 485"/>
              <a:gd name="T8" fmla="*/ 0 w 320"/>
              <a:gd name="T9" fmla="*/ 13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" h="485">
                <a:moveTo>
                  <a:pt x="5" y="473"/>
                </a:moveTo>
                <a:cubicBezTo>
                  <a:pt x="28" y="481"/>
                  <a:pt x="53" y="485"/>
                  <a:pt x="78" y="485"/>
                </a:cubicBezTo>
                <a:cubicBezTo>
                  <a:pt x="212" y="485"/>
                  <a:pt x="320" y="376"/>
                  <a:pt x="320" y="242"/>
                </a:cubicBezTo>
                <a:cubicBezTo>
                  <a:pt x="320" y="109"/>
                  <a:pt x="212" y="0"/>
                  <a:pt x="78" y="0"/>
                </a:cubicBezTo>
                <a:cubicBezTo>
                  <a:pt x="51" y="0"/>
                  <a:pt x="25" y="5"/>
                  <a:pt x="0" y="13"/>
                </a:cubicBezTo>
              </a:path>
            </a:pathLst>
          </a:custGeom>
          <a:noFill/>
          <a:ln w="47625" cap="flat">
            <a:solidFill>
              <a:srgbClr val="EFEFE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" name="Freeform 28">
            <a:extLst>
              <a:ext uri="{FF2B5EF4-FFF2-40B4-BE49-F238E27FC236}">
                <a16:creationId xmlns:a16="http://schemas.microsoft.com/office/drawing/2014/main" id="{A497FB2F-A7A8-4E8D-BA88-D2B4AFCE14CD}"/>
              </a:ext>
            </a:extLst>
          </p:cNvPr>
          <p:cNvSpPr>
            <a:spLocks/>
          </p:cNvSpPr>
          <p:nvPr/>
        </p:nvSpPr>
        <p:spPr bwMode="auto">
          <a:xfrm>
            <a:off x="8128539" y="2581417"/>
            <a:ext cx="1181474" cy="733096"/>
          </a:xfrm>
          <a:custGeom>
            <a:avLst/>
            <a:gdLst>
              <a:gd name="T0" fmla="*/ 1571 w 2019"/>
              <a:gd name="T1" fmla="*/ 355 h 1252"/>
              <a:gd name="T2" fmla="*/ 1558 w 2019"/>
              <a:gd name="T3" fmla="*/ 356 h 1252"/>
              <a:gd name="T4" fmla="*/ 1123 w 2019"/>
              <a:gd name="T5" fmla="*/ 0 h 1252"/>
              <a:gd name="T6" fmla="*/ 801 w 2019"/>
              <a:gd name="T7" fmla="*/ 138 h 1252"/>
              <a:gd name="T8" fmla="*/ 353 w 2019"/>
              <a:gd name="T9" fmla="*/ 566 h 1252"/>
              <a:gd name="T10" fmla="*/ 339 w 2019"/>
              <a:gd name="T11" fmla="*/ 565 h 1252"/>
              <a:gd name="T12" fmla="*/ 0 w 2019"/>
              <a:gd name="T13" fmla="*/ 905 h 1252"/>
              <a:gd name="T14" fmla="*/ 339 w 2019"/>
              <a:gd name="T15" fmla="*/ 1244 h 1252"/>
              <a:gd name="T16" fmla="*/ 575 w 2019"/>
              <a:gd name="T17" fmla="*/ 1148 h 1252"/>
              <a:gd name="T18" fmla="*/ 900 w 2019"/>
              <a:gd name="T19" fmla="*/ 1252 h 1252"/>
              <a:gd name="T20" fmla="*/ 1257 w 2019"/>
              <a:gd name="T21" fmla="*/ 1124 h 1252"/>
              <a:gd name="T22" fmla="*/ 1571 w 2019"/>
              <a:gd name="T23" fmla="*/ 1252 h 1252"/>
              <a:gd name="T24" fmla="*/ 2019 w 2019"/>
              <a:gd name="T25" fmla="*/ 804 h 1252"/>
              <a:gd name="T26" fmla="*/ 1571 w 2019"/>
              <a:gd name="T27" fmla="*/ 355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19" h="1252">
                <a:moveTo>
                  <a:pt x="1571" y="355"/>
                </a:moveTo>
                <a:cubicBezTo>
                  <a:pt x="1567" y="355"/>
                  <a:pt x="1562" y="356"/>
                  <a:pt x="1558" y="356"/>
                </a:cubicBezTo>
                <a:cubicBezTo>
                  <a:pt x="1517" y="153"/>
                  <a:pt x="1338" y="0"/>
                  <a:pt x="1123" y="0"/>
                </a:cubicBezTo>
                <a:cubicBezTo>
                  <a:pt x="996" y="0"/>
                  <a:pt x="882" y="53"/>
                  <a:pt x="801" y="138"/>
                </a:cubicBezTo>
                <a:cubicBezTo>
                  <a:pt x="579" y="178"/>
                  <a:pt x="402" y="348"/>
                  <a:pt x="353" y="566"/>
                </a:cubicBezTo>
                <a:cubicBezTo>
                  <a:pt x="348" y="566"/>
                  <a:pt x="344" y="565"/>
                  <a:pt x="339" y="565"/>
                </a:cubicBezTo>
                <a:cubicBezTo>
                  <a:pt x="151" y="565"/>
                  <a:pt x="0" y="717"/>
                  <a:pt x="0" y="905"/>
                </a:cubicBezTo>
                <a:cubicBezTo>
                  <a:pt x="0" y="1092"/>
                  <a:pt x="151" y="1244"/>
                  <a:pt x="339" y="1244"/>
                </a:cubicBezTo>
                <a:cubicBezTo>
                  <a:pt x="431" y="1244"/>
                  <a:pt x="514" y="1207"/>
                  <a:pt x="575" y="1148"/>
                </a:cubicBezTo>
                <a:cubicBezTo>
                  <a:pt x="667" y="1214"/>
                  <a:pt x="779" y="1252"/>
                  <a:pt x="900" y="1252"/>
                </a:cubicBezTo>
                <a:cubicBezTo>
                  <a:pt x="1036" y="1252"/>
                  <a:pt x="1160" y="1204"/>
                  <a:pt x="1257" y="1124"/>
                </a:cubicBezTo>
                <a:cubicBezTo>
                  <a:pt x="1338" y="1203"/>
                  <a:pt x="1449" y="1252"/>
                  <a:pt x="1571" y="1252"/>
                </a:cubicBezTo>
                <a:cubicBezTo>
                  <a:pt x="1819" y="1252"/>
                  <a:pt x="2019" y="1051"/>
                  <a:pt x="2019" y="804"/>
                </a:cubicBezTo>
                <a:cubicBezTo>
                  <a:pt x="2019" y="556"/>
                  <a:pt x="1819" y="355"/>
                  <a:pt x="1571" y="35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>
            <a:outerShdw blurRad="139700" dist="114300" dir="5220000" sx="97000" sy="97000" algn="tl" rotWithShape="0">
              <a:prstClr val="black">
                <a:alpha val="3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" name="Freeform 29">
            <a:extLst>
              <a:ext uri="{FF2B5EF4-FFF2-40B4-BE49-F238E27FC236}">
                <a16:creationId xmlns:a16="http://schemas.microsoft.com/office/drawing/2014/main" id="{BB2498F4-B8AE-4769-8192-E3118319B5B0}"/>
              </a:ext>
            </a:extLst>
          </p:cNvPr>
          <p:cNvSpPr>
            <a:spLocks/>
          </p:cNvSpPr>
          <p:nvPr/>
        </p:nvSpPr>
        <p:spPr bwMode="auto">
          <a:xfrm>
            <a:off x="6661499" y="2060848"/>
            <a:ext cx="1174426" cy="474735"/>
          </a:xfrm>
          <a:custGeom>
            <a:avLst/>
            <a:gdLst>
              <a:gd name="T0" fmla="*/ 2006 w 2007"/>
              <a:gd name="T1" fmla="*/ 811 h 811"/>
              <a:gd name="T2" fmla="*/ 2007 w 2007"/>
              <a:gd name="T3" fmla="*/ 804 h 811"/>
              <a:gd name="T4" fmla="*/ 1558 w 2007"/>
              <a:gd name="T5" fmla="*/ 356 h 811"/>
              <a:gd name="T6" fmla="*/ 1545 w 2007"/>
              <a:gd name="T7" fmla="*/ 356 h 811"/>
              <a:gd name="T8" fmla="*/ 1110 w 2007"/>
              <a:gd name="T9" fmla="*/ 0 h 811"/>
              <a:gd name="T10" fmla="*/ 788 w 2007"/>
              <a:gd name="T11" fmla="*/ 138 h 811"/>
              <a:gd name="T12" fmla="*/ 340 w 2007"/>
              <a:gd name="T13" fmla="*/ 566 h 811"/>
              <a:gd name="T14" fmla="*/ 326 w 2007"/>
              <a:gd name="T15" fmla="*/ 566 h 811"/>
              <a:gd name="T16" fmla="*/ 0 w 2007"/>
              <a:gd name="T17" fmla="*/ 811 h 811"/>
              <a:gd name="T18" fmla="*/ 2006 w 2007"/>
              <a:gd name="T19" fmla="*/ 811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7" h="811">
                <a:moveTo>
                  <a:pt x="2006" y="811"/>
                </a:moveTo>
                <a:cubicBezTo>
                  <a:pt x="2006" y="808"/>
                  <a:pt x="2007" y="806"/>
                  <a:pt x="2007" y="804"/>
                </a:cubicBezTo>
                <a:cubicBezTo>
                  <a:pt x="2007" y="556"/>
                  <a:pt x="1806" y="356"/>
                  <a:pt x="1558" y="356"/>
                </a:cubicBezTo>
                <a:cubicBezTo>
                  <a:pt x="1554" y="356"/>
                  <a:pt x="1550" y="356"/>
                  <a:pt x="1545" y="356"/>
                </a:cubicBezTo>
                <a:cubicBezTo>
                  <a:pt x="1504" y="153"/>
                  <a:pt x="1325" y="0"/>
                  <a:pt x="1110" y="0"/>
                </a:cubicBezTo>
                <a:cubicBezTo>
                  <a:pt x="983" y="0"/>
                  <a:pt x="869" y="53"/>
                  <a:pt x="788" y="138"/>
                </a:cubicBezTo>
                <a:cubicBezTo>
                  <a:pt x="566" y="178"/>
                  <a:pt x="389" y="348"/>
                  <a:pt x="340" y="566"/>
                </a:cubicBezTo>
                <a:cubicBezTo>
                  <a:pt x="335" y="566"/>
                  <a:pt x="331" y="566"/>
                  <a:pt x="326" y="566"/>
                </a:cubicBezTo>
                <a:cubicBezTo>
                  <a:pt x="171" y="566"/>
                  <a:pt x="41" y="669"/>
                  <a:pt x="0" y="811"/>
                </a:cubicBezTo>
                <a:lnTo>
                  <a:pt x="2006" y="81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139700" dist="114300" dir="5220000" sx="97000" sy="97000" algn="tl" rotWithShape="0">
              <a:prstClr val="black">
                <a:alpha val="3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" name="Freeform 30">
            <a:extLst>
              <a:ext uri="{FF2B5EF4-FFF2-40B4-BE49-F238E27FC236}">
                <a16:creationId xmlns:a16="http://schemas.microsoft.com/office/drawing/2014/main" id="{02300FEE-5830-4ADC-8B05-2667E3D11ED0}"/>
              </a:ext>
            </a:extLst>
          </p:cNvPr>
          <p:cNvSpPr>
            <a:spLocks/>
          </p:cNvSpPr>
          <p:nvPr/>
        </p:nvSpPr>
        <p:spPr bwMode="auto">
          <a:xfrm>
            <a:off x="2216363" y="2293897"/>
            <a:ext cx="1173812" cy="474428"/>
          </a:xfrm>
          <a:custGeom>
            <a:avLst/>
            <a:gdLst>
              <a:gd name="T0" fmla="*/ 2006 w 2006"/>
              <a:gd name="T1" fmla="*/ 810 h 810"/>
              <a:gd name="T2" fmla="*/ 2006 w 2006"/>
              <a:gd name="T3" fmla="*/ 804 h 810"/>
              <a:gd name="T4" fmla="*/ 1558 w 2006"/>
              <a:gd name="T5" fmla="*/ 355 h 810"/>
              <a:gd name="T6" fmla="*/ 1545 w 2006"/>
              <a:gd name="T7" fmla="*/ 356 h 810"/>
              <a:gd name="T8" fmla="*/ 1109 w 2006"/>
              <a:gd name="T9" fmla="*/ 0 h 810"/>
              <a:gd name="T10" fmla="*/ 787 w 2006"/>
              <a:gd name="T11" fmla="*/ 138 h 810"/>
              <a:gd name="T12" fmla="*/ 340 w 2006"/>
              <a:gd name="T13" fmla="*/ 566 h 810"/>
              <a:gd name="T14" fmla="*/ 326 w 2006"/>
              <a:gd name="T15" fmla="*/ 565 h 810"/>
              <a:gd name="T16" fmla="*/ 0 w 2006"/>
              <a:gd name="T17" fmla="*/ 810 h 810"/>
              <a:gd name="T18" fmla="*/ 2006 w 2006"/>
              <a:gd name="T19" fmla="*/ 810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6" h="810">
                <a:moveTo>
                  <a:pt x="2006" y="810"/>
                </a:moveTo>
                <a:cubicBezTo>
                  <a:pt x="2006" y="808"/>
                  <a:pt x="2006" y="806"/>
                  <a:pt x="2006" y="804"/>
                </a:cubicBezTo>
                <a:cubicBezTo>
                  <a:pt x="2006" y="556"/>
                  <a:pt x="1805" y="355"/>
                  <a:pt x="1558" y="355"/>
                </a:cubicBezTo>
                <a:cubicBezTo>
                  <a:pt x="1553" y="355"/>
                  <a:pt x="1549" y="356"/>
                  <a:pt x="1545" y="356"/>
                </a:cubicBezTo>
                <a:cubicBezTo>
                  <a:pt x="1504" y="153"/>
                  <a:pt x="1324" y="0"/>
                  <a:pt x="1109" y="0"/>
                </a:cubicBezTo>
                <a:cubicBezTo>
                  <a:pt x="982" y="0"/>
                  <a:pt x="868" y="53"/>
                  <a:pt x="787" y="138"/>
                </a:cubicBezTo>
                <a:cubicBezTo>
                  <a:pt x="565" y="178"/>
                  <a:pt x="389" y="348"/>
                  <a:pt x="340" y="566"/>
                </a:cubicBezTo>
                <a:cubicBezTo>
                  <a:pt x="335" y="566"/>
                  <a:pt x="330" y="565"/>
                  <a:pt x="326" y="565"/>
                </a:cubicBezTo>
                <a:cubicBezTo>
                  <a:pt x="171" y="565"/>
                  <a:pt x="41" y="669"/>
                  <a:pt x="0" y="810"/>
                </a:cubicBezTo>
                <a:lnTo>
                  <a:pt x="2006" y="8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>
            <a:outerShdw blurRad="139700" dist="114300" dir="5220000" sx="97000" sy="97000" algn="tl" rotWithShape="0">
              <a:prstClr val="black">
                <a:alpha val="3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Freeform 31">
            <a:extLst>
              <a:ext uri="{FF2B5EF4-FFF2-40B4-BE49-F238E27FC236}">
                <a16:creationId xmlns:a16="http://schemas.microsoft.com/office/drawing/2014/main" id="{DC54FA13-DAE9-43C3-B4A5-0308FBE91370}"/>
              </a:ext>
            </a:extLst>
          </p:cNvPr>
          <p:cNvSpPr>
            <a:spLocks/>
          </p:cNvSpPr>
          <p:nvPr/>
        </p:nvSpPr>
        <p:spPr bwMode="auto">
          <a:xfrm>
            <a:off x="8622760" y="1605567"/>
            <a:ext cx="1507328" cy="609204"/>
          </a:xfrm>
          <a:custGeom>
            <a:avLst/>
            <a:gdLst>
              <a:gd name="T0" fmla="*/ 4178 w 4178"/>
              <a:gd name="T1" fmla="*/ 1688 h 1688"/>
              <a:gd name="T2" fmla="*/ 4178 w 4178"/>
              <a:gd name="T3" fmla="*/ 1674 h 1688"/>
              <a:gd name="T4" fmla="*/ 3245 w 4178"/>
              <a:gd name="T5" fmla="*/ 741 h 1688"/>
              <a:gd name="T6" fmla="*/ 3218 w 4178"/>
              <a:gd name="T7" fmla="*/ 741 h 1688"/>
              <a:gd name="T8" fmla="*/ 2311 w 4178"/>
              <a:gd name="T9" fmla="*/ 0 h 1688"/>
              <a:gd name="T10" fmla="*/ 1640 w 4178"/>
              <a:gd name="T11" fmla="*/ 288 h 1688"/>
              <a:gd name="T12" fmla="*/ 708 w 4178"/>
              <a:gd name="T13" fmla="*/ 1179 h 1688"/>
              <a:gd name="T14" fmla="*/ 679 w 4178"/>
              <a:gd name="T15" fmla="*/ 1178 h 1688"/>
              <a:gd name="T16" fmla="*/ 0 w 4178"/>
              <a:gd name="T17" fmla="*/ 1688 h 1688"/>
              <a:gd name="T18" fmla="*/ 4178 w 4178"/>
              <a:gd name="T19" fmla="*/ 1688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78" h="1688">
                <a:moveTo>
                  <a:pt x="4178" y="1688"/>
                </a:moveTo>
                <a:cubicBezTo>
                  <a:pt x="4178" y="1683"/>
                  <a:pt x="4178" y="1679"/>
                  <a:pt x="4178" y="1674"/>
                </a:cubicBezTo>
                <a:cubicBezTo>
                  <a:pt x="4178" y="1159"/>
                  <a:pt x="3760" y="741"/>
                  <a:pt x="3245" y="741"/>
                </a:cubicBezTo>
                <a:cubicBezTo>
                  <a:pt x="3236" y="741"/>
                  <a:pt x="3227" y="741"/>
                  <a:pt x="3218" y="741"/>
                </a:cubicBezTo>
                <a:cubicBezTo>
                  <a:pt x="3132" y="318"/>
                  <a:pt x="2759" y="0"/>
                  <a:pt x="2311" y="0"/>
                </a:cubicBezTo>
                <a:cubicBezTo>
                  <a:pt x="2047" y="0"/>
                  <a:pt x="1809" y="111"/>
                  <a:pt x="1640" y="288"/>
                </a:cubicBezTo>
                <a:cubicBezTo>
                  <a:pt x="1178" y="371"/>
                  <a:pt x="811" y="725"/>
                  <a:pt x="708" y="1179"/>
                </a:cubicBezTo>
                <a:cubicBezTo>
                  <a:pt x="698" y="1179"/>
                  <a:pt x="689" y="1178"/>
                  <a:pt x="679" y="1178"/>
                </a:cubicBezTo>
                <a:cubicBezTo>
                  <a:pt x="357" y="1178"/>
                  <a:pt x="86" y="1393"/>
                  <a:pt x="0" y="1688"/>
                </a:cubicBezTo>
                <a:lnTo>
                  <a:pt x="4178" y="16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>
            <a:outerShdw blurRad="139700" dist="114300" dir="5220000" sx="97000" sy="97000" algn="tl" rotWithShape="0">
              <a:prstClr val="black">
                <a:alpha val="3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" name="Freeform 32">
            <a:extLst>
              <a:ext uri="{FF2B5EF4-FFF2-40B4-BE49-F238E27FC236}">
                <a16:creationId xmlns:a16="http://schemas.microsoft.com/office/drawing/2014/main" id="{D19DF2E1-A01D-4260-A41B-314CF0C0CC4E}"/>
              </a:ext>
            </a:extLst>
          </p:cNvPr>
          <p:cNvSpPr>
            <a:spLocks/>
          </p:cNvSpPr>
          <p:nvPr/>
        </p:nvSpPr>
        <p:spPr bwMode="auto">
          <a:xfrm>
            <a:off x="3227081" y="2370495"/>
            <a:ext cx="1893919" cy="764974"/>
          </a:xfrm>
          <a:custGeom>
            <a:avLst/>
            <a:gdLst>
              <a:gd name="T0" fmla="*/ 4178 w 4178"/>
              <a:gd name="T1" fmla="*/ 1687 h 1687"/>
              <a:gd name="T2" fmla="*/ 4178 w 4178"/>
              <a:gd name="T3" fmla="*/ 1674 h 1687"/>
              <a:gd name="T4" fmla="*/ 3244 w 4178"/>
              <a:gd name="T5" fmla="*/ 740 h 1687"/>
              <a:gd name="T6" fmla="*/ 3218 w 4178"/>
              <a:gd name="T7" fmla="*/ 741 h 1687"/>
              <a:gd name="T8" fmla="*/ 2311 w 4178"/>
              <a:gd name="T9" fmla="*/ 0 h 1687"/>
              <a:gd name="T10" fmla="*/ 1640 w 4178"/>
              <a:gd name="T11" fmla="*/ 288 h 1687"/>
              <a:gd name="T12" fmla="*/ 708 w 4178"/>
              <a:gd name="T13" fmla="*/ 1179 h 1687"/>
              <a:gd name="T14" fmla="*/ 679 w 4178"/>
              <a:gd name="T15" fmla="*/ 1177 h 1687"/>
              <a:gd name="T16" fmla="*/ 0 w 4178"/>
              <a:gd name="T17" fmla="*/ 1687 h 1687"/>
              <a:gd name="T18" fmla="*/ 4178 w 4178"/>
              <a:gd name="T19" fmla="*/ 1687 h 1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78" h="1687">
                <a:moveTo>
                  <a:pt x="4178" y="1687"/>
                </a:moveTo>
                <a:cubicBezTo>
                  <a:pt x="4178" y="1683"/>
                  <a:pt x="4178" y="1678"/>
                  <a:pt x="4178" y="1674"/>
                </a:cubicBezTo>
                <a:cubicBezTo>
                  <a:pt x="4178" y="1158"/>
                  <a:pt x="3760" y="740"/>
                  <a:pt x="3244" y="740"/>
                </a:cubicBezTo>
                <a:cubicBezTo>
                  <a:pt x="3235" y="740"/>
                  <a:pt x="3227" y="740"/>
                  <a:pt x="3218" y="741"/>
                </a:cubicBezTo>
                <a:cubicBezTo>
                  <a:pt x="3132" y="318"/>
                  <a:pt x="2759" y="0"/>
                  <a:pt x="2311" y="0"/>
                </a:cubicBezTo>
                <a:cubicBezTo>
                  <a:pt x="2047" y="0"/>
                  <a:pt x="1809" y="110"/>
                  <a:pt x="1640" y="288"/>
                </a:cubicBezTo>
                <a:cubicBezTo>
                  <a:pt x="1178" y="371"/>
                  <a:pt x="811" y="724"/>
                  <a:pt x="708" y="1179"/>
                </a:cubicBezTo>
                <a:cubicBezTo>
                  <a:pt x="698" y="1179"/>
                  <a:pt x="688" y="1177"/>
                  <a:pt x="679" y="1177"/>
                </a:cubicBezTo>
                <a:cubicBezTo>
                  <a:pt x="357" y="1177"/>
                  <a:pt x="86" y="1393"/>
                  <a:pt x="0" y="1687"/>
                </a:cubicBezTo>
                <a:lnTo>
                  <a:pt x="4178" y="168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139700" dist="114300" dir="5220000" sx="97000" sy="97000" algn="tl" rotWithShape="0">
              <a:prstClr val="black">
                <a:alpha val="3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512" name="Group 511">
            <a:extLst>
              <a:ext uri="{FF2B5EF4-FFF2-40B4-BE49-F238E27FC236}">
                <a16:creationId xmlns:a16="http://schemas.microsoft.com/office/drawing/2014/main" id="{D639B931-1DBB-49EE-BB9D-6AA699D7D193}"/>
              </a:ext>
            </a:extLst>
          </p:cNvPr>
          <p:cNvGrpSpPr/>
          <p:nvPr/>
        </p:nvGrpSpPr>
        <p:grpSpPr>
          <a:xfrm>
            <a:off x="1050457" y="661236"/>
            <a:ext cx="2880318" cy="1051817"/>
            <a:chOff x="174235" y="2857715"/>
            <a:chExt cx="2880318" cy="1051817"/>
          </a:xfrm>
        </p:grpSpPr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A79AE766-77D5-4B48-BA40-4706E702CAF6}"/>
                </a:ext>
              </a:extLst>
            </p:cNvPr>
            <p:cNvSpPr txBox="1"/>
            <p:nvPr/>
          </p:nvSpPr>
          <p:spPr>
            <a:xfrm>
              <a:off x="174236" y="3386312"/>
              <a:ext cx="27485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sample text</a:t>
              </a:r>
              <a:r>
                <a:rPr lang="en-US" sz="1400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. Insert </a:t>
              </a:r>
              <a:r>
                <a:rPr lang="en-US" sz="14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</a:t>
              </a:r>
              <a:r>
                <a:rPr lang="en-US" sz="1400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desired text </a:t>
              </a:r>
              <a:r>
                <a:rPr lang="en-US" sz="14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here</a:t>
              </a:r>
              <a:r>
                <a:rPr lang="en-US" sz="1400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. </a:t>
              </a:r>
              <a:endParaRPr lang="en-US" sz="14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4" name="TextBox 513">
              <a:extLst>
                <a:ext uri="{FF2B5EF4-FFF2-40B4-BE49-F238E27FC236}">
                  <a16:creationId xmlns:a16="http://schemas.microsoft.com/office/drawing/2014/main" id="{40F03FCB-9089-4600-A932-640B6549DA2E}"/>
                </a:ext>
              </a:extLst>
            </p:cNvPr>
            <p:cNvSpPr txBox="1"/>
            <p:nvPr/>
          </p:nvSpPr>
          <p:spPr>
            <a:xfrm>
              <a:off x="174235" y="2857715"/>
              <a:ext cx="2880318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2000" b="1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Edit Text Here</a:t>
              </a:r>
              <a:endParaRPr lang="en-US" sz="20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84B1FCB8-4421-4BEB-B0DD-0518F1C5F8D9}"/>
              </a:ext>
            </a:extLst>
          </p:cNvPr>
          <p:cNvGrpSpPr/>
          <p:nvPr/>
        </p:nvGrpSpPr>
        <p:grpSpPr>
          <a:xfrm>
            <a:off x="9507566" y="2871468"/>
            <a:ext cx="2880318" cy="1267261"/>
            <a:chOff x="9507566" y="2871468"/>
            <a:chExt cx="2880318" cy="1267261"/>
          </a:xfrm>
        </p:grpSpPr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C2896606-2AB8-4CF0-B878-7FF22FD62A4A}"/>
                </a:ext>
              </a:extLst>
            </p:cNvPr>
            <p:cNvSpPr txBox="1"/>
            <p:nvPr/>
          </p:nvSpPr>
          <p:spPr>
            <a:xfrm>
              <a:off x="9507567" y="3400065"/>
              <a:ext cx="17673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sample text</a:t>
              </a:r>
              <a:r>
                <a:rPr lang="en-US" sz="1400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. Insert </a:t>
              </a:r>
              <a:r>
                <a:rPr lang="en-US" sz="14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</a:t>
              </a:r>
              <a:r>
                <a:rPr lang="en-US" sz="1400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desired text </a:t>
              </a:r>
              <a:r>
                <a:rPr lang="en-US" sz="14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here</a:t>
              </a:r>
              <a:r>
                <a:rPr lang="en-US" sz="1400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. </a:t>
              </a:r>
              <a:endParaRPr lang="en-US" sz="14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7" name="TextBox 516">
              <a:extLst>
                <a:ext uri="{FF2B5EF4-FFF2-40B4-BE49-F238E27FC236}">
                  <a16:creationId xmlns:a16="http://schemas.microsoft.com/office/drawing/2014/main" id="{CB68794F-C94A-4008-BC65-B7763E266670}"/>
                </a:ext>
              </a:extLst>
            </p:cNvPr>
            <p:cNvSpPr txBox="1"/>
            <p:nvPr/>
          </p:nvSpPr>
          <p:spPr>
            <a:xfrm>
              <a:off x="9507566" y="2871468"/>
              <a:ext cx="2880318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2000" b="1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Edit Text Here</a:t>
              </a:r>
              <a:endParaRPr lang="en-US" sz="20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B5752F3B-E65A-4E5E-B576-74CB1281213A}"/>
              </a:ext>
            </a:extLst>
          </p:cNvPr>
          <p:cNvGrpSpPr/>
          <p:nvPr/>
        </p:nvGrpSpPr>
        <p:grpSpPr>
          <a:xfrm>
            <a:off x="7885605" y="5825560"/>
            <a:ext cx="2880318" cy="836374"/>
            <a:chOff x="9507566" y="2871468"/>
            <a:chExt cx="2880318" cy="836374"/>
          </a:xfrm>
        </p:grpSpPr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166A93FE-350D-4578-BF8B-573E90B27484}"/>
                </a:ext>
              </a:extLst>
            </p:cNvPr>
            <p:cNvSpPr txBox="1"/>
            <p:nvPr/>
          </p:nvSpPr>
          <p:spPr>
            <a:xfrm>
              <a:off x="9507567" y="3400065"/>
              <a:ext cx="25831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sample text</a:t>
              </a:r>
              <a:r>
                <a:rPr lang="en-US" sz="1400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. </a:t>
              </a:r>
              <a:endParaRPr lang="en-US" sz="14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90AE08F9-F87F-44B8-B780-FCBE5262A947}"/>
                </a:ext>
              </a:extLst>
            </p:cNvPr>
            <p:cNvSpPr txBox="1"/>
            <p:nvPr/>
          </p:nvSpPr>
          <p:spPr>
            <a:xfrm>
              <a:off x="9507566" y="2871468"/>
              <a:ext cx="2880318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2000" b="1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Edit Text Here</a:t>
              </a:r>
              <a:endParaRPr lang="en-US" sz="20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3BE50BBC-6510-4BF5-80EF-54C29D467F26}"/>
              </a:ext>
            </a:extLst>
          </p:cNvPr>
          <p:cNvGrpSpPr/>
          <p:nvPr/>
        </p:nvGrpSpPr>
        <p:grpSpPr>
          <a:xfrm>
            <a:off x="2509110" y="5825560"/>
            <a:ext cx="2880318" cy="836374"/>
            <a:chOff x="9507566" y="2871468"/>
            <a:chExt cx="2880318" cy="836374"/>
          </a:xfrm>
        </p:grpSpPr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D69D9DAC-1609-49EF-98F5-EE846444B32F}"/>
                </a:ext>
              </a:extLst>
            </p:cNvPr>
            <p:cNvSpPr txBox="1"/>
            <p:nvPr/>
          </p:nvSpPr>
          <p:spPr>
            <a:xfrm>
              <a:off x="9507567" y="3400065"/>
              <a:ext cx="25831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sample text</a:t>
              </a:r>
              <a:r>
                <a:rPr lang="en-US" sz="1400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. </a:t>
              </a:r>
              <a:endParaRPr lang="en-US" sz="14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C4AE9743-1D03-48C9-A240-CCAB1C7360E5}"/>
                </a:ext>
              </a:extLst>
            </p:cNvPr>
            <p:cNvSpPr txBox="1"/>
            <p:nvPr/>
          </p:nvSpPr>
          <p:spPr>
            <a:xfrm>
              <a:off x="9507566" y="2871468"/>
              <a:ext cx="2880318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2000" b="1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Edit Text Here</a:t>
              </a:r>
              <a:endParaRPr lang="en-US" sz="20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24" name="TextBox 523">
            <a:extLst>
              <a:ext uri="{FF2B5EF4-FFF2-40B4-BE49-F238E27FC236}">
                <a16:creationId xmlns:a16="http://schemas.microsoft.com/office/drawing/2014/main" id="{FCE28E0B-BCA6-4D55-BB71-DEEC5A55B385}"/>
              </a:ext>
            </a:extLst>
          </p:cNvPr>
          <p:cNvSpPr txBox="1"/>
          <p:nvPr/>
        </p:nvSpPr>
        <p:spPr>
          <a:xfrm>
            <a:off x="9239114" y="437039"/>
            <a:ext cx="2583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</a:t>
            </a:r>
            <a:r>
              <a:rPr lang="en-US" sz="1400" ker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sz="14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8357FD86-5BE8-463F-9EF7-087A626A01AD}"/>
              </a:ext>
            </a:extLst>
          </p:cNvPr>
          <p:cNvGrpSpPr/>
          <p:nvPr/>
        </p:nvGrpSpPr>
        <p:grpSpPr>
          <a:xfrm>
            <a:off x="189756" y="3010115"/>
            <a:ext cx="2880318" cy="1267261"/>
            <a:chOff x="174235" y="2857715"/>
            <a:chExt cx="2880318" cy="1267261"/>
          </a:xfrm>
        </p:grpSpPr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418E706F-A5B8-4170-A9E9-C523984B6B13}"/>
                </a:ext>
              </a:extLst>
            </p:cNvPr>
            <p:cNvSpPr txBox="1"/>
            <p:nvPr/>
          </p:nvSpPr>
          <p:spPr>
            <a:xfrm>
              <a:off x="174236" y="3386312"/>
              <a:ext cx="17673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sample text</a:t>
              </a:r>
              <a:r>
                <a:rPr lang="en-US" sz="1400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. Insert </a:t>
              </a:r>
              <a:r>
                <a:rPr lang="en-US" sz="14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</a:t>
              </a:r>
              <a:r>
                <a:rPr lang="en-US" sz="1400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desired text </a:t>
              </a:r>
              <a:r>
                <a:rPr lang="en-US" sz="14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here</a:t>
              </a:r>
              <a:r>
                <a:rPr lang="en-US" sz="1400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. </a:t>
              </a:r>
              <a:endParaRPr lang="en-US" sz="14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03EE629A-AA09-43D0-8C63-61CF113A5292}"/>
                </a:ext>
              </a:extLst>
            </p:cNvPr>
            <p:cNvSpPr txBox="1"/>
            <p:nvPr/>
          </p:nvSpPr>
          <p:spPr>
            <a:xfrm>
              <a:off x="174235" y="2857715"/>
              <a:ext cx="2880318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2000" b="1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Edit Text Here</a:t>
              </a:r>
              <a:endParaRPr lang="en-US" sz="20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2">
            <a:extLst>
              <a:ext uri="{FF2B5EF4-FFF2-40B4-BE49-F238E27FC236}">
                <a16:creationId xmlns:a16="http://schemas.microsoft.com/office/drawing/2014/main" id="{60C1449A-5CF4-4177-AC58-A8736E405BA1}"/>
              </a:ext>
            </a:extLst>
          </p:cNvPr>
          <p:cNvGrpSpPr/>
          <p:nvPr/>
        </p:nvGrpSpPr>
        <p:grpSpPr>
          <a:xfrm>
            <a:off x="3466855" y="1089475"/>
            <a:ext cx="5255114" cy="5255114"/>
            <a:chOff x="3466855" y="1089475"/>
            <a:chExt cx="5255114" cy="5255114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4D048AF-A75D-41F1-93BC-5C98DCC6AF24}"/>
                </a:ext>
              </a:extLst>
            </p:cNvPr>
            <p:cNvSpPr/>
            <p:nvPr/>
          </p:nvSpPr>
          <p:spPr>
            <a:xfrm>
              <a:off x="3466855" y="1089475"/>
              <a:ext cx="5255114" cy="5255114"/>
            </a:xfrm>
            <a:prstGeom prst="ellipse">
              <a:avLst/>
            </a:prstGeom>
            <a:solidFill>
              <a:srgbClr val="97D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F303CB86-7A23-4D91-A9FE-5F71424B31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46753" y="2564904"/>
              <a:ext cx="4934270" cy="1570014"/>
            </a:xfrm>
            <a:custGeom>
              <a:avLst/>
              <a:gdLst>
                <a:gd name="T0" fmla="*/ 26952 w 31780"/>
                <a:gd name="T1" fmla="*/ 3381 h 10108"/>
                <a:gd name="T2" fmla="*/ 25516 w 31780"/>
                <a:gd name="T3" fmla="*/ 3992 h 10108"/>
                <a:gd name="T4" fmla="*/ 22619 w 31780"/>
                <a:gd name="T5" fmla="*/ 3109 h 10108"/>
                <a:gd name="T6" fmla="*/ 20798 w 31780"/>
                <a:gd name="T7" fmla="*/ 4833 h 10108"/>
                <a:gd name="T8" fmla="*/ 19541 w 31780"/>
                <a:gd name="T9" fmla="*/ 4592 h 10108"/>
                <a:gd name="T10" fmla="*/ 16139 w 31780"/>
                <a:gd name="T11" fmla="*/ 6334 h 10108"/>
                <a:gd name="T12" fmla="*/ 13011 w 31780"/>
                <a:gd name="T13" fmla="*/ 1049 h 10108"/>
                <a:gd name="T14" fmla="*/ 8894 w 31780"/>
                <a:gd name="T15" fmla="*/ 4475 h 10108"/>
                <a:gd name="T16" fmla="*/ 7226 w 31780"/>
                <a:gd name="T17" fmla="*/ 8025 h 10108"/>
                <a:gd name="T18" fmla="*/ 5252 w 31780"/>
                <a:gd name="T19" fmla="*/ 5426 h 10108"/>
                <a:gd name="T20" fmla="*/ 1762 w 31780"/>
                <a:gd name="T21" fmla="*/ 7507 h 10108"/>
                <a:gd name="T22" fmla="*/ 0 w 31780"/>
                <a:gd name="T23" fmla="*/ 6177 h 10108"/>
                <a:gd name="T24" fmla="*/ 51 w 31780"/>
                <a:gd name="T25" fmla="*/ 8331 h 10108"/>
                <a:gd name="T26" fmla="*/ 31780 w 31780"/>
                <a:gd name="T27" fmla="*/ 7757 h 10108"/>
                <a:gd name="T28" fmla="*/ 834 w 31780"/>
                <a:gd name="T29" fmla="*/ 8960 h 10108"/>
                <a:gd name="T30" fmla="*/ 1323 w 31780"/>
                <a:gd name="T31" fmla="*/ 7624 h 10108"/>
                <a:gd name="T32" fmla="*/ 2047 w 31780"/>
                <a:gd name="T33" fmla="*/ 6774 h 10108"/>
                <a:gd name="T34" fmla="*/ 2250 w 31780"/>
                <a:gd name="T35" fmla="*/ 5638 h 10108"/>
                <a:gd name="T36" fmla="*/ 2623 w 31780"/>
                <a:gd name="T37" fmla="*/ 7237 h 10108"/>
                <a:gd name="T38" fmla="*/ 2421 w 31780"/>
                <a:gd name="T39" fmla="*/ 6100 h 10108"/>
                <a:gd name="T40" fmla="*/ 2866 w 31780"/>
                <a:gd name="T41" fmla="*/ 7818 h 10108"/>
                <a:gd name="T42" fmla="*/ 2987 w 31780"/>
                <a:gd name="T43" fmla="*/ 5176 h 10108"/>
                <a:gd name="T44" fmla="*/ 3445 w 31780"/>
                <a:gd name="T45" fmla="*/ 6635 h 10108"/>
                <a:gd name="T46" fmla="*/ 3445 w 31780"/>
                <a:gd name="T47" fmla="*/ 4674 h 10108"/>
                <a:gd name="T48" fmla="*/ 3619 w 31780"/>
                <a:gd name="T49" fmla="*/ 6133 h 10108"/>
                <a:gd name="T50" fmla="*/ 4076 w 31780"/>
                <a:gd name="T51" fmla="*/ 7416 h 10108"/>
                <a:gd name="T52" fmla="*/ 4688 w 31780"/>
                <a:gd name="T53" fmla="*/ 7648 h 10108"/>
                <a:gd name="T54" fmla="*/ 5139 w 31780"/>
                <a:gd name="T55" fmla="*/ 6952 h 10108"/>
                <a:gd name="T56" fmla="*/ 5139 w 31780"/>
                <a:gd name="T57" fmla="*/ 6281 h 10108"/>
                <a:gd name="T58" fmla="*/ 6131 w 31780"/>
                <a:gd name="T59" fmla="*/ 5790 h 10108"/>
                <a:gd name="T60" fmla="*/ 6727 w 31780"/>
                <a:gd name="T61" fmla="*/ 6483 h 10108"/>
                <a:gd name="T62" fmla="*/ 12751 w 31780"/>
                <a:gd name="T63" fmla="*/ 1466 h 10108"/>
                <a:gd name="T64" fmla="*/ 11100 w 31780"/>
                <a:gd name="T65" fmla="*/ 2061 h 10108"/>
                <a:gd name="T66" fmla="*/ 12751 w 31780"/>
                <a:gd name="T67" fmla="*/ 3204 h 10108"/>
                <a:gd name="T68" fmla="*/ 11100 w 31780"/>
                <a:gd name="T69" fmla="*/ 3989 h 10108"/>
                <a:gd name="T70" fmla="*/ 11504 w 31780"/>
                <a:gd name="T71" fmla="*/ 5559 h 10108"/>
                <a:gd name="T72" fmla="*/ 12083 w 31780"/>
                <a:gd name="T73" fmla="*/ 4953 h 10108"/>
                <a:gd name="T74" fmla="*/ 11100 w 31780"/>
                <a:gd name="T75" fmla="*/ 4632 h 10108"/>
                <a:gd name="T76" fmla="*/ 9792 w 31780"/>
                <a:gd name="T77" fmla="*/ 3359 h 10108"/>
                <a:gd name="T78" fmla="*/ 10111 w 31780"/>
                <a:gd name="T79" fmla="*/ 5790 h 10108"/>
                <a:gd name="T80" fmla="*/ 10626 w 31780"/>
                <a:gd name="T81" fmla="*/ 3223 h 10108"/>
                <a:gd name="T82" fmla="*/ 12703 w 31780"/>
                <a:gd name="T83" fmla="*/ 7519 h 10108"/>
                <a:gd name="T84" fmla="*/ 14079 w 31780"/>
                <a:gd name="T85" fmla="*/ 7709 h 10108"/>
                <a:gd name="T86" fmla="*/ 14973 w 31780"/>
                <a:gd name="T87" fmla="*/ 1908 h 10108"/>
                <a:gd name="T88" fmla="*/ 15148 w 31780"/>
                <a:gd name="T89" fmla="*/ 6647 h 10108"/>
                <a:gd name="T90" fmla="*/ 16837 w 31780"/>
                <a:gd name="T91" fmla="*/ 5519 h 10108"/>
                <a:gd name="T92" fmla="*/ 17583 w 31780"/>
                <a:gd name="T93" fmla="*/ 3359 h 10108"/>
                <a:gd name="T94" fmla="*/ 19488 w 31780"/>
                <a:gd name="T95" fmla="*/ 7838 h 10108"/>
                <a:gd name="T96" fmla="*/ 25516 w 31780"/>
                <a:gd name="T97" fmla="*/ 7238 h 10108"/>
                <a:gd name="T98" fmla="*/ 24282 w 31780"/>
                <a:gd name="T99" fmla="*/ 4492 h 10108"/>
                <a:gd name="T100" fmla="*/ 22877 w 31780"/>
                <a:gd name="T101" fmla="*/ 3954 h 10108"/>
                <a:gd name="T102" fmla="*/ 21221 w 31780"/>
                <a:gd name="T103" fmla="*/ 1308 h 10108"/>
                <a:gd name="T104" fmla="*/ 20636 w 31780"/>
                <a:gd name="T105" fmla="*/ 5577 h 10108"/>
                <a:gd name="T106" fmla="*/ 29450 w 31780"/>
                <a:gd name="T107" fmla="*/ 5054 h 10108"/>
                <a:gd name="T108" fmla="*/ 28749 w 31780"/>
                <a:gd name="T109" fmla="*/ 662 h 10108"/>
                <a:gd name="T110" fmla="*/ 30580 w 31780"/>
                <a:gd name="T111" fmla="*/ 1532 h 10108"/>
                <a:gd name="T112" fmla="*/ 28749 w 31780"/>
                <a:gd name="T113" fmla="*/ 2245 h 10108"/>
                <a:gd name="T114" fmla="*/ 30580 w 31780"/>
                <a:gd name="T115" fmla="*/ 3513 h 10108"/>
                <a:gd name="T116" fmla="*/ 28749 w 31780"/>
                <a:gd name="T117" fmla="*/ 4225 h 10108"/>
                <a:gd name="T118" fmla="*/ 28794 w 31780"/>
                <a:gd name="T119" fmla="*/ 4938 h 10108"/>
                <a:gd name="T120" fmla="*/ 28539 w 31780"/>
                <a:gd name="T121" fmla="*/ 5846 h 10108"/>
                <a:gd name="T122" fmla="*/ 29589 w 31780"/>
                <a:gd name="T123" fmla="*/ 7559 h 10108"/>
                <a:gd name="T124" fmla="*/ 30497 w 31780"/>
                <a:gd name="T125" fmla="*/ 6937 h 10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780" h="10108">
                  <a:moveTo>
                    <a:pt x="31657" y="7757"/>
                  </a:moveTo>
                  <a:cubicBezTo>
                    <a:pt x="31657" y="7131"/>
                    <a:pt x="31657" y="7131"/>
                    <a:pt x="31657" y="7131"/>
                  </a:cubicBezTo>
                  <a:cubicBezTo>
                    <a:pt x="31001" y="7131"/>
                    <a:pt x="31001" y="7131"/>
                    <a:pt x="31001" y="7131"/>
                  </a:cubicBezTo>
                  <a:cubicBezTo>
                    <a:pt x="31001" y="3718"/>
                    <a:pt x="31001" y="3718"/>
                    <a:pt x="31001" y="3718"/>
                  </a:cubicBezTo>
                  <a:cubicBezTo>
                    <a:pt x="30742" y="3718"/>
                    <a:pt x="30742" y="3718"/>
                    <a:pt x="30742" y="3718"/>
                  </a:cubicBezTo>
                  <a:cubicBezTo>
                    <a:pt x="30742" y="0"/>
                    <a:pt x="30742" y="0"/>
                    <a:pt x="30742" y="0"/>
                  </a:cubicBezTo>
                  <a:cubicBezTo>
                    <a:pt x="28587" y="331"/>
                    <a:pt x="28587" y="331"/>
                    <a:pt x="28587" y="331"/>
                  </a:cubicBezTo>
                  <a:cubicBezTo>
                    <a:pt x="28587" y="5323"/>
                    <a:pt x="28587" y="5323"/>
                    <a:pt x="28587" y="5323"/>
                  </a:cubicBezTo>
                  <a:cubicBezTo>
                    <a:pt x="28539" y="5323"/>
                    <a:pt x="28539" y="5323"/>
                    <a:pt x="28539" y="5323"/>
                  </a:cubicBezTo>
                  <a:cubicBezTo>
                    <a:pt x="28539" y="2127"/>
                    <a:pt x="28539" y="2127"/>
                    <a:pt x="28539" y="2127"/>
                  </a:cubicBezTo>
                  <a:cubicBezTo>
                    <a:pt x="27959" y="2127"/>
                    <a:pt x="27959" y="2127"/>
                    <a:pt x="27959" y="2127"/>
                  </a:cubicBezTo>
                  <a:cubicBezTo>
                    <a:pt x="27959" y="3381"/>
                    <a:pt x="27959" y="3381"/>
                    <a:pt x="27959" y="3381"/>
                  </a:cubicBezTo>
                  <a:cubicBezTo>
                    <a:pt x="26952" y="3381"/>
                    <a:pt x="26952" y="3381"/>
                    <a:pt x="26952" y="3381"/>
                  </a:cubicBezTo>
                  <a:cubicBezTo>
                    <a:pt x="26952" y="4233"/>
                    <a:pt x="26952" y="4233"/>
                    <a:pt x="26952" y="4233"/>
                  </a:cubicBezTo>
                  <a:cubicBezTo>
                    <a:pt x="26602" y="4233"/>
                    <a:pt x="26602" y="4233"/>
                    <a:pt x="26602" y="4233"/>
                  </a:cubicBezTo>
                  <a:cubicBezTo>
                    <a:pt x="26602" y="2147"/>
                    <a:pt x="26602" y="2147"/>
                    <a:pt x="26602" y="2147"/>
                  </a:cubicBezTo>
                  <a:cubicBezTo>
                    <a:pt x="26267" y="2147"/>
                    <a:pt x="26267" y="2147"/>
                    <a:pt x="26267" y="2147"/>
                  </a:cubicBezTo>
                  <a:cubicBezTo>
                    <a:pt x="26267" y="3586"/>
                    <a:pt x="26267" y="3586"/>
                    <a:pt x="26267" y="3586"/>
                  </a:cubicBezTo>
                  <a:cubicBezTo>
                    <a:pt x="25996" y="3586"/>
                    <a:pt x="25996" y="3586"/>
                    <a:pt x="25996" y="3586"/>
                  </a:cubicBezTo>
                  <a:cubicBezTo>
                    <a:pt x="25996" y="2785"/>
                    <a:pt x="25996" y="2785"/>
                    <a:pt x="25996" y="2785"/>
                  </a:cubicBezTo>
                  <a:cubicBezTo>
                    <a:pt x="25516" y="2785"/>
                    <a:pt x="25516" y="2785"/>
                    <a:pt x="25516" y="2785"/>
                  </a:cubicBezTo>
                  <a:cubicBezTo>
                    <a:pt x="25516" y="3093"/>
                    <a:pt x="25516" y="3093"/>
                    <a:pt x="25516" y="3093"/>
                  </a:cubicBezTo>
                  <a:cubicBezTo>
                    <a:pt x="25564" y="3093"/>
                    <a:pt x="25564" y="3093"/>
                    <a:pt x="25564" y="3093"/>
                  </a:cubicBezTo>
                  <a:cubicBezTo>
                    <a:pt x="25564" y="3300"/>
                    <a:pt x="25564" y="3300"/>
                    <a:pt x="25564" y="3300"/>
                  </a:cubicBezTo>
                  <a:cubicBezTo>
                    <a:pt x="25516" y="3300"/>
                    <a:pt x="25516" y="3300"/>
                    <a:pt x="25516" y="3300"/>
                  </a:cubicBezTo>
                  <a:cubicBezTo>
                    <a:pt x="25516" y="3992"/>
                    <a:pt x="25516" y="3992"/>
                    <a:pt x="25516" y="3992"/>
                  </a:cubicBezTo>
                  <a:cubicBezTo>
                    <a:pt x="25569" y="3992"/>
                    <a:pt x="25569" y="3992"/>
                    <a:pt x="25569" y="3992"/>
                  </a:cubicBezTo>
                  <a:cubicBezTo>
                    <a:pt x="25569" y="4199"/>
                    <a:pt x="25569" y="4199"/>
                    <a:pt x="25569" y="4199"/>
                  </a:cubicBezTo>
                  <a:cubicBezTo>
                    <a:pt x="25516" y="4199"/>
                    <a:pt x="25516" y="4199"/>
                    <a:pt x="25516" y="4199"/>
                  </a:cubicBezTo>
                  <a:cubicBezTo>
                    <a:pt x="25516" y="4233"/>
                    <a:pt x="25516" y="4233"/>
                    <a:pt x="25516" y="4233"/>
                  </a:cubicBezTo>
                  <a:cubicBezTo>
                    <a:pt x="25136" y="4233"/>
                    <a:pt x="25136" y="4233"/>
                    <a:pt x="25136" y="4233"/>
                  </a:cubicBezTo>
                  <a:cubicBezTo>
                    <a:pt x="25136" y="5734"/>
                    <a:pt x="25136" y="5734"/>
                    <a:pt x="25136" y="5734"/>
                  </a:cubicBezTo>
                  <a:cubicBezTo>
                    <a:pt x="24973" y="5734"/>
                    <a:pt x="24973" y="5734"/>
                    <a:pt x="24973" y="5734"/>
                  </a:cubicBezTo>
                  <a:cubicBezTo>
                    <a:pt x="24973" y="4318"/>
                    <a:pt x="24973" y="4318"/>
                    <a:pt x="24973" y="4318"/>
                  </a:cubicBezTo>
                  <a:cubicBezTo>
                    <a:pt x="24617" y="4318"/>
                    <a:pt x="24617" y="4318"/>
                    <a:pt x="24617" y="4318"/>
                  </a:cubicBezTo>
                  <a:cubicBezTo>
                    <a:pt x="24617" y="1686"/>
                    <a:pt x="24617" y="1686"/>
                    <a:pt x="24617" y="1686"/>
                  </a:cubicBezTo>
                  <a:cubicBezTo>
                    <a:pt x="23089" y="1686"/>
                    <a:pt x="23089" y="1686"/>
                    <a:pt x="23089" y="1686"/>
                  </a:cubicBezTo>
                  <a:cubicBezTo>
                    <a:pt x="23089" y="3109"/>
                    <a:pt x="23089" y="3109"/>
                    <a:pt x="23089" y="3109"/>
                  </a:cubicBezTo>
                  <a:cubicBezTo>
                    <a:pt x="22619" y="3109"/>
                    <a:pt x="22619" y="3109"/>
                    <a:pt x="22619" y="3109"/>
                  </a:cubicBezTo>
                  <a:cubicBezTo>
                    <a:pt x="22619" y="67"/>
                    <a:pt x="22619" y="67"/>
                    <a:pt x="22619" y="67"/>
                  </a:cubicBezTo>
                  <a:cubicBezTo>
                    <a:pt x="22167" y="67"/>
                    <a:pt x="22167" y="67"/>
                    <a:pt x="22167" y="67"/>
                  </a:cubicBezTo>
                  <a:cubicBezTo>
                    <a:pt x="22167" y="2727"/>
                    <a:pt x="22167" y="2727"/>
                    <a:pt x="22167" y="2727"/>
                  </a:cubicBezTo>
                  <a:cubicBezTo>
                    <a:pt x="21931" y="2727"/>
                    <a:pt x="21931" y="2727"/>
                    <a:pt x="21931" y="2727"/>
                  </a:cubicBezTo>
                  <a:cubicBezTo>
                    <a:pt x="21931" y="3981"/>
                    <a:pt x="21931" y="3981"/>
                    <a:pt x="21931" y="3981"/>
                  </a:cubicBezTo>
                  <a:cubicBezTo>
                    <a:pt x="21802" y="3981"/>
                    <a:pt x="21802" y="3981"/>
                    <a:pt x="21802" y="3981"/>
                  </a:cubicBezTo>
                  <a:cubicBezTo>
                    <a:pt x="21802" y="904"/>
                    <a:pt x="21802" y="904"/>
                    <a:pt x="21802" y="904"/>
                  </a:cubicBezTo>
                  <a:cubicBezTo>
                    <a:pt x="20798" y="904"/>
                    <a:pt x="20798" y="904"/>
                    <a:pt x="20798" y="904"/>
                  </a:cubicBezTo>
                  <a:cubicBezTo>
                    <a:pt x="20798" y="2458"/>
                    <a:pt x="20798" y="2458"/>
                    <a:pt x="20798" y="2458"/>
                  </a:cubicBezTo>
                  <a:cubicBezTo>
                    <a:pt x="20706" y="2458"/>
                    <a:pt x="20706" y="2458"/>
                    <a:pt x="20706" y="2458"/>
                  </a:cubicBezTo>
                  <a:cubicBezTo>
                    <a:pt x="20706" y="2760"/>
                    <a:pt x="20706" y="2760"/>
                    <a:pt x="20706" y="2760"/>
                  </a:cubicBezTo>
                  <a:cubicBezTo>
                    <a:pt x="20798" y="2760"/>
                    <a:pt x="20798" y="2760"/>
                    <a:pt x="20798" y="2760"/>
                  </a:cubicBezTo>
                  <a:cubicBezTo>
                    <a:pt x="20798" y="4833"/>
                    <a:pt x="20798" y="4833"/>
                    <a:pt x="20798" y="4833"/>
                  </a:cubicBezTo>
                  <a:cubicBezTo>
                    <a:pt x="20574" y="4833"/>
                    <a:pt x="20574" y="4833"/>
                    <a:pt x="20574" y="4833"/>
                  </a:cubicBezTo>
                  <a:cubicBezTo>
                    <a:pt x="20574" y="2747"/>
                    <a:pt x="20574" y="2747"/>
                    <a:pt x="20574" y="2747"/>
                  </a:cubicBezTo>
                  <a:cubicBezTo>
                    <a:pt x="20238" y="2747"/>
                    <a:pt x="20238" y="2747"/>
                    <a:pt x="20238" y="2747"/>
                  </a:cubicBezTo>
                  <a:cubicBezTo>
                    <a:pt x="20238" y="4186"/>
                    <a:pt x="20238" y="4186"/>
                    <a:pt x="20238" y="4186"/>
                  </a:cubicBezTo>
                  <a:cubicBezTo>
                    <a:pt x="19967" y="4186"/>
                    <a:pt x="19967" y="4186"/>
                    <a:pt x="19967" y="4186"/>
                  </a:cubicBezTo>
                  <a:cubicBezTo>
                    <a:pt x="19967" y="3385"/>
                    <a:pt x="19967" y="3385"/>
                    <a:pt x="19967" y="3385"/>
                  </a:cubicBezTo>
                  <a:cubicBezTo>
                    <a:pt x="19488" y="3385"/>
                    <a:pt x="19488" y="3385"/>
                    <a:pt x="19488" y="3385"/>
                  </a:cubicBezTo>
                  <a:cubicBezTo>
                    <a:pt x="19488" y="3693"/>
                    <a:pt x="19488" y="3693"/>
                    <a:pt x="19488" y="3693"/>
                  </a:cubicBezTo>
                  <a:cubicBezTo>
                    <a:pt x="19535" y="3693"/>
                    <a:pt x="19535" y="3693"/>
                    <a:pt x="19535" y="3693"/>
                  </a:cubicBezTo>
                  <a:cubicBezTo>
                    <a:pt x="19535" y="3900"/>
                    <a:pt x="19535" y="3900"/>
                    <a:pt x="19535" y="3900"/>
                  </a:cubicBezTo>
                  <a:cubicBezTo>
                    <a:pt x="19488" y="3900"/>
                    <a:pt x="19488" y="3900"/>
                    <a:pt x="19488" y="3900"/>
                  </a:cubicBezTo>
                  <a:cubicBezTo>
                    <a:pt x="19488" y="4592"/>
                    <a:pt x="19488" y="4592"/>
                    <a:pt x="19488" y="4592"/>
                  </a:cubicBezTo>
                  <a:cubicBezTo>
                    <a:pt x="19541" y="4592"/>
                    <a:pt x="19541" y="4592"/>
                    <a:pt x="19541" y="4592"/>
                  </a:cubicBezTo>
                  <a:cubicBezTo>
                    <a:pt x="19541" y="4799"/>
                    <a:pt x="19541" y="4799"/>
                    <a:pt x="19541" y="4799"/>
                  </a:cubicBezTo>
                  <a:cubicBezTo>
                    <a:pt x="19488" y="4799"/>
                    <a:pt x="19488" y="4799"/>
                    <a:pt x="19488" y="4799"/>
                  </a:cubicBezTo>
                  <a:cubicBezTo>
                    <a:pt x="19488" y="4833"/>
                    <a:pt x="19488" y="4833"/>
                    <a:pt x="19488" y="4833"/>
                  </a:cubicBezTo>
                  <a:cubicBezTo>
                    <a:pt x="19107" y="4833"/>
                    <a:pt x="19107" y="4833"/>
                    <a:pt x="19107" y="4833"/>
                  </a:cubicBezTo>
                  <a:cubicBezTo>
                    <a:pt x="19107" y="6334"/>
                    <a:pt x="19107" y="6334"/>
                    <a:pt x="19107" y="6334"/>
                  </a:cubicBezTo>
                  <a:cubicBezTo>
                    <a:pt x="18589" y="6334"/>
                    <a:pt x="18589" y="6334"/>
                    <a:pt x="18589" y="6334"/>
                  </a:cubicBezTo>
                  <a:cubicBezTo>
                    <a:pt x="18589" y="2286"/>
                    <a:pt x="18589" y="2286"/>
                    <a:pt x="18589" y="2286"/>
                  </a:cubicBezTo>
                  <a:cubicBezTo>
                    <a:pt x="17061" y="2286"/>
                    <a:pt x="17061" y="2286"/>
                    <a:pt x="17061" y="2286"/>
                  </a:cubicBezTo>
                  <a:cubicBezTo>
                    <a:pt x="17061" y="3710"/>
                    <a:pt x="17061" y="3710"/>
                    <a:pt x="17061" y="3710"/>
                  </a:cubicBezTo>
                  <a:cubicBezTo>
                    <a:pt x="16590" y="3710"/>
                    <a:pt x="16590" y="3710"/>
                    <a:pt x="16590" y="3710"/>
                  </a:cubicBezTo>
                  <a:cubicBezTo>
                    <a:pt x="16590" y="667"/>
                    <a:pt x="16590" y="667"/>
                    <a:pt x="16590" y="667"/>
                  </a:cubicBezTo>
                  <a:cubicBezTo>
                    <a:pt x="16139" y="667"/>
                    <a:pt x="16139" y="667"/>
                    <a:pt x="16139" y="667"/>
                  </a:cubicBezTo>
                  <a:cubicBezTo>
                    <a:pt x="16139" y="6334"/>
                    <a:pt x="16139" y="6334"/>
                    <a:pt x="16139" y="6334"/>
                  </a:cubicBezTo>
                  <a:cubicBezTo>
                    <a:pt x="15774" y="6334"/>
                    <a:pt x="15774" y="6334"/>
                    <a:pt x="15774" y="6334"/>
                  </a:cubicBezTo>
                  <a:cubicBezTo>
                    <a:pt x="15774" y="1504"/>
                    <a:pt x="15774" y="1504"/>
                    <a:pt x="15774" y="1504"/>
                  </a:cubicBezTo>
                  <a:cubicBezTo>
                    <a:pt x="14769" y="1504"/>
                    <a:pt x="14769" y="1504"/>
                    <a:pt x="14769" y="1504"/>
                  </a:cubicBezTo>
                  <a:cubicBezTo>
                    <a:pt x="14769" y="3058"/>
                    <a:pt x="14769" y="3058"/>
                    <a:pt x="14769" y="3058"/>
                  </a:cubicBezTo>
                  <a:cubicBezTo>
                    <a:pt x="13649" y="3058"/>
                    <a:pt x="13649" y="3058"/>
                    <a:pt x="13649" y="3058"/>
                  </a:cubicBezTo>
                  <a:cubicBezTo>
                    <a:pt x="13649" y="1599"/>
                    <a:pt x="13649" y="1599"/>
                    <a:pt x="13649" y="1599"/>
                  </a:cubicBezTo>
                  <a:cubicBezTo>
                    <a:pt x="13732" y="1599"/>
                    <a:pt x="13732" y="1599"/>
                    <a:pt x="13732" y="1599"/>
                  </a:cubicBezTo>
                  <a:cubicBezTo>
                    <a:pt x="13825" y="1599"/>
                    <a:pt x="13900" y="1507"/>
                    <a:pt x="13900" y="1392"/>
                  </a:cubicBezTo>
                  <a:cubicBezTo>
                    <a:pt x="13900" y="1257"/>
                    <a:pt x="13900" y="1257"/>
                    <a:pt x="13900" y="1257"/>
                  </a:cubicBezTo>
                  <a:cubicBezTo>
                    <a:pt x="13900" y="1142"/>
                    <a:pt x="13825" y="1049"/>
                    <a:pt x="13732" y="1049"/>
                  </a:cubicBezTo>
                  <a:cubicBezTo>
                    <a:pt x="13629" y="1049"/>
                    <a:pt x="13629" y="1049"/>
                    <a:pt x="13629" y="1049"/>
                  </a:cubicBezTo>
                  <a:cubicBezTo>
                    <a:pt x="13629" y="838"/>
                    <a:pt x="13491" y="667"/>
                    <a:pt x="13320" y="667"/>
                  </a:cubicBezTo>
                  <a:cubicBezTo>
                    <a:pt x="13149" y="667"/>
                    <a:pt x="13011" y="838"/>
                    <a:pt x="13011" y="1049"/>
                  </a:cubicBezTo>
                  <a:cubicBezTo>
                    <a:pt x="12908" y="1049"/>
                    <a:pt x="12908" y="1049"/>
                    <a:pt x="12908" y="1049"/>
                  </a:cubicBezTo>
                  <a:cubicBezTo>
                    <a:pt x="12904" y="1049"/>
                    <a:pt x="12901" y="1050"/>
                    <a:pt x="12897" y="1050"/>
                  </a:cubicBezTo>
                  <a:cubicBezTo>
                    <a:pt x="12897" y="1000"/>
                    <a:pt x="12897" y="1000"/>
                    <a:pt x="12897" y="1000"/>
                  </a:cubicBezTo>
                  <a:cubicBezTo>
                    <a:pt x="10954" y="1298"/>
                    <a:pt x="10954" y="1298"/>
                    <a:pt x="10954" y="1298"/>
                  </a:cubicBezTo>
                  <a:cubicBezTo>
                    <a:pt x="10954" y="2477"/>
                    <a:pt x="10954" y="2477"/>
                    <a:pt x="10954" y="2477"/>
                  </a:cubicBezTo>
                  <a:cubicBezTo>
                    <a:pt x="9336" y="2477"/>
                    <a:pt x="9336" y="2477"/>
                    <a:pt x="9336" y="2477"/>
                  </a:cubicBezTo>
                  <a:cubicBezTo>
                    <a:pt x="9336" y="6808"/>
                    <a:pt x="9336" y="6808"/>
                    <a:pt x="9336" y="6808"/>
                  </a:cubicBezTo>
                  <a:cubicBezTo>
                    <a:pt x="9069" y="6808"/>
                    <a:pt x="9069" y="6808"/>
                    <a:pt x="9069" y="6808"/>
                  </a:cubicBezTo>
                  <a:cubicBezTo>
                    <a:pt x="9069" y="8025"/>
                    <a:pt x="9069" y="8025"/>
                    <a:pt x="9069" y="8025"/>
                  </a:cubicBezTo>
                  <a:cubicBezTo>
                    <a:pt x="8685" y="8025"/>
                    <a:pt x="8685" y="8025"/>
                    <a:pt x="8685" y="8025"/>
                  </a:cubicBezTo>
                  <a:cubicBezTo>
                    <a:pt x="8685" y="4833"/>
                    <a:pt x="8685" y="4833"/>
                    <a:pt x="8685" y="4833"/>
                  </a:cubicBezTo>
                  <a:cubicBezTo>
                    <a:pt x="8894" y="4833"/>
                    <a:pt x="8894" y="4833"/>
                    <a:pt x="8894" y="4833"/>
                  </a:cubicBezTo>
                  <a:cubicBezTo>
                    <a:pt x="8894" y="4475"/>
                    <a:pt x="8894" y="4475"/>
                    <a:pt x="8894" y="4475"/>
                  </a:cubicBezTo>
                  <a:cubicBezTo>
                    <a:pt x="8685" y="4475"/>
                    <a:pt x="8685" y="4475"/>
                    <a:pt x="8685" y="4475"/>
                  </a:cubicBezTo>
                  <a:cubicBezTo>
                    <a:pt x="8685" y="4212"/>
                    <a:pt x="8685" y="4212"/>
                    <a:pt x="8685" y="4212"/>
                  </a:cubicBezTo>
                  <a:cubicBezTo>
                    <a:pt x="8519" y="4212"/>
                    <a:pt x="8519" y="4212"/>
                    <a:pt x="8519" y="4212"/>
                  </a:cubicBezTo>
                  <a:cubicBezTo>
                    <a:pt x="8519" y="3710"/>
                    <a:pt x="8519" y="3710"/>
                    <a:pt x="8519" y="3710"/>
                  </a:cubicBezTo>
                  <a:cubicBezTo>
                    <a:pt x="7924" y="3710"/>
                    <a:pt x="7924" y="3710"/>
                    <a:pt x="7924" y="3710"/>
                  </a:cubicBezTo>
                  <a:cubicBezTo>
                    <a:pt x="7924" y="4212"/>
                    <a:pt x="7924" y="4212"/>
                    <a:pt x="7924" y="4212"/>
                  </a:cubicBezTo>
                  <a:cubicBezTo>
                    <a:pt x="7769" y="4212"/>
                    <a:pt x="7769" y="4212"/>
                    <a:pt x="7769" y="4212"/>
                  </a:cubicBezTo>
                  <a:cubicBezTo>
                    <a:pt x="7769" y="4475"/>
                    <a:pt x="7769" y="4475"/>
                    <a:pt x="7769" y="4475"/>
                  </a:cubicBezTo>
                  <a:cubicBezTo>
                    <a:pt x="7566" y="4475"/>
                    <a:pt x="7566" y="4475"/>
                    <a:pt x="7566" y="4475"/>
                  </a:cubicBezTo>
                  <a:cubicBezTo>
                    <a:pt x="7566" y="4833"/>
                    <a:pt x="7566" y="4833"/>
                    <a:pt x="7566" y="4833"/>
                  </a:cubicBezTo>
                  <a:cubicBezTo>
                    <a:pt x="7769" y="4833"/>
                    <a:pt x="7769" y="4833"/>
                    <a:pt x="7769" y="4833"/>
                  </a:cubicBezTo>
                  <a:cubicBezTo>
                    <a:pt x="7769" y="8025"/>
                    <a:pt x="7769" y="8025"/>
                    <a:pt x="7769" y="8025"/>
                  </a:cubicBezTo>
                  <a:cubicBezTo>
                    <a:pt x="7226" y="8025"/>
                    <a:pt x="7226" y="8025"/>
                    <a:pt x="7226" y="8025"/>
                  </a:cubicBezTo>
                  <a:cubicBezTo>
                    <a:pt x="7226" y="3710"/>
                    <a:pt x="7226" y="3710"/>
                    <a:pt x="7226" y="3710"/>
                  </a:cubicBezTo>
                  <a:cubicBezTo>
                    <a:pt x="6996" y="3710"/>
                    <a:pt x="6996" y="3710"/>
                    <a:pt x="6996" y="3710"/>
                  </a:cubicBezTo>
                  <a:cubicBezTo>
                    <a:pt x="7070" y="3360"/>
                    <a:pt x="7070" y="3360"/>
                    <a:pt x="7070" y="3360"/>
                  </a:cubicBezTo>
                  <a:cubicBezTo>
                    <a:pt x="6104" y="3360"/>
                    <a:pt x="6104" y="3360"/>
                    <a:pt x="6104" y="3360"/>
                  </a:cubicBezTo>
                  <a:cubicBezTo>
                    <a:pt x="6104" y="3710"/>
                    <a:pt x="6104" y="3710"/>
                    <a:pt x="6104" y="3710"/>
                  </a:cubicBezTo>
                  <a:cubicBezTo>
                    <a:pt x="5948" y="3710"/>
                    <a:pt x="5948" y="3710"/>
                    <a:pt x="5948" y="3710"/>
                  </a:cubicBezTo>
                  <a:cubicBezTo>
                    <a:pt x="5948" y="8025"/>
                    <a:pt x="5948" y="8025"/>
                    <a:pt x="5948" y="8025"/>
                  </a:cubicBezTo>
                  <a:cubicBezTo>
                    <a:pt x="5844" y="8025"/>
                    <a:pt x="5844" y="8025"/>
                    <a:pt x="5844" y="8025"/>
                  </a:cubicBezTo>
                  <a:cubicBezTo>
                    <a:pt x="5844" y="4439"/>
                    <a:pt x="5844" y="4439"/>
                    <a:pt x="5844" y="4439"/>
                  </a:cubicBezTo>
                  <a:cubicBezTo>
                    <a:pt x="5522" y="4439"/>
                    <a:pt x="5522" y="4439"/>
                    <a:pt x="5522" y="4439"/>
                  </a:cubicBezTo>
                  <a:cubicBezTo>
                    <a:pt x="5522" y="8025"/>
                    <a:pt x="5522" y="8025"/>
                    <a:pt x="5522" y="8025"/>
                  </a:cubicBezTo>
                  <a:cubicBezTo>
                    <a:pt x="5252" y="8025"/>
                    <a:pt x="5252" y="8025"/>
                    <a:pt x="5252" y="8025"/>
                  </a:cubicBezTo>
                  <a:cubicBezTo>
                    <a:pt x="5252" y="5426"/>
                    <a:pt x="5252" y="5426"/>
                    <a:pt x="5252" y="5426"/>
                  </a:cubicBezTo>
                  <a:cubicBezTo>
                    <a:pt x="4611" y="5426"/>
                    <a:pt x="4611" y="5426"/>
                    <a:pt x="4611" y="5426"/>
                  </a:cubicBezTo>
                  <a:cubicBezTo>
                    <a:pt x="4611" y="8025"/>
                    <a:pt x="4611" y="8025"/>
                    <a:pt x="4611" y="8025"/>
                  </a:cubicBezTo>
                  <a:cubicBezTo>
                    <a:pt x="4349" y="8025"/>
                    <a:pt x="4349" y="8025"/>
                    <a:pt x="4349" y="8025"/>
                  </a:cubicBezTo>
                  <a:cubicBezTo>
                    <a:pt x="4349" y="4893"/>
                    <a:pt x="4349" y="4893"/>
                    <a:pt x="4349" y="4893"/>
                  </a:cubicBezTo>
                  <a:cubicBezTo>
                    <a:pt x="3924" y="4893"/>
                    <a:pt x="3924" y="4893"/>
                    <a:pt x="3924" y="4893"/>
                  </a:cubicBezTo>
                  <a:cubicBezTo>
                    <a:pt x="3924" y="4044"/>
                    <a:pt x="3924" y="4044"/>
                    <a:pt x="3924" y="4044"/>
                  </a:cubicBezTo>
                  <a:cubicBezTo>
                    <a:pt x="2866" y="4044"/>
                    <a:pt x="2866" y="4044"/>
                    <a:pt x="2866" y="4044"/>
                  </a:cubicBezTo>
                  <a:cubicBezTo>
                    <a:pt x="2866" y="7507"/>
                    <a:pt x="2866" y="7507"/>
                    <a:pt x="2866" y="7507"/>
                  </a:cubicBezTo>
                  <a:cubicBezTo>
                    <a:pt x="2766" y="7507"/>
                    <a:pt x="2766" y="7507"/>
                    <a:pt x="2766" y="7507"/>
                  </a:cubicBezTo>
                  <a:cubicBezTo>
                    <a:pt x="2766" y="5264"/>
                    <a:pt x="2766" y="5264"/>
                    <a:pt x="2766" y="5264"/>
                  </a:cubicBezTo>
                  <a:cubicBezTo>
                    <a:pt x="1939" y="5264"/>
                    <a:pt x="1939" y="5264"/>
                    <a:pt x="1939" y="5264"/>
                  </a:cubicBezTo>
                  <a:cubicBezTo>
                    <a:pt x="1939" y="7507"/>
                    <a:pt x="1939" y="7507"/>
                    <a:pt x="1939" y="7507"/>
                  </a:cubicBezTo>
                  <a:cubicBezTo>
                    <a:pt x="1762" y="7507"/>
                    <a:pt x="1762" y="7507"/>
                    <a:pt x="1762" y="7507"/>
                  </a:cubicBezTo>
                  <a:cubicBezTo>
                    <a:pt x="1762" y="8189"/>
                    <a:pt x="1762" y="8189"/>
                    <a:pt x="1762" y="8189"/>
                  </a:cubicBezTo>
                  <a:cubicBezTo>
                    <a:pt x="1533" y="8189"/>
                    <a:pt x="1533" y="8189"/>
                    <a:pt x="1533" y="8189"/>
                  </a:cubicBezTo>
                  <a:cubicBezTo>
                    <a:pt x="1533" y="6349"/>
                    <a:pt x="1533" y="6349"/>
                    <a:pt x="1533" y="6349"/>
                  </a:cubicBezTo>
                  <a:cubicBezTo>
                    <a:pt x="856" y="6349"/>
                    <a:pt x="856" y="6349"/>
                    <a:pt x="856" y="6349"/>
                  </a:cubicBezTo>
                  <a:cubicBezTo>
                    <a:pt x="856" y="6996"/>
                    <a:pt x="856" y="6996"/>
                    <a:pt x="856" y="6996"/>
                  </a:cubicBezTo>
                  <a:cubicBezTo>
                    <a:pt x="647" y="6996"/>
                    <a:pt x="647" y="6996"/>
                    <a:pt x="647" y="6996"/>
                  </a:cubicBezTo>
                  <a:cubicBezTo>
                    <a:pt x="647" y="5613"/>
                    <a:pt x="647" y="5613"/>
                    <a:pt x="647" y="5613"/>
                  </a:cubicBezTo>
                  <a:cubicBezTo>
                    <a:pt x="447" y="5613"/>
                    <a:pt x="447" y="5613"/>
                    <a:pt x="447" y="5613"/>
                  </a:cubicBezTo>
                  <a:cubicBezTo>
                    <a:pt x="447" y="8189"/>
                    <a:pt x="447" y="8189"/>
                    <a:pt x="447" y="8189"/>
                  </a:cubicBezTo>
                  <a:cubicBezTo>
                    <a:pt x="286" y="8189"/>
                    <a:pt x="286" y="8189"/>
                    <a:pt x="286" y="8189"/>
                  </a:cubicBezTo>
                  <a:cubicBezTo>
                    <a:pt x="286" y="5993"/>
                    <a:pt x="286" y="5993"/>
                    <a:pt x="286" y="5993"/>
                  </a:cubicBezTo>
                  <a:cubicBezTo>
                    <a:pt x="0" y="5993"/>
                    <a:pt x="0" y="5993"/>
                    <a:pt x="0" y="5993"/>
                  </a:cubicBezTo>
                  <a:cubicBezTo>
                    <a:pt x="0" y="6177"/>
                    <a:pt x="0" y="6177"/>
                    <a:pt x="0" y="6177"/>
                  </a:cubicBezTo>
                  <a:cubicBezTo>
                    <a:pt x="28" y="6177"/>
                    <a:pt x="28" y="6177"/>
                    <a:pt x="28" y="6177"/>
                  </a:cubicBezTo>
                  <a:cubicBezTo>
                    <a:pt x="28" y="6300"/>
                    <a:pt x="28" y="6300"/>
                    <a:pt x="28" y="6300"/>
                  </a:cubicBezTo>
                  <a:cubicBezTo>
                    <a:pt x="0" y="6300"/>
                    <a:pt x="0" y="6300"/>
                    <a:pt x="0" y="6300"/>
                  </a:cubicBezTo>
                  <a:cubicBezTo>
                    <a:pt x="0" y="6713"/>
                    <a:pt x="0" y="6713"/>
                    <a:pt x="0" y="6713"/>
                  </a:cubicBezTo>
                  <a:cubicBezTo>
                    <a:pt x="77" y="6713"/>
                    <a:pt x="77" y="6713"/>
                    <a:pt x="77" y="6713"/>
                  </a:cubicBezTo>
                  <a:cubicBezTo>
                    <a:pt x="77" y="6836"/>
                    <a:pt x="77" y="6836"/>
                    <a:pt x="77" y="6836"/>
                  </a:cubicBezTo>
                  <a:cubicBezTo>
                    <a:pt x="0" y="6836"/>
                    <a:pt x="0" y="6836"/>
                    <a:pt x="0" y="6836"/>
                  </a:cubicBezTo>
                  <a:cubicBezTo>
                    <a:pt x="0" y="7563"/>
                    <a:pt x="0" y="7563"/>
                    <a:pt x="0" y="7563"/>
                  </a:cubicBezTo>
                  <a:cubicBezTo>
                    <a:pt x="97" y="7563"/>
                    <a:pt x="97" y="7563"/>
                    <a:pt x="97" y="7563"/>
                  </a:cubicBezTo>
                  <a:cubicBezTo>
                    <a:pt x="97" y="7620"/>
                    <a:pt x="97" y="7620"/>
                    <a:pt x="97" y="7620"/>
                  </a:cubicBezTo>
                  <a:cubicBezTo>
                    <a:pt x="0" y="7620"/>
                    <a:pt x="0" y="7620"/>
                    <a:pt x="0" y="7620"/>
                  </a:cubicBezTo>
                  <a:cubicBezTo>
                    <a:pt x="0" y="8331"/>
                    <a:pt x="0" y="8331"/>
                    <a:pt x="0" y="8331"/>
                  </a:cubicBezTo>
                  <a:cubicBezTo>
                    <a:pt x="51" y="8331"/>
                    <a:pt x="51" y="8331"/>
                    <a:pt x="51" y="8331"/>
                  </a:cubicBezTo>
                  <a:cubicBezTo>
                    <a:pt x="51" y="8504"/>
                    <a:pt x="51" y="8504"/>
                    <a:pt x="51" y="8504"/>
                  </a:cubicBezTo>
                  <a:cubicBezTo>
                    <a:pt x="0" y="8504"/>
                    <a:pt x="0" y="8504"/>
                    <a:pt x="0" y="8504"/>
                  </a:cubicBezTo>
                  <a:cubicBezTo>
                    <a:pt x="0" y="9904"/>
                    <a:pt x="0" y="9904"/>
                    <a:pt x="0" y="9904"/>
                  </a:cubicBezTo>
                  <a:cubicBezTo>
                    <a:pt x="1847" y="9904"/>
                    <a:pt x="1847" y="9904"/>
                    <a:pt x="1847" y="9904"/>
                  </a:cubicBezTo>
                  <a:cubicBezTo>
                    <a:pt x="1847" y="10108"/>
                    <a:pt x="1847" y="10108"/>
                    <a:pt x="1847" y="10108"/>
                  </a:cubicBezTo>
                  <a:cubicBezTo>
                    <a:pt x="23559" y="10108"/>
                    <a:pt x="23559" y="10108"/>
                    <a:pt x="23559" y="10108"/>
                  </a:cubicBezTo>
                  <a:cubicBezTo>
                    <a:pt x="23559" y="9945"/>
                    <a:pt x="23559" y="9945"/>
                    <a:pt x="23559" y="9945"/>
                  </a:cubicBezTo>
                  <a:cubicBezTo>
                    <a:pt x="25752" y="9945"/>
                    <a:pt x="25752" y="9945"/>
                    <a:pt x="25752" y="9945"/>
                  </a:cubicBezTo>
                  <a:cubicBezTo>
                    <a:pt x="25752" y="9508"/>
                    <a:pt x="25752" y="9508"/>
                    <a:pt x="25752" y="9508"/>
                  </a:cubicBezTo>
                  <a:cubicBezTo>
                    <a:pt x="29587" y="9508"/>
                    <a:pt x="29587" y="9508"/>
                    <a:pt x="29587" y="9508"/>
                  </a:cubicBezTo>
                  <a:cubicBezTo>
                    <a:pt x="29587" y="9345"/>
                    <a:pt x="29587" y="9345"/>
                    <a:pt x="29587" y="9345"/>
                  </a:cubicBezTo>
                  <a:cubicBezTo>
                    <a:pt x="31780" y="9345"/>
                    <a:pt x="31780" y="9345"/>
                    <a:pt x="31780" y="9345"/>
                  </a:cubicBezTo>
                  <a:cubicBezTo>
                    <a:pt x="31780" y="7757"/>
                    <a:pt x="31780" y="7757"/>
                    <a:pt x="31780" y="7757"/>
                  </a:cubicBezTo>
                  <a:lnTo>
                    <a:pt x="31657" y="7757"/>
                  </a:lnTo>
                  <a:close/>
                  <a:moveTo>
                    <a:pt x="684" y="7256"/>
                  </a:moveTo>
                  <a:cubicBezTo>
                    <a:pt x="888" y="7256"/>
                    <a:pt x="888" y="7256"/>
                    <a:pt x="888" y="7256"/>
                  </a:cubicBezTo>
                  <a:cubicBezTo>
                    <a:pt x="888" y="7380"/>
                    <a:pt x="888" y="7380"/>
                    <a:pt x="888" y="7380"/>
                  </a:cubicBezTo>
                  <a:cubicBezTo>
                    <a:pt x="684" y="7380"/>
                    <a:pt x="684" y="7380"/>
                    <a:pt x="684" y="7380"/>
                  </a:cubicBezTo>
                  <a:lnTo>
                    <a:pt x="684" y="7256"/>
                  </a:lnTo>
                  <a:close/>
                  <a:moveTo>
                    <a:pt x="679" y="7818"/>
                  </a:moveTo>
                  <a:cubicBezTo>
                    <a:pt x="882" y="7818"/>
                    <a:pt x="882" y="7818"/>
                    <a:pt x="882" y="7818"/>
                  </a:cubicBezTo>
                  <a:cubicBezTo>
                    <a:pt x="882" y="7941"/>
                    <a:pt x="882" y="7941"/>
                    <a:pt x="882" y="7941"/>
                  </a:cubicBezTo>
                  <a:cubicBezTo>
                    <a:pt x="679" y="7941"/>
                    <a:pt x="679" y="7941"/>
                    <a:pt x="679" y="7941"/>
                  </a:cubicBezTo>
                  <a:lnTo>
                    <a:pt x="679" y="7818"/>
                  </a:lnTo>
                  <a:close/>
                  <a:moveTo>
                    <a:pt x="974" y="8960"/>
                  </a:moveTo>
                  <a:cubicBezTo>
                    <a:pt x="834" y="8960"/>
                    <a:pt x="834" y="8960"/>
                    <a:pt x="834" y="8960"/>
                  </a:cubicBezTo>
                  <a:cubicBezTo>
                    <a:pt x="834" y="8787"/>
                    <a:pt x="834" y="8787"/>
                    <a:pt x="834" y="8787"/>
                  </a:cubicBezTo>
                  <a:cubicBezTo>
                    <a:pt x="974" y="8787"/>
                    <a:pt x="974" y="8787"/>
                    <a:pt x="974" y="8787"/>
                  </a:cubicBezTo>
                  <a:lnTo>
                    <a:pt x="974" y="8960"/>
                  </a:lnTo>
                  <a:close/>
                  <a:moveTo>
                    <a:pt x="1018" y="6713"/>
                  </a:moveTo>
                  <a:cubicBezTo>
                    <a:pt x="1221" y="6713"/>
                    <a:pt x="1221" y="6713"/>
                    <a:pt x="1221" y="6713"/>
                  </a:cubicBezTo>
                  <a:cubicBezTo>
                    <a:pt x="1221" y="6836"/>
                    <a:pt x="1221" y="6836"/>
                    <a:pt x="1221" y="6836"/>
                  </a:cubicBezTo>
                  <a:cubicBezTo>
                    <a:pt x="1018" y="6836"/>
                    <a:pt x="1018" y="6836"/>
                    <a:pt x="1018" y="6836"/>
                  </a:cubicBezTo>
                  <a:lnTo>
                    <a:pt x="1018" y="6713"/>
                  </a:lnTo>
                  <a:close/>
                  <a:moveTo>
                    <a:pt x="1323" y="7624"/>
                  </a:moveTo>
                  <a:cubicBezTo>
                    <a:pt x="1120" y="7624"/>
                    <a:pt x="1120" y="7624"/>
                    <a:pt x="1120" y="7624"/>
                  </a:cubicBezTo>
                  <a:cubicBezTo>
                    <a:pt x="1120" y="7501"/>
                    <a:pt x="1120" y="7501"/>
                    <a:pt x="1120" y="7501"/>
                  </a:cubicBezTo>
                  <a:cubicBezTo>
                    <a:pt x="1323" y="7501"/>
                    <a:pt x="1323" y="7501"/>
                    <a:pt x="1323" y="7501"/>
                  </a:cubicBezTo>
                  <a:lnTo>
                    <a:pt x="1323" y="7624"/>
                  </a:lnTo>
                  <a:close/>
                  <a:moveTo>
                    <a:pt x="1847" y="8872"/>
                  </a:moveTo>
                  <a:cubicBezTo>
                    <a:pt x="1805" y="8872"/>
                    <a:pt x="1805" y="8872"/>
                    <a:pt x="1805" y="8872"/>
                  </a:cubicBezTo>
                  <a:cubicBezTo>
                    <a:pt x="1805" y="8259"/>
                    <a:pt x="1805" y="8259"/>
                    <a:pt x="1805" y="8259"/>
                  </a:cubicBezTo>
                  <a:cubicBezTo>
                    <a:pt x="1847" y="8259"/>
                    <a:pt x="1847" y="8259"/>
                    <a:pt x="1847" y="8259"/>
                  </a:cubicBezTo>
                  <a:lnTo>
                    <a:pt x="1847" y="8872"/>
                  </a:lnTo>
                  <a:close/>
                  <a:moveTo>
                    <a:pt x="1939" y="7818"/>
                  </a:moveTo>
                  <a:cubicBezTo>
                    <a:pt x="1797" y="7818"/>
                    <a:pt x="1797" y="7818"/>
                    <a:pt x="1797" y="7818"/>
                  </a:cubicBezTo>
                  <a:cubicBezTo>
                    <a:pt x="1797" y="7624"/>
                    <a:pt x="1797" y="7624"/>
                    <a:pt x="1797" y="7624"/>
                  </a:cubicBezTo>
                  <a:cubicBezTo>
                    <a:pt x="1939" y="7624"/>
                    <a:pt x="1939" y="7624"/>
                    <a:pt x="1939" y="7624"/>
                  </a:cubicBezTo>
                  <a:lnTo>
                    <a:pt x="1939" y="7818"/>
                  </a:lnTo>
                  <a:close/>
                  <a:moveTo>
                    <a:pt x="2250" y="7025"/>
                  </a:moveTo>
                  <a:cubicBezTo>
                    <a:pt x="2047" y="7025"/>
                    <a:pt x="2047" y="7025"/>
                    <a:pt x="2047" y="7025"/>
                  </a:cubicBezTo>
                  <a:cubicBezTo>
                    <a:pt x="2047" y="6774"/>
                    <a:pt x="2047" y="6774"/>
                    <a:pt x="2047" y="6774"/>
                  </a:cubicBezTo>
                  <a:cubicBezTo>
                    <a:pt x="2250" y="6774"/>
                    <a:pt x="2250" y="6774"/>
                    <a:pt x="2250" y="6774"/>
                  </a:cubicBezTo>
                  <a:lnTo>
                    <a:pt x="2250" y="7025"/>
                  </a:lnTo>
                  <a:close/>
                  <a:moveTo>
                    <a:pt x="2250" y="6563"/>
                  </a:moveTo>
                  <a:cubicBezTo>
                    <a:pt x="2047" y="6563"/>
                    <a:pt x="2047" y="6563"/>
                    <a:pt x="2047" y="6563"/>
                  </a:cubicBezTo>
                  <a:cubicBezTo>
                    <a:pt x="2047" y="6312"/>
                    <a:pt x="2047" y="6312"/>
                    <a:pt x="2047" y="6312"/>
                  </a:cubicBezTo>
                  <a:cubicBezTo>
                    <a:pt x="2250" y="6312"/>
                    <a:pt x="2250" y="6312"/>
                    <a:pt x="2250" y="6312"/>
                  </a:cubicBezTo>
                  <a:lnTo>
                    <a:pt x="2250" y="6563"/>
                  </a:lnTo>
                  <a:close/>
                  <a:moveTo>
                    <a:pt x="2250" y="6100"/>
                  </a:moveTo>
                  <a:cubicBezTo>
                    <a:pt x="2047" y="6100"/>
                    <a:pt x="2047" y="6100"/>
                    <a:pt x="2047" y="6100"/>
                  </a:cubicBezTo>
                  <a:cubicBezTo>
                    <a:pt x="2047" y="5850"/>
                    <a:pt x="2047" y="5850"/>
                    <a:pt x="2047" y="5850"/>
                  </a:cubicBezTo>
                  <a:cubicBezTo>
                    <a:pt x="2250" y="5850"/>
                    <a:pt x="2250" y="5850"/>
                    <a:pt x="2250" y="5850"/>
                  </a:cubicBezTo>
                  <a:lnTo>
                    <a:pt x="2250" y="6100"/>
                  </a:lnTo>
                  <a:close/>
                  <a:moveTo>
                    <a:pt x="2250" y="5638"/>
                  </a:moveTo>
                  <a:cubicBezTo>
                    <a:pt x="2047" y="5638"/>
                    <a:pt x="2047" y="5638"/>
                    <a:pt x="2047" y="5638"/>
                  </a:cubicBezTo>
                  <a:cubicBezTo>
                    <a:pt x="2047" y="5387"/>
                    <a:pt x="2047" y="5387"/>
                    <a:pt x="2047" y="5387"/>
                  </a:cubicBezTo>
                  <a:cubicBezTo>
                    <a:pt x="2250" y="5387"/>
                    <a:pt x="2250" y="5387"/>
                    <a:pt x="2250" y="5387"/>
                  </a:cubicBezTo>
                  <a:lnTo>
                    <a:pt x="2250" y="5638"/>
                  </a:lnTo>
                  <a:close/>
                  <a:moveTo>
                    <a:pt x="2506" y="7949"/>
                  </a:moveTo>
                  <a:cubicBezTo>
                    <a:pt x="2421" y="7949"/>
                    <a:pt x="2421" y="7949"/>
                    <a:pt x="2421" y="7949"/>
                  </a:cubicBezTo>
                  <a:cubicBezTo>
                    <a:pt x="2421" y="7844"/>
                    <a:pt x="2421" y="7844"/>
                    <a:pt x="2421" y="7844"/>
                  </a:cubicBezTo>
                  <a:cubicBezTo>
                    <a:pt x="2506" y="7844"/>
                    <a:pt x="2506" y="7844"/>
                    <a:pt x="2506" y="7844"/>
                  </a:cubicBezTo>
                  <a:lnTo>
                    <a:pt x="2506" y="7949"/>
                  </a:lnTo>
                  <a:close/>
                  <a:moveTo>
                    <a:pt x="2623" y="7487"/>
                  </a:moveTo>
                  <a:cubicBezTo>
                    <a:pt x="2421" y="7487"/>
                    <a:pt x="2421" y="7487"/>
                    <a:pt x="2421" y="7487"/>
                  </a:cubicBezTo>
                  <a:cubicBezTo>
                    <a:pt x="2421" y="7237"/>
                    <a:pt x="2421" y="7237"/>
                    <a:pt x="2421" y="7237"/>
                  </a:cubicBezTo>
                  <a:cubicBezTo>
                    <a:pt x="2623" y="7237"/>
                    <a:pt x="2623" y="7237"/>
                    <a:pt x="2623" y="7237"/>
                  </a:cubicBezTo>
                  <a:lnTo>
                    <a:pt x="2623" y="7487"/>
                  </a:lnTo>
                  <a:close/>
                  <a:moveTo>
                    <a:pt x="2623" y="7025"/>
                  </a:moveTo>
                  <a:cubicBezTo>
                    <a:pt x="2421" y="7025"/>
                    <a:pt x="2421" y="7025"/>
                    <a:pt x="2421" y="7025"/>
                  </a:cubicBezTo>
                  <a:cubicBezTo>
                    <a:pt x="2421" y="6774"/>
                    <a:pt x="2421" y="6774"/>
                    <a:pt x="2421" y="6774"/>
                  </a:cubicBezTo>
                  <a:cubicBezTo>
                    <a:pt x="2623" y="6774"/>
                    <a:pt x="2623" y="6774"/>
                    <a:pt x="2623" y="6774"/>
                  </a:cubicBezTo>
                  <a:lnTo>
                    <a:pt x="2623" y="7025"/>
                  </a:lnTo>
                  <a:close/>
                  <a:moveTo>
                    <a:pt x="2623" y="6563"/>
                  </a:moveTo>
                  <a:cubicBezTo>
                    <a:pt x="2421" y="6563"/>
                    <a:pt x="2421" y="6563"/>
                    <a:pt x="2421" y="6563"/>
                  </a:cubicBezTo>
                  <a:cubicBezTo>
                    <a:pt x="2421" y="6312"/>
                    <a:pt x="2421" y="6312"/>
                    <a:pt x="2421" y="6312"/>
                  </a:cubicBezTo>
                  <a:cubicBezTo>
                    <a:pt x="2623" y="6312"/>
                    <a:pt x="2623" y="6312"/>
                    <a:pt x="2623" y="6312"/>
                  </a:cubicBezTo>
                  <a:lnTo>
                    <a:pt x="2623" y="6563"/>
                  </a:lnTo>
                  <a:close/>
                  <a:moveTo>
                    <a:pt x="2623" y="6100"/>
                  </a:moveTo>
                  <a:cubicBezTo>
                    <a:pt x="2421" y="6100"/>
                    <a:pt x="2421" y="6100"/>
                    <a:pt x="2421" y="6100"/>
                  </a:cubicBezTo>
                  <a:cubicBezTo>
                    <a:pt x="2421" y="5850"/>
                    <a:pt x="2421" y="5850"/>
                    <a:pt x="2421" y="5850"/>
                  </a:cubicBezTo>
                  <a:cubicBezTo>
                    <a:pt x="2623" y="5850"/>
                    <a:pt x="2623" y="5850"/>
                    <a:pt x="2623" y="5850"/>
                  </a:cubicBezTo>
                  <a:lnTo>
                    <a:pt x="2623" y="6100"/>
                  </a:lnTo>
                  <a:close/>
                  <a:moveTo>
                    <a:pt x="2623" y="5638"/>
                  </a:moveTo>
                  <a:cubicBezTo>
                    <a:pt x="2421" y="5638"/>
                    <a:pt x="2421" y="5638"/>
                    <a:pt x="2421" y="5638"/>
                  </a:cubicBezTo>
                  <a:cubicBezTo>
                    <a:pt x="2421" y="5387"/>
                    <a:pt x="2421" y="5387"/>
                    <a:pt x="2421" y="5387"/>
                  </a:cubicBezTo>
                  <a:cubicBezTo>
                    <a:pt x="2623" y="5387"/>
                    <a:pt x="2623" y="5387"/>
                    <a:pt x="2623" y="5387"/>
                  </a:cubicBezTo>
                  <a:lnTo>
                    <a:pt x="2623" y="5638"/>
                  </a:lnTo>
                  <a:close/>
                  <a:moveTo>
                    <a:pt x="2866" y="7818"/>
                  </a:moveTo>
                  <a:cubicBezTo>
                    <a:pt x="2766" y="7818"/>
                    <a:pt x="2766" y="7818"/>
                    <a:pt x="2766" y="7818"/>
                  </a:cubicBezTo>
                  <a:cubicBezTo>
                    <a:pt x="2766" y="7624"/>
                    <a:pt x="2766" y="7624"/>
                    <a:pt x="2766" y="7624"/>
                  </a:cubicBezTo>
                  <a:cubicBezTo>
                    <a:pt x="2866" y="7624"/>
                    <a:pt x="2866" y="7624"/>
                    <a:pt x="2866" y="7624"/>
                  </a:cubicBezTo>
                  <a:lnTo>
                    <a:pt x="2866" y="7818"/>
                  </a:lnTo>
                  <a:close/>
                  <a:moveTo>
                    <a:pt x="3013" y="7138"/>
                  </a:moveTo>
                  <a:cubicBezTo>
                    <a:pt x="2987" y="7138"/>
                    <a:pt x="2987" y="7138"/>
                    <a:pt x="2987" y="7138"/>
                  </a:cubicBezTo>
                  <a:cubicBezTo>
                    <a:pt x="2987" y="6963"/>
                    <a:pt x="2987" y="6963"/>
                    <a:pt x="2987" y="6963"/>
                  </a:cubicBezTo>
                  <a:cubicBezTo>
                    <a:pt x="3013" y="6963"/>
                    <a:pt x="3013" y="6963"/>
                    <a:pt x="3013" y="6963"/>
                  </a:cubicBezTo>
                  <a:lnTo>
                    <a:pt x="3013" y="7138"/>
                  </a:lnTo>
                  <a:close/>
                  <a:moveTo>
                    <a:pt x="3129" y="6245"/>
                  </a:moveTo>
                  <a:cubicBezTo>
                    <a:pt x="2987" y="6245"/>
                    <a:pt x="2987" y="6245"/>
                    <a:pt x="2987" y="6245"/>
                  </a:cubicBezTo>
                  <a:cubicBezTo>
                    <a:pt x="2987" y="6069"/>
                    <a:pt x="2987" y="6069"/>
                    <a:pt x="2987" y="6069"/>
                  </a:cubicBezTo>
                  <a:cubicBezTo>
                    <a:pt x="3129" y="6069"/>
                    <a:pt x="3129" y="6069"/>
                    <a:pt x="3129" y="6069"/>
                  </a:cubicBezTo>
                  <a:lnTo>
                    <a:pt x="3129" y="6245"/>
                  </a:lnTo>
                  <a:close/>
                  <a:moveTo>
                    <a:pt x="3129" y="5352"/>
                  </a:moveTo>
                  <a:cubicBezTo>
                    <a:pt x="2987" y="5352"/>
                    <a:pt x="2987" y="5352"/>
                    <a:pt x="2987" y="5352"/>
                  </a:cubicBezTo>
                  <a:cubicBezTo>
                    <a:pt x="2987" y="5176"/>
                    <a:pt x="2987" y="5176"/>
                    <a:pt x="2987" y="5176"/>
                  </a:cubicBezTo>
                  <a:cubicBezTo>
                    <a:pt x="3129" y="5176"/>
                    <a:pt x="3129" y="5176"/>
                    <a:pt x="3129" y="5176"/>
                  </a:cubicBezTo>
                  <a:lnTo>
                    <a:pt x="3129" y="5352"/>
                  </a:lnTo>
                  <a:close/>
                  <a:moveTo>
                    <a:pt x="3129" y="4458"/>
                  </a:moveTo>
                  <a:cubicBezTo>
                    <a:pt x="2987" y="4458"/>
                    <a:pt x="2987" y="4458"/>
                    <a:pt x="2987" y="4458"/>
                  </a:cubicBezTo>
                  <a:cubicBezTo>
                    <a:pt x="2987" y="4283"/>
                    <a:pt x="2987" y="4283"/>
                    <a:pt x="2987" y="4283"/>
                  </a:cubicBezTo>
                  <a:cubicBezTo>
                    <a:pt x="3129" y="4283"/>
                    <a:pt x="3129" y="4283"/>
                    <a:pt x="3129" y="4283"/>
                  </a:cubicBezTo>
                  <a:lnTo>
                    <a:pt x="3129" y="4458"/>
                  </a:lnTo>
                  <a:close/>
                  <a:moveTo>
                    <a:pt x="3445" y="7528"/>
                  </a:moveTo>
                  <a:cubicBezTo>
                    <a:pt x="3303" y="7528"/>
                    <a:pt x="3303" y="7528"/>
                    <a:pt x="3303" y="7528"/>
                  </a:cubicBezTo>
                  <a:cubicBezTo>
                    <a:pt x="3303" y="7353"/>
                    <a:pt x="3303" y="7353"/>
                    <a:pt x="3303" y="7353"/>
                  </a:cubicBezTo>
                  <a:cubicBezTo>
                    <a:pt x="3445" y="7353"/>
                    <a:pt x="3445" y="7353"/>
                    <a:pt x="3445" y="7353"/>
                  </a:cubicBezTo>
                  <a:lnTo>
                    <a:pt x="3445" y="7528"/>
                  </a:lnTo>
                  <a:close/>
                  <a:moveTo>
                    <a:pt x="3445" y="6635"/>
                  </a:moveTo>
                  <a:cubicBezTo>
                    <a:pt x="3303" y="6635"/>
                    <a:pt x="3303" y="6635"/>
                    <a:pt x="3303" y="6635"/>
                  </a:cubicBezTo>
                  <a:cubicBezTo>
                    <a:pt x="3303" y="6460"/>
                    <a:pt x="3303" y="6460"/>
                    <a:pt x="3303" y="6460"/>
                  </a:cubicBezTo>
                  <a:cubicBezTo>
                    <a:pt x="3445" y="6460"/>
                    <a:pt x="3445" y="6460"/>
                    <a:pt x="3445" y="6460"/>
                  </a:cubicBezTo>
                  <a:lnTo>
                    <a:pt x="3445" y="6635"/>
                  </a:lnTo>
                  <a:close/>
                  <a:moveTo>
                    <a:pt x="3445" y="5742"/>
                  </a:moveTo>
                  <a:cubicBezTo>
                    <a:pt x="3303" y="5742"/>
                    <a:pt x="3303" y="5742"/>
                    <a:pt x="3303" y="5742"/>
                  </a:cubicBezTo>
                  <a:cubicBezTo>
                    <a:pt x="3303" y="5567"/>
                    <a:pt x="3303" y="5567"/>
                    <a:pt x="3303" y="5567"/>
                  </a:cubicBezTo>
                  <a:cubicBezTo>
                    <a:pt x="3445" y="5567"/>
                    <a:pt x="3445" y="5567"/>
                    <a:pt x="3445" y="5567"/>
                  </a:cubicBezTo>
                  <a:lnTo>
                    <a:pt x="3445" y="5742"/>
                  </a:lnTo>
                  <a:close/>
                  <a:moveTo>
                    <a:pt x="3445" y="4849"/>
                  </a:moveTo>
                  <a:cubicBezTo>
                    <a:pt x="3303" y="4849"/>
                    <a:pt x="3303" y="4849"/>
                    <a:pt x="3303" y="4849"/>
                  </a:cubicBezTo>
                  <a:cubicBezTo>
                    <a:pt x="3303" y="4674"/>
                    <a:pt x="3303" y="4674"/>
                    <a:pt x="3303" y="4674"/>
                  </a:cubicBezTo>
                  <a:cubicBezTo>
                    <a:pt x="3445" y="4674"/>
                    <a:pt x="3445" y="4674"/>
                    <a:pt x="3445" y="4674"/>
                  </a:cubicBezTo>
                  <a:lnTo>
                    <a:pt x="3445" y="4849"/>
                  </a:lnTo>
                  <a:close/>
                  <a:moveTo>
                    <a:pt x="3760" y="7919"/>
                  </a:moveTo>
                  <a:cubicBezTo>
                    <a:pt x="3619" y="7919"/>
                    <a:pt x="3619" y="7919"/>
                    <a:pt x="3619" y="7919"/>
                  </a:cubicBezTo>
                  <a:cubicBezTo>
                    <a:pt x="3619" y="7744"/>
                    <a:pt x="3619" y="7744"/>
                    <a:pt x="3619" y="7744"/>
                  </a:cubicBezTo>
                  <a:cubicBezTo>
                    <a:pt x="3760" y="7744"/>
                    <a:pt x="3760" y="7744"/>
                    <a:pt x="3760" y="7744"/>
                  </a:cubicBezTo>
                  <a:lnTo>
                    <a:pt x="3760" y="7919"/>
                  </a:lnTo>
                  <a:close/>
                  <a:moveTo>
                    <a:pt x="3760" y="7026"/>
                  </a:moveTo>
                  <a:cubicBezTo>
                    <a:pt x="3619" y="7026"/>
                    <a:pt x="3619" y="7026"/>
                    <a:pt x="3619" y="7026"/>
                  </a:cubicBezTo>
                  <a:cubicBezTo>
                    <a:pt x="3619" y="6850"/>
                    <a:pt x="3619" y="6850"/>
                    <a:pt x="3619" y="6850"/>
                  </a:cubicBezTo>
                  <a:cubicBezTo>
                    <a:pt x="3760" y="6850"/>
                    <a:pt x="3760" y="6850"/>
                    <a:pt x="3760" y="6850"/>
                  </a:cubicBezTo>
                  <a:lnTo>
                    <a:pt x="3760" y="7026"/>
                  </a:lnTo>
                  <a:close/>
                  <a:moveTo>
                    <a:pt x="3760" y="6133"/>
                  </a:moveTo>
                  <a:cubicBezTo>
                    <a:pt x="3619" y="6133"/>
                    <a:pt x="3619" y="6133"/>
                    <a:pt x="3619" y="6133"/>
                  </a:cubicBezTo>
                  <a:cubicBezTo>
                    <a:pt x="3619" y="5957"/>
                    <a:pt x="3619" y="5957"/>
                    <a:pt x="3619" y="5957"/>
                  </a:cubicBezTo>
                  <a:cubicBezTo>
                    <a:pt x="3760" y="5957"/>
                    <a:pt x="3760" y="5957"/>
                    <a:pt x="3760" y="5957"/>
                  </a:cubicBezTo>
                  <a:lnTo>
                    <a:pt x="3760" y="6133"/>
                  </a:lnTo>
                  <a:close/>
                  <a:moveTo>
                    <a:pt x="3760" y="5240"/>
                  </a:moveTo>
                  <a:cubicBezTo>
                    <a:pt x="3619" y="5240"/>
                    <a:pt x="3619" y="5240"/>
                    <a:pt x="3619" y="5240"/>
                  </a:cubicBezTo>
                  <a:cubicBezTo>
                    <a:pt x="3619" y="5064"/>
                    <a:pt x="3619" y="5064"/>
                    <a:pt x="3619" y="5064"/>
                  </a:cubicBezTo>
                  <a:cubicBezTo>
                    <a:pt x="3760" y="5064"/>
                    <a:pt x="3760" y="5064"/>
                    <a:pt x="3760" y="5064"/>
                  </a:cubicBezTo>
                  <a:lnTo>
                    <a:pt x="3760" y="5240"/>
                  </a:lnTo>
                  <a:close/>
                  <a:moveTo>
                    <a:pt x="4076" y="7416"/>
                  </a:moveTo>
                  <a:cubicBezTo>
                    <a:pt x="3934" y="7416"/>
                    <a:pt x="3934" y="7416"/>
                    <a:pt x="3934" y="7416"/>
                  </a:cubicBezTo>
                  <a:cubicBezTo>
                    <a:pt x="3934" y="7241"/>
                    <a:pt x="3934" y="7241"/>
                    <a:pt x="3934" y="7241"/>
                  </a:cubicBezTo>
                  <a:cubicBezTo>
                    <a:pt x="4076" y="7241"/>
                    <a:pt x="4076" y="7241"/>
                    <a:pt x="4076" y="7241"/>
                  </a:cubicBezTo>
                  <a:lnTo>
                    <a:pt x="4076" y="7416"/>
                  </a:lnTo>
                  <a:close/>
                  <a:moveTo>
                    <a:pt x="4076" y="6523"/>
                  </a:moveTo>
                  <a:cubicBezTo>
                    <a:pt x="3934" y="6523"/>
                    <a:pt x="3934" y="6523"/>
                    <a:pt x="3934" y="6523"/>
                  </a:cubicBezTo>
                  <a:cubicBezTo>
                    <a:pt x="3934" y="6348"/>
                    <a:pt x="3934" y="6348"/>
                    <a:pt x="3934" y="6348"/>
                  </a:cubicBezTo>
                  <a:cubicBezTo>
                    <a:pt x="4076" y="6348"/>
                    <a:pt x="4076" y="6348"/>
                    <a:pt x="4076" y="6348"/>
                  </a:cubicBezTo>
                  <a:lnTo>
                    <a:pt x="4076" y="6523"/>
                  </a:lnTo>
                  <a:close/>
                  <a:moveTo>
                    <a:pt x="4076" y="5630"/>
                  </a:moveTo>
                  <a:cubicBezTo>
                    <a:pt x="3934" y="5630"/>
                    <a:pt x="3934" y="5630"/>
                    <a:pt x="3934" y="5630"/>
                  </a:cubicBezTo>
                  <a:cubicBezTo>
                    <a:pt x="3934" y="5455"/>
                    <a:pt x="3934" y="5455"/>
                    <a:pt x="3934" y="5455"/>
                  </a:cubicBezTo>
                  <a:cubicBezTo>
                    <a:pt x="4076" y="5455"/>
                    <a:pt x="4076" y="5455"/>
                    <a:pt x="4076" y="5455"/>
                  </a:cubicBezTo>
                  <a:lnTo>
                    <a:pt x="4076" y="5630"/>
                  </a:lnTo>
                  <a:close/>
                  <a:moveTo>
                    <a:pt x="5139" y="7772"/>
                  </a:moveTo>
                  <a:cubicBezTo>
                    <a:pt x="4688" y="7772"/>
                    <a:pt x="4688" y="7772"/>
                    <a:pt x="4688" y="7772"/>
                  </a:cubicBezTo>
                  <a:cubicBezTo>
                    <a:pt x="4688" y="7648"/>
                    <a:pt x="4688" y="7648"/>
                    <a:pt x="4688" y="7648"/>
                  </a:cubicBezTo>
                  <a:cubicBezTo>
                    <a:pt x="5139" y="7648"/>
                    <a:pt x="5139" y="7648"/>
                    <a:pt x="5139" y="7648"/>
                  </a:cubicBezTo>
                  <a:lnTo>
                    <a:pt x="5139" y="7772"/>
                  </a:lnTo>
                  <a:close/>
                  <a:moveTo>
                    <a:pt x="5139" y="7499"/>
                  </a:moveTo>
                  <a:cubicBezTo>
                    <a:pt x="4688" y="7499"/>
                    <a:pt x="4688" y="7499"/>
                    <a:pt x="4688" y="7499"/>
                  </a:cubicBezTo>
                  <a:cubicBezTo>
                    <a:pt x="4688" y="7374"/>
                    <a:pt x="4688" y="7374"/>
                    <a:pt x="4688" y="7374"/>
                  </a:cubicBezTo>
                  <a:cubicBezTo>
                    <a:pt x="5139" y="7374"/>
                    <a:pt x="5139" y="7374"/>
                    <a:pt x="5139" y="7374"/>
                  </a:cubicBezTo>
                  <a:lnTo>
                    <a:pt x="5139" y="7499"/>
                  </a:lnTo>
                  <a:close/>
                  <a:moveTo>
                    <a:pt x="5139" y="7225"/>
                  </a:moveTo>
                  <a:cubicBezTo>
                    <a:pt x="4688" y="7225"/>
                    <a:pt x="4688" y="7225"/>
                    <a:pt x="4688" y="7225"/>
                  </a:cubicBezTo>
                  <a:cubicBezTo>
                    <a:pt x="4688" y="7101"/>
                    <a:pt x="4688" y="7101"/>
                    <a:pt x="4688" y="7101"/>
                  </a:cubicBezTo>
                  <a:cubicBezTo>
                    <a:pt x="5139" y="7101"/>
                    <a:pt x="5139" y="7101"/>
                    <a:pt x="5139" y="7101"/>
                  </a:cubicBezTo>
                  <a:lnTo>
                    <a:pt x="5139" y="7225"/>
                  </a:lnTo>
                  <a:close/>
                  <a:moveTo>
                    <a:pt x="5139" y="6952"/>
                  </a:moveTo>
                  <a:cubicBezTo>
                    <a:pt x="4688" y="6952"/>
                    <a:pt x="4688" y="6952"/>
                    <a:pt x="4688" y="6952"/>
                  </a:cubicBezTo>
                  <a:cubicBezTo>
                    <a:pt x="4688" y="6827"/>
                    <a:pt x="4688" y="6827"/>
                    <a:pt x="4688" y="6827"/>
                  </a:cubicBezTo>
                  <a:cubicBezTo>
                    <a:pt x="5139" y="6827"/>
                    <a:pt x="5139" y="6827"/>
                    <a:pt x="5139" y="6827"/>
                  </a:cubicBezTo>
                  <a:lnTo>
                    <a:pt x="5139" y="6952"/>
                  </a:lnTo>
                  <a:close/>
                  <a:moveTo>
                    <a:pt x="5139" y="6678"/>
                  </a:moveTo>
                  <a:cubicBezTo>
                    <a:pt x="4688" y="6678"/>
                    <a:pt x="4688" y="6678"/>
                    <a:pt x="4688" y="6678"/>
                  </a:cubicBezTo>
                  <a:cubicBezTo>
                    <a:pt x="4688" y="6554"/>
                    <a:pt x="4688" y="6554"/>
                    <a:pt x="4688" y="6554"/>
                  </a:cubicBezTo>
                  <a:cubicBezTo>
                    <a:pt x="5139" y="6554"/>
                    <a:pt x="5139" y="6554"/>
                    <a:pt x="5139" y="6554"/>
                  </a:cubicBezTo>
                  <a:lnTo>
                    <a:pt x="5139" y="6678"/>
                  </a:lnTo>
                  <a:close/>
                  <a:moveTo>
                    <a:pt x="5139" y="6405"/>
                  </a:moveTo>
                  <a:cubicBezTo>
                    <a:pt x="4688" y="6405"/>
                    <a:pt x="4688" y="6405"/>
                    <a:pt x="4688" y="6405"/>
                  </a:cubicBezTo>
                  <a:cubicBezTo>
                    <a:pt x="4688" y="6281"/>
                    <a:pt x="4688" y="6281"/>
                    <a:pt x="4688" y="6281"/>
                  </a:cubicBezTo>
                  <a:cubicBezTo>
                    <a:pt x="5139" y="6281"/>
                    <a:pt x="5139" y="6281"/>
                    <a:pt x="5139" y="6281"/>
                  </a:cubicBezTo>
                  <a:lnTo>
                    <a:pt x="5139" y="6405"/>
                  </a:lnTo>
                  <a:close/>
                  <a:moveTo>
                    <a:pt x="5139" y="6132"/>
                  </a:moveTo>
                  <a:cubicBezTo>
                    <a:pt x="4688" y="6132"/>
                    <a:pt x="4688" y="6132"/>
                    <a:pt x="4688" y="6132"/>
                  </a:cubicBezTo>
                  <a:cubicBezTo>
                    <a:pt x="4688" y="6007"/>
                    <a:pt x="4688" y="6007"/>
                    <a:pt x="4688" y="6007"/>
                  </a:cubicBezTo>
                  <a:cubicBezTo>
                    <a:pt x="5139" y="6007"/>
                    <a:pt x="5139" y="6007"/>
                    <a:pt x="5139" y="6007"/>
                  </a:cubicBezTo>
                  <a:lnTo>
                    <a:pt x="5139" y="6132"/>
                  </a:lnTo>
                  <a:close/>
                  <a:moveTo>
                    <a:pt x="5139" y="5858"/>
                  </a:moveTo>
                  <a:cubicBezTo>
                    <a:pt x="4688" y="5858"/>
                    <a:pt x="4688" y="5858"/>
                    <a:pt x="4688" y="5858"/>
                  </a:cubicBezTo>
                  <a:cubicBezTo>
                    <a:pt x="4688" y="5734"/>
                    <a:pt x="4688" y="5734"/>
                    <a:pt x="4688" y="5734"/>
                  </a:cubicBezTo>
                  <a:cubicBezTo>
                    <a:pt x="5139" y="5734"/>
                    <a:pt x="5139" y="5734"/>
                    <a:pt x="5139" y="5734"/>
                  </a:cubicBezTo>
                  <a:lnTo>
                    <a:pt x="5139" y="5858"/>
                  </a:lnTo>
                  <a:close/>
                  <a:moveTo>
                    <a:pt x="6350" y="5790"/>
                  </a:moveTo>
                  <a:cubicBezTo>
                    <a:pt x="6131" y="5790"/>
                    <a:pt x="6131" y="5790"/>
                    <a:pt x="6131" y="5790"/>
                  </a:cubicBezTo>
                  <a:cubicBezTo>
                    <a:pt x="6131" y="5519"/>
                    <a:pt x="6131" y="5519"/>
                    <a:pt x="6131" y="5519"/>
                  </a:cubicBezTo>
                  <a:cubicBezTo>
                    <a:pt x="6350" y="5519"/>
                    <a:pt x="6350" y="5519"/>
                    <a:pt x="6350" y="5519"/>
                  </a:cubicBezTo>
                  <a:lnTo>
                    <a:pt x="6350" y="5790"/>
                  </a:lnTo>
                  <a:close/>
                  <a:moveTo>
                    <a:pt x="6350" y="4283"/>
                  </a:moveTo>
                  <a:cubicBezTo>
                    <a:pt x="6131" y="4283"/>
                    <a:pt x="6131" y="4283"/>
                    <a:pt x="6131" y="4283"/>
                  </a:cubicBezTo>
                  <a:cubicBezTo>
                    <a:pt x="6131" y="4012"/>
                    <a:pt x="6131" y="4012"/>
                    <a:pt x="6131" y="4012"/>
                  </a:cubicBezTo>
                  <a:cubicBezTo>
                    <a:pt x="6350" y="4012"/>
                    <a:pt x="6350" y="4012"/>
                    <a:pt x="6350" y="4012"/>
                  </a:cubicBezTo>
                  <a:lnTo>
                    <a:pt x="6350" y="4283"/>
                  </a:lnTo>
                  <a:close/>
                  <a:moveTo>
                    <a:pt x="6727" y="6483"/>
                  </a:moveTo>
                  <a:cubicBezTo>
                    <a:pt x="6508" y="6483"/>
                    <a:pt x="6508" y="6483"/>
                    <a:pt x="6508" y="6483"/>
                  </a:cubicBezTo>
                  <a:cubicBezTo>
                    <a:pt x="6508" y="6212"/>
                    <a:pt x="6508" y="6212"/>
                    <a:pt x="6508" y="6212"/>
                  </a:cubicBezTo>
                  <a:cubicBezTo>
                    <a:pt x="6727" y="6212"/>
                    <a:pt x="6727" y="6212"/>
                    <a:pt x="6727" y="6212"/>
                  </a:cubicBezTo>
                  <a:lnTo>
                    <a:pt x="6727" y="6483"/>
                  </a:lnTo>
                  <a:close/>
                  <a:moveTo>
                    <a:pt x="6836" y="4885"/>
                  </a:moveTo>
                  <a:cubicBezTo>
                    <a:pt x="6617" y="4885"/>
                    <a:pt x="6617" y="4885"/>
                    <a:pt x="6617" y="4885"/>
                  </a:cubicBezTo>
                  <a:cubicBezTo>
                    <a:pt x="6617" y="4614"/>
                    <a:pt x="6617" y="4614"/>
                    <a:pt x="6617" y="4614"/>
                  </a:cubicBezTo>
                  <a:cubicBezTo>
                    <a:pt x="6836" y="4614"/>
                    <a:pt x="6836" y="4614"/>
                    <a:pt x="6836" y="4614"/>
                  </a:cubicBezTo>
                  <a:lnTo>
                    <a:pt x="6836" y="4885"/>
                  </a:lnTo>
                  <a:close/>
                  <a:moveTo>
                    <a:pt x="7055" y="4283"/>
                  </a:moveTo>
                  <a:cubicBezTo>
                    <a:pt x="6836" y="4283"/>
                    <a:pt x="6836" y="4283"/>
                    <a:pt x="6836" y="4283"/>
                  </a:cubicBezTo>
                  <a:cubicBezTo>
                    <a:pt x="6836" y="4012"/>
                    <a:pt x="6836" y="4012"/>
                    <a:pt x="6836" y="4012"/>
                  </a:cubicBezTo>
                  <a:cubicBezTo>
                    <a:pt x="7055" y="4012"/>
                    <a:pt x="7055" y="4012"/>
                    <a:pt x="7055" y="4012"/>
                  </a:cubicBezTo>
                  <a:lnTo>
                    <a:pt x="7055" y="4283"/>
                  </a:lnTo>
                  <a:close/>
                  <a:moveTo>
                    <a:pt x="11100" y="1418"/>
                  </a:moveTo>
                  <a:cubicBezTo>
                    <a:pt x="12742" y="1418"/>
                    <a:pt x="12742" y="1418"/>
                    <a:pt x="12742" y="1418"/>
                  </a:cubicBezTo>
                  <a:cubicBezTo>
                    <a:pt x="12743" y="1435"/>
                    <a:pt x="12747" y="1451"/>
                    <a:pt x="12751" y="1466"/>
                  </a:cubicBezTo>
                  <a:cubicBezTo>
                    <a:pt x="12751" y="1597"/>
                    <a:pt x="12751" y="1597"/>
                    <a:pt x="12751" y="1597"/>
                  </a:cubicBezTo>
                  <a:cubicBezTo>
                    <a:pt x="11100" y="1597"/>
                    <a:pt x="11100" y="1597"/>
                    <a:pt x="11100" y="1597"/>
                  </a:cubicBezTo>
                  <a:lnTo>
                    <a:pt x="11100" y="1418"/>
                  </a:lnTo>
                  <a:close/>
                  <a:moveTo>
                    <a:pt x="11100" y="1739"/>
                  </a:moveTo>
                  <a:cubicBezTo>
                    <a:pt x="12751" y="1739"/>
                    <a:pt x="12751" y="1739"/>
                    <a:pt x="12751" y="1739"/>
                  </a:cubicBezTo>
                  <a:cubicBezTo>
                    <a:pt x="12751" y="1919"/>
                    <a:pt x="12751" y="1919"/>
                    <a:pt x="12751" y="1919"/>
                  </a:cubicBezTo>
                  <a:cubicBezTo>
                    <a:pt x="11100" y="1919"/>
                    <a:pt x="11100" y="1919"/>
                    <a:pt x="11100" y="1919"/>
                  </a:cubicBezTo>
                  <a:lnTo>
                    <a:pt x="11100" y="1739"/>
                  </a:lnTo>
                  <a:close/>
                  <a:moveTo>
                    <a:pt x="11100" y="2061"/>
                  </a:moveTo>
                  <a:cubicBezTo>
                    <a:pt x="12751" y="2061"/>
                    <a:pt x="12751" y="2061"/>
                    <a:pt x="12751" y="2061"/>
                  </a:cubicBezTo>
                  <a:cubicBezTo>
                    <a:pt x="12751" y="2240"/>
                    <a:pt x="12751" y="2240"/>
                    <a:pt x="12751" y="2240"/>
                  </a:cubicBezTo>
                  <a:cubicBezTo>
                    <a:pt x="11100" y="2240"/>
                    <a:pt x="11100" y="2240"/>
                    <a:pt x="11100" y="2240"/>
                  </a:cubicBezTo>
                  <a:lnTo>
                    <a:pt x="11100" y="2061"/>
                  </a:lnTo>
                  <a:close/>
                  <a:moveTo>
                    <a:pt x="11100" y="2382"/>
                  </a:moveTo>
                  <a:cubicBezTo>
                    <a:pt x="12751" y="2382"/>
                    <a:pt x="12751" y="2382"/>
                    <a:pt x="12751" y="2382"/>
                  </a:cubicBezTo>
                  <a:cubicBezTo>
                    <a:pt x="12751" y="2562"/>
                    <a:pt x="12751" y="2562"/>
                    <a:pt x="12751" y="2562"/>
                  </a:cubicBezTo>
                  <a:cubicBezTo>
                    <a:pt x="11100" y="2562"/>
                    <a:pt x="11100" y="2562"/>
                    <a:pt x="11100" y="2562"/>
                  </a:cubicBezTo>
                  <a:lnTo>
                    <a:pt x="11100" y="2382"/>
                  </a:lnTo>
                  <a:close/>
                  <a:moveTo>
                    <a:pt x="11100" y="2704"/>
                  </a:moveTo>
                  <a:cubicBezTo>
                    <a:pt x="12751" y="2704"/>
                    <a:pt x="12751" y="2704"/>
                    <a:pt x="12751" y="2704"/>
                  </a:cubicBezTo>
                  <a:cubicBezTo>
                    <a:pt x="12751" y="2883"/>
                    <a:pt x="12751" y="2883"/>
                    <a:pt x="12751" y="2883"/>
                  </a:cubicBezTo>
                  <a:cubicBezTo>
                    <a:pt x="11100" y="2883"/>
                    <a:pt x="11100" y="2883"/>
                    <a:pt x="11100" y="2883"/>
                  </a:cubicBezTo>
                  <a:lnTo>
                    <a:pt x="11100" y="2704"/>
                  </a:lnTo>
                  <a:close/>
                  <a:moveTo>
                    <a:pt x="11100" y="3025"/>
                  </a:moveTo>
                  <a:cubicBezTo>
                    <a:pt x="12751" y="3025"/>
                    <a:pt x="12751" y="3025"/>
                    <a:pt x="12751" y="3025"/>
                  </a:cubicBezTo>
                  <a:cubicBezTo>
                    <a:pt x="12751" y="3204"/>
                    <a:pt x="12751" y="3204"/>
                    <a:pt x="12751" y="3204"/>
                  </a:cubicBezTo>
                  <a:cubicBezTo>
                    <a:pt x="11100" y="3204"/>
                    <a:pt x="11100" y="3204"/>
                    <a:pt x="11100" y="3204"/>
                  </a:cubicBezTo>
                  <a:lnTo>
                    <a:pt x="11100" y="3025"/>
                  </a:lnTo>
                  <a:close/>
                  <a:moveTo>
                    <a:pt x="11100" y="3346"/>
                  </a:moveTo>
                  <a:cubicBezTo>
                    <a:pt x="12751" y="3346"/>
                    <a:pt x="12751" y="3346"/>
                    <a:pt x="12751" y="3346"/>
                  </a:cubicBezTo>
                  <a:cubicBezTo>
                    <a:pt x="12751" y="3526"/>
                    <a:pt x="12751" y="3526"/>
                    <a:pt x="12751" y="3526"/>
                  </a:cubicBezTo>
                  <a:cubicBezTo>
                    <a:pt x="11100" y="3526"/>
                    <a:pt x="11100" y="3526"/>
                    <a:pt x="11100" y="3526"/>
                  </a:cubicBezTo>
                  <a:lnTo>
                    <a:pt x="11100" y="3346"/>
                  </a:lnTo>
                  <a:close/>
                  <a:moveTo>
                    <a:pt x="11100" y="3668"/>
                  </a:moveTo>
                  <a:cubicBezTo>
                    <a:pt x="12751" y="3668"/>
                    <a:pt x="12751" y="3668"/>
                    <a:pt x="12751" y="3668"/>
                  </a:cubicBezTo>
                  <a:cubicBezTo>
                    <a:pt x="12751" y="3847"/>
                    <a:pt x="12751" y="3847"/>
                    <a:pt x="12751" y="3847"/>
                  </a:cubicBezTo>
                  <a:cubicBezTo>
                    <a:pt x="11100" y="3847"/>
                    <a:pt x="11100" y="3847"/>
                    <a:pt x="11100" y="3847"/>
                  </a:cubicBezTo>
                  <a:lnTo>
                    <a:pt x="11100" y="3668"/>
                  </a:lnTo>
                  <a:close/>
                  <a:moveTo>
                    <a:pt x="11100" y="3989"/>
                  </a:moveTo>
                  <a:cubicBezTo>
                    <a:pt x="12751" y="3989"/>
                    <a:pt x="12751" y="3989"/>
                    <a:pt x="12751" y="3989"/>
                  </a:cubicBezTo>
                  <a:cubicBezTo>
                    <a:pt x="12751" y="4168"/>
                    <a:pt x="12751" y="4168"/>
                    <a:pt x="12751" y="4168"/>
                  </a:cubicBezTo>
                  <a:cubicBezTo>
                    <a:pt x="11100" y="4168"/>
                    <a:pt x="11100" y="4168"/>
                    <a:pt x="11100" y="4168"/>
                  </a:cubicBezTo>
                  <a:lnTo>
                    <a:pt x="11100" y="3989"/>
                  </a:lnTo>
                  <a:close/>
                  <a:moveTo>
                    <a:pt x="11100" y="4310"/>
                  </a:moveTo>
                  <a:cubicBezTo>
                    <a:pt x="12751" y="4310"/>
                    <a:pt x="12751" y="4310"/>
                    <a:pt x="12751" y="4310"/>
                  </a:cubicBezTo>
                  <a:cubicBezTo>
                    <a:pt x="12751" y="4490"/>
                    <a:pt x="12751" y="4490"/>
                    <a:pt x="12751" y="4490"/>
                  </a:cubicBezTo>
                  <a:cubicBezTo>
                    <a:pt x="11100" y="4490"/>
                    <a:pt x="11100" y="4490"/>
                    <a:pt x="11100" y="4490"/>
                  </a:cubicBezTo>
                  <a:lnTo>
                    <a:pt x="11100" y="4310"/>
                  </a:lnTo>
                  <a:close/>
                  <a:moveTo>
                    <a:pt x="11504" y="6209"/>
                  </a:moveTo>
                  <a:cubicBezTo>
                    <a:pt x="11455" y="6209"/>
                    <a:pt x="11455" y="6209"/>
                    <a:pt x="11455" y="6209"/>
                  </a:cubicBezTo>
                  <a:cubicBezTo>
                    <a:pt x="11455" y="5559"/>
                    <a:pt x="11455" y="5559"/>
                    <a:pt x="11455" y="5559"/>
                  </a:cubicBezTo>
                  <a:cubicBezTo>
                    <a:pt x="11504" y="5559"/>
                    <a:pt x="11504" y="5559"/>
                    <a:pt x="11504" y="5559"/>
                  </a:cubicBezTo>
                  <a:lnTo>
                    <a:pt x="11504" y="6209"/>
                  </a:lnTo>
                  <a:close/>
                  <a:moveTo>
                    <a:pt x="12083" y="5559"/>
                  </a:moveTo>
                  <a:cubicBezTo>
                    <a:pt x="12396" y="5559"/>
                    <a:pt x="12396" y="5559"/>
                    <a:pt x="12396" y="5559"/>
                  </a:cubicBezTo>
                  <a:cubicBezTo>
                    <a:pt x="12396" y="6209"/>
                    <a:pt x="12396" y="6209"/>
                    <a:pt x="12396" y="6209"/>
                  </a:cubicBezTo>
                  <a:cubicBezTo>
                    <a:pt x="12083" y="6209"/>
                    <a:pt x="12083" y="6209"/>
                    <a:pt x="12083" y="6209"/>
                  </a:cubicBezTo>
                  <a:lnTo>
                    <a:pt x="12083" y="5559"/>
                  </a:lnTo>
                  <a:close/>
                  <a:moveTo>
                    <a:pt x="12083" y="5454"/>
                  </a:moveTo>
                  <a:cubicBezTo>
                    <a:pt x="12083" y="5275"/>
                    <a:pt x="12083" y="5275"/>
                    <a:pt x="12083" y="5275"/>
                  </a:cubicBezTo>
                  <a:cubicBezTo>
                    <a:pt x="12751" y="5275"/>
                    <a:pt x="12751" y="5275"/>
                    <a:pt x="12751" y="5275"/>
                  </a:cubicBezTo>
                  <a:cubicBezTo>
                    <a:pt x="12751" y="5454"/>
                    <a:pt x="12751" y="5454"/>
                    <a:pt x="12751" y="5454"/>
                  </a:cubicBezTo>
                  <a:lnTo>
                    <a:pt x="12083" y="5454"/>
                  </a:lnTo>
                  <a:close/>
                  <a:moveTo>
                    <a:pt x="12083" y="5133"/>
                  </a:moveTo>
                  <a:cubicBezTo>
                    <a:pt x="12083" y="4953"/>
                    <a:pt x="12083" y="4953"/>
                    <a:pt x="12083" y="4953"/>
                  </a:cubicBezTo>
                  <a:cubicBezTo>
                    <a:pt x="12751" y="4953"/>
                    <a:pt x="12751" y="4953"/>
                    <a:pt x="12751" y="4953"/>
                  </a:cubicBezTo>
                  <a:cubicBezTo>
                    <a:pt x="12751" y="5133"/>
                    <a:pt x="12751" y="5133"/>
                    <a:pt x="12751" y="5133"/>
                  </a:cubicBezTo>
                  <a:lnTo>
                    <a:pt x="12083" y="5133"/>
                  </a:lnTo>
                  <a:close/>
                  <a:moveTo>
                    <a:pt x="12083" y="4811"/>
                  </a:moveTo>
                  <a:cubicBezTo>
                    <a:pt x="12083" y="4632"/>
                    <a:pt x="12083" y="4632"/>
                    <a:pt x="12083" y="4632"/>
                  </a:cubicBezTo>
                  <a:cubicBezTo>
                    <a:pt x="12751" y="4632"/>
                    <a:pt x="12751" y="4632"/>
                    <a:pt x="12751" y="4632"/>
                  </a:cubicBezTo>
                  <a:cubicBezTo>
                    <a:pt x="12751" y="4811"/>
                    <a:pt x="12751" y="4811"/>
                    <a:pt x="12751" y="4811"/>
                  </a:cubicBezTo>
                  <a:lnTo>
                    <a:pt x="12083" y="4811"/>
                  </a:lnTo>
                  <a:close/>
                  <a:moveTo>
                    <a:pt x="11100" y="4632"/>
                  </a:moveTo>
                  <a:cubicBezTo>
                    <a:pt x="11504" y="4632"/>
                    <a:pt x="11504" y="4632"/>
                    <a:pt x="11504" y="4632"/>
                  </a:cubicBezTo>
                  <a:cubicBezTo>
                    <a:pt x="11504" y="4811"/>
                    <a:pt x="11504" y="4811"/>
                    <a:pt x="11504" y="4811"/>
                  </a:cubicBezTo>
                  <a:cubicBezTo>
                    <a:pt x="11100" y="4811"/>
                    <a:pt x="11100" y="4811"/>
                    <a:pt x="11100" y="4811"/>
                  </a:cubicBezTo>
                  <a:lnTo>
                    <a:pt x="11100" y="4632"/>
                  </a:lnTo>
                  <a:close/>
                  <a:moveTo>
                    <a:pt x="11100" y="4953"/>
                  </a:moveTo>
                  <a:cubicBezTo>
                    <a:pt x="11504" y="4953"/>
                    <a:pt x="11504" y="4953"/>
                    <a:pt x="11504" y="4953"/>
                  </a:cubicBezTo>
                  <a:cubicBezTo>
                    <a:pt x="11504" y="5133"/>
                    <a:pt x="11504" y="5133"/>
                    <a:pt x="11504" y="5133"/>
                  </a:cubicBezTo>
                  <a:cubicBezTo>
                    <a:pt x="11100" y="5133"/>
                    <a:pt x="11100" y="5133"/>
                    <a:pt x="11100" y="5133"/>
                  </a:cubicBezTo>
                  <a:lnTo>
                    <a:pt x="11100" y="4953"/>
                  </a:lnTo>
                  <a:close/>
                  <a:moveTo>
                    <a:pt x="11100" y="5275"/>
                  </a:moveTo>
                  <a:cubicBezTo>
                    <a:pt x="11504" y="5275"/>
                    <a:pt x="11504" y="5275"/>
                    <a:pt x="11504" y="5275"/>
                  </a:cubicBezTo>
                  <a:cubicBezTo>
                    <a:pt x="11504" y="5454"/>
                    <a:pt x="11504" y="5454"/>
                    <a:pt x="11504" y="5454"/>
                  </a:cubicBezTo>
                  <a:cubicBezTo>
                    <a:pt x="11100" y="5454"/>
                    <a:pt x="11100" y="5454"/>
                    <a:pt x="11100" y="5454"/>
                  </a:cubicBezTo>
                  <a:lnTo>
                    <a:pt x="11100" y="5275"/>
                  </a:lnTo>
                  <a:close/>
                  <a:moveTo>
                    <a:pt x="9573" y="3088"/>
                  </a:moveTo>
                  <a:cubicBezTo>
                    <a:pt x="9792" y="3088"/>
                    <a:pt x="9792" y="3088"/>
                    <a:pt x="9792" y="3088"/>
                  </a:cubicBezTo>
                  <a:cubicBezTo>
                    <a:pt x="9792" y="3359"/>
                    <a:pt x="9792" y="3359"/>
                    <a:pt x="9792" y="3359"/>
                  </a:cubicBezTo>
                  <a:cubicBezTo>
                    <a:pt x="9573" y="3359"/>
                    <a:pt x="9573" y="3359"/>
                    <a:pt x="9573" y="3359"/>
                  </a:cubicBezTo>
                  <a:lnTo>
                    <a:pt x="9573" y="3088"/>
                  </a:lnTo>
                  <a:close/>
                  <a:moveTo>
                    <a:pt x="9573" y="4749"/>
                  </a:moveTo>
                  <a:cubicBezTo>
                    <a:pt x="9792" y="4749"/>
                    <a:pt x="9792" y="4749"/>
                    <a:pt x="9792" y="4749"/>
                  </a:cubicBezTo>
                  <a:cubicBezTo>
                    <a:pt x="9792" y="5020"/>
                    <a:pt x="9792" y="5020"/>
                    <a:pt x="9792" y="5020"/>
                  </a:cubicBezTo>
                  <a:cubicBezTo>
                    <a:pt x="9573" y="5020"/>
                    <a:pt x="9573" y="5020"/>
                    <a:pt x="9573" y="5020"/>
                  </a:cubicBezTo>
                  <a:lnTo>
                    <a:pt x="9573" y="4749"/>
                  </a:lnTo>
                  <a:close/>
                  <a:moveTo>
                    <a:pt x="9901" y="7299"/>
                  </a:moveTo>
                  <a:cubicBezTo>
                    <a:pt x="9682" y="7299"/>
                    <a:pt x="9682" y="7299"/>
                    <a:pt x="9682" y="7299"/>
                  </a:cubicBezTo>
                  <a:cubicBezTo>
                    <a:pt x="9682" y="7028"/>
                    <a:pt x="9682" y="7028"/>
                    <a:pt x="9682" y="7028"/>
                  </a:cubicBezTo>
                  <a:cubicBezTo>
                    <a:pt x="9901" y="7028"/>
                    <a:pt x="9901" y="7028"/>
                    <a:pt x="9901" y="7028"/>
                  </a:cubicBezTo>
                  <a:lnTo>
                    <a:pt x="9901" y="7299"/>
                  </a:lnTo>
                  <a:close/>
                  <a:moveTo>
                    <a:pt x="10111" y="5790"/>
                  </a:moveTo>
                  <a:cubicBezTo>
                    <a:pt x="9892" y="5790"/>
                    <a:pt x="9892" y="5790"/>
                    <a:pt x="9892" y="5790"/>
                  </a:cubicBezTo>
                  <a:cubicBezTo>
                    <a:pt x="9892" y="5519"/>
                    <a:pt x="9892" y="5519"/>
                    <a:pt x="9892" y="5519"/>
                  </a:cubicBezTo>
                  <a:cubicBezTo>
                    <a:pt x="10111" y="5519"/>
                    <a:pt x="10111" y="5519"/>
                    <a:pt x="10111" y="5519"/>
                  </a:cubicBezTo>
                  <a:lnTo>
                    <a:pt x="10111" y="5790"/>
                  </a:lnTo>
                  <a:close/>
                  <a:moveTo>
                    <a:pt x="10626" y="4419"/>
                  </a:moveTo>
                  <a:cubicBezTo>
                    <a:pt x="10407" y="4419"/>
                    <a:pt x="10407" y="4419"/>
                    <a:pt x="10407" y="4419"/>
                  </a:cubicBezTo>
                  <a:cubicBezTo>
                    <a:pt x="10407" y="4148"/>
                    <a:pt x="10407" y="4148"/>
                    <a:pt x="10407" y="4148"/>
                  </a:cubicBezTo>
                  <a:cubicBezTo>
                    <a:pt x="10626" y="4148"/>
                    <a:pt x="10626" y="4148"/>
                    <a:pt x="10626" y="4148"/>
                  </a:cubicBezTo>
                  <a:lnTo>
                    <a:pt x="10626" y="4419"/>
                  </a:lnTo>
                  <a:close/>
                  <a:moveTo>
                    <a:pt x="10626" y="3494"/>
                  </a:moveTo>
                  <a:cubicBezTo>
                    <a:pt x="10407" y="3494"/>
                    <a:pt x="10407" y="3494"/>
                    <a:pt x="10407" y="3494"/>
                  </a:cubicBezTo>
                  <a:cubicBezTo>
                    <a:pt x="10407" y="3223"/>
                    <a:pt x="10407" y="3223"/>
                    <a:pt x="10407" y="3223"/>
                  </a:cubicBezTo>
                  <a:cubicBezTo>
                    <a:pt x="10626" y="3223"/>
                    <a:pt x="10626" y="3223"/>
                    <a:pt x="10626" y="3223"/>
                  </a:cubicBezTo>
                  <a:lnTo>
                    <a:pt x="10626" y="3494"/>
                  </a:lnTo>
                  <a:close/>
                  <a:moveTo>
                    <a:pt x="11032" y="8025"/>
                  </a:moveTo>
                  <a:cubicBezTo>
                    <a:pt x="11032" y="6216"/>
                    <a:pt x="11032" y="6216"/>
                    <a:pt x="11032" y="6216"/>
                  </a:cubicBezTo>
                  <a:cubicBezTo>
                    <a:pt x="11504" y="6216"/>
                    <a:pt x="11504" y="6216"/>
                    <a:pt x="11504" y="6216"/>
                  </a:cubicBezTo>
                  <a:cubicBezTo>
                    <a:pt x="11504" y="8025"/>
                    <a:pt x="11504" y="8025"/>
                    <a:pt x="11504" y="8025"/>
                  </a:cubicBezTo>
                  <a:lnTo>
                    <a:pt x="11032" y="8025"/>
                  </a:lnTo>
                  <a:close/>
                  <a:moveTo>
                    <a:pt x="12121" y="8030"/>
                  </a:moveTo>
                  <a:cubicBezTo>
                    <a:pt x="11813" y="8030"/>
                    <a:pt x="11813" y="8030"/>
                    <a:pt x="11813" y="8030"/>
                  </a:cubicBezTo>
                  <a:cubicBezTo>
                    <a:pt x="11813" y="7649"/>
                    <a:pt x="11813" y="7649"/>
                    <a:pt x="11813" y="7649"/>
                  </a:cubicBezTo>
                  <a:cubicBezTo>
                    <a:pt x="12121" y="7649"/>
                    <a:pt x="12121" y="7649"/>
                    <a:pt x="12121" y="7649"/>
                  </a:cubicBezTo>
                  <a:lnTo>
                    <a:pt x="12121" y="8030"/>
                  </a:lnTo>
                  <a:close/>
                  <a:moveTo>
                    <a:pt x="13011" y="7519"/>
                  </a:moveTo>
                  <a:cubicBezTo>
                    <a:pt x="12703" y="7519"/>
                    <a:pt x="12703" y="7519"/>
                    <a:pt x="12703" y="7519"/>
                  </a:cubicBezTo>
                  <a:cubicBezTo>
                    <a:pt x="12703" y="7138"/>
                    <a:pt x="12703" y="7138"/>
                    <a:pt x="12703" y="7138"/>
                  </a:cubicBezTo>
                  <a:cubicBezTo>
                    <a:pt x="13011" y="7138"/>
                    <a:pt x="13011" y="7138"/>
                    <a:pt x="13011" y="7138"/>
                  </a:cubicBezTo>
                  <a:lnTo>
                    <a:pt x="13011" y="7519"/>
                  </a:lnTo>
                  <a:close/>
                  <a:moveTo>
                    <a:pt x="13011" y="6334"/>
                  </a:moveTo>
                  <a:cubicBezTo>
                    <a:pt x="12083" y="6334"/>
                    <a:pt x="12083" y="6334"/>
                    <a:pt x="12083" y="6334"/>
                  </a:cubicBezTo>
                  <a:cubicBezTo>
                    <a:pt x="12083" y="6216"/>
                    <a:pt x="12083" y="6216"/>
                    <a:pt x="12083" y="6216"/>
                  </a:cubicBezTo>
                  <a:cubicBezTo>
                    <a:pt x="12897" y="6216"/>
                    <a:pt x="12897" y="6216"/>
                    <a:pt x="12897" y="6216"/>
                  </a:cubicBezTo>
                  <a:cubicBezTo>
                    <a:pt x="12897" y="1599"/>
                    <a:pt x="12897" y="1599"/>
                    <a:pt x="12897" y="1599"/>
                  </a:cubicBezTo>
                  <a:cubicBezTo>
                    <a:pt x="12901" y="1599"/>
                    <a:pt x="12904" y="1599"/>
                    <a:pt x="12908" y="1599"/>
                  </a:cubicBezTo>
                  <a:cubicBezTo>
                    <a:pt x="13011" y="1599"/>
                    <a:pt x="13011" y="1599"/>
                    <a:pt x="13011" y="1599"/>
                  </a:cubicBezTo>
                  <a:lnTo>
                    <a:pt x="13011" y="6334"/>
                  </a:lnTo>
                  <a:close/>
                  <a:moveTo>
                    <a:pt x="14387" y="7709"/>
                  </a:moveTo>
                  <a:cubicBezTo>
                    <a:pt x="14079" y="7709"/>
                    <a:pt x="14079" y="7709"/>
                    <a:pt x="14079" y="7709"/>
                  </a:cubicBezTo>
                  <a:cubicBezTo>
                    <a:pt x="14079" y="7328"/>
                    <a:pt x="14079" y="7328"/>
                    <a:pt x="14079" y="7328"/>
                  </a:cubicBezTo>
                  <a:cubicBezTo>
                    <a:pt x="14387" y="7328"/>
                    <a:pt x="14387" y="7328"/>
                    <a:pt x="14387" y="7328"/>
                  </a:cubicBezTo>
                  <a:lnTo>
                    <a:pt x="14387" y="7709"/>
                  </a:lnTo>
                  <a:close/>
                  <a:moveTo>
                    <a:pt x="14769" y="6334"/>
                  </a:moveTo>
                  <a:cubicBezTo>
                    <a:pt x="13649" y="6334"/>
                    <a:pt x="13649" y="6334"/>
                    <a:pt x="13649" y="6334"/>
                  </a:cubicBezTo>
                  <a:cubicBezTo>
                    <a:pt x="13649" y="3360"/>
                    <a:pt x="13649" y="3360"/>
                    <a:pt x="13649" y="3360"/>
                  </a:cubicBezTo>
                  <a:cubicBezTo>
                    <a:pt x="14769" y="3360"/>
                    <a:pt x="14769" y="3360"/>
                    <a:pt x="14769" y="3360"/>
                  </a:cubicBezTo>
                  <a:lnTo>
                    <a:pt x="14769" y="6334"/>
                  </a:lnTo>
                  <a:close/>
                  <a:moveTo>
                    <a:pt x="14973" y="1908"/>
                  </a:moveTo>
                  <a:cubicBezTo>
                    <a:pt x="15192" y="1908"/>
                    <a:pt x="15192" y="1908"/>
                    <a:pt x="15192" y="1908"/>
                  </a:cubicBezTo>
                  <a:cubicBezTo>
                    <a:pt x="15192" y="2179"/>
                    <a:pt x="15192" y="2179"/>
                    <a:pt x="15192" y="2179"/>
                  </a:cubicBezTo>
                  <a:cubicBezTo>
                    <a:pt x="14973" y="2179"/>
                    <a:pt x="14973" y="2179"/>
                    <a:pt x="14973" y="2179"/>
                  </a:cubicBezTo>
                  <a:lnTo>
                    <a:pt x="14973" y="1908"/>
                  </a:lnTo>
                  <a:close/>
                  <a:moveTo>
                    <a:pt x="15083" y="4554"/>
                  </a:moveTo>
                  <a:cubicBezTo>
                    <a:pt x="14864" y="4554"/>
                    <a:pt x="14864" y="4554"/>
                    <a:pt x="14864" y="4554"/>
                  </a:cubicBezTo>
                  <a:cubicBezTo>
                    <a:pt x="14864" y="4283"/>
                    <a:pt x="14864" y="4283"/>
                    <a:pt x="14864" y="4283"/>
                  </a:cubicBezTo>
                  <a:cubicBezTo>
                    <a:pt x="15083" y="4283"/>
                    <a:pt x="15083" y="4283"/>
                    <a:pt x="15083" y="4283"/>
                  </a:cubicBezTo>
                  <a:lnTo>
                    <a:pt x="15083" y="4554"/>
                  </a:lnTo>
                  <a:close/>
                  <a:moveTo>
                    <a:pt x="15083" y="3088"/>
                  </a:moveTo>
                  <a:cubicBezTo>
                    <a:pt x="15302" y="3088"/>
                    <a:pt x="15302" y="3088"/>
                    <a:pt x="15302" y="3088"/>
                  </a:cubicBezTo>
                  <a:cubicBezTo>
                    <a:pt x="15302" y="3359"/>
                    <a:pt x="15302" y="3359"/>
                    <a:pt x="15302" y="3359"/>
                  </a:cubicBezTo>
                  <a:cubicBezTo>
                    <a:pt x="15083" y="3359"/>
                    <a:pt x="15083" y="3359"/>
                    <a:pt x="15083" y="3359"/>
                  </a:cubicBezTo>
                  <a:lnTo>
                    <a:pt x="15083" y="3088"/>
                  </a:lnTo>
                  <a:close/>
                  <a:moveTo>
                    <a:pt x="15456" y="7028"/>
                  </a:moveTo>
                  <a:cubicBezTo>
                    <a:pt x="15148" y="7028"/>
                    <a:pt x="15148" y="7028"/>
                    <a:pt x="15148" y="7028"/>
                  </a:cubicBezTo>
                  <a:cubicBezTo>
                    <a:pt x="15148" y="6647"/>
                    <a:pt x="15148" y="6647"/>
                    <a:pt x="15148" y="6647"/>
                  </a:cubicBezTo>
                  <a:cubicBezTo>
                    <a:pt x="15456" y="6647"/>
                    <a:pt x="15456" y="6647"/>
                    <a:pt x="15456" y="6647"/>
                  </a:cubicBezTo>
                  <a:lnTo>
                    <a:pt x="15456" y="7028"/>
                  </a:lnTo>
                  <a:close/>
                  <a:moveTo>
                    <a:pt x="15556" y="5084"/>
                  </a:moveTo>
                  <a:cubicBezTo>
                    <a:pt x="15337" y="5084"/>
                    <a:pt x="15337" y="5084"/>
                    <a:pt x="15337" y="5084"/>
                  </a:cubicBezTo>
                  <a:cubicBezTo>
                    <a:pt x="15337" y="4957"/>
                    <a:pt x="15337" y="4957"/>
                    <a:pt x="15337" y="4957"/>
                  </a:cubicBezTo>
                  <a:cubicBezTo>
                    <a:pt x="15556" y="4957"/>
                    <a:pt x="15556" y="4957"/>
                    <a:pt x="15556" y="4957"/>
                  </a:cubicBezTo>
                  <a:lnTo>
                    <a:pt x="15556" y="5084"/>
                  </a:lnTo>
                  <a:close/>
                  <a:moveTo>
                    <a:pt x="16849" y="4283"/>
                  </a:moveTo>
                  <a:cubicBezTo>
                    <a:pt x="17296" y="4283"/>
                    <a:pt x="17296" y="4283"/>
                    <a:pt x="17296" y="4283"/>
                  </a:cubicBezTo>
                  <a:cubicBezTo>
                    <a:pt x="17296" y="4554"/>
                    <a:pt x="17296" y="4554"/>
                    <a:pt x="17296" y="4554"/>
                  </a:cubicBezTo>
                  <a:cubicBezTo>
                    <a:pt x="16849" y="4554"/>
                    <a:pt x="16849" y="4554"/>
                    <a:pt x="16849" y="4554"/>
                  </a:cubicBezTo>
                  <a:lnTo>
                    <a:pt x="16849" y="4283"/>
                  </a:lnTo>
                  <a:close/>
                  <a:moveTo>
                    <a:pt x="16837" y="5519"/>
                  </a:moveTo>
                  <a:cubicBezTo>
                    <a:pt x="17285" y="5519"/>
                    <a:pt x="17285" y="5519"/>
                    <a:pt x="17285" y="5519"/>
                  </a:cubicBezTo>
                  <a:cubicBezTo>
                    <a:pt x="17285" y="5790"/>
                    <a:pt x="17285" y="5790"/>
                    <a:pt x="17285" y="5790"/>
                  </a:cubicBezTo>
                  <a:cubicBezTo>
                    <a:pt x="16837" y="5790"/>
                    <a:pt x="16837" y="5790"/>
                    <a:pt x="16837" y="5790"/>
                  </a:cubicBezTo>
                  <a:lnTo>
                    <a:pt x="16837" y="5519"/>
                  </a:lnTo>
                  <a:close/>
                  <a:moveTo>
                    <a:pt x="17485" y="8030"/>
                  </a:moveTo>
                  <a:cubicBezTo>
                    <a:pt x="17177" y="8030"/>
                    <a:pt x="17177" y="8030"/>
                    <a:pt x="17177" y="8030"/>
                  </a:cubicBezTo>
                  <a:cubicBezTo>
                    <a:pt x="17177" y="7649"/>
                    <a:pt x="17177" y="7649"/>
                    <a:pt x="17177" y="7649"/>
                  </a:cubicBezTo>
                  <a:cubicBezTo>
                    <a:pt x="17485" y="7649"/>
                    <a:pt x="17485" y="7649"/>
                    <a:pt x="17485" y="7649"/>
                  </a:cubicBezTo>
                  <a:lnTo>
                    <a:pt x="17485" y="8030"/>
                  </a:lnTo>
                  <a:close/>
                  <a:moveTo>
                    <a:pt x="17583" y="3088"/>
                  </a:moveTo>
                  <a:cubicBezTo>
                    <a:pt x="18030" y="3088"/>
                    <a:pt x="18030" y="3088"/>
                    <a:pt x="18030" y="3088"/>
                  </a:cubicBezTo>
                  <a:cubicBezTo>
                    <a:pt x="18030" y="3359"/>
                    <a:pt x="18030" y="3359"/>
                    <a:pt x="18030" y="3359"/>
                  </a:cubicBezTo>
                  <a:cubicBezTo>
                    <a:pt x="17583" y="3359"/>
                    <a:pt x="17583" y="3359"/>
                    <a:pt x="17583" y="3359"/>
                  </a:cubicBezTo>
                  <a:lnTo>
                    <a:pt x="17583" y="3088"/>
                  </a:lnTo>
                  <a:close/>
                  <a:moveTo>
                    <a:pt x="18254" y="5092"/>
                  </a:moveTo>
                  <a:cubicBezTo>
                    <a:pt x="17807" y="5092"/>
                    <a:pt x="17807" y="5092"/>
                    <a:pt x="17807" y="5092"/>
                  </a:cubicBezTo>
                  <a:cubicBezTo>
                    <a:pt x="17807" y="4821"/>
                    <a:pt x="17807" y="4821"/>
                    <a:pt x="17807" y="4821"/>
                  </a:cubicBezTo>
                  <a:cubicBezTo>
                    <a:pt x="18254" y="4821"/>
                    <a:pt x="18254" y="4821"/>
                    <a:pt x="18254" y="4821"/>
                  </a:cubicBezTo>
                  <a:lnTo>
                    <a:pt x="18254" y="5092"/>
                  </a:lnTo>
                  <a:close/>
                  <a:moveTo>
                    <a:pt x="19296" y="5092"/>
                  </a:moveTo>
                  <a:cubicBezTo>
                    <a:pt x="19488" y="5092"/>
                    <a:pt x="19488" y="5092"/>
                    <a:pt x="19488" y="5092"/>
                  </a:cubicBezTo>
                  <a:cubicBezTo>
                    <a:pt x="19488" y="5519"/>
                    <a:pt x="19488" y="5519"/>
                    <a:pt x="19488" y="5519"/>
                  </a:cubicBezTo>
                  <a:cubicBezTo>
                    <a:pt x="19296" y="5519"/>
                    <a:pt x="19296" y="5519"/>
                    <a:pt x="19296" y="5519"/>
                  </a:cubicBezTo>
                  <a:lnTo>
                    <a:pt x="19296" y="5092"/>
                  </a:lnTo>
                  <a:close/>
                  <a:moveTo>
                    <a:pt x="19488" y="7596"/>
                  </a:moveTo>
                  <a:cubicBezTo>
                    <a:pt x="19488" y="7838"/>
                    <a:pt x="19488" y="7838"/>
                    <a:pt x="19488" y="7838"/>
                  </a:cubicBezTo>
                  <a:cubicBezTo>
                    <a:pt x="19315" y="7838"/>
                    <a:pt x="19315" y="7838"/>
                    <a:pt x="19315" y="7838"/>
                  </a:cubicBezTo>
                  <a:cubicBezTo>
                    <a:pt x="19315" y="6488"/>
                    <a:pt x="19315" y="6488"/>
                    <a:pt x="19315" y="6488"/>
                  </a:cubicBezTo>
                  <a:cubicBezTo>
                    <a:pt x="19488" y="6488"/>
                    <a:pt x="19488" y="6488"/>
                    <a:pt x="19488" y="6488"/>
                  </a:cubicBezTo>
                  <a:cubicBezTo>
                    <a:pt x="19488" y="7162"/>
                    <a:pt x="19488" y="7162"/>
                    <a:pt x="19488" y="7162"/>
                  </a:cubicBezTo>
                  <a:cubicBezTo>
                    <a:pt x="19428" y="7162"/>
                    <a:pt x="19428" y="7162"/>
                    <a:pt x="19428" y="7162"/>
                  </a:cubicBezTo>
                  <a:cubicBezTo>
                    <a:pt x="19428" y="7453"/>
                    <a:pt x="19428" y="7453"/>
                    <a:pt x="19428" y="7453"/>
                  </a:cubicBezTo>
                  <a:cubicBezTo>
                    <a:pt x="19574" y="7453"/>
                    <a:pt x="19574" y="7453"/>
                    <a:pt x="19574" y="7453"/>
                  </a:cubicBezTo>
                  <a:cubicBezTo>
                    <a:pt x="19574" y="7596"/>
                    <a:pt x="19574" y="7596"/>
                    <a:pt x="19574" y="7596"/>
                  </a:cubicBezTo>
                  <a:lnTo>
                    <a:pt x="19488" y="7596"/>
                  </a:lnTo>
                  <a:close/>
                  <a:moveTo>
                    <a:pt x="25602" y="6853"/>
                  </a:moveTo>
                  <a:cubicBezTo>
                    <a:pt x="25602" y="6996"/>
                    <a:pt x="25602" y="6996"/>
                    <a:pt x="25602" y="6996"/>
                  </a:cubicBezTo>
                  <a:cubicBezTo>
                    <a:pt x="25516" y="6996"/>
                    <a:pt x="25516" y="6996"/>
                    <a:pt x="25516" y="6996"/>
                  </a:cubicBezTo>
                  <a:cubicBezTo>
                    <a:pt x="25516" y="7238"/>
                    <a:pt x="25516" y="7238"/>
                    <a:pt x="25516" y="7238"/>
                  </a:cubicBezTo>
                  <a:cubicBezTo>
                    <a:pt x="25343" y="7238"/>
                    <a:pt x="25343" y="7238"/>
                    <a:pt x="25343" y="7238"/>
                  </a:cubicBezTo>
                  <a:cubicBezTo>
                    <a:pt x="25343" y="5888"/>
                    <a:pt x="25343" y="5888"/>
                    <a:pt x="25343" y="5888"/>
                  </a:cubicBezTo>
                  <a:cubicBezTo>
                    <a:pt x="25516" y="5888"/>
                    <a:pt x="25516" y="5888"/>
                    <a:pt x="25516" y="5888"/>
                  </a:cubicBezTo>
                  <a:cubicBezTo>
                    <a:pt x="25516" y="6562"/>
                    <a:pt x="25516" y="6562"/>
                    <a:pt x="25516" y="6562"/>
                  </a:cubicBezTo>
                  <a:cubicBezTo>
                    <a:pt x="25456" y="6562"/>
                    <a:pt x="25456" y="6562"/>
                    <a:pt x="25456" y="6562"/>
                  </a:cubicBezTo>
                  <a:cubicBezTo>
                    <a:pt x="25456" y="6853"/>
                    <a:pt x="25456" y="6853"/>
                    <a:pt x="25456" y="6853"/>
                  </a:cubicBezTo>
                  <a:lnTo>
                    <a:pt x="25602" y="6853"/>
                  </a:lnTo>
                  <a:close/>
                  <a:moveTo>
                    <a:pt x="25325" y="4492"/>
                  </a:moveTo>
                  <a:cubicBezTo>
                    <a:pt x="25516" y="4492"/>
                    <a:pt x="25516" y="4492"/>
                    <a:pt x="25516" y="4492"/>
                  </a:cubicBezTo>
                  <a:cubicBezTo>
                    <a:pt x="25516" y="4919"/>
                    <a:pt x="25516" y="4919"/>
                    <a:pt x="25516" y="4919"/>
                  </a:cubicBezTo>
                  <a:cubicBezTo>
                    <a:pt x="25325" y="4919"/>
                    <a:pt x="25325" y="4919"/>
                    <a:pt x="25325" y="4919"/>
                  </a:cubicBezTo>
                  <a:lnTo>
                    <a:pt x="25325" y="4492"/>
                  </a:lnTo>
                  <a:close/>
                  <a:moveTo>
                    <a:pt x="24282" y="4492"/>
                  </a:moveTo>
                  <a:cubicBezTo>
                    <a:pt x="23835" y="4492"/>
                    <a:pt x="23835" y="4492"/>
                    <a:pt x="23835" y="4492"/>
                  </a:cubicBezTo>
                  <a:cubicBezTo>
                    <a:pt x="23835" y="4221"/>
                    <a:pt x="23835" y="4221"/>
                    <a:pt x="23835" y="4221"/>
                  </a:cubicBezTo>
                  <a:cubicBezTo>
                    <a:pt x="24282" y="4221"/>
                    <a:pt x="24282" y="4221"/>
                    <a:pt x="24282" y="4221"/>
                  </a:cubicBezTo>
                  <a:lnTo>
                    <a:pt x="24282" y="4492"/>
                  </a:lnTo>
                  <a:close/>
                  <a:moveTo>
                    <a:pt x="23611" y="2487"/>
                  </a:moveTo>
                  <a:cubicBezTo>
                    <a:pt x="24059" y="2487"/>
                    <a:pt x="24059" y="2487"/>
                    <a:pt x="24059" y="2487"/>
                  </a:cubicBezTo>
                  <a:cubicBezTo>
                    <a:pt x="24059" y="2758"/>
                    <a:pt x="24059" y="2758"/>
                    <a:pt x="24059" y="2758"/>
                  </a:cubicBezTo>
                  <a:cubicBezTo>
                    <a:pt x="23611" y="2758"/>
                    <a:pt x="23611" y="2758"/>
                    <a:pt x="23611" y="2758"/>
                  </a:cubicBezTo>
                  <a:lnTo>
                    <a:pt x="23611" y="2487"/>
                  </a:lnTo>
                  <a:close/>
                  <a:moveTo>
                    <a:pt x="22877" y="3683"/>
                  </a:moveTo>
                  <a:cubicBezTo>
                    <a:pt x="23324" y="3683"/>
                    <a:pt x="23324" y="3683"/>
                    <a:pt x="23324" y="3683"/>
                  </a:cubicBezTo>
                  <a:cubicBezTo>
                    <a:pt x="23324" y="3954"/>
                    <a:pt x="23324" y="3954"/>
                    <a:pt x="23324" y="3954"/>
                  </a:cubicBezTo>
                  <a:cubicBezTo>
                    <a:pt x="22877" y="3954"/>
                    <a:pt x="22877" y="3954"/>
                    <a:pt x="22877" y="3954"/>
                  </a:cubicBezTo>
                  <a:lnTo>
                    <a:pt x="22877" y="3683"/>
                  </a:lnTo>
                  <a:close/>
                  <a:moveTo>
                    <a:pt x="22866" y="4919"/>
                  </a:moveTo>
                  <a:cubicBezTo>
                    <a:pt x="23313" y="4919"/>
                    <a:pt x="23313" y="4919"/>
                    <a:pt x="23313" y="4919"/>
                  </a:cubicBezTo>
                  <a:cubicBezTo>
                    <a:pt x="23313" y="5190"/>
                    <a:pt x="23313" y="5190"/>
                    <a:pt x="23313" y="5190"/>
                  </a:cubicBezTo>
                  <a:cubicBezTo>
                    <a:pt x="22866" y="5190"/>
                    <a:pt x="22866" y="5190"/>
                    <a:pt x="22866" y="5190"/>
                  </a:cubicBezTo>
                  <a:lnTo>
                    <a:pt x="22866" y="4919"/>
                  </a:lnTo>
                  <a:close/>
                  <a:moveTo>
                    <a:pt x="21330" y="2758"/>
                  </a:moveTo>
                  <a:cubicBezTo>
                    <a:pt x="21111" y="2758"/>
                    <a:pt x="21111" y="2758"/>
                    <a:pt x="21111" y="2758"/>
                  </a:cubicBezTo>
                  <a:cubicBezTo>
                    <a:pt x="21111" y="2487"/>
                    <a:pt x="21111" y="2487"/>
                    <a:pt x="21111" y="2487"/>
                  </a:cubicBezTo>
                  <a:cubicBezTo>
                    <a:pt x="21330" y="2487"/>
                    <a:pt x="21330" y="2487"/>
                    <a:pt x="21330" y="2487"/>
                  </a:cubicBezTo>
                  <a:lnTo>
                    <a:pt x="21330" y="2758"/>
                  </a:lnTo>
                  <a:close/>
                  <a:moveTo>
                    <a:pt x="21002" y="1308"/>
                  </a:moveTo>
                  <a:cubicBezTo>
                    <a:pt x="21221" y="1308"/>
                    <a:pt x="21221" y="1308"/>
                    <a:pt x="21221" y="1308"/>
                  </a:cubicBezTo>
                  <a:cubicBezTo>
                    <a:pt x="21221" y="1579"/>
                    <a:pt x="21221" y="1579"/>
                    <a:pt x="21221" y="1579"/>
                  </a:cubicBezTo>
                  <a:cubicBezTo>
                    <a:pt x="21002" y="1579"/>
                    <a:pt x="21002" y="1579"/>
                    <a:pt x="21002" y="1579"/>
                  </a:cubicBezTo>
                  <a:lnTo>
                    <a:pt x="21002" y="1308"/>
                  </a:lnTo>
                  <a:close/>
                  <a:moveTo>
                    <a:pt x="20892" y="3683"/>
                  </a:moveTo>
                  <a:cubicBezTo>
                    <a:pt x="21111" y="3683"/>
                    <a:pt x="21111" y="3683"/>
                    <a:pt x="21111" y="3683"/>
                  </a:cubicBezTo>
                  <a:cubicBezTo>
                    <a:pt x="21111" y="3954"/>
                    <a:pt x="21111" y="3954"/>
                    <a:pt x="21111" y="3954"/>
                  </a:cubicBezTo>
                  <a:cubicBezTo>
                    <a:pt x="20892" y="3954"/>
                    <a:pt x="20892" y="3954"/>
                    <a:pt x="20892" y="3954"/>
                  </a:cubicBezTo>
                  <a:lnTo>
                    <a:pt x="20892" y="3683"/>
                  </a:lnTo>
                  <a:close/>
                  <a:moveTo>
                    <a:pt x="20636" y="5577"/>
                  </a:moveTo>
                  <a:cubicBezTo>
                    <a:pt x="20798" y="5577"/>
                    <a:pt x="20798" y="5577"/>
                    <a:pt x="20798" y="5577"/>
                  </a:cubicBezTo>
                  <a:cubicBezTo>
                    <a:pt x="20798" y="5710"/>
                    <a:pt x="20798" y="5710"/>
                    <a:pt x="20798" y="5710"/>
                  </a:cubicBezTo>
                  <a:cubicBezTo>
                    <a:pt x="20636" y="5710"/>
                    <a:pt x="20636" y="5710"/>
                    <a:pt x="20636" y="5710"/>
                  </a:cubicBezTo>
                  <a:lnTo>
                    <a:pt x="20636" y="5577"/>
                  </a:lnTo>
                  <a:close/>
                  <a:moveTo>
                    <a:pt x="26885" y="5110"/>
                  </a:moveTo>
                  <a:cubicBezTo>
                    <a:pt x="26664" y="5110"/>
                    <a:pt x="26664" y="5110"/>
                    <a:pt x="26664" y="5110"/>
                  </a:cubicBezTo>
                  <a:cubicBezTo>
                    <a:pt x="26664" y="4977"/>
                    <a:pt x="26664" y="4977"/>
                    <a:pt x="26664" y="4977"/>
                  </a:cubicBezTo>
                  <a:cubicBezTo>
                    <a:pt x="26885" y="4977"/>
                    <a:pt x="26885" y="4977"/>
                    <a:pt x="26885" y="4977"/>
                  </a:cubicBezTo>
                  <a:lnTo>
                    <a:pt x="26885" y="5110"/>
                  </a:lnTo>
                  <a:close/>
                  <a:moveTo>
                    <a:pt x="27565" y="4199"/>
                  </a:moveTo>
                  <a:cubicBezTo>
                    <a:pt x="27224" y="4199"/>
                    <a:pt x="27224" y="4199"/>
                    <a:pt x="27224" y="4199"/>
                  </a:cubicBezTo>
                  <a:cubicBezTo>
                    <a:pt x="27224" y="3992"/>
                    <a:pt x="27224" y="3992"/>
                    <a:pt x="27224" y="3992"/>
                  </a:cubicBezTo>
                  <a:cubicBezTo>
                    <a:pt x="27565" y="3992"/>
                    <a:pt x="27565" y="3992"/>
                    <a:pt x="27565" y="3992"/>
                  </a:cubicBezTo>
                  <a:lnTo>
                    <a:pt x="27565" y="4199"/>
                  </a:lnTo>
                  <a:close/>
                  <a:moveTo>
                    <a:pt x="30186" y="5323"/>
                  </a:moveTo>
                  <a:cubicBezTo>
                    <a:pt x="29450" y="5323"/>
                    <a:pt x="29450" y="5323"/>
                    <a:pt x="29450" y="5323"/>
                  </a:cubicBezTo>
                  <a:cubicBezTo>
                    <a:pt x="29450" y="5054"/>
                    <a:pt x="29450" y="5054"/>
                    <a:pt x="29450" y="5054"/>
                  </a:cubicBezTo>
                  <a:cubicBezTo>
                    <a:pt x="29644" y="5054"/>
                    <a:pt x="29644" y="5054"/>
                    <a:pt x="29644" y="5054"/>
                  </a:cubicBezTo>
                  <a:cubicBezTo>
                    <a:pt x="29685" y="5054"/>
                    <a:pt x="29685" y="5054"/>
                    <a:pt x="29685" y="5054"/>
                  </a:cubicBezTo>
                  <a:cubicBezTo>
                    <a:pt x="30186" y="5054"/>
                    <a:pt x="30186" y="5054"/>
                    <a:pt x="30186" y="5054"/>
                  </a:cubicBezTo>
                  <a:lnTo>
                    <a:pt x="30186" y="5323"/>
                  </a:lnTo>
                  <a:close/>
                  <a:moveTo>
                    <a:pt x="30155" y="5521"/>
                  </a:moveTo>
                  <a:cubicBezTo>
                    <a:pt x="30186" y="5521"/>
                    <a:pt x="30186" y="5521"/>
                    <a:pt x="30186" y="5521"/>
                  </a:cubicBezTo>
                  <a:cubicBezTo>
                    <a:pt x="30186" y="5775"/>
                    <a:pt x="30186" y="5775"/>
                    <a:pt x="30186" y="5775"/>
                  </a:cubicBezTo>
                  <a:cubicBezTo>
                    <a:pt x="30155" y="5775"/>
                    <a:pt x="30155" y="5775"/>
                    <a:pt x="30155" y="5775"/>
                  </a:cubicBezTo>
                  <a:lnTo>
                    <a:pt x="30155" y="5521"/>
                  </a:lnTo>
                  <a:close/>
                  <a:moveTo>
                    <a:pt x="28749" y="464"/>
                  </a:moveTo>
                  <a:cubicBezTo>
                    <a:pt x="30580" y="464"/>
                    <a:pt x="30580" y="464"/>
                    <a:pt x="30580" y="464"/>
                  </a:cubicBezTo>
                  <a:cubicBezTo>
                    <a:pt x="30580" y="662"/>
                    <a:pt x="30580" y="662"/>
                    <a:pt x="30580" y="662"/>
                  </a:cubicBezTo>
                  <a:cubicBezTo>
                    <a:pt x="28749" y="662"/>
                    <a:pt x="28749" y="662"/>
                    <a:pt x="28749" y="662"/>
                  </a:cubicBezTo>
                  <a:lnTo>
                    <a:pt x="28749" y="464"/>
                  </a:lnTo>
                  <a:close/>
                  <a:moveTo>
                    <a:pt x="28749" y="820"/>
                  </a:moveTo>
                  <a:cubicBezTo>
                    <a:pt x="30580" y="820"/>
                    <a:pt x="30580" y="820"/>
                    <a:pt x="30580" y="820"/>
                  </a:cubicBezTo>
                  <a:cubicBezTo>
                    <a:pt x="30580" y="1019"/>
                    <a:pt x="30580" y="1019"/>
                    <a:pt x="30580" y="1019"/>
                  </a:cubicBezTo>
                  <a:cubicBezTo>
                    <a:pt x="28749" y="1019"/>
                    <a:pt x="28749" y="1019"/>
                    <a:pt x="28749" y="1019"/>
                  </a:cubicBezTo>
                  <a:lnTo>
                    <a:pt x="28749" y="820"/>
                  </a:lnTo>
                  <a:close/>
                  <a:moveTo>
                    <a:pt x="28749" y="1176"/>
                  </a:moveTo>
                  <a:cubicBezTo>
                    <a:pt x="30580" y="1176"/>
                    <a:pt x="30580" y="1176"/>
                    <a:pt x="30580" y="1176"/>
                  </a:cubicBezTo>
                  <a:cubicBezTo>
                    <a:pt x="30580" y="1375"/>
                    <a:pt x="30580" y="1375"/>
                    <a:pt x="30580" y="1375"/>
                  </a:cubicBezTo>
                  <a:cubicBezTo>
                    <a:pt x="28749" y="1375"/>
                    <a:pt x="28749" y="1375"/>
                    <a:pt x="28749" y="1375"/>
                  </a:cubicBezTo>
                  <a:lnTo>
                    <a:pt x="28749" y="1176"/>
                  </a:lnTo>
                  <a:close/>
                  <a:moveTo>
                    <a:pt x="28749" y="1532"/>
                  </a:moveTo>
                  <a:cubicBezTo>
                    <a:pt x="30580" y="1532"/>
                    <a:pt x="30580" y="1532"/>
                    <a:pt x="30580" y="1532"/>
                  </a:cubicBezTo>
                  <a:cubicBezTo>
                    <a:pt x="30580" y="1731"/>
                    <a:pt x="30580" y="1731"/>
                    <a:pt x="30580" y="1731"/>
                  </a:cubicBezTo>
                  <a:cubicBezTo>
                    <a:pt x="28749" y="1731"/>
                    <a:pt x="28749" y="1731"/>
                    <a:pt x="28749" y="1731"/>
                  </a:cubicBezTo>
                  <a:lnTo>
                    <a:pt x="28749" y="1532"/>
                  </a:lnTo>
                  <a:close/>
                  <a:moveTo>
                    <a:pt x="28749" y="1889"/>
                  </a:moveTo>
                  <a:cubicBezTo>
                    <a:pt x="30580" y="1889"/>
                    <a:pt x="30580" y="1889"/>
                    <a:pt x="30580" y="1889"/>
                  </a:cubicBezTo>
                  <a:cubicBezTo>
                    <a:pt x="30580" y="2087"/>
                    <a:pt x="30580" y="2087"/>
                    <a:pt x="30580" y="2087"/>
                  </a:cubicBezTo>
                  <a:cubicBezTo>
                    <a:pt x="28749" y="2087"/>
                    <a:pt x="28749" y="2087"/>
                    <a:pt x="28749" y="2087"/>
                  </a:cubicBezTo>
                  <a:lnTo>
                    <a:pt x="28749" y="1889"/>
                  </a:lnTo>
                  <a:close/>
                  <a:moveTo>
                    <a:pt x="28749" y="2245"/>
                  </a:moveTo>
                  <a:cubicBezTo>
                    <a:pt x="30580" y="2245"/>
                    <a:pt x="30580" y="2245"/>
                    <a:pt x="30580" y="2245"/>
                  </a:cubicBezTo>
                  <a:cubicBezTo>
                    <a:pt x="30580" y="2444"/>
                    <a:pt x="30580" y="2444"/>
                    <a:pt x="30580" y="2444"/>
                  </a:cubicBezTo>
                  <a:cubicBezTo>
                    <a:pt x="28749" y="2444"/>
                    <a:pt x="28749" y="2444"/>
                    <a:pt x="28749" y="2444"/>
                  </a:cubicBezTo>
                  <a:lnTo>
                    <a:pt x="28749" y="2245"/>
                  </a:lnTo>
                  <a:close/>
                  <a:moveTo>
                    <a:pt x="28749" y="2601"/>
                  </a:moveTo>
                  <a:cubicBezTo>
                    <a:pt x="30580" y="2601"/>
                    <a:pt x="30580" y="2601"/>
                    <a:pt x="30580" y="2601"/>
                  </a:cubicBezTo>
                  <a:cubicBezTo>
                    <a:pt x="30580" y="2800"/>
                    <a:pt x="30580" y="2800"/>
                    <a:pt x="30580" y="2800"/>
                  </a:cubicBezTo>
                  <a:cubicBezTo>
                    <a:pt x="28749" y="2800"/>
                    <a:pt x="28749" y="2800"/>
                    <a:pt x="28749" y="2800"/>
                  </a:cubicBezTo>
                  <a:lnTo>
                    <a:pt x="28749" y="2601"/>
                  </a:lnTo>
                  <a:close/>
                  <a:moveTo>
                    <a:pt x="28749" y="2957"/>
                  </a:moveTo>
                  <a:cubicBezTo>
                    <a:pt x="30580" y="2957"/>
                    <a:pt x="30580" y="2957"/>
                    <a:pt x="30580" y="2957"/>
                  </a:cubicBezTo>
                  <a:cubicBezTo>
                    <a:pt x="30580" y="3156"/>
                    <a:pt x="30580" y="3156"/>
                    <a:pt x="30580" y="3156"/>
                  </a:cubicBezTo>
                  <a:cubicBezTo>
                    <a:pt x="28749" y="3156"/>
                    <a:pt x="28749" y="3156"/>
                    <a:pt x="28749" y="3156"/>
                  </a:cubicBezTo>
                  <a:lnTo>
                    <a:pt x="28749" y="2957"/>
                  </a:lnTo>
                  <a:close/>
                  <a:moveTo>
                    <a:pt x="28749" y="3314"/>
                  </a:moveTo>
                  <a:cubicBezTo>
                    <a:pt x="30580" y="3314"/>
                    <a:pt x="30580" y="3314"/>
                    <a:pt x="30580" y="3314"/>
                  </a:cubicBezTo>
                  <a:cubicBezTo>
                    <a:pt x="30580" y="3513"/>
                    <a:pt x="30580" y="3513"/>
                    <a:pt x="30580" y="3513"/>
                  </a:cubicBezTo>
                  <a:cubicBezTo>
                    <a:pt x="28749" y="3513"/>
                    <a:pt x="28749" y="3513"/>
                    <a:pt x="28749" y="3513"/>
                  </a:cubicBezTo>
                  <a:lnTo>
                    <a:pt x="28749" y="3314"/>
                  </a:lnTo>
                  <a:close/>
                  <a:moveTo>
                    <a:pt x="28749" y="3670"/>
                  </a:moveTo>
                  <a:cubicBezTo>
                    <a:pt x="30580" y="3670"/>
                    <a:pt x="30580" y="3670"/>
                    <a:pt x="30580" y="3670"/>
                  </a:cubicBezTo>
                  <a:cubicBezTo>
                    <a:pt x="30580" y="3718"/>
                    <a:pt x="30580" y="3718"/>
                    <a:pt x="30580" y="3718"/>
                  </a:cubicBezTo>
                  <a:cubicBezTo>
                    <a:pt x="30571" y="3718"/>
                    <a:pt x="30571" y="3718"/>
                    <a:pt x="30571" y="3718"/>
                  </a:cubicBezTo>
                  <a:cubicBezTo>
                    <a:pt x="30571" y="3869"/>
                    <a:pt x="30571" y="3869"/>
                    <a:pt x="30571" y="3869"/>
                  </a:cubicBezTo>
                  <a:cubicBezTo>
                    <a:pt x="28749" y="3869"/>
                    <a:pt x="28749" y="3869"/>
                    <a:pt x="28749" y="3869"/>
                  </a:cubicBezTo>
                  <a:lnTo>
                    <a:pt x="28749" y="3670"/>
                  </a:lnTo>
                  <a:close/>
                  <a:moveTo>
                    <a:pt x="28749" y="4026"/>
                  </a:moveTo>
                  <a:cubicBezTo>
                    <a:pt x="30571" y="4026"/>
                    <a:pt x="30571" y="4026"/>
                    <a:pt x="30571" y="4026"/>
                  </a:cubicBezTo>
                  <a:cubicBezTo>
                    <a:pt x="30571" y="4225"/>
                    <a:pt x="30571" y="4225"/>
                    <a:pt x="30571" y="4225"/>
                  </a:cubicBezTo>
                  <a:cubicBezTo>
                    <a:pt x="28749" y="4225"/>
                    <a:pt x="28749" y="4225"/>
                    <a:pt x="28749" y="4225"/>
                  </a:cubicBezTo>
                  <a:lnTo>
                    <a:pt x="28749" y="4026"/>
                  </a:lnTo>
                  <a:close/>
                  <a:moveTo>
                    <a:pt x="28749" y="4383"/>
                  </a:moveTo>
                  <a:cubicBezTo>
                    <a:pt x="30571" y="4383"/>
                    <a:pt x="30571" y="4383"/>
                    <a:pt x="30571" y="4383"/>
                  </a:cubicBezTo>
                  <a:cubicBezTo>
                    <a:pt x="30571" y="4581"/>
                    <a:pt x="30571" y="4581"/>
                    <a:pt x="30571" y="4581"/>
                  </a:cubicBezTo>
                  <a:cubicBezTo>
                    <a:pt x="28749" y="4581"/>
                    <a:pt x="28749" y="4581"/>
                    <a:pt x="28749" y="4581"/>
                  </a:cubicBezTo>
                  <a:lnTo>
                    <a:pt x="28749" y="4383"/>
                  </a:lnTo>
                  <a:close/>
                  <a:moveTo>
                    <a:pt x="28749" y="4739"/>
                  </a:moveTo>
                  <a:cubicBezTo>
                    <a:pt x="30571" y="4739"/>
                    <a:pt x="30571" y="4739"/>
                    <a:pt x="30571" y="4739"/>
                  </a:cubicBezTo>
                  <a:cubicBezTo>
                    <a:pt x="30571" y="4938"/>
                    <a:pt x="30571" y="4938"/>
                    <a:pt x="30571" y="4938"/>
                  </a:cubicBezTo>
                  <a:cubicBezTo>
                    <a:pt x="29450" y="4938"/>
                    <a:pt x="29450" y="4938"/>
                    <a:pt x="29450" y="4938"/>
                  </a:cubicBezTo>
                  <a:cubicBezTo>
                    <a:pt x="29450" y="4830"/>
                    <a:pt x="29450" y="4830"/>
                    <a:pt x="29450" y="4830"/>
                  </a:cubicBezTo>
                  <a:cubicBezTo>
                    <a:pt x="28794" y="4830"/>
                    <a:pt x="28794" y="4830"/>
                    <a:pt x="28794" y="4830"/>
                  </a:cubicBezTo>
                  <a:cubicBezTo>
                    <a:pt x="28794" y="4938"/>
                    <a:pt x="28794" y="4938"/>
                    <a:pt x="28794" y="4938"/>
                  </a:cubicBezTo>
                  <a:cubicBezTo>
                    <a:pt x="28749" y="4938"/>
                    <a:pt x="28749" y="4938"/>
                    <a:pt x="28749" y="4938"/>
                  </a:cubicBezTo>
                  <a:lnTo>
                    <a:pt x="28749" y="4739"/>
                  </a:lnTo>
                  <a:close/>
                  <a:moveTo>
                    <a:pt x="28249" y="6467"/>
                  </a:moveTo>
                  <a:cubicBezTo>
                    <a:pt x="28087" y="6467"/>
                    <a:pt x="28087" y="6467"/>
                    <a:pt x="28087" y="6467"/>
                  </a:cubicBezTo>
                  <a:cubicBezTo>
                    <a:pt x="28087" y="6350"/>
                    <a:pt x="28087" y="6350"/>
                    <a:pt x="28087" y="6350"/>
                  </a:cubicBezTo>
                  <a:cubicBezTo>
                    <a:pt x="28249" y="6350"/>
                    <a:pt x="28249" y="6350"/>
                    <a:pt x="28249" y="6350"/>
                  </a:cubicBezTo>
                  <a:lnTo>
                    <a:pt x="28249" y="6467"/>
                  </a:lnTo>
                  <a:close/>
                  <a:moveTo>
                    <a:pt x="28779" y="6605"/>
                  </a:moveTo>
                  <a:cubicBezTo>
                    <a:pt x="28545" y="6605"/>
                    <a:pt x="28545" y="6605"/>
                    <a:pt x="28545" y="6605"/>
                  </a:cubicBezTo>
                  <a:cubicBezTo>
                    <a:pt x="28545" y="6585"/>
                    <a:pt x="28545" y="6585"/>
                    <a:pt x="28545" y="6585"/>
                  </a:cubicBezTo>
                  <a:cubicBezTo>
                    <a:pt x="28779" y="6585"/>
                    <a:pt x="28779" y="6585"/>
                    <a:pt x="28779" y="6585"/>
                  </a:cubicBezTo>
                  <a:lnTo>
                    <a:pt x="28779" y="6605"/>
                  </a:lnTo>
                  <a:close/>
                  <a:moveTo>
                    <a:pt x="28539" y="5846"/>
                  </a:moveTo>
                  <a:cubicBezTo>
                    <a:pt x="28539" y="5521"/>
                    <a:pt x="28539" y="5521"/>
                    <a:pt x="28539" y="5521"/>
                  </a:cubicBezTo>
                  <a:cubicBezTo>
                    <a:pt x="28587" y="5521"/>
                    <a:pt x="28587" y="5521"/>
                    <a:pt x="28587" y="5521"/>
                  </a:cubicBezTo>
                  <a:cubicBezTo>
                    <a:pt x="28587" y="5783"/>
                    <a:pt x="28587" y="5783"/>
                    <a:pt x="28587" y="5783"/>
                  </a:cubicBezTo>
                  <a:cubicBezTo>
                    <a:pt x="28793" y="5783"/>
                    <a:pt x="28793" y="5783"/>
                    <a:pt x="28793" y="5783"/>
                  </a:cubicBezTo>
                  <a:cubicBezTo>
                    <a:pt x="28793" y="5846"/>
                    <a:pt x="28793" y="5846"/>
                    <a:pt x="28793" y="5846"/>
                  </a:cubicBezTo>
                  <a:lnTo>
                    <a:pt x="28539" y="5846"/>
                  </a:lnTo>
                  <a:close/>
                  <a:moveTo>
                    <a:pt x="29589" y="7559"/>
                  </a:moveTo>
                  <a:cubicBezTo>
                    <a:pt x="29587" y="7559"/>
                    <a:pt x="29587" y="7559"/>
                    <a:pt x="29587" y="7559"/>
                  </a:cubicBezTo>
                  <a:cubicBezTo>
                    <a:pt x="29587" y="7425"/>
                    <a:pt x="29587" y="7425"/>
                    <a:pt x="29587" y="7425"/>
                  </a:cubicBezTo>
                  <a:cubicBezTo>
                    <a:pt x="29421" y="7425"/>
                    <a:pt x="29421" y="7425"/>
                    <a:pt x="29421" y="7425"/>
                  </a:cubicBezTo>
                  <a:cubicBezTo>
                    <a:pt x="29421" y="7234"/>
                    <a:pt x="29421" y="7234"/>
                    <a:pt x="29421" y="7234"/>
                  </a:cubicBezTo>
                  <a:cubicBezTo>
                    <a:pt x="29589" y="7234"/>
                    <a:pt x="29589" y="7234"/>
                    <a:pt x="29589" y="7234"/>
                  </a:cubicBezTo>
                  <a:lnTo>
                    <a:pt x="29589" y="7559"/>
                  </a:lnTo>
                  <a:close/>
                  <a:moveTo>
                    <a:pt x="29720" y="6215"/>
                  </a:moveTo>
                  <a:cubicBezTo>
                    <a:pt x="29458" y="6215"/>
                    <a:pt x="29458" y="6215"/>
                    <a:pt x="29458" y="6215"/>
                  </a:cubicBezTo>
                  <a:cubicBezTo>
                    <a:pt x="29458" y="5890"/>
                    <a:pt x="29458" y="5890"/>
                    <a:pt x="29458" y="5890"/>
                  </a:cubicBezTo>
                  <a:cubicBezTo>
                    <a:pt x="29720" y="5890"/>
                    <a:pt x="29720" y="5890"/>
                    <a:pt x="29720" y="5890"/>
                  </a:cubicBezTo>
                  <a:lnTo>
                    <a:pt x="29720" y="6215"/>
                  </a:lnTo>
                  <a:close/>
                  <a:moveTo>
                    <a:pt x="30155" y="5846"/>
                  </a:moveTo>
                  <a:cubicBezTo>
                    <a:pt x="30155" y="5783"/>
                    <a:pt x="30155" y="5783"/>
                    <a:pt x="30155" y="5783"/>
                  </a:cubicBezTo>
                  <a:cubicBezTo>
                    <a:pt x="30418" y="5783"/>
                    <a:pt x="30418" y="5783"/>
                    <a:pt x="30418" y="5783"/>
                  </a:cubicBezTo>
                  <a:cubicBezTo>
                    <a:pt x="30418" y="5846"/>
                    <a:pt x="30418" y="5846"/>
                    <a:pt x="30418" y="5846"/>
                  </a:cubicBezTo>
                  <a:lnTo>
                    <a:pt x="30155" y="5846"/>
                  </a:lnTo>
                  <a:close/>
                  <a:moveTo>
                    <a:pt x="30760" y="7262"/>
                  </a:moveTo>
                  <a:cubicBezTo>
                    <a:pt x="30497" y="7262"/>
                    <a:pt x="30497" y="7262"/>
                    <a:pt x="30497" y="7262"/>
                  </a:cubicBezTo>
                  <a:cubicBezTo>
                    <a:pt x="30497" y="6937"/>
                    <a:pt x="30497" y="6937"/>
                    <a:pt x="30497" y="6937"/>
                  </a:cubicBezTo>
                  <a:cubicBezTo>
                    <a:pt x="30760" y="6937"/>
                    <a:pt x="30760" y="6937"/>
                    <a:pt x="30760" y="6937"/>
                  </a:cubicBezTo>
                  <a:lnTo>
                    <a:pt x="30760" y="726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8862687-D9F3-4891-B266-E98DCF00641D}"/>
                </a:ext>
              </a:extLst>
            </p:cNvPr>
            <p:cNvGrpSpPr/>
            <p:nvPr/>
          </p:nvGrpSpPr>
          <p:grpSpPr>
            <a:xfrm>
              <a:off x="3791543" y="2798956"/>
              <a:ext cx="532826" cy="1432242"/>
              <a:chOff x="-4999037" y="-1195388"/>
              <a:chExt cx="3362324" cy="9037956"/>
            </a:xfrm>
          </p:grpSpPr>
          <p:sp>
            <p:nvSpPr>
              <p:cNvPr id="62" name="Freeform 54">
                <a:extLst>
                  <a:ext uri="{FF2B5EF4-FFF2-40B4-BE49-F238E27FC236}">
                    <a16:creationId xmlns:a16="http://schemas.microsoft.com/office/drawing/2014/main" id="{E4C3B144-D540-4AD7-8FEB-2B159AAFD7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999037" y="-1195388"/>
                <a:ext cx="3362324" cy="9020175"/>
              </a:xfrm>
              <a:custGeom>
                <a:avLst/>
                <a:gdLst>
                  <a:gd name="T0" fmla="*/ 2118 w 2118"/>
                  <a:gd name="T1" fmla="*/ 5682 h 5682"/>
                  <a:gd name="T2" fmla="*/ 0 w 2118"/>
                  <a:gd name="T3" fmla="*/ 5682 h 5682"/>
                  <a:gd name="T4" fmla="*/ 0 w 2118"/>
                  <a:gd name="T5" fmla="*/ 325 h 5682"/>
                  <a:gd name="T6" fmla="*/ 2118 w 2118"/>
                  <a:gd name="T7" fmla="*/ 0 h 5682"/>
                  <a:gd name="T8" fmla="*/ 2118 w 2118"/>
                  <a:gd name="T9" fmla="*/ 5682 h 5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8" h="5682">
                    <a:moveTo>
                      <a:pt x="2118" y="5682"/>
                    </a:moveTo>
                    <a:lnTo>
                      <a:pt x="0" y="5682"/>
                    </a:lnTo>
                    <a:lnTo>
                      <a:pt x="0" y="325"/>
                    </a:lnTo>
                    <a:lnTo>
                      <a:pt x="2118" y="0"/>
                    </a:lnTo>
                    <a:lnTo>
                      <a:pt x="2118" y="568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55">
                <a:extLst>
                  <a:ext uri="{FF2B5EF4-FFF2-40B4-BE49-F238E27FC236}">
                    <a16:creationId xmlns:a16="http://schemas.microsoft.com/office/drawing/2014/main" id="{B429B4DA-E5B0-4F01-8B87-FFBE96C59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-471488"/>
                <a:ext cx="2857500" cy="3095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56">
                <a:extLst>
                  <a:ext uri="{FF2B5EF4-FFF2-40B4-BE49-F238E27FC236}">
                    <a16:creationId xmlns:a16="http://schemas.microsoft.com/office/drawing/2014/main" id="{A1EEF34A-B32D-4159-9135-8EC085D9A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82550"/>
                <a:ext cx="2857500" cy="3111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57">
                <a:extLst>
                  <a:ext uri="{FF2B5EF4-FFF2-40B4-BE49-F238E27FC236}">
                    <a16:creationId xmlns:a16="http://schemas.microsoft.com/office/drawing/2014/main" id="{F676FBA8-8BD9-4BD3-AC8F-C6D5B54C7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639763"/>
                <a:ext cx="2857500" cy="3095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58">
                <a:extLst>
                  <a:ext uri="{FF2B5EF4-FFF2-40B4-BE49-F238E27FC236}">
                    <a16:creationId xmlns:a16="http://schemas.microsoft.com/office/drawing/2014/main" id="{4DAE5FB4-6C7B-4642-B337-EFEA9BA6CD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1195388"/>
                <a:ext cx="2857500" cy="3095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59">
                <a:extLst>
                  <a:ext uri="{FF2B5EF4-FFF2-40B4-BE49-F238E27FC236}">
                    <a16:creationId xmlns:a16="http://schemas.microsoft.com/office/drawing/2014/main" id="{34500518-E1FB-4117-B4F3-4AC1ED177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1751013"/>
                <a:ext cx="2857500" cy="3095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60">
                <a:extLst>
                  <a:ext uri="{FF2B5EF4-FFF2-40B4-BE49-F238E27FC236}">
                    <a16:creationId xmlns:a16="http://schemas.microsoft.com/office/drawing/2014/main" id="{7A31DCCE-450A-44AA-BCAB-857B0B500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2306638"/>
                <a:ext cx="2857500" cy="3095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61">
                <a:extLst>
                  <a:ext uri="{FF2B5EF4-FFF2-40B4-BE49-F238E27FC236}">
                    <a16:creationId xmlns:a16="http://schemas.microsoft.com/office/drawing/2014/main" id="{DD6F30B5-AF67-47C2-BE0F-9549D990B4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2862263"/>
                <a:ext cx="2857500" cy="3095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62">
                <a:extLst>
                  <a:ext uri="{FF2B5EF4-FFF2-40B4-BE49-F238E27FC236}">
                    <a16:creationId xmlns:a16="http://schemas.microsoft.com/office/drawing/2014/main" id="{9C032239-DBA5-454C-ABDF-7325EE386B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3417888"/>
                <a:ext cx="2857500" cy="3111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63">
                <a:extLst>
                  <a:ext uri="{FF2B5EF4-FFF2-40B4-BE49-F238E27FC236}">
                    <a16:creationId xmlns:a16="http://schemas.microsoft.com/office/drawing/2014/main" id="{6F2B7B61-D754-48FB-867D-228BC512FB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3973513"/>
                <a:ext cx="2857500" cy="3095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64">
                <a:extLst>
                  <a:ext uri="{FF2B5EF4-FFF2-40B4-BE49-F238E27FC236}">
                    <a16:creationId xmlns:a16="http://schemas.microsoft.com/office/drawing/2014/main" id="{137209E0-CABD-43ED-AD5D-A989C2BB5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4529138"/>
                <a:ext cx="2857500" cy="3111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65">
                <a:extLst>
                  <a:ext uri="{FF2B5EF4-FFF2-40B4-BE49-F238E27FC236}">
                    <a16:creationId xmlns:a16="http://schemas.microsoft.com/office/drawing/2014/main" id="{E8594CC1-1B8A-4EC9-A08F-1C2A00D30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5084763"/>
                <a:ext cx="2857500" cy="3095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66">
                <a:extLst>
                  <a:ext uri="{FF2B5EF4-FFF2-40B4-BE49-F238E27FC236}">
                    <a16:creationId xmlns:a16="http://schemas.microsoft.com/office/drawing/2014/main" id="{C281038F-D9BF-4EC1-BB4B-7842ED9D1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5640388"/>
                <a:ext cx="2857500" cy="3111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67">
                <a:extLst>
                  <a:ext uri="{FF2B5EF4-FFF2-40B4-BE49-F238E27FC236}">
                    <a16:creationId xmlns:a16="http://schemas.microsoft.com/office/drawing/2014/main" id="{35481388-4CD3-45C3-9A7B-3F5D681EB8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6196013"/>
                <a:ext cx="2857500" cy="3111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68">
                <a:extLst>
                  <a:ext uri="{FF2B5EF4-FFF2-40B4-BE49-F238E27FC236}">
                    <a16:creationId xmlns:a16="http://schemas.microsoft.com/office/drawing/2014/main" id="{BBB53555-8336-4551-84E8-69FBB3DDC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132263" y="6717030"/>
                <a:ext cx="1628775" cy="11255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E34ED594-3E13-4AF1-9015-3760C4FDFDAC}"/>
                </a:ext>
              </a:extLst>
            </p:cNvPr>
            <p:cNvGrpSpPr/>
            <p:nvPr/>
          </p:nvGrpSpPr>
          <p:grpSpPr>
            <a:xfrm flipH="1">
              <a:off x="4566806" y="2335288"/>
              <a:ext cx="565264" cy="1903386"/>
              <a:chOff x="12499928" y="274639"/>
              <a:chExt cx="3651388" cy="12295150"/>
            </a:xfrm>
          </p:grpSpPr>
          <p:sp>
            <p:nvSpPr>
              <p:cNvPr id="118" name="Freeform 92">
                <a:extLst>
                  <a:ext uri="{FF2B5EF4-FFF2-40B4-BE49-F238E27FC236}">
                    <a16:creationId xmlns:a16="http://schemas.microsoft.com/office/drawing/2014/main" id="{7EA8C594-9256-4340-8B3A-BB305181ED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99928" y="274639"/>
                <a:ext cx="3651388" cy="12295150"/>
              </a:xfrm>
              <a:custGeom>
                <a:avLst/>
                <a:gdLst>
                  <a:gd name="T0" fmla="*/ 1853 w 2169"/>
                  <a:gd name="T1" fmla="*/ 7310 h 7310"/>
                  <a:gd name="T2" fmla="*/ 317 w 2169"/>
                  <a:gd name="T3" fmla="*/ 7310 h 7310"/>
                  <a:gd name="T4" fmla="*/ 0 w 2169"/>
                  <a:gd name="T5" fmla="*/ 6993 h 7310"/>
                  <a:gd name="T6" fmla="*/ 0 w 2169"/>
                  <a:gd name="T7" fmla="*/ 317 h 7310"/>
                  <a:gd name="T8" fmla="*/ 317 w 2169"/>
                  <a:gd name="T9" fmla="*/ 0 h 7310"/>
                  <a:gd name="T10" fmla="*/ 1853 w 2169"/>
                  <a:gd name="T11" fmla="*/ 0 h 7310"/>
                  <a:gd name="T12" fmla="*/ 2169 w 2169"/>
                  <a:gd name="T13" fmla="*/ 317 h 7310"/>
                  <a:gd name="T14" fmla="*/ 2169 w 2169"/>
                  <a:gd name="T15" fmla="*/ 6993 h 7310"/>
                  <a:gd name="T16" fmla="*/ 1853 w 2169"/>
                  <a:gd name="T17" fmla="*/ 7310 h 7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69" h="7310">
                    <a:moveTo>
                      <a:pt x="1853" y="7310"/>
                    </a:moveTo>
                    <a:cubicBezTo>
                      <a:pt x="317" y="7310"/>
                      <a:pt x="317" y="7310"/>
                      <a:pt x="317" y="7310"/>
                    </a:cubicBezTo>
                    <a:cubicBezTo>
                      <a:pt x="142" y="7310"/>
                      <a:pt x="0" y="7167"/>
                      <a:pt x="0" y="6993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0" y="142"/>
                      <a:pt x="142" y="0"/>
                      <a:pt x="317" y="0"/>
                    </a:cubicBezTo>
                    <a:cubicBezTo>
                      <a:pt x="1853" y="0"/>
                      <a:pt x="1853" y="0"/>
                      <a:pt x="1853" y="0"/>
                    </a:cubicBezTo>
                    <a:cubicBezTo>
                      <a:pt x="2027" y="0"/>
                      <a:pt x="2169" y="142"/>
                      <a:pt x="2169" y="317"/>
                    </a:cubicBezTo>
                    <a:cubicBezTo>
                      <a:pt x="2169" y="6993"/>
                      <a:pt x="2169" y="6993"/>
                      <a:pt x="2169" y="6993"/>
                    </a:cubicBezTo>
                    <a:cubicBezTo>
                      <a:pt x="2169" y="7167"/>
                      <a:pt x="2027" y="7310"/>
                      <a:pt x="1853" y="73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Freeform 93">
                <a:extLst>
                  <a:ext uri="{FF2B5EF4-FFF2-40B4-BE49-F238E27FC236}">
                    <a16:creationId xmlns:a16="http://schemas.microsoft.com/office/drawing/2014/main" id="{80504872-0F24-4B1A-AE07-DA0989AAC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5080" y="920918"/>
                <a:ext cx="559110" cy="559991"/>
              </a:xfrm>
              <a:custGeom>
                <a:avLst/>
                <a:gdLst>
                  <a:gd name="T0" fmla="*/ 227 w 332"/>
                  <a:gd name="T1" fmla="*/ 333 h 333"/>
                  <a:gd name="T2" fmla="*/ 106 w 332"/>
                  <a:gd name="T3" fmla="*/ 333 h 333"/>
                  <a:gd name="T4" fmla="*/ 0 w 332"/>
                  <a:gd name="T5" fmla="*/ 227 h 333"/>
                  <a:gd name="T6" fmla="*/ 0 w 332"/>
                  <a:gd name="T7" fmla="*/ 106 h 333"/>
                  <a:gd name="T8" fmla="*/ 106 w 332"/>
                  <a:gd name="T9" fmla="*/ 0 h 333"/>
                  <a:gd name="T10" fmla="*/ 227 w 332"/>
                  <a:gd name="T11" fmla="*/ 0 h 333"/>
                  <a:gd name="T12" fmla="*/ 332 w 332"/>
                  <a:gd name="T13" fmla="*/ 106 h 333"/>
                  <a:gd name="T14" fmla="*/ 332 w 332"/>
                  <a:gd name="T15" fmla="*/ 227 h 333"/>
                  <a:gd name="T16" fmla="*/ 227 w 332"/>
                  <a:gd name="T17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3">
                    <a:moveTo>
                      <a:pt x="227" y="333"/>
                    </a:moveTo>
                    <a:cubicBezTo>
                      <a:pt x="106" y="333"/>
                      <a:pt x="106" y="333"/>
                      <a:pt x="106" y="333"/>
                    </a:cubicBezTo>
                    <a:cubicBezTo>
                      <a:pt x="47" y="333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8"/>
                      <a:pt x="47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8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3"/>
                      <a:pt x="227" y="33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Freeform 94">
                <a:extLst>
                  <a:ext uri="{FF2B5EF4-FFF2-40B4-BE49-F238E27FC236}">
                    <a16:creationId xmlns:a16="http://schemas.microsoft.com/office/drawing/2014/main" id="{AF68355A-491C-46D0-87A6-7FAA4523AB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325" y="920918"/>
                <a:ext cx="559110" cy="559991"/>
              </a:xfrm>
              <a:custGeom>
                <a:avLst/>
                <a:gdLst>
                  <a:gd name="T0" fmla="*/ 226 w 332"/>
                  <a:gd name="T1" fmla="*/ 333 h 333"/>
                  <a:gd name="T2" fmla="*/ 105 w 332"/>
                  <a:gd name="T3" fmla="*/ 333 h 333"/>
                  <a:gd name="T4" fmla="*/ 0 w 332"/>
                  <a:gd name="T5" fmla="*/ 227 h 333"/>
                  <a:gd name="T6" fmla="*/ 0 w 332"/>
                  <a:gd name="T7" fmla="*/ 106 h 333"/>
                  <a:gd name="T8" fmla="*/ 105 w 332"/>
                  <a:gd name="T9" fmla="*/ 0 h 333"/>
                  <a:gd name="T10" fmla="*/ 226 w 332"/>
                  <a:gd name="T11" fmla="*/ 0 h 333"/>
                  <a:gd name="T12" fmla="*/ 332 w 332"/>
                  <a:gd name="T13" fmla="*/ 106 h 333"/>
                  <a:gd name="T14" fmla="*/ 332 w 332"/>
                  <a:gd name="T15" fmla="*/ 227 h 333"/>
                  <a:gd name="T16" fmla="*/ 226 w 332"/>
                  <a:gd name="T17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3">
                    <a:moveTo>
                      <a:pt x="226" y="333"/>
                    </a:moveTo>
                    <a:cubicBezTo>
                      <a:pt x="105" y="333"/>
                      <a:pt x="105" y="333"/>
                      <a:pt x="105" y="333"/>
                    </a:cubicBezTo>
                    <a:cubicBezTo>
                      <a:pt x="47" y="333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8"/>
                      <a:pt x="47" y="0"/>
                      <a:pt x="105" y="0"/>
                    </a:cubicBezTo>
                    <a:cubicBezTo>
                      <a:pt x="226" y="0"/>
                      <a:pt x="226" y="0"/>
                      <a:pt x="226" y="0"/>
                    </a:cubicBezTo>
                    <a:cubicBezTo>
                      <a:pt x="285" y="0"/>
                      <a:pt x="332" y="48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3"/>
                      <a:pt x="226" y="33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Freeform 95">
                <a:extLst>
                  <a:ext uri="{FF2B5EF4-FFF2-40B4-BE49-F238E27FC236}">
                    <a16:creationId xmlns:a16="http://schemas.microsoft.com/office/drawing/2014/main" id="{479D8404-D9E8-475A-B6BF-4B3ECD162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45809" y="920918"/>
                <a:ext cx="560871" cy="559991"/>
              </a:xfrm>
              <a:custGeom>
                <a:avLst/>
                <a:gdLst>
                  <a:gd name="T0" fmla="*/ 227 w 333"/>
                  <a:gd name="T1" fmla="*/ 333 h 333"/>
                  <a:gd name="T2" fmla="*/ 106 w 333"/>
                  <a:gd name="T3" fmla="*/ 333 h 333"/>
                  <a:gd name="T4" fmla="*/ 0 w 333"/>
                  <a:gd name="T5" fmla="*/ 227 h 333"/>
                  <a:gd name="T6" fmla="*/ 0 w 333"/>
                  <a:gd name="T7" fmla="*/ 106 h 333"/>
                  <a:gd name="T8" fmla="*/ 106 w 333"/>
                  <a:gd name="T9" fmla="*/ 0 h 333"/>
                  <a:gd name="T10" fmla="*/ 227 w 333"/>
                  <a:gd name="T11" fmla="*/ 0 h 333"/>
                  <a:gd name="T12" fmla="*/ 333 w 333"/>
                  <a:gd name="T13" fmla="*/ 106 h 333"/>
                  <a:gd name="T14" fmla="*/ 333 w 333"/>
                  <a:gd name="T15" fmla="*/ 227 h 333"/>
                  <a:gd name="T16" fmla="*/ 227 w 333"/>
                  <a:gd name="T17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33">
                    <a:moveTo>
                      <a:pt x="227" y="333"/>
                    </a:moveTo>
                    <a:cubicBezTo>
                      <a:pt x="106" y="333"/>
                      <a:pt x="106" y="333"/>
                      <a:pt x="106" y="333"/>
                    </a:cubicBezTo>
                    <a:cubicBezTo>
                      <a:pt x="48" y="333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3" y="48"/>
                      <a:pt x="333" y="106"/>
                    </a:cubicBezTo>
                    <a:cubicBezTo>
                      <a:pt x="333" y="227"/>
                      <a:pt x="333" y="227"/>
                      <a:pt x="333" y="227"/>
                    </a:cubicBezTo>
                    <a:cubicBezTo>
                      <a:pt x="333" y="285"/>
                      <a:pt x="285" y="333"/>
                      <a:pt x="227" y="33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Freeform 96">
                <a:extLst>
                  <a:ext uri="{FF2B5EF4-FFF2-40B4-BE49-F238E27FC236}">
                    <a16:creationId xmlns:a16="http://schemas.microsoft.com/office/drawing/2014/main" id="{87238F78-678A-4018-853B-9D444E6460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7054" y="920918"/>
                <a:ext cx="559110" cy="559991"/>
              </a:xfrm>
              <a:custGeom>
                <a:avLst/>
                <a:gdLst>
                  <a:gd name="T0" fmla="*/ 227 w 332"/>
                  <a:gd name="T1" fmla="*/ 333 h 333"/>
                  <a:gd name="T2" fmla="*/ 105 w 332"/>
                  <a:gd name="T3" fmla="*/ 333 h 333"/>
                  <a:gd name="T4" fmla="*/ 0 w 332"/>
                  <a:gd name="T5" fmla="*/ 227 h 333"/>
                  <a:gd name="T6" fmla="*/ 0 w 332"/>
                  <a:gd name="T7" fmla="*/ 106 h 333"/>
                  <a:gd name="T8" fmla="*/ 105 w 332"/>
                  <a:gd name="T9" fmla="*/ 0 h 333"/>
                  <a:gd name="T10" fmla="*/ 227 w 332"/>
                  <a:gd name="T11" fmla="*/ 0 h 333"/>
                  <a:gd name="T12" fmla="*/ 332 w 332"/>
                  <a:gd name="T13" fmla="*/ 106 h 333"/>
                  <a:gd name="T14" fmla="*/ 332 w 332"/>
                  <a:gd name="T15" fmla="*/ 227 h 333"/>
                  <a:gd name="T16" fmla="*/ 227 w 332"/>
                  <a:gd name="T17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3">
                    <a:moveTo>
                      <a:pt x="227" y="333"/>
                    </a:moveTo>
                    <a:cubicBezTo>
                      <a:pt x="105" y="333"/>
                      <a:pt x="105" y="333"/>
                      <a:pt x="105" y="333"/>
                    </a:cubicBezTo>
                    <a:cubicBezTo>
                      <a:pt x="47" y="333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8"/>
                      <a:pt x="47" y="0"/>
                      <a:pt x="105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8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3"/>
                      <a:pt x="227" y="33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Freeform 97">
                <a:extLst>
                  <a:ext uri="{FF2B5EF4-FFF2-40B4-BE49-F238E27FC236}">
                    <a16:creationId xmlns:a16="http://schemas.microsoft.com/office/drawing/2014/main" id="{1624FD9F-3AB5-4AB7-A540-A17AF9A12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5080" y="1677258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6 w 332"/>
                  <a:gd name="T3" fmla="*/ 332 h 332"/>
                  <a:gd name="T4" fmla="*/ 0 w 332"/>
                  <a:gd name="T5" fmla="*/ 227 h 332"/>
                  <a:gd name="T6" fmla="*/ 0 w 332"/>
                  <a:gd name="T7" fmla="*/ 105 h 332"/>
                  <a:gd name="T8" fmla="*/ 106 w 332"/>
                  <a:gd name="T9" fmla="*/ 0 h 332"/>
                  <a:gd name="T10" fmla="*/ 227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7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Freeform 98">
                <a:extLst>
                  <a:ext uri="{FF2B5EF4-FFF2-40B4-BE49-F238E27FC236}">
                    <a16:creationId xmlns:a16="http://schemas.microsoft.com/office/drawing/2014/main" id="{0835F42C-B1AF-465A-BDB1-A4C855A95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325" y="1677258"/>
                <a:ext cx="559110" cy="558230"/>
              </a:xfrm>
              <a:custGeom>
                <a:avLst/>
                <a:gdLst>
                  <a:gd name="T0" fmla="*/ 226 w 332"/>
                  <a:gd name="T1" fmla="*/ 332 h 332"/>
                  <a:gd name="T2" fmla="*/ 105 w 332"/>
                  <a:gd name="T3" fmla="*/ 332 h 332"/>
                  <a:gd name="T4" fmla="*/ 0 w 332"/>
                  <a:gd name="T5" fmla="*/ 227 h 332"/>
                  <a:gd name="T6" fmla="*/ 0 w 332"/>
                  <a:gd name="T7" fmla="*/ 105 h 332"/>
                  <a:gd name="T8" fmla="*/ 105 w 332"/>
                  <a:gd name="T9" fmla="*/ 0 h 332"/>
                  <a:gd name="T10" fmla="*/ 226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7 h 332"/>
                  <a:gd name="T16" fmla="*/ 226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6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6" y="0"/>
                      <a:pt x="226" y="0"/>
                      <a:pt x="226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6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Freeform 99">
                <a:extLst>
                  <a:ext uri="{FF2B5EF4-FFF2-40B4-BE49-F238E27FC236}">
                    <a16:creationId xmlns:a16="http://schemas.microsoft.com/office/drawing/2014/main" id="{DFE6A935-85E5-4C64-95A7-75CA0942DE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45809" y="1677258"/>
                <a:ext cx="560871" cy="558230"/>
              </a:xfrm>
              <a:custGeom>
                <a:avLst/>
                <a:gdLst>
                  <a:gd name="T0" fmla="*/ 227 w 333"/>
                  <a:gd name="T1" fmla="*/ 332 h 332"/>
                  <a:gd name="T2" fmla="*/ 106 w 333"/>
                  <a:gd name="T3" fmla="*/ 332 h 332"/>
                  <a:gd name="T4" fmla="*/ 0 w 333"/>
                  <a:gd name="T5" fmla="*/ 227 h 332"/>
                  <a:gd name="T6" fmla="*/ 0 w 333"/>
                  <a:gd name="T7" fmla="*/ 105 h 332"/>
                  <a:gd name="T8" fmla="*/ 106 w 333"/>
                  <a:gd name="T9" fmla="*/ 0 h 332"/>
                  <a:gd name="T10" fmla="*/ 227 w 333"/>
                  <a:gd name="T11" fmla="*/ 0 h 332"/>
                  <a:gd name="T12" fmla="*/ 333 w 333"/>
                  <a:gd name="T13" fmla="*/ 105 h 332"/>
                  <a:gd name="T14" fmla="*/ 333 w 333"/>
                  <a:gd name="T15" fmla="*/ 227 h 332"/>
                  <a:gd name="T16" fmla="*/ 227 w 333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8" y="332"/>
                      <a:pt x="0" y="285"/>
                      <a:pt x="0" y="227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8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3" y="47"/>
                      <a:pt x="333" y="105"/>
                    </a:cubicBezTo>
                    <a:cubicBezTo>
                      <a:pt x="333" y="227"/>
                      <a:pt x="333" y="227"/>
                      <a:pt x="333" y="227"/>
                    </a:cubicBezTo>
                    <a:cubicBezTo>
                      <a:pt x="333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Freeform 100">
                <a:extLst>
                  <a:ext uri="{FF2B5EF4-FFF2-40B4-BE49-F238E27FC236}">
                    <a16:creationId xmlns:a16="http://schemas.microsoft.com/office/drawing/2014/main" id="{E319B3EA-F34A-4CC8-AFFB-037987422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7054" y="1677258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5 w 332"/>
                  <a:gd name="T3" fmla="*/ 332 h 332"/>
                  <a:gd name="T4" fmla="*/ 0 w 332"/>
                  <a:gd name="T5" fmla="*/ 227 h 332"/>
                  <a:gd name="T6" fmla="*/ 0 w 332"/>
                  <a:gd name="T7" fmla="*/ 105 h 332"/>
                  <a:gd name="T8" fmla="*/ 105 w 332"/>
                  <a:gd name="T9" fmla="*/ 0 h 332"/>
                  <a:gd name="T10" fmla="*/ 227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7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Freeform 101">
                <a:extLst>
                  <a:ext uri="{FF2B5EF4-FFF2-40B4-BE49-F238E27FC236}">
                    <a16:creationId xmlns:a16="http://schemas.microsoft.com/office/drawing/2014/main" id="{E16B2FBB-E488-46B3-94F0-A2325F3BDD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5080" y="2432718"/>
                <a:ext cx="559110" cy="559991"/>
              </a:xfrm>
              <a:custGeom>
                <a:avLst/>
                <a:gdLst>
                  <a:gd name="T0" fmla="*/ 227 w 332"/>
                  <a:gd name="T1" fmla="*/ 333 h 333"/>
                  <a:gd name="T2" fmla="*/ 106 w 332"/>
                  <a:gd name="T3" fmla="*/ 333 h 333"/>
                  <a:gd name="T4" fmla="*/ 0 w 332"/>
                  <a:gd name="T5" fmla="*/ 227 h 333"/>
                  <a:gd name="T6" fmla="*/ 0 w 332"/>
                  <a:gd name="T7" fmla="*/ 106 h 333"/>
                  <a:gd name="T8" fmla="*/ 106 w 332"/>
                  <a:gd name="T9" fmla="*/ 0 h 333"/>
                  <a:gd name="T10" fmla="*/ 227 w 332"/>
                  <a:gd name="T11" fmla="*/ 0 h 333"/>
                  <a:gd name="T12" fmla="*/ 332 w 332"/>
                  <a:gd name="T13" fmla="*/ 106 h 333"/>
                  <a:gd name="T14" fmla="*/ 332 w 332"/>
                  <a:gd name="T15" fmla="*/ 227 h 333"/>
                  <a:gd name="T16" fmla="*/ 227 w 332"/>
                  <a:gd name="T17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3">
                    <a:moveTo>
                      <a:pt x="227" y="333"/>
                    </a:moveTo>
                    <a:cubicBezTo>
                      <a:pt x="106" y="333"/>
                      <a:pt x="106" y="333"/>
                      <a:pt x="106" y="333"/>
                    </a:cubicBezTo>
                    <a:cubicBezTo>
                      <a:pt x="47" y="333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8"/>
                      <a:pt x="47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8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3"/>
                      <a:pt x="227" y="33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Freeform 102">
                <a:extLst>
                  <a:ext uri="{FF2B5EF4-FFF2-40B4-BE49-F238E27FC236}">
                    <a16:creationId xmlns:a16="http://schemas.microsoft.com/office/drawing/2014/main" id="{952F79AE-2EFF-4AB9-BEB8-54B304E9A6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325" y="2432718"/>
                <a:ext cx="559110" cy="559991"/>
              </a:xfrm>
              <a:custGeom>
                <a:avLst/>
                <a:gdLst>
                  <a:gd name="T0" fmla="*/ 226 w 332"/>
                  <a:gd name="T1" fmla="*/ 333 h 333"/>
                  <a:gd name="T2" fmla="*/ 105 w 332"/>
                  <a:gd name="T3" fmla="*/ 333 h 333"/>
                  <a:gd name="T4" fmla="*/ 0 w 332"/>
                  <a:gd name="T5" fmla="*/ 227 h 333"/>
                  <a:gd name="T6" fmla="*/ 0 w 332"/>
                  <a:gd name="T7" fmla="*/ 106 h 333"/>
                  <a:gd name="T8" fmla="*/ 105 w 332"/>
                  <a:gd name="T9" fmla="*/ 0 h 333"/>
                  <a:gd name="T10" fmla="*/ 226 w 332"/>
                  <a:gd name="T11" fmla="*/ 0 h 333"/>
                  <a:gd name="T12" fmla="*/ 332 w 332"/>
                  <a:gd name="T13" fmla="*/ 106 h 333"/>
                  <a:gd name="T14" fmla="*/ 332 w 332"/>
                  <a:gd name="T15" fmla="*/ 227 h 333"/>
                  <a:gd name="T16" fmla="*/ 226 w 332"/>
                  <a:gd name="T17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3">
                    <a:moveTo>
                      <a:pt x="226" y="333"/>
                    </a:moveTo>
                    <a:cubicBezTo>
                      <a:pt x="105" y="333"/>
                      <a:pt x="105" y="333"/>
                      <a:pt x="105" y="333"/>
                    </a:cubicBezTo>
                    <a:cubicBezTo>
                      <a:pt x="47" y="333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8"/>
                      <a:pt x="47" y="0"/>
                      <a:pt x="105" y="0"/>
                    </a:cubicBezTo>
                    <a:cubicBezTo>
                      <a:pt x="226" y="0"/>
                      <a:pt x="226" y="0"/>
                      <a:pt x="226" y="0"/>
                    </a:cubicBezTo>
                    <a:cubicBezTo>
                      <a:pt x="285" y="0"/>
                      <a:pt x="332" y="48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3"/>
                      <a:pt x="226" y="33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Freeform 103">
                <a:extLst>
                  <a:ext uri="{FF2B5EF4-FFF2-40B4-BE49-F238E27FC236}">
                    <a16:creationId xmlns:a16="http://schemas.microsoft.com/office/drawing/2014/main" id="{643060F0-BA5A-48D7-BD19-9E1ADC14E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45809" y="2432718"/>
                <a:ext cx="560871" cy="559991"/>
              </a:xfrm>
              <a:custGeom>
                <a:avLst/>
                <a:gdLst>
                  <a:gd name="T0" fmla="*/ 227 w 333"/>
                  <a:gd name="T1" fmla="*/ 333 h 333"/>
                  <a:gd name="T2" fmla="*/ 106 w 333"/>
                  <a:gd name="T3" fmla="*/ 333 h 333"/>
                  <a:gd name="T4" fmla="*/ 0 w 333"/>
                  <a:gd name="T5" fmla="*/ 227 h 333"/>
                  <a:gd name="T6" fmla="*/ 0 w 333"/>
                  <a:gd name="T7" fmla="*/ 106 h 333"/>
                  <a:gd name="T8" fmla="*/ 106 w 333"/>
                  <a:gd name="T9" fmla="*/ 0 h 333"/>
                  <a:gd name="T10" fmla="*/ 227 w 333"/>
                  <a:gd name="T11" fmla="*/ 0 h 333"/>
                  <a:gd name="T12" fmla="*/ 333 w 333"/>
                  <a:gd name="T13" fmla="*/ 106 h 333"/>
                  <a:gd name="T14" fmla="*/ 333 w 333"/>
                  <a:gd name="T15" fmla="*/ 227 h 333"/>
                  <a:gd name="T16" fmla="*/ 227 w 333"/>
                  <a:gd name="T17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33">
                    <a:moveTo>
                      <a:pt x="227" y="333"/>
                    </a:moveTo>
                    <a:cubicBezTo>
                      <a:pt x="106" y="333"/>
                      <a:pt x="106" y="333"/>
                      <a:pt x="106" y="333"/>
                    </a:cubicBezTo>
                    <a:cubicBezTo>
                      <a:pt x="48" y="333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3" y="48"/>
                      <a:pt x="333" y="106"/>
                    </a:cubicBezTo>
                    <a:cubicBezTo>
                      <a:pt x="333" y="227"/>
                      <a:pt x="333" y="227"/>
                      <a:pt x="333" y="227"/>
                    </a:cubicBezTo>
                    <a:cubicBezTo>
                      <a:pt x="333" y="285"/>
                      <a:pt x="285" y="333"/>
                      <a:pt x="227" y="33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Freeform 104">
                <a:extLst>
                  <a:ext uri="{FF2B5EF4-FFF2-40B4-BE49-F238E27FC236}">
                    <a16:creationId xmlns:a16="http://schemas.microsoft.com/office/drawing/2014/main" id="{DD8321B4-6059-4F2C-9B94-22C978F862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7054" y="2432718"/>
                <a:ext cx="559110" cy="559991"/>
              </a:xfrm>
              <a:custGeom>
                <a:avLst/>
                <a:gdLst>
                  <a:gd name="T0" fmla="*/ 227 w 332"/>
                  <a:gd name="T1" fmla="*/ 333 h 333"/>
                  <a:gd name="T2" fmla="*/ 105 w 332"/>
                  <a:gd name="T3" fmla="*/ 333 h 333"/>
                  <a:gd name="T4" fmla="*/ 0 w 332"/>
                  <a:gd name="T5" fmla="*/ 227 h 333"/>
                  <a:gd name="T6" fmla="*/ 0 w 332"/>
                  <a:gd name="T7" fmla="*/ 106 h 333"/>
                  <a:gd name="T8" fmla="*/ 105 w 332"/>
                  <a:gd name="T9" fmla="*/ 0 h 333"/>
                  <a:gd name="T10" fmla="*/ 227 w 332"/>
                  <a:gd name="T11" fmla="*/ 0 h 333"/>
                  <a:gd name="T12" fmla="*/ 332 w 332"/>
                  <a:gd name="T13" fmla="*/ 106 h 333"/>
                  <a:gd name="T14" fmla="*/ 332 w 332"/>
                  <a:gd name="T15" fmla="*/ 227 h 333"/>
                  <a:gd name="T16" fmla="*/ 227 w 332"/>
                  <a:gd name="T17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3">
                    <a:moveTo>
                      <a:pt x="227" y="333"/>
                    </a:moveTo>
                    <a:cubicBezTo>
                      <a:pt x="105" y="333"/>
                      <a:pt x="105" y="333"/>
                      <a:pt x="105" y="333"/>
                    </a:cubicBezTo>
                    <a:cubicBezTo>
                      <a:pt x="47" y="333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8"/>
                      <a:pt x="47" y="0"/>
                      <a:pt x="105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8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3"/>
                      <a:pt x="227" y="33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Freeform 105">
                <a:extLst>
                  <a:ext uri="{FF2B5EF4-FFF2-40B4-BE49-F238E27FC236}">
                    <a16:creationId xmlns:a16="http://schemas.microsoft.com/office/drawing/2014/main" id="{676562D6-10CC-4484-B3C3-C2D6C2C40F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5080" y="3189939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6 w 332"/>
                  <a:gd name="T3" fmla="*/ 332 h 332"/>
                  <a:gd name="T4" fmla="*/ 0 w 332"/>
                  <a:gd name="T5" fmla="*/ 227 h 332"/>
                  <a:gd name="T6" fmla="*/ 0 w 332"/>
                  <a:gd name="T7" fmla="*/ 105 h 332"/>
                  <a:gd name="T8" fmla="*/ 106 w 332"/>
                  <a:gd name="T9" fmla="*/ 0 h 332"/>
                  <a:gd name="T10" fmla="*/ 227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7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Freeform 106">
                <a:extLst>
                  <a:ext uri="{FF2B5EF4-FFF2-40B4-BE49-F238E27FC236}">
                    <a16:creationId xmlns:a16="http://schemas.microsoft.com/office/drawing/2014/main" id="{07D91AF2-C0E7-43CB-BA3D-98587A500C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325" y="3189939"/>
                <a:ext cx="559110" cy="558230"/>
              </a:xfrm>
              <a:custGeom>
                <a:avLst/>
                <a:gdLst>
                  <a:gd name="T0" fmla="*/ 226 w 332"/>
                  <a:gd name="T1" fmla="*/ 332 h 332"/>
                  <a:gd name="T2" fmla="*/ 105 w 332"/>
                  <a:gd name="T3" fmla="*/ 332 h 332"/>
                  <a:gd name="T4" fmla="*/ 0 w 332"/>
                  <a:gd name="T5" fmla="*/ 227 h 332"/>
                  <a:gd name="T6" fmla="*/ 0 w 332"/>
                  <a:gd name="T7" fmla="*/ 105 h 332"/>
                  <a:gd name="T8" fmla="*/ 105 w 332"/>
                  <a:gd name="T9" fmla="*/ 0 h 332"/>
                  <a:gd name="T10" fmla="*/ 226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7 h 332"/>
                  <a:gd name="T16" fmla="*/ 226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6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6" y="0"/>
                      <a:pt x="226" y="0"/>
                      <a:pt x="226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6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Freeform 107">
                <a:extLst>
                  <a:ext uri="{FF2B5EF4-FFF2-40B4-BE49-F238E27FC236}">
                    <a16:creationId xmlns:a16="http://schemas.microsoft.com/office/drawing/2014/main" id="{434B59F0-527E-445A-A75C-C4A0A04D41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45809" y="3189939"/>
                <a:ext cx="560871" cy="558230"/>
              </a:xfrm>
              <a:custGeom>
                <a:avLst/>
                <a:gdLst>
                  <a:gd name="T0" fmla="*/ 227 w 333"/>
                  <a:gd name="T1" fmla="*/ 332 h 332"/>
                  <a:gd name="T2" fmla="*/ 106 w 333"/>
                  <a:gd name="T3" fmla="*/ 332 h 332"/>
                  <a:gd name="T4" fmla="*/ 0 w 333"/>
                  <a:gd name="T5" fmla="*/ 227 h 332"/>
                  <a:gd name="T6" fmla="*/ 0 w 333"/>
                  <a:gd name="T7" fmla="*/ 105 h 332"/>
                  <a:gd name="T8" fmla="*/ 106 w 333"/>
                  <a:gd name="T9" fmla="*/ 0 h 332"/>
                  <a:gd name="T10" fmla="*/ 227 w 333"/>
                  <a:gd name="T11" fmla="*/ 0 h 332"/>
                  <a:gd name="T12" fmla="*/ 333 w 333"/>
                  <a:gd name="T13" fmla="*/ 105 h 332"/>
                  <a:gd name="T14" fmla="*/ 333 w 333"/>
                  <a:gd name="T15" fmla="*/ 227 h 332"/>
                  <a:gd name="T16" fmla="*/ 227 w 333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8" y="332"/>
                      <a:pt x="0" y="285"/>
                      <a:pt x="0" y="227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8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3" y="47"/>
                      <a:pt x="333" y="105"/>
                    </a:cubicBezTo>
                    <a:cubicBezTo>
                      <a:pt x="333" y="227"/>
                      <a:pt x="333" y="227"/>
                      <a:pt x="333" y="227"/>
                    </a:cubicBezTo>
                    <a:cubicBezTo>
                      <a:pt x="333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Freeform 108">
                <a:extLst>
                  <a:ext uri="{FF2B5EF4-FFF2-40B4-BE49-F238E27FC236}">
                    <a16:creationId xmlns:a16="http://schemas.microsoft.com/office/drawing/2014/main" id="{0E4983D2-8141-4A19-BD08-8E1AC6101E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7054" y="3189939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5 w 332"/>
                  <a:gd name="T3" fmla="*/ 332 h 332"/>
                  <a:gd name="T4" fmla="*/ 0 w 332"/>
                  <a:gd name="T5" fmla="*/ 227 h 332"/>
                  <a:gd name="T6" fmla="*/ 0 w 332"/>
                  <a:gd name="T7" fmla="*/ 105 h 332"/>
                  <a:gd name="T8" fmla="*/ 105 w 332"/>
                  <a:gd name="T9" fmla="*/ 0 h 332"/>
                  <a:gd name="T10" fmla="*/ 227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7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Freeform 109">
                <a:extLst>
                  <a:ext uri="{FF2B5EF4-FFF2-40B4-BE49-F238E27FC236}">
                    <a16:creationId xmlns:a16="http://schemas.microsoft.com/office/drawing/2014/main" id="{119933FA-F29D-4C13-A038-87F83079F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5080" y="3944517"/>
                <a:ext cx="559110" cy="559991"/>
              </a:xfrm>
              <a:custGeom>
                <a:avLst/>
                <a:gdLst>
                  <a:gd name="T0" fmla="*/ 227 w 332"/>
                  <a:gd name="T1" fmla="*/ 333 h 333"/>
                  <a:gd name="T2" fmla="*/ 106 w 332"/>
                  <a:gd name="T3" fmla="*/ 333 h 333"/>
                  <a:gd name="T4" fmla="*/ 0 w 332"/>
                  <a:gd name="T5" fmla="*/ 227 h 333"/>
                  <a:gd name="T6" fmla="*/ 0 w 332"/>
                  <a:gd name="T7" fmla="*/ 106 h 333"/>
                  <a:gd name="T8" fmla="*/ 106 w 332"/>
                  <a:gd name="T9" fmla="*/ 0 h 333"/>
                  <a:gd name="T10" fmla="*/ 227 w 332"/>
                  <a:gd name="T11" fmla="*/ 0 h 333"/>
                  <a:gd name="T12" fmla="*/ 332 w 332"/>
                  <a:gd name="T13" fmla="*/ 106 h 333"/>
                  <a:gd name="T14" fmla="*/ 332 w 332"/>
                  <a:gd name="T15" fmla="*/ 227 h 333"/>
                  <a:gd name="T16" fmla="*/ 227 w 332"/>
                  <a:gd name="T17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3">
                    <a:moveTo>
                      <a:pt x="227" y="333"/>
                    </a:moveTo>
                    <a:cubicBezTo>
                      <a:pt x="106" y="333"/>
                      <a:pt x="106" y="333"/>
                      <a:pt x="106" y="333"/>
                    </a:cubicBezTo>
                    <a:cubicBezTo>
                      <a:pt x="47" y="333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8"/>
                      <a:pt x="47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8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3"/>
                      <a:pt x="227" y="33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Freeform 110">
                <a:extLst>
                  <a:ext uri="{FF2B5EF4-FFF2-40B4-BE49-F238E27FC236}">
                    <a16:creationId xmlns:a16="http://schemas.microsoft.com/office/drawing/2014/main" id="{2BF13883-76B5-4DF6-AA1C-A1FC635827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325" y="3944517"/>
                <a:ext cx="559110" cy="559991"/>
              </a:xfrm>
              <a:custGeom>
                <a:avLst/>
                <a:gdLst>
                  <a:gd name="T0" fmla="*/ 226 w 332"/>
                  <a:gd name="T1" fmla="*/ 333 h 333"/>
                  <a:gd name="T2" fmla="*/ 105 w 332"/>
                  <a:gd name="T3" fmla="*/ 333 h 333"/>
                  <a:gd name="T4" fmla="*/ 0 w 332"/>
                  <a:gd name="T5" fmla="*/ 227 h 333"/>
                  <a:gd name="T6" fmla="*/ 0 w 332"/>
                  <a:gd name="T7" fmla="*/ 106 h 333"/>
                  <a:gd name="T8" fmla="*/ 105 w 332"/>
                  <a:gd name="T9" fmla="*/ 0 h 333"/>
                  <a:gd name="T10" fmla="*/ 226 w 332"/>
                  <a:gd name="T11" fmla="*/ 0 h 333"/>
                  <a:gd name="T12" fmla="*/ 332 w 332"/>
                  <a:gd name="T13" fmla="*/ 106 h 333"/>
                  <a:gd name="T14" fmla="*/ 332 w 332"/>
                  <a:gd name="T15" fmla="*/ 227 h 333"/>
                  <a:gd name="T16" fmla="*/ 226 w 332"/>
                  <a:gd name="T17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3">
                    <a:moveTo>
                      <a:pt x="226" y="333"/>
                    </a:moveTo>
                    <a:cubicBezTo>
                      <a:pt x="105" y="333"/>
                      <a:pt x="105" y="333"/>
                      <a:pt x="105" y="333"/>
                    </a:cubicBezTo>
                    <a:cubicBezTo>
                      <a:pt x="47" y="333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8"/>
                      <a:pt x="47" y="0"/>
                      <a:pt x="105" y="0"/>
                    </a:cubicBezTo>
                    <a:cubicBezTo>
                      <a:pt x="226" y="0"/>
                      <a:pt x="226" y="0"/>
                      <a:pt x="226" y="0"/>
                    </a:cubicBezTo>
                    <a:cubicBezTo>
                      <a:pt x="285" y="0"/>
                      <a:pt x="332" y="48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3"/>
                      <a:pt x="226" y="33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Freeform 111">
                <a:extLst>
                  <a:ext uri="{FF2B5EF4-FFF2-40B4-BE49-F238E27FC236}">
                    <a16:creationId xmlns:a16="http://schemas.microsoft.com/office/drawing/2014/main" id="{A20032B2-9945-4567-A1A0-9B7F7C4D2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45809" y="3944517"/>
                <a:ext cx="560871" cy="559991"/>
              </a:xfrm>
              <a:custGeom>
                <a:avLst/>
                <a:gdLst>
                  <a:gd name="T0" fmla="*/ 227 w 333"/>
                  <a:gd name="T1" fmla="*/ 333 h 333"/>
                  <a:gd name="T2" fmla="*/ 106 w 333"/>
                  <a:gd name="T3" fmla="*/ 333 h 333"/>
                  <a:gd name="T4" fmla="*/ 0 w 333"/>
                  <a:gd name="T5" fmla="*/ 227 h 333"/>
                  <a:gd name="T6" fmla="*/ 0 w 333"/>
                  <a:gd name="T7" fmla="*/ 106 h 333"/>
                  <a:gd name="T8" fmla="*/ 106 w 333"/>
                  <a:gd name="T9" fmla="*/ 0 h 333"/>
                  <a:gd name="T10" fmla="*/ 227 w 333"/>
                  <a:gd name="T11" fmla="*/ 0 h 333"/>
                  <a:gd name="T12" fmla="*/ 333 w 333"/>
                  <a:gd name="T13" fmla="*/ 106 h 333"/>
                  <a:gd name="T14" fmla="*/ 333 w 333"/>
                  <a:gd name="T15" fmla="*/ 227 h 333"/>
                  <a:gd name="T16" fmla="*/ 227 w 333"/>
                  <a:gd name="T17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33">
                    <a:moveTo>
                      <a:pt x="227" y="333"/>
                    </a:moveTo>
                    <a:cubicBezTo>
                      <a:pt x="106" y="333"/>
                      <a:pt x="106" y="333"/>
                      <a:pt x="106" y="333"/>
                    </a:cubicBezTo>
                    <a:cubicBezTo>
                      <a:pt x="48" y="333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3" y="48"/>
                      <a:pt x="333" y="106"/>
                    </a:cubicBezTo>
                    <a:cubicBezTo>
                      <a:pt x="333" y="227"/>
                      <a:pt x="333" y="227"/>
                      <a:pt x="333" y="227"/>
                    </a:cubicBezTo>
                    <a:cubicBezTo>
                      <a:pt x="333" y="285"/>
                      <a:pt x="285" y="333"/>
                      <a:pt x="227" y="33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Freeform 112">
                <a:extLst>
                  <a:ext uri="{FF2B5EF4-FFF2-40B4-BE49-F238E27FC236}">
                    <a16:creationId xmlns:a16="http://schemas.microsoft.com/office/drawing/2014/main" id="{405E7727-E678-42AE-97E7-F4A4730CC9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7054" y="3944517"/>
                <a:ext cx="559110" cy="559991"/>
              </a:xfrm>
              <a:custGeom>
                <a:avLst/>
                <a:gdLst>
                  <a:gd name="T0" fmla="*/ 227 w 332"/>
                  <a:gd name="T1" fmla="*/ 333 h 333"/>
                  <a:gd name="T2" fmla="*/ 105 w 332"/>
                  <a:gd name="T3" fmla="*/ 333 h 333"/>
                  <a:gd name="T4" fmla="*/ 0 w 332"/>
                  <a:gd name="T5" fmla="*/ 227 h 333"/>
                  <a:gd name="T6" fmla="*/ 0 w 332"/>
                  <a:gd name="T7" fmla="*/ 106 h 333"/>
                  <a:gd name="T8" fmla="*/ 105 w 332"/>
                  <a:gd name="T9" fmla="*/ 0 h 333"/>
                  <a:gd name="T10" fmla="*/ 227 w 332"/>
                  <a:gd name="T11" fmla="*/ 0 h 333"/>
                  <a:gd name="T12" fmla="*/ 332 w 332"/>
                  <a:gd name="T13" fmla="*/ 106 h 333"/>
                  <a:gd name="T14" fmla="*/ 332 w 332"/>
                  <a:gd name="T15" fmla="*/ 227 h 333"/>
                  <a:gd name="T16" fmla="*/ 227 w 332"/>
                  <a:gd name="T17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3">
                    <a:moveTo>
                      <a:pt x="227" y="333"/>
                    </a:moveTo>
                    <a:cubicBezTo>
                      <a:pt x="105" y="333"/>
                      <a:pt x="105" y="333"/>
                      <a:pt x="105" y="333"/>
                    </a:cubicBezTo>
                    <a:cubicBezTo>
                      <a:pt x="47" y="333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8"/>
                      <a:pt x="47" y="0"/>
                      <a:pt x="105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8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3"/>
                      <a:pt x="227" y="33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Freeform 113">
                <a:extLst>
                  <a:ext uri="{FF2B5EF4-FFF2-40B4-BE49-F238E27FC236}">
                    <a16:creationId xmlns:a16="http://schemas.microsoft.com/office/drawing/2014/main" id="{0F8BE5A2-50FA-431E-98B7-E085C95A7B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5080" y="4701738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6 w 332"/>
                  <a:gd name="T3" fmla="*/ 332 h 332"/>
                  <a:gd name="T4" fmla="*/ 0 w 332"/>
                  <a:gd name="T5" fmla="*/ 227 h 332"/>
                  <a:gd name="T6" fmla="*/ 0 w 332"/>
                  <a:gd name="T7" fmla="*/ 106 h 332"/>
                  <a:gd name="T8" fmla="*/ 106 w 332"/>
                  <a:gd name="T9" fmla="*/ 0 h 332"/>
                  <a:gd name="T10" fmla="*/ 227 w 332"/>
                  <a:gd name="T11" fmla="*/ 0 h 332"/>
                  <a:gd name="T12" fmla="*/ 332 w 332"/>
                  <a:gd name="T13" fmla="*/ 106 h 332"/>
                  <a:gd name="T14" fmla="*/ 332 w 332"/>
                  <a:gd name="T15" fmla="*/ 227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7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Freeform 114">
                <a:extLst>
                  <a:ext uri="{FF2B5EF4-FFF2-40B4-BE49-F238E27FC236}">
                    <a16:creationId xmlns:a16="http://schemas.microsoft.com/office/drawing/2014/main" id="{78B09799-B016-41A2-A227-8FA3BD8140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325" y="4701738"/>
                <a:ext cx="559110" cy="558230"/>
              </a:xfrm>
              <a:custGeom>
                <a:avLst/>
                <a:gdLst>
                  <a:gd name="T0" fmla="*/ 226 w 332"/>
                  <a:gd name="T1" fmla="*/ 332 h 332"/>
                  <a:gd name="T2" fmla="*/ 105 w 332"/>
                  <a:gd name="T3" fmla="*/ 332 h 332"/>
                  <a:gd name="T4" fmla="*/ 0 w 332"/>
                  <a:gd name="T5" fmla="*/ 227 h 332"/>
                  <a:gd name="T6" fmla="*/ 0 w 332"/>
                  <a:gd name="T7" fmla="*/ 106 h 332"/>
                  <a:gd name="T8" fmla="*/ 105 w 332"/>
                  <a:gd name="T9" fmla="*/ 0 h 332"/>
                  <a:gd name="T10" fmla="*/ 226 w 332"/>
                  <a:gd name="T11" fmla="*/ 0 h 332"/>
                  <a:gd name="T12" fmla="*/ 332 w 332"/>
                  <a:gd name="T13" fmla="*/ 106 h 332"/>
                  <a:gd name="T14" fmla="*/ 332 w 332"/>
                  <a:gd name="T15" fmla="*/ 227 h 332"/>
                  <a:gd name="T16" fmla="*/ 226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6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6" y="0"/>
                      <a:pt x="226" y="0"/>
                      <a:pt x="226" y="0"/>
                    </a:cubicBezTo>
                    <a:cubicBezTo>
                      <a:pt x="285" y="0"/>
                      <a:pt x="332" y="47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6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Freeform 115">
                <a:extLst>
                  <a:ext uri="{FF2B5EF4-FFF2-40B4-BE49-F238E27FC236}">
                    <a16:creationId xmlns:a16="http://schemas.microsoft.com/office/drawing/2014/main" id="{C7DB2D03-1345-4F24-9BEC-83FA63D1A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45809" y="4701738"/>
                <a:ext cx="560871" cy="558230"/>
              </a:xfrm>
              <a:custGeom>
                <a:avLst/>
                <a:gdLst>
                  <a:gd name="T0" fmla="*/ 227 w 333"/>
                  <a:gd name="T1" fmla="*/ 332 h 332"/>
                  <a:gd name="T2" fmla="*/ 106 w 333"/>
                  <a:gd name="T3" fmla="*/ 332 h 332"/>
                  <a:gd name="T4" fmla="*/ 0 w 333"/>
                  <a:gd name="T5" fmla="*/ 227 h 332"/>
                  <a:gd name="T6" fmla="*/ 0 w 333"/>
                  <a:gd name="T7" fmla="*/ 106 h 332"/>
                  <a:gd name="T8" fmla="*/ 106 w 333"/>
                  <a:gd name="T9" fmla="*/ 0 h 332"/>
                  <a:gd name="T10" fmla="*/ 227 w 333"/>
                  <a:gd name="T11" fmla="*/ 0 h 332"/>
                  <a:gd name="T12" fmla="*/ 333 w 333"/>
                  <a:gd name="T13" fmla="*/ 106 h 332"/>
                  <a:gd name="T14" fmla="*/ 333 w 333"/>
                  <a:gd name="T15" fmla="*/ 227 h 332"/>
                  <a:gd name="T16" fmla="*/ 227 w 333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8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8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3" y="47"/>
                      <a:pt x="333" y="106"/>
                    </a:cubicBezTo>
                    <a:cubicBezTo>
                      <a:pt x="333" y="227"/>
                      <a:pt x="333" y="227"/>
                      <a:pt x="333" y="227"/>
                    </a:cubicBezTo>
                    <a:cubicBezTo>
                      <a:pt x="333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Freeform 116">
                <a:extLst>
                  <a:ext uri="{FF2B5EF4-FFF2-40B4-BE49-F238E27FC236}">
                    <a16:creationId xmlns:a16="http://schemas.microsoft.com/office/drawing/2014/main" id="{18FE0FD9-8B8E-4BAF-873D-5F25968980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7054" y="4701738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5 w 332"/>
                  <a:gd name="T3" fmla="*/ 332 h 332"/>
                  <a:gd name="T4" fmla="*/ 0 w 332"/>
                  <a:gd name="T5" fmla="*/ 227 h 332"/>
                  <a:gd name="T6" fmla="*/ 0 w 332"/>
                  <a:gd name="T7" fmla="*/ 106 h 332"/>
                  <a:gd name="T8" fmla="*/ 105 w 332"/>
                  <a:gd name="T9" fmla="*/ 0 h 332"/>
                  <a:gd name="T10" fmla="*/ 227 w 332"/>
                  <a:gd name="T11" fmla="*/ 0 h 332"/>
                  <a:gd name="T12" fmla="*/ 332 w 332"/>
                  <a:gd name="T13" fmla="*/ 106 h 332"/>
                  <a:gd name="T14" fmla="*/ 332 w 332"/>
                  <a:gd name="T15" fmla="*/ 227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Freeform 117">
                <a:extLst>
                  <a:ext uri="{FF2B5EF4-FFF2-40B4-BE49-F238E27FC236}">
                    <a16:creationId xmlns:a16="http://schemas.microsoft.com/office/drawing/2014/main" id="{D428A831-428C-4FD3-AB01-71DB8B0C5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5080" y="5457198"/>
                <a:ext cx="559110" cy="559991"/>
              </a:xfrm>
              <a:custGeom>
                <a:avLst/>
                <a:gdLst>
                  <a:gd name="T0" fmla="*/ 227 w 332"/>
                  <a:gd name="T1" fmla="*/ 333 h 333"/>
                  <a:gd name="T2" fmla="*/ 106 w 332"/>
                  <a:gd name="T3" fmla="*/ 333 h 333"/>
                  <a:gd name="T4" fmla="*/ 0 w 332"/>
                  <a:gd name="T5" fmla="*/ 227 h 333"/>
                  <a:gd name="T6" fmla="*/ 0 w 332"/>
                  <a:gd name="T7" fmla="*/ 106 h 333"/>
                  <a:gd name="T8" fmla="*/ 106 w 332"/>
                  <a:gd name="T9" fmla="*/ 0 h 333"/>
                  <a:gd name="T10" fmla="*/ 227 w 332"/>
                  <a:gd name="T11" fmla="*/ 0 h 333"/>
                  <a:gd name="T12" fmla="*/ 332 w 332"/>
                  <a:gd name="T13" fmla="*/ 106 h 333"/>
                  <a:gd name="T14" fmla="*/ 332 w 332"/>
                  <a:gd name="T15" fmla="*/ 227 h 333"/>
                  <a:gd name="T16" fmla="*/ 227 w 332"/>
                  <a:gd name="T17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3">
                    <a:moveTo>
                      <a:pt x="227" y="333"/>
                    </a:moveTo>
                    <a:cubicBezTo>
                      <a:pt x="106" y="333"/>
                      <a:pt x="106" y="333"/>
                      <a:pt x="106" y="333"/>
                    </a:cubicBezTo>
                    <a:cubicBezTo>
                      <a:pt x="47" y="333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8"/>
                      <a:pt x="47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8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3"/>
                      <a:pt x="227" y="33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Freeform 118">
                <a:extLst>
                  <a:ext uri="{FF2B5EF4-FFF2-40B4-BE49-F238E27FC236}">
                    <a16:creationId xmlns:a16="http://schemas.microsoft.com/office/drawing/2014/main" id="{05DA9E9C-D381-4595-A492-229C94C47C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325" y="5457198"/>
                <a:ext cx="559110" cy="559991"/>
              </a:xfrm>
              <a:custGeom>
                <a:avLst/>
                <a:gdLst>
                  <a:gd name="T0" fmla="*/ 226 w 332"/>
                  <a:gd name="T1" fmla="*/ 333 h 333"/>
                  <a:gd name="T2" fmla="*/ 105 w 332"/>
                  <a:gd name="T3" fmla="*/ 333 h 333"/>
                  <a:gd name="T4" fmla="*/ 0 w 332"/>
                  <a:gd name="T5" fmla="*/ 227 h 333"/>
                  <a:gd name="T6" fmla="*/ 0 w 332"/>
                  <a:gd name="T7" fmla="*/ 106 h 333"/>
                  <a:gd name="T8" fmla="*/ 105 w 332"/>
                  <a:gd name="T9" fmla="*/ 0 h 333"/>
                  <a:gd name="T10" fmla="*/ 226 w 332"/>
                  <a:gd name="T11" fmla="*/ 0 h 333"/>
                  <a:gd name="T12" fmla="*/ 332 w 332"/>
                  <a:gd name="T13" fmla="*/ 106 h 333"/>
                  <a:gd name="T14" fmla="*/ 332 w 332"/>
                  <a:gd name="T15" fmla="*/ 227 h 333"/>
                  <a:gd name="T16" fmla="*/ 226 w 332"/>
                  <a:gd name="T17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3">
                    <a:moveTo>
                      <a:pt x="226" y="333"/>
                    </a:moveTo>
                    <a:cubicBezTo>
                      <a:pt x="105" y="333"/>
                      <a:pt x="105" y="333"/>
                      <a:pt x="105" y="333"/>
                    </a:cubicBezTo>
                    <a:cubicBezTo>
                      <a:pt x="47" y="333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8"/>
                      <a:pt x="47" y="0"/>
                      <a:pt x="105" y="0"/>
                    </a:cubicBezTo>
                    <a:cubicBezTo>
                      <a:pt x="226" y="0"/>
                      <a:pt x="226" y="0"/>
                      <a:pt x="226" y="0"/>
                    </a:cubicBezTo>
                    <a:cubicBezTo>
                      <a:pt x="285" y="0"/>
                      <a:pt x="332" y="48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3"/>
                      <a:pt x="226" y="33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Freeform 119">
                <a:extLst>
                  <a:ext uri="{FF2B5EF4-FFF2-40B4-BE49-F238E27FC236}">
                    <a16:creationId xmlns:a16="http://schemas.microsoft.com/office/drawing/2014/main" id="{9C0BF3A6-832C-412D-887E-71EA4EF95F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45809" y="5457198"/>
                <a:ext cx="560871" cy="559991"/>
              </a:xfrm>
              <a:custGeom>
                <a:avLst/>
                <a:gdLst>
                  <a:gd name="T0" fmla="*/ 227 w 333"/>
                  <a:gd name="T1" fmla="*/ 333 h 333"/>
                  <a:gd name="T2" fmla="*/ 106 w 333"/>
                  <a:gd name="T3" fmla="*/ 333 h 333"/>
                  <a:gd name="T4" fmla="*/ 0 w 333"/>
                  <a:gd name="T5" fmla="*/ 227 h 333"/>
                  <a:gd name="T6" fmla="*/ 0 w 333"/>
                  <a:gd name="T7" fmla="*/ 106 h 333"/>
                  <a:gd name="T8" fmla="*/ 106 w 333"/>
                  <a:gd name="T9" fmla="*/ 0 h 333"/>
                  <a:gd name="T10" fmla="*/ 227 w 333"/>
                  <a:gd name="T11" fmla="*/ 0 h 333"/>
                  <a:gd name="T12" fmla="*/ 333 w 333"/>
                  <a:gd name="T13" fmla="*/ 106 h 333"/>
                  <a:gd name="T14" fmla="*/ 333 w 333"/>
                  <a:gd name="T15" fmla="*/ 227 h 333"/>
                  <a:gd name="T16" fmla="*/ 227 w 333"/>
                  <a:gd name="T17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33">
                    <a:moveTo>
                      <a:pt x="227" y="333"/>
                    </a:moveTo>
                    <a:cubicBezTo>
                      <a:pt x="106" y="333"/>
                      <a:pt x="106" y="333"/>
                      <a:pt x="106" y="333"/>
                    </a:cubicBezTo>
                    <a:cubicBezTo>
                      <a:pt x="48" y="333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3" y="48"/>
                      <a:pt x="333" y="106"/>
                    </a:cubicBezTo>
                    <a:cubicBezTo>
                      <a:pt x="333" y="227"/>
                      <a:pt x="333" y="227"/>
                      <a:pt x="333" y="227"/>
                    </a:cubicBezTo>
                    <a:cubicBezTo>
                      <a:pt x="333" y="285"/>
                      <a:pt x="285" y="333"/>
                      <a:pt x="227" y="33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Freeform 120">
                <a:extLst>
                  <a:ext uri="{FF2B5EF4-FFF2-40B4-BE49-F238E27FC236}">
                    <a16:creationId xmlns:a16="http://schemas.microsoft.com/office/drawing/2014/main" id="{EA454920-BAB8-4C75-A3D2-B0686D60F4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7054" y="5457198"/>
                <a:ext cx="559110" cy="559991"/>
              </a:xfrm>
              <a:custGeom>
                <a:avLst/>
                <a:gdLst>
                  <a:gd name="T0" fmla="*/ 227 w 332"/>
                  <a:gd name="T1" fmla="*/ 333 h 333"/>
                  <a:gd name="T2" fmla="*/ 105 w 332"/>
                  <a:gd name="T3" fmla="*/ 333 h 333"/>
                  <a:gd name="T4" fmla="*/ 0 w 332"/>
                  <a:gd name="T5" fmla="*/ 227 h 333"/>
                  <a:gd name="T6" fmla="*/ 0 w 332"/>
                  <a:gd name="T7" fmla="*/ 106 h 333"/>
                  <a:gd name="T8" fmla="*/ 105 w 332"/>
                  <a:gd name="T9" fmla="*/ 0 h 333"/>
                  <a:gd name="T10" fmla="*/ 227 w 332"/>
                  <a:gd name="T11" fmla="*/ 0 h 333"/>
                  <a:gd name="T12" fmla="*/ 332 w 332"/>
                  <a:gd name="T13" fmla="*/ 106 h 333"/>
                  <a:gd name="T14" fmla="*/ 332 w 332"/>
                  <a:gd name="T15" fmla="*/ 227 h 333"/>
                  <a:gd name="T16" fmla="*/ 227 w 332"/>
                  <a:gd name="T17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3">
                    <a:moveTo>
                      <a:pt x="227" y="333"/>
                    </a:moveTo>
                    <a:cubicBezTo>
                      <a:pt x="105" y="333"/>
                      <a:pt x="105" y="333"/>
                      <a:pt x="105" y="333"/>
                    </a:cubicBezTo>
                    <a:cubicBezTo>
                      <a:pt x="47" y="333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8"/>
                      <a:pt x="47" y="0"/>
                      <a:pt x="105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8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3"/>
                      <a:pt x="227" y="33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Freeform 121">
                <a:extLst>
                  <a:ext uri="{FF2B5EF4-FFF2-40B4-BE49-F238E27FC236}">
                    <a16:creationId xmlns:a16="http://schemas.microsoft.com/office/drawing/2014/main" id="{1DE0EA98-9154-40A0-859B-525CF1BDA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5080" y="6213538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6 w 332"/>
                  <a:gd name="T3" fmla="*/ 332 h 332"/>
                  <a:gd name="T4" fmla="*/ 0 w 332"/>
                  <a:gd name="T5" fmla="*/ 227 h 332"/>
                  <a:gd name="T6" fmla="*/ 0 w 332"/>
                  <a:gd name="T7" fmla="*/ 106 h 332"/>
                  <a:gd name="T8" fmla="*/ 106 w 332"/>
                  <a:gd name="T9" fmla="*/ 0 h 332"/>
                  <a:gd name="T10" fmla="*/ 227 w 332"/>
                  <a:gd name="T11" fmla="*/ 0 h 332"/>
                  <a:gd name="T12" fmla="*/ 332 w 332"/>
                  <a:gd name="T13" fmla="*/ 106 h 332"/>
                  <a:gd name="T14" fmla="*/ 332 w 332"/>
                  <a:gd name="T15" fmla="*/ 227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7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Freeform 122">
                <a:extLst>
                  <a:ext uri="{FF2B5EF4-FFF2-40B4-BE49-F238E27FC236}">
                    <a16:creationId xmlns:a16="http://schemas.microsoft.com/office/drawing/2014/main" id="{059E976B-9603-450A-BBC8-8FB070468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325" y="6213538"/>
                <a:ext cx="559110" cy="558230"/>
              </a:xfrm>
              <a:custGeom>
                <a:avLst/>
                <a:gdLst>
                  <a:gd name="T0" fmla="*/ 226 w 332"/>
                  <a:gd name="T1" fmla="*/ 332 h 332"/>
                  <a:gd name="T2" fmla="*/ 105 w 332"/>
                  <a:gd name="T3" fmla="*/ 332 h 332"/>
                  <a:gd name="T4" fmla="*/ 0 w 332"/>
                  <a:gd name="T5" fmla="*/ 227 h 332"/>
                  <a:gd name="T6" fmla="*/ 0 w 332"/>
                  <a:gd name="T7" fmla="*/ 106 h 332"/>
                  <a:gd name="T8" fmla="*/ 105 w 332"/>
                  <a:gd name="T9" fmla="*/ 0 h 332"/>
                  <a:gd name="T10" fmla="*/ 226 w 332"/>
                  <a:gd name="T11" fmla="*/ 0 h 332"/>
                  <a:gd name="T12" fmla="*/ 332 w 332"/>
                  <a:gd name="T13" fmla="*/ 106 h 332"/>
                  <a:gd name="T14" fmla="*/ 332 w 332"/>
                  <a:gd name="T15" fmla="*/ 227 h 332"/>
                  <a:gd name="T16" fmla="*/ 226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6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6" y="0"/>
                      <a:pt x="226" y="0"/>
                      <a:pt x="226" y="0"/>
                    </a:cubicBezTo>
                    <a:cubicBezTo>
                      <a:pt x="285" y="0"/>
                      <a:pt x="332" y="47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6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Freeform 123">
                <a:extLst>
                  <a:ext uri="{FF2B5EF4-FFF2-40B4-BE49-F238E27FC236}">
                    <a16:creationId xmlns:a16="http://schemas.microsoft.com/office/drawing/2014/main" id="{17B3385D-D492-4095-87F0-6B9D5BEEA7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45809" y="6213538"/>
                <a:ext cx="560871" cy="558230"/>
              </a:xfrm>
              <a:custGeom>
                <a:avLst/>
                <a:gdLst>
                  <a:gd name="T0" fmla="*/ 227 w 333"/>
                  <a:gd name="T1" fmla="*/ 332 h 332"/>
                  <a:gd name="T2" fmla="*/ 106 w 333"/>
                  <a:gd name="T3" fmla="*/ 332 h 332"/>
                  <a:gd name="T4" fmla="*/ 0 w 333"/>
                  <a:gd name="T5" fmla="*/ 227 h 332"/>
                  <a:gd name="T6" fmla="*/ 0 w 333"/>
                  <a:gd name="T7" fmla="*/ 106 h 332"/>
                  <a:gd name="T8" fmla="*/ 106 w 333"/>
                  <a:gd name="T9" fmla="*/ 0 h 332"/>
                  <a:gd name="T10" fmla="*/ 227 w 333"/>
                  <a:gd name="T11" fmla="*/ 0 h 332"/>
                  <a:gd name="T12" fmla="*/ 333 w 333"/>
                  <a:gd name="T13" fmla="*/ 106 h 332"/>
                  <a:gd name="T14" fmla="*/ 333 w 333"/>
                  <a:gd name="T15" fmla="*/ 227 h 332"/>
                  <a:gd name="T16" fmla="*/ 227 w 333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8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8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3" y="47"/>
                      <a:pt x="333" y="106"/>
                    </a:cubicBezTo>
                    <a:cubicBezTo>
                      <a:pt x="333" y="227"/>
                      <a:pt x="333" y="227"/>
                      <a:pt x="333" y="227"/>
                    </a:cubicBezTo>
                    <a:cubicBezTo>
                      <a:pt x="333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Freeform 124">
                <a:extLst>
                  <a:ext uri="{FF2B5EF4-FFF2-40B4-BE49-F238E27FC236}">
                    <a16:creationId xmlns:a16="http://schemas.microsoft.com/office/drawing/2014/main" id="{AF55CA97-D255-4723-A4ED-CE0B3CD1E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7054" y="6213538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5 w 332"/>
                  <a:gd name="T3" fmla="*/ 332 h 332"/>
                  <a:gd name="T4" fmla="*/ 0 w 332"/>
                  <a:gd name="T5" fmla="*/ 227 h 332"/>
                  <a:gd name="T6" fmla="*/ 0 w 332"/>
                  <a:gd name="T7" fmla="*/ 106 h 332"/>
                  <a:gd name="T8" fmla="*/ 105 w 332"/>
                  <a:gd name="T9" fmla="*/ 0 h 332"/>
                  <a:gd name="T10" fmla="*/ 227 w 332"/>
                  <a:gd name="T11" fmla="*/ 0 h 332"/>
                  <a:gd name="T12" fmla="*/ 332 w 332"/>
                  <a:gd name="T13" fmla="*/ 106 h 332"/>
                  <a:gd name="T14" fmla="*/ 332 w 332"/>
                  <a:gd name="T15" fmla="*/ 227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Freeform 125">
                <a:extLst>
                  <a:ext uri="{FF2B5EF4-FFF2-40B4-BE49-F238E27FC236}">
                    <a16:creationId xmlns:a16="http://schemas.microsoft.com/office/drawing/2014/main" id="{62649C38-C1F5-4F9F-9AF9-264B04C08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5080" y="6970759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6 w 332"/>
                  <a:gd name="T3" fmla="*/ 332 h 332"/>
                  <a:gd name="T4" fmla="*/ 0 w 332"/>
                  <a:gd name="T5" fmla="*/ 226 h 332"/>
                  <a:gd name="T6" fmla="*/ 0 w 332"/>
                  <a:gd name="T7" fmla="*/ 105 h 332"/>
                  <a:gd name="T8" fmla="*/ 106 w 332"/>
                  <a:gd name="T9" fmla="*/ 0 h 332"/>
                  <a:gd name="T10" fmla="*/ 227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6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7" y="332"/>
                      <a:pt x="0" y="285"/>
                      <a:pt x="0" y="22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6"/>
                      <a:pt x="332" y="226"/>
                      <a:pt x="332" y="226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Freeform 126">
                <a:extLst>
                  <a:ext uri="{FF2B5EF4-FFF2-40B4-BE49-F238E27FC236}">
                    <a16:creationId xmlns:a16="http://schemas.microsoft.com/office/drawing/2014/main" id="{5D9C1C27-5D59-42D2-8514-92A01C0625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325" y="6970759"/>
                <a:ext cx="559110" cy="558230"/>
              </a:xfrm>
              <a:custGeom>
                <a:avLst/>
                <a:gdLst>
                  <a:gd name="T0" fmla="*/ 226 w 332"/>
                  <a:gd name="T1" fmla="*/ 332 h 332"/>
                  <a:gd name="T2" fmla="*/ 105 w 332"/>
                  <a:gd name="T3" fmla="*/ 332 h 332"/>
                  <a:gd name="T4" fmla="*/ 0 w 332"/>
                  <a:gd name="T5" fmla="*/ 226 h 332"/>
                  <a:gd name="T6" fmla="*/ 0 w 332"/>
                  <a:gd name="T7" fmla="*/ 105 h 332"/>
                  <a:gd name="T8" fmla="*/ 105 w 332"/>
                  <a:gd name="T9" fmla="*/ 0 h 332"/>
                  <a:gd name="T10" fmla="*/ 226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6 h 332"/>
                  <a:gd name="T16" fmla="*/ 226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6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6" y="0"/>
                      <a:pt x="226" y="0"/>
                      <a:pt x="226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6"/>
                      <a:pt x="332" y="226"/>
                      <a:pt x="332" y="226"/>
                    </a:cubicBezTo>
                    <a:cubicBezTo>
                      <a:pt x="332" y="285"/>
                      <a:pt x="285" y="332"/>
                      <a:pt x="226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Freeform 127">
                <a:extLst>
                  <a:ext uri="{FF2B5EF4-FFF2-40B4-BE49-F238E27FC236}">
                    <a16:creationId xmlns:a16="http://schemas.microsoft.com/office/drawing/2014/main" id="{542A95A6-42FD-4F1B-8E72-E8DFC087EA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45809" y="6970759"/>
                <a:ext cx="560871" cy="558230"/>
              </a:xfrm>
              <a:custGeom>
                <a:avLst/>
                <a:gdLst>
                  <a:gd name="T0" fmla="*/ 227 w 333"/>
                  <a:gd name="T1" fmla="*/ 332 h 332"/>
                  <a:gd name="T2" fmla="*/ 106 w 333"/>
                  <a:gd name="T3" fmla="*/ 332 h 332"/>
                  <a:gd name="T4" fmla="*/ 0 w 333"/>
                  <a:gd name="T5" fmla="*/ 226 h 332"/>
                  <a:gd name="T6" fmla="*/ 0 w 333"/>
                  <a:gd name="T7" fmla="*/ 105 h 332"/>
                  <a:gd name="T8" fmla="*/ 106 w 333"/>
                  <a:gd name="T9" fmla="*/ 0 h 332"/>
                  <a:gd name="T10" fmla="*/ 227 w 333"/>
                  <a:gd name="T11" fmla="*/ 0 h 332"/>
                  <a:gd name="T12" fmla="*/ 333 w 333"/>
                  <a:gd name="T13" fmla="*/ 105 h 332"/>
                  <a:gd name="T14" fmla="*/ 333 w 333"/>
                  <a:gd name="T15" fmla="*/ 226 h 332"/>
                  <a:gd name="T16" fmla="*/ 227 w 333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8" y="332"/>
                      <a:pt x="0" y="285"/>
                      <a:pt x="0" y="22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8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3" y="47"/>
                      <a:pt x="333" y="105"/>
                    </a:cubicBezTo>
                    <a:cubicBezTo>
                      <a:pt x="333" y="226"/>
                      <a:pt x="333" y="226"/>
                      <a:pt x="333" y="226"/>
                    </a:cubicBezTo>
                    <a:cubicBezTo>
                      <a:pt x="333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Freeform 128">
                <a:extLst>
                  <a:ext uri="{FF2B5EF4-FFF2-40B4-BE49-F238E27FC236}">
                    <a16:creationId xmlns:a16="http://schemas.microsoft.com/office/drawing/2014/main" id="{4129B230-E9F0-4BBD-AC7B-7242129307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7054" y="6970759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5 w 332"/>
                  <a:gd name="T3" fmla="*/ 332 h 332"/>
                  <a:gd name="T4" fmla="*/ 0 w 332"/>
                  <a:gd name="T5" fmla="*/ 226 h 332"/>
                  <a:gd name="T6" fmla="*/ 0 w 332"/>
                  <a:gd name="T7" fmla="*/ 105 h 332"/>
                  <a:gd name="T8" fmla="*/ 105 w 332"/>
                  <a:gd name="T9" fmla="*/ 0 h 332"/>
                  <a:gd name="T10" fmla="*/ 227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6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6"/>
                      <a:pt x="332" y="226"/>
                      <a:pt x="332" y="226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Freeform 129">
                <a:extLst>
                  <a:ext uri="{FF2B5EF4-FFF2-40B4-BE49-F238E27FC236}">
                    <a16:creationId xmlns:a16="http://schemas.microsoft.com/office/drawing/2014/main" id="{D4D3E32A-03C9-432C-A0FF-40CB30F8BC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5080" y="7725338"/>
                <a:ext cx="559110" cy="559111"/>
              </a:xfrm>
              <a:custGeom>
                <a:avLst/>
                <a:gdLst>
                  <a:gd name="T0" fmla="*/ 227 w 332"/>
                  <a:gd name="T1" fmla="*/ 332 h 332"/>
                  <a:gd name="T2" fmla="*/ 106 w 332"/>
                  <a:gd name="T3" fmla="*/ 332 h 332"/>
                  <a:gd name="T4" fmla="*/ 0 w 332"/>
                  <a:gd name="T5" fmla="*/ 227 h 332"/>
                  <a:gd name="T6" fmla="*/ 0 w 332"/>
                  <a:gd name="T7" fmla="*/ 106 h 332"/>
                  <a:gd name="T8" fmla="*/ 106 w 332"/>
                  <a:gd name="T9" fmla="*/ 0 h 332"/>
                  <a:gd name="T10" fmla="*/ 227 w 332"/>
                  <a:gd name="T11" fmla="*/ 0 h 332"/>
                  <a:gd name="T12" fmla="*/ 332 w 332"/>
                  <a:gd name="T13" fmla="*/ 106 h 332"/>
                  <a:gd name="T14" fmla="*/ 332 w 332"/>
                  <a:gd name="T15" fmla="*/ 227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7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Freeform 130">
                <a:extLst>
                  <a:ext uri="{FF2B5EF4-FFF2-40B4-BE49-F238E27FC236}">
                    <a16:creationId xmlns:a16="http://schemas.microsoft.com/office/drawing/2014/main" id="{CEF6D408-D17F-45BE-9809-2DD2E8AA4C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325" y="7725338"/>
                <a:ext cx="559110" cy="559111"/>
              </a:xfrm>
              <a:custGeom>
                <a:avLst/>
                <a:gdLst>
                  <a:gd name="T0" fmla="*/ 226 w 332"/>
                  <a:gd name="T1" fmla="*/ 332 h 332"/>
                  <a:gd name="T2" fmla="*/ 105 w 332"/>
                  <a:gd name="T3" fmla="*/ 332 h 332"/>
                  <a:gd name="T4" fmla="*/ 0 w 332"/>
                  <a:gd name="T5" fmla="*/ 227 h 332"/>
                  <a:gd name="T6" fmla="*/ 0 w 332"/>
                  <a:gd name="T7" fmla="*/ 106 h 332"/>
                  <a:gd name="T8" fmla="*/ 105 w 332"/>
                  <a:gd name="T9" fmla="*/ 0 h 332"/>
                  <a:gd name="T10" fmla="*/ 226 w 332"/>
                  <a:gd name="T11" fmla="*/ 0 h 332"/>
                  <a:gd name="T12" fmla="*/ 332 w 332"/>
                  <a:gd name="T13" fmla="*/ 106 h 332"/>
                  <a:gd name="T14" fmla="*/ 332 w 332"/>
                  <a:gd name="T15" fmla="*/ 227 h 332"/>
                  <a:gd name="T16" fmla="*/ 226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6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6" y="0"/>
                      <a:pt x="226" y="0"/>
                      <a:pt x="226" y="0"/>
                    </a:cubicBezTo>
                    <a:cubicBezTo>
                      <a:pt x="285" y="0"/>
                      <a:pt x="332" y="47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6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Freeform 131">
                <a:extLst>
                  <a:ext uri="{FF2B5EF4-FFF2-40B4-BE49-F238E27FC236}">
                    <a16:creationId xmlns:a16="http://schemas.microsoft.com/office/drawing/2014/main" id="{494848F1-FC54-47F9-871C-E5F691FFC8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45809" y="7725338"/>
                <a:ext cx="560871" cy="559111"/>
              </a:xfrm>
              <a:custGeom>
                <a:avLst/>
                <a:gdLst>
                  <a:gd name="T0" fmla="*/ 227 w 333"/>
                  <a:gd name="T1" fmla="*/ 332 h 332"/>
                  <a:gd name="T2" fmla="*/ 106 w 333"/>
                  <a:gd name="T3" fmla="*/ 332 h 332"/>
                  <a:gd name="T4" fmla="*/ 0 w 333"/>
                  <a:gd name="T5" fmla="*/ 227 h 332"/>
                  <a:gd name="T6" fmla="*/ 0 w 333"/>
                  <a:gd name="T7" fmla="*/ 106 h 332"/>
                  <a:gd name="T8" fmla="*/ 106 w 333"/>
                  <a:gd name="T9" fmla="*/ 0 h 332"/>
                  <a:gd name="T10" fmla="*/ 227 w 333"/>
                  <a:gd name="T11" fmla="*/ 0 h 332"/>
                  <a:gd name="T12" fmla="*/ 333 w 333"/>
                  <a:gd name="T13" fmla="*/ 106 h 332"/>
                  <a:gd name="T14" fmla="*/ 333 w 333"/>
                  <a:gd name="T15" fmla="*/ 227 h 332"/>
                  <a:gd name="T16" fmla="*/ 227 w 333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8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8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3" y="47"/>
                      <a:pt x="333" y="106"/>
                    </a:cubicBezTo>
                    <a:cubicBezTo>
                      <a:pt x="333" y="227"/>
                      <a:pt x="333" y="227"/>
                      <a:pt x="333" y="227"/>
                    </a:cubicBezTo>
                    <a:cubicBezTo>
                      <a:pt x="333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Freeform 132">
                <a:extLst>
                  <a:ext uri="{FF2B5EF4-FFF2-40B4-BE49-F238E27FC236}">
                    <a16:creationId xmlns:a16="http://schemas.microsoft.com/office/drawing/2014/main" id="{E169BA93-6500-4E8C-8F65-E3621AC96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7054" y="7725338"/>
                <a:ext cx="559110" cy="559111"/>
              </a:xfrm>
              <a:custGeom>
                <a:avLst/>
                <a:gdLst>
                  <a:gd name="T0" fmla="*/ 227 w 332"/>
                  <a:gd name="T1" fmla="*/ 332 h 332"/>
                  <a:gd name="T2" fmla="*/ 105 w 332"/>
                  <a:gd name="T3" fmla="*/ 332 h 332"/>
                  <a:gd name="T4" fmla="*/ 0 w 332"/>
                  <a:gd name="T5" fmla="*/ 227 h 332"/>
                  <a:gd name="T6" fmla="*/ 0 w 332"/>
                  <a:gd name="T7" fmla="*/ 106 h 332"/>
                  <a:gd name="T8" fmla="*/ 105 w 332"/>
                  <a:gd name="T9" fmla="*/ 0 h 332"/>
                  <a:gd name="T10" fmla="*/ 227 w 332"/>
                  <a:gd name="T11" fmla="*/ 0 h 332"/>
                  <a:gd name="T12" fmla="*/ 332 w 332"/>
                  <a:gd name="T13" fmla="*/ 106 h 332"/>
                  <a:gd name="T14" fmla="*/ 332 w 332"/>
                  <a:gd name="T15" fmla="*/ 227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Freeform 133">
                <a:extLst>
                  <a:ext uri="{FF2B5EF4-FFF2-40B4-BE49-F238E27FC236}">
                    <a16:creationId xmlns:a16="http://schemas.microsoft.com/office/drawing/2014/main" id="{6B198084-C97D-48C3-88C4-2D59E7FCDE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5080" y="8482559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6 w 332"/>
                  <a:gd name="T3" fmla="*/ 332 h 332"/>
                  <a:gd name="T4" fmla="*/ 0 w 332"/>
                  <a:gd name="T5" fmla="*/ 226 h 332"/>
                  <a:gd name="T6" fmla="*/ 0 w 332"/>
                  <a:gd name="T7" fmla="*/ 105 h 332"/>
                  <a:gd name="T8" fmla="*/ 106 w 332"/>
                  <a:gd name="T9" fmla="*/ 0 h 332"/>
                  <a:gd name="T10" fmla="*/ 227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6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7" y="332"/>
                      <a:pt x="0" y="285"/>
                      <a:pt x="0" y="22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6"/>
                      <a:pt x="332" y="226"/>
                      <a:pt x="332" y="226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Freeform 134">
                <a:extLst>
                  <a:ext uri="{FF2B5EF4-FFF2-40B4-BE49-F238E27FC236}">
                    <a16:creationId xmlns:a16="http://schemas.microsoft.com/office/drawing/2014/main" id="{F86D26A5-C533-4DA0-931A-E80AD6A6F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325" y="8482559"/>
                <a:ext cx="559110" cy="558230"/>
              </a:xfrm>
              <a:custGeom>
                <a:avLst/>
                <a:gdLst>
                  <a:gd name="T0" fmla="*/ 226 w 332"/>
                  <a:gd name="T1" fmla="*/ 332 h 332"/>
                  <a:gd name="T2" fmla="*/ 105 w 332"/>
                  <a:gd name="T3" fmla="*/ 332 h 332"/>
                  <a:gd name="T4" fmla="*/ 0 w 332"/>
                  <a:gd name="T5" fmla="*/ 226 h 332"/>
                  <a:gd name="T6" fmla="*/ 0 w 332"/>
                  <a:gd name="T7" fmla="*/ 105 h 332"/>
                  <a:gd name="T8" fmla="*/ 105 w 332"/>
                  <a:gd name="T9" fmla="*/ 0 h 332"/>
                  <a:gd name="T10" fmla="*/ 226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6 h 332"/>
                  <a:gd name="T16" fmla="*/ 226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6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6" y="0"/>
                      <a:pt x="226" y="0"/>
                      <a:pt x="226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6"/>
                      <a:pt x="332" y="226"/>
                      <a:pt x="332" y="226"/>
                    </a:cubicBezTo>
                    <a:cubicBezTo>
                      <a:pt x="332" y="285"/>
                      <a:pt x="285" y="332"/>
                      <a:pt x="226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Freeform 135">
                <a:extLst>
                  <a:ext uri="{FF2B5EF4-FFF2-40B4-BE49-F238E27FC236}">
                    <a16:creationId xmlns:a16="http://schemas.microsoft.com/office/drawing/2014/main" id="{4C0E53D1-9CE9-4490-9604-0E3AE880E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45809" y="8482559"/>
                <a:ext cx="560871" cy="558230"/>
              </a:xfrm>
              <a:custGeom>
                <a:avLst/>
                <a:gdLst>
                  <a:gd name="T0" fmla="*/ 227 w 333"/>
                  <a:gd name="T1" fmla="*/ 332 h 332"/>
                  <a:gd name="T2" fmla="*/ 106 w 333"/>
                  <a:gd name="T3" fmla="*/ 332 h 332"/>
                  <a:gd name="T4" fmla="*/ 0 w 333"/>
                  <a:gd name="T5" fmla="*/ 226 h 332"/>
                  <a:gd name="T6" fmla="*/ 0 w 333"/>
                  <a:gd name="T7" fmla="*/ 105 h 332"/>
                  <a:gd name="T8" fmla="*/ 106 w 333"/>
                  <a:gd name="T9" fmla="*/ 0 h 332"/>
                  <a:gd name="T10" fmla="*/ 227 w 333"/>
                  <a:gd name="T11" fmla="*/ 0 h 332"/>
                  <a:gd name="T12" fmla="*/ 333 w 333"/>
                  <a:gd name="T13" fmla="*/ 105 h 332"/>
                  <a:gd name="T14" fmla="*/ 333 w 333"/>
                  <a:gd name="T15" fmla="*/ 226 h 332"/>
                  <a:gd name="T16" fmla="*/ 227 w 333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8" y="332"/>
                      <a:pt x="0" y="285"/>
                      <a:pt x="0" y="22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8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3" y="47"/>
                      <a:pt x="333" y="105"/>
                    </a:cubicBezTo>
                    <a:cubicBezTo>
                      <a:pt x="333" y="226"/>
                      <a:pt x="333" y="226"/>
                      <a:pt x="333" y="226"/>
                    </a:cubicBezTo>
                    <a:cubicBezTo>
                      <a:pt x="333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Freeform 136">
                <a:extLst>
                  <a:ext uri="{FF2B5EF4-FFF2-40B4-BE49-F238E27FC236}">
                    <a16:creationId xmlns:a16="http://schemas.microsoft.com/office/drawing/2014/main" id="{F41DE3BF-79EB-446C-9BC8-22F0A80927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7054" y="8482559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5 w 332"/>
                  <a:gd name="T3" fmla="*/ 332 h 332"/>
                  <a:gd name="T4" fmla="*/ 0 w 332"/>
                  <a:gd name="T5" fmla="*/ 226 h 332"/>
                  <a:gd name="T6" fmla="*/ 0 w 332"/>
                  <a:gd name="T7" fmla="*/ 105 h 332"/>
                  <a:gd name="T8" fmla="*/ 105 w 332"/>
                  <a:gd name="T9" fmla="*/ 0 h 332"/>
                  <a:gd name="T10" fmla="*/ 227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6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6"/>
                      <a:pt x="332" y="226"/>
                      <a:pt x="332" y="226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Freeform 137">
                <a:extLst>
                  <a:ext uri="{FF2B5EF4-FFF2-40B4-BE49-F238E27FC236}">
                    <a16:creationId xmlns:a16="http://schemas.microsoft.com/office/drawing/2014/main" id="{FF99154B-1CC9-4467-AE8E-27A1F0C3B8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5080" y="9238018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6 w 332"/>
                  <a:gd name="T3" fmla="*/ 332 h 332"/>
                  <a:gd name="T4" fmla="*/ 0 w 332"/>
                  <a:gd name="T5" fmla="*/ 227 h 332"/>
                  <a:gd name="T6" fmla="*/ 0 w 332"/>
                  <a:gd name="T7" fmla="*/ 106 h 332"/>
                  <a:gd name="T8" fmla="*/ 106 w 332"/>
                  <a:gd name="T9" fmla="*/ 0 h 332"/>
                  <a:gd name="T10" fmla="*/ 227 w 332"/>
                  <a:gd name="T11" fmla="*/ 0 h 332"/>
                  <a:gd name="T12" fmla="*/ 332 w 332"/>
                  <a:gd name="T13" fmla="*/ 106 h 332"/>
                  <a:gd name="T14" fmla="*/ 332 w 332"/>
                  <a:gd name="T15" fmla="*/ 227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7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Freeform 138">
                <a:extLst>
                  <a:ext uri="{FF2B5EF4-FFF2-40B4-BE49-F238E27FC236}">
                    <a16:creationId xmlns:a16="http://schemas.microsoft.com/office/drawing/2014/main" id="{B825A37F-FD3D-44BA-8358-685AF0801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325" y="9238018"/>
                <a:ext cx="559110" cy="558230"/>
              </a:xfrm>
              <a:custGeom>
                <a:avLst/>
                <a:gdLst>
                  <a:gd name="T0" fmla="*/ 226 w 332"/>
                  <a:gd name="T1" fmla="*/ 332 h 332"/>
                  <a:gd name="T2" fmla="*/ 105 w 332"/>
                  <a:gd name="T3" fmla="*/ 332 h 332"/>
                  <a:gd name="T4" fmla="*/ 0 w 332"/>
                  <a:gd name="T5" fmla="*/ 227 h 332"/>
                  <a:gd name="T6" fmla="*/ 0 w 332"/>
                  <a:gd name="T7" fmla="*/ 106 h 332"/>
                  <a:gd name="T8" fmla="*/ 105 w 332"/>
                  <a:gd name="T9" fmla="*/ 0 h 332"/>
                  <a:gd name="T10" fmla="*/ 226 w 332"/>
                  <a:gd name="T11" fmla="*/ 0 h 332"/>
                  <a:gd name="T12" fmla="*/ 332 w 332"/>
                  <a:gd name="T13" fmla="*/ 106 h 332"/>
                  <a:gd name="T14" fmla="*/ 332 w 332"/>
                  <a:gd name="T15" fmla="*/ 227 h 332"/>
                  <a:gd name="T16" fmla="*/ 226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6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6" y="0"/>
                      <a:pt x="226" y="0"/>
                      <a:pt x="226" y="0"/>
                    </a:cubicBezTo>
                    <a:cubicBezTo>
                      <a:pt x="285" y="0"/>
                      <a:pt x="332" y="47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6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Freeform 139">
                <a:extLst>
                  <a:ext uri="{FF2B5EF4-FFF2-40B4-BE49-F238E27FC236}">
                    <a16:creationId xmlns:a16="http://schemas.microsoft.com/office/drawing/2014/main" id="{FAEC98CF-AE30-4312-BE82-10A5A9E831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45809" y="9238018"/>
                <a:ext cx="560871" cy="558230"/>
              </a:xfrm>
              <a:custGeom>
                <a:avLst/>
                <a:gdLst>
                  <a:gd name="T0" fmla="*/ 227 w 333"/>
                  <a:gd name="T1" fmla="*/ 332 h 332"/>
                  <a:gd name="T2" fmla="*/ 106 w 333"/>
                  <a:gd name="T3" fmla="*/ 332 h 332"/>
                  <a:gd name="T4" fmla="*/ 0 w 333"/>
                  <a:gd name="T5" fmla="*/ 227 h 332"/>
                  <a:gd name="T6" fmla="*/ 0 w 333"/>
                  <a:gd name="T7" fmla="*/ 106 h 332"/>
                  <a:gd name="T8" fmla="*/ 106 w 333"/>
                  <a:gd name="T9" fmla="*/ 0 h 332"/>
                  <a:gd name="T10" fmla="*/ 227 w 333"/>
                  <a:gd name="T11" fmla="*/ 0 h 332"/>
                  <a:gd name="T12" fmla="*/ 333 w 333"/>
                  <a:gd name="T13" fmla="*/ 106 h 332"/>
                  <a:gd name="T14" fmla="*/ 333 w 333"/>
                  <a:gd name="T15" fmla="*/ 227 h 332"/>
                  <a:gd name="T16" fmla="*/ 227 w 333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8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8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3" y="47"/>
                      <a:pt x="333" y="106"/>
                    </a:cubicBezTo>
                    <a:cubicBezTo>
                      <a:pt x="333" y="227"/>
                      <a:pt x="333" y="227"/>
                      <a:pt x="333" y="227"/>
                    </a:cubicBezTo>
                    <a:cubicBezTo>
                      <a:pt x="333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Freeform 140">
                <a:extLst>
                  <a:ext uri="{FF2B5EF4-FFF2-40B4-BE49-F238E27FC236}">
                    <a16:creationId xmlns:a16="http://schemas.microsoft.com/office/drawing/2014/main" id="{12BAD18F-52A2-4A25-B828-A1B2CE5B7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7054" y="9238018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5 w 332"/>
                  <a:gd name="T3" fmla="*/ 332 h 332"/>
                  <a:gd name="T4" fmla="*/ 0 w 332"/>
                  <a:gd name="T5" fmla="*/ 227 h 332"/>
                  <a:gd name="T6" fmla="*/ 0 w 332"/>
                  <a:gd name="T7" fmla="*/ 106 h 332"/>
                  <a:gd name="T8" fmla="*/ 105 w 332"/>
                  <a:gd name="T9" fmla="*/ 0 h 332"/>
                  <a:gd name="T10" fmla="*/ 227 w 332"/>
                  <a:gd name="T11" fmla="*/ 0 h 332"/>
                  <a:gd name="T12" fmla="*/ 332 w 332"/>
                  <a:gd name="T13" fmla="*/ 106 h 332"/>
                  <a:gd name="T14" fmla="*/ 332 w 332"/>
                  <a:gd name="T15" fmla="*/ 227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Freeform 141">
                <a:extLst>
                  <a:ext uri="{FF2B5EF4-FFF2-40B4-BE49-F238E27FC236}">
                    <a16:creationId xmlns:a16="http://schemas.microsoft.com/office/drawing/2014/main" id="{C4A68612-F9D6-4CFB-85A2-E5F2628466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5080" y="9994358"/>
                <a:ext cx="559110" cy="559111"/>
              </a:xfrm>
              <a:custGeom>
                <a:avLst/>
                <a:gdLst>
                  <a:gd name="T0" fmla="*/ 227 w 332"/>
                  <a:gd name="T1" fmla="*/ 332 h 332"/>
                  <a:gd name="T2" fmla="*/ 106 w 332"/>
                  <a:gd name="T3" fmla="*/ 332 h 332"/>
                  <a:gd name="T4" fmla="*/ 0 w 332"/>
                  <a:gd name="T5" fmla="*/ 226 h 332"/>
                  <a:gd name="T6" fmla="*/ 0 w 332"/>
                  <a:gd name="T7" fmla="*/ 105 h 332"/>
                  <a:gd name="T8" fmla="*/ 106 w 332"/>
                  <a:gd name="T9" fmla="*/ 0 h 332"/>
                  <a:gd name="T10" fmla="*/ 227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6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7" y="332"/>
                      <a:pt x="0" y="285"/>
                      <a:pt x="0" y="22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6"/>
                      <a:pt x="332" y="226"/>
                      <a:pt x="332" y="226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Freeform 142">
                <a:extLst>
                  <a:ext uri="{FF2B5EF4-FFF2-40B4-BE49-F238E27FC236}">
                    <a16:creationId xmlns:a16="http://schemas.microsoft.com/office/drawing/2014/main" id="{34234ABB-F9AB-46E6-A4DA-0FED350094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325" y="9994358"/>
                <a:ext cx="559110" cy="559111"/>
              </a:xfrm>
              <a:custGeom>
                <a:avLst/>
                <a:gdLst>
                  <a:gd name="T0" fmla="*/ 226 w 332"/>
                  <a:gd name="T1" fmla="*/ 332 h 332"/>
                  <a:gd name="T2" fmla="*/ 105 w 332"/>
                  <a:gd name="T3" fmla="*/ 332 h 332"/>
                  <a:gd name="T4" fmla="*/ 0 w 332"/>
                  <a:gd name="T5" fmla="*/ 226 h 332"/>
                  <a:gd name="T6" fmla="*/ 0 w 332"/>
                  <a:gd name="T7" fmla="*/ 105 h 332"/>
                  <a:gd name="T8" fmla="*/ 105 w 332"/>
                  <a:gd name="T9" fmla="*/ 0 h 332"/>
                  <a:gd name="T10" fmla="*/ 226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6 h 332"/>
                  <a:gd name="T16" fmla="*/ 226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6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6" y="0"/>
                      <a:pt x="226" y="0"/>
                      <a:pt x="226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6"/>
                      <a:pt x="332" y="226"/>
                      <a:pt x="332" y="226"/>
                    </a:cubicBezTo>
                    <a:cubicBezTo>
                      <a:pt x="332" y="285"/>
                      <a:pt x="285" y="332"/>
                      <a:pt x="226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Freeform 143">
                <a:extLst>
                  <a:ext uri="{FF2B5EF4-FFF2-40B4-BE49-F238E27FC236}">
                    <a16:creationId xmlns:a16="http://schemas.microsoft.com/office/drawing/2014/main" id="{126BB44B-F923-4ADB-BFDA-9BF3A9BA03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45809" y="9994358"/>
                <a:ext cx="560871" cy="559111"/>
              </a:xfrm>
              <a:custGeom>
                <a:avLst/>
                <a:gdLst>
                  <a:gd name="T0" fmla="*/ 227 w 333"/>
                  <a:gd name="T1" fmla="*/ 332 h 332"/>
                  <a:gd name="T2" fmla="*/ 106 w 333"/>
                  <a:gd name="T3" fmla="*/ 332 h 332"/>
                  <a:gd name="T4" fmla="*/ 0 w 333"/>
                  <a:gd name="T5" fmla="*/ 226 h 332"/>
                  <a:gd name="T6" fmla="*/ 0 w 333"/>
                  <a:gd name="T7" fmla="*/ 105 h 332"/>
                  <a:gd name="T8" fmla="*/ 106 w 333"/>
                  <a:gd name="T9" fmla="*/ 0 h 332"/>
                  <a:gd name="T10" fmla="*/ 227 w 333"/>
                  <a:gd name="T11" fmla="*/ 0 h 332"/>
                  <a:gd name="T12" fmla="*/ 333 w 333"/>
                  <a:gd name="T13" fmla="*/ 105 h 332"/>
                  <a:gd name="T14" fmla="*/ 333 w 333"/>
                  <a:gd name="T15" fmla="*/ 226 h 332"/>
                  <a:gd name="T16" fmla="*/ 227 w 333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8" y="332"/>
                      <a:pt x="0" y="285"/>
                      <a:pt x="0" y="22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8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3" y="47"/>
                      <a:pt x="333" y="105"/>
                    </a:cubicBezTo>
                    <a:cubicBezTo>
                      <a:pt x="333" y="226"/>
                      <a:pt x="333" y="226"/>
                      <a:pt x="333" y="226"/>
                    </a:cubicBezTo>
                    <a:cubicBezTo>
                      <a:pt x="333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Freeform 144">
                <a:extLst>
                  <a:ext uri="{FF2B5EF4-FFF2-40B4-BE49-F238E27FC236}">
                    <a16:creationId xmlns:a16="http://schemas.microsoft.com/office/drawing/2014/main" id="{78A34C92-B227-4393-94A3-3BCD4B4E41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7054" y="9994358"/>
                <a:ext cx="559110" cy="559111"/>
              </a:xfrm>
              <a:custGeom>
                <a:avLst/>
                <a:gdLst>
                  <a:gd name="T0" fmla="*/ 227 w 332"/>
                  <a:gd name="T1" fmla="*/ 332 h 332"/>
                  <a:gd name="T2" fmla="*/ 105 w 332"/>
                  <a:gd name="T3" fmla="*/ 332 h 332"/>
                  <a:gd name="T4" fmla="*/ 0 w 332"/>
                  <a:gd name="T5" fmla="*/ 226 h 332"/>
                  <a:gd name="T6" fmla="*/ 0 w 332"/>
                  <a:gd name="T7" fmla="*/ 105 h 332"/>
                  <a:gd name="T8" fmla="*/ 105 w 332"/>
                  <a:gd name="T9" fmla="*/ 0 h 332"/>
                  <a:gd name="T10" fmla="*/ 227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6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6"/>
                      <a:pt x="332" y="226"/>
                      <a:pt x="332" y="226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Freeform 145">
                <a:extLst>
                  <a:ext uri="{FF2B5EF4-FFF2-40B4-BE49-F238E27FC236}">
                    <a16:creationId xmlns:a16="http://schemas.microsoft.com/office/drawing/2014/main" id="{CE55D98A-D3FA-46EE-89D8-FEA6328C1D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5080" y="10749818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6 w 332"/>
                  <a:gd name="T3" fmla="*/ 332 h 332"/>
                  <a:gd name="T4" fmla="*/ 0 w 332"/>
                  <a:gd name="T5" fmla="*/ 227 h 332"/>
                  <a:gd name="T6" fmla="*/ 0 w 332"/>
                  <a:gd name="T7" fmla="*/ 106 h 332"/>
                  <a:gd name="T8" fmla="*/ 106 w 332"/>
                  <a:gd name="T9" fmla="*/ 0 h 332"/>
                  <a:gd name="T10" fmla="*/ 227 w 332"/>
                  <a:gd name="T11" fmla="*/ 0 h 332"/>
                  <a:gd name="T12" fmla="*/ 332 w 332"/>
                  <a:gd name="T13" fmla="*/ 106 h 332"/>
                  <a:gd name="T14" fmla="*/ 332 w 332"/>
                  <a:gd name="T15" fmla="*/ 227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7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Freeform 146">
                <a:extLst>
                  <a:ext uri="{FF2B5EF4-FFF2-40B4-BE49-F238E27FC236}">
                    <a16:creationId xmlns:a16="http://schemas.microsoft.com/office/drawing/2014/main" id="{AA953FDE-3CC3-4E5B-BCDE-5B4FB37800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325" y="10749818"/>
                <a:ext cx="559110" cy="558230"/>
              </a:xfrm>
              <a:custGeom>
                <a:avLst/>
                <a:gdLst>
                  <a:gd name="T0" fmla="*/ 226 w 332"/>
                  <a:gd name="T1" fmla="*/ 332 h 332"/>
                  <a:gd name="T2" fmla="*/ 105 w 332"/>
                  <a:gd name="T3" fmla="*/ 332 h 332"/>
                  <a:gd name="T4" fmla="*/ 0 w 332"/>
                  <a:gd name="T5" fmla="*/ 227 h 332"/>
                  <a:gd name="T6" fmla="*/ 0 w 332"/>
                  <a:gd name="T7" fmla="*/ 106 h 332"/>
                  <a:gd name="T8" fmla="*/ 105 w 332"/>
                  <a:gd name="T9" fmla="*/ 0 h 332"/>
                  <a:gd name="T10" fmla="*/ 226 w 332"/>
                  <a:gd name="T11" fmla="*/ 0 h 332"/>
                  <a:gd name="T12" fmla="*/ 332 w 332"/>
                  <a:gd name="T13" fmla="*/ 106 h 332"/>
                  <a:gd name="T14" fmla="*/ 332 w 332"/>
                  <a:gd name="T15" fmla="*/ 227 h 332"/>
                  <a:gd name="T16" fmla="*/ 226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6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6" y="0"/>
                      <a:pt x="226" y="0"/>
                      <a:pt x="226" y="0"/>
                    </a:cubicBezTo>
                    <a:cubicBezTo>
                      <a:pt x="285" y="0"/>
                      <a:pt x="332" y="47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6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Freeform 147">
                <a:extLst>
                  <a:ext uri="{FF2B5EF4-FFF2-40B4-BE49-F238E27FC236}">
                    <a16:creationId xmlns:a16="http://schemas.microsoft.com/office/drawing/2014/main" id="{CE258DBC-57AA-48FA-B151-5BE656139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45809" y="10749818"/>
                <a:ext cx="560871" cy="558230"/>
              </a:xfrm>
              <a:custGeom>
                <a:avLst/>
                <a:gdLst>
                  <a:gd name="T0" fmla="*/ 227 w 333"/>
                  <a:gd name="T1" fmla="*/ 332 h 332"/>
                  <a:gd name="T2" fmla="*/ 106 w 333"/>
                  <a:gd name="T3" fmla="*/ 332 h 332"/>
                  <a:gd name="T4" fmla="*/ 0 w 333"/>
                  <a:gd name="T5" fmla="*/ 227 h 332"/>
                  <a:gd name="T6" fmla="*/ 0 w 333"/>
                  <a:gd name="T7" fmla="*/ 106 h 332"/>
                  <a:gd name="T8" fmla="*/ 106 w 333"/>
                  <a:gd name="T9" fmla="*/ 0 h 332"/>
                  <a:gd name="T10" fmla="*/ 227 w 333"/>
                  <a:gd name="T11" fmla="*/ 0 h 332"/>
                  <a:gd name="T12" fmla="*/ 333 w 333"/>
                  <a:gd name="T13" fmla="*/ 106 h 332"/>
                  <a:gd name="T14" fmla="*/ 333 w 333"/>
                  <a:gd name="T15" fmla="*/ 227 h 332"/>
                  <a:gd name="T16" fmla="*/ 227 w 333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8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8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3" y="47"/>
                      <a:pt x="333" y="106"/>
                    </a:cubicBezTo>
                    <a:cubicBezTo>
                      <a:pt x="333" y="227"/>
                      <a:pt x="333" y="227"/>
                      <a:pt x="333" y="227"/>
                    </a:cubicBezTo>
                    <a:cubicBezTo>
                      <a:pt x="333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Freeform 148">
                <a:extLst>
                  <a:ext uri="{FF2B5EF4-FFF2-40B4-BE49-F238E27FC236}">
                    <a16:creationId xmlns:a16="http://schemas.microsoft.com/office/drawing/2014/main" id="{8D1B844E-DAA7-4E3C-9B48-55F99AE2EF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7054" y="10749818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5 w 332"/>
                  <a:gd name="T3" fmla="*/ 332 h 332"/>
                  <a:gd name="T4" fmla="*/ 0 w 332"/>
                  <a:gd name="T5" fmla="*/ 227 h 332"/>
                  <a:gd name="T6" fmla="*/ 0 w 332"/>
                  <a:gd name="T7" fmla="*/ 106 h 332"/>
                  <a:gd name="T8" fmla="*/ 105 w 332"/>
                  <a:gd name="T9" fmla="*/ 0 h 332"/>
                  <a:gd name="T10" fmla="*/ 227 w 332"/>
                  <a:gd name="T11" fmla="*/ 0 h 332"/>
                  <a:gd name="T12" fmla="*/ 332 w 332"/>
                  <a:gd name="T13" fmla="*/ 106 h 332"/>
                  <a:gd name="T14" fmla="*/ 332 w 332"/>
                  <a:gd name="T15" fmla="*/ 227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Freeform 149">
                <a:extLst>
                  <a:ext uri="{FF2B5EF4-FFF2-40B4-BE49-F238E27FC236}">
                    <a16:creationId xmlns:a16="http://schemas.microsoft.com/office/drawing/2014/main" id="{F1114CE5-16FE-431E-A4C2-9DDC1A5AAA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5080" y="11507038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6 w 332"/>
                  <a:gd name="T3" fmla="*/ 332 h 332"/>
                  <a:gd name="T4" fmla="*/ 0 w 332"/>
                  <a:gd name="T5" fmla="*/ 226 h 332"/>
                  <a:gd name="T6" fmla="*/ 0 w 332"/>
                  <a:gd name="T7" fmla="*/ 105 h 332"/>
                  <a:gd name="T8" fmla="*/ 106 w 332"/>
                  <a:gd name="T9" fmla="*/ 0 h 332"/>
                  <a:gd name="T10" fmla="*/ 227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6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7" y="332"/>
                      <a:pt x="0" y="285"/>
                      <a:pt x="0" y="22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6"/>
                      <a:pt x="332" y="226"/>
                      <a:pt x="332" y="226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Freeform 150">
                <a:extLst>
                  <a:ext uri="{FF2B5EF4-FFF2-40B4-BE49-F238E27FC236}">
                    <a16:creationId xmlns:a16="http://schemas.microsoft.com/office/drawing/2014/main" id="{034BEB54-8639-4ACF-8BF7-A3A1DB752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325" y="11507038"/>
                <a:ext cx="559110" cy="558230"/>
              </a:xfrm>
              <a:custGeom>
                <a:avLst/>
                <a:gdLst>
                  <a:gd name="T0" fmla="*/ 226 w 332"/>
                  <a:gd name="T1" fmla="*/ 332 h 332"/>
                  <a:gd name="T2" fmla="*/ 105 w 332"/>
                  <a:gd name="T3" fmla="*/ 332 h 332"/>
                  <a:gd name="T4" fmla="*/ 0 w 332"/>
                  <a:gd name="T5" fmla="*/ 226 h 332"/>
                  <a:gd name="T6" fmla="*/ 0 w 332"/>
                  <a:gd name="T7" fmla="*/ 105 h 332"/>
                  <a:gd name="T8" fmla="*/ 105 w 332"/>
                  <a:gd name="T9" fmla="*/ 0 h 332"/>
                  <a:gd name="T10" fmla="*/ 226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6 h 332"/>
                  <a:gd name="T16" fmla="*/ 226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6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6" y="0"/>
                      <a:pt x="226" y="0"/>
                      <a:pt x="226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6"/>
                      <a:pt x="332" y="226"/>
                      <a:pt x="332" y="226"/>
                    </a:cubicBezTo>
                    <a:cubicBezTo>
                      <a:pt x="332" y="285"/>
                      <a:pt x="285" y="332"/>
                      <a:pt x="226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Freeform 151">
                <a:extLst>
                  <a:ext uri="{FF2B5EF4-FFF2-40B4-BE49-F238E27FC236}">
                    <a16:creationId xmlns:a16="http://schemas.microsoft.com/office/drawing/2014/main" id="{BA1A985D-810E-4CB6-9AE0-D67520E213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45809" y="11507038"/>
                <a:ext cx="560871" cy="558230"/>
              </a:xfrm>
              <a:custGeom>
                <a:avLst/>
                <a:gdLst>
                  <a:gd name="T0" fmla="*/ 227 w 333"/>
                  <a:gd name="T1" fmla="*/ 332 h 332"/>
                  <a:gd name="T2" fmla="*/ 106 w 333"/>
                  <a:gd name="T3" fmla="*/ 332 h 332"/>
                  <a:gd name="T4" fmla="*/ 0 w 333"/>
                  <a:gd name="T5" fmla="*/ 226 h 332"/>
                  <a:gd name="T6" fmla="*/ 0 w 333"/>
                  <a:gd name="T7" fmla="*/ 105 h 332"/>
                  <a:gd name="T8" fmla="*/ 106 w 333"/>
                  <a:gd name="T9" fmla="*/ 0 h 332"/>
                  <a:gd name="T10" fmla="*/ 227 w 333"/>
                  <a:gd name="T11" fmla="*/ 0 h 332"/>
                  <a:gd name="T12" fmla="*/ 333 w 333"/>
                  <a:gd name="T13" fmla="*/ 105 h 332"/>
                  <a:gd name="T14" fmla="*/ 333 w 333"/>
                  <a:gd name="T15" fmla="*/ 226 h 332"/>
                  <a:gd name="T16" fmla="*/ 227 w 333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8" y="332"/>
                      <a:pt x="0" y="285"/>
                      <a:pt x="0" y="22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8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3" y="47"/>
                      <a:pt x="333" y="105"/>
                    </a:cubicBezTo>
                    <a:cubicBezTo>
                      <a:pt x="333" y="226"/>
                      <a:pt x="333" y="226"/>
                      <a:pt x="333" y="226"/>
                    </a:cubicBezTo>
                    <a:cubicBezTo>
                      <a:pt x="333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Freeform 152">
                <a:extLst>
                  <a:ext uri="{FF2B5EF4-FFF2-40B4-BE49-F238E27FC236}">
                    <a16:creationId xmlns:a16="http://schemas.microsoft.com/office/drawing/2014/main" id="{ADA6C4BA-39A3-490E-B0BF-98928CCA7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7054" y="11507038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5 w 332"/>
                  <a:gd name="T3" fmla="*/ 332 h 332"/>
                  <a:gd name="T4" fmla="*/ 0 w 332"/>
                  <a:gd name="T5" fmla="*/ 226 h 332"/>
                  <a:gd name="T6" fmla="*/ 0 w 332"/>
                  <a:gd name="T7" fmla="*/ 105 h 332"/>
                  <a:gd name="T8" fmla="*/ 105 w 332"/>
                  <a:gd name="T9" fmla="*/ 0 h 332"/>
                  <a:gd name="T10" fmla="*/ 227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6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6"/>
                      <a:pt x="332" y="226"/>
                      <a:pt x="332" y="226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8D21040-ACE4-4514-8528-5DA621B9C672}"/>
                </a:ext>
              </a:extLst>
            </p:cNvPr>
            <p:cNvGrpSpPr/>
            <p:nvPr/>
          </p:nvGrpSpPr>
          <p:grpSpPr>
            <a:xfrm>
              <a:off x="4220376" y="3122579"/>
              <a:ext cx="399903" cy="1083384"/>
              <a:chOff x="-3254375" y="2911476"/>
              <a:chExt cx="2019299" cy="5470525"/>
            </a:xfrm>
          </p:grpSpPr>
          <p:sp>
            <p:nvSpPr>
              <p:cNvPr id="82" name="Freeform 73">
                <a:extLst>
                  <a:ext uri="{FF2B5EF4-FFF2-40B4-BE49-F238E27FC236}">
                    <a16:creationId xmlns:a16="http://schemas.microsoft.com/office/drawing/2014/main" id="{650CC174-8DBC-4205-91D9-0B2DB2AA17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254375" y="2911476"/>
                <a:ext cx="2019299" cy="5416550"/>
              </a:xfrm>
              <a:custGeom>
                <a:avLst/>
                <a:gdLst>
                  <a:gd name="T0" fmla="*/ 1272 w 1272"/>
                  <a:gd name="T1" fmla="*/ 3412 h 3412"/>
                  <a:gd name="T2" fmla="*/ 0 w 1272"/>
                  <a:gd name="T3" fmla="*/ 3412 h 3412"/>
                  <a:gd name="T4" fmla="*/ 0 w 1272"/>
                  <a:gd name="T5" fmla="*/ 196 h 3412"/>
                  <a:gd name="T6" fmla="*/ 1272 w 1272"/>
                  <a:gd name="T7" fmla="*/ 0 h 3412"/>
                  <a:gd name="T8" fmla="*/ 1272 w 1272"/>
                  <a:gd name="T9" fmla="*/ 3412 h 3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2" h="3412">
                    <a:moveTo>
                      <a:pt x="1272" y="3412"/>
                    </a:moveTo>
                    <a:lnTo>
                      <a:pt x="0" y="3412"/>
                    </a:lnTo>
                    <a:lnTo>
                      <a:pt x="0" y="196"/>
                    </a:lnTo>
                    <a:lnTo>
                      <a:pt x="1272" y="0"/>
                    </a:lnTo>
                    <a:lnTo>
                      <a:pt x="1272" y="341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74">
                <a:extLst>
                  <a:ext uri="{FF2B5EF4-FFF2-40B4-BE49-F238E27FC236}">
                    <a16:creationId xmlns:a16="http://schemas.microsoft.com/office/drawing/2014/main" id="{D358F46D-09F7-4942-931F-8FAAD1663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3346451"/>
                <a:ext cx="1716087" cy="18573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75">
                <a:extLst>
                  <a:ext uri="{FF2B5EF4-FFF2-40B4-BE49-F238E27FC236}">
                    <a16:creationId xmlns:a16="http://schemas.microsoft.com/office/drawing/2014/main" id="{6AA8D32D-3909-432B-AB21-70747E6F9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3679826"/>
                <a:ext cx="1716087" cy="18573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76">
                <a:extLst>
                  <a:ext uri="{FF2B5EF4-FFF2-40B4-BE49-F238E27FC236}">
                    <a16:creationId xmlns:a16="http://schemas.microsoft.com/office/drawing/2014/main" id="{A9414A50-14B1-4280-B8FA-333AFF62FB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4013201"/>
                <a:ext cx="1716087" cy="18732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77">
                <a:extLst>
                  <a:ext uri="{FF2B5EF4-FFF2-40B4-BE49-F238E27FC236}">
                    <a16:creationId xmlns:a16="http://schemas.microsoft.com/office/drawing/2014/main" id="{9D572355-5653-42D4-A4B8-AEA6E49FD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4346576"/>
                <a:ext cx="1716087" cy="18732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78">
                <a:extLst>
                  <a:ext uri="{FF2B5EF4-FFF2-40B4-BE49-F238E27FC236}">
                    <a16:creationId xmlns:a16="http://schemas.microsoft.com/office/drawing/2014/main" id="{1C5BAE9A-3C51-4F67-AA08-70C5188665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4681538"/>
                <a:ext cx="1716087" cy="18573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79">
                <a:extLst>
                  <a:ext uri="{FF2B5EF4-FFF2-40B4-BE49-F238E27FC236}">
                    <a16:creationId xmlns:a16="http://schemas.microsoft.com/office/drawing/2014/main" id="{306B963D-67A2-4735-8C84-00E23B4C7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5014913"/>
                <a:ext cx="1716087" cy="18573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80">
                <a:extLst>
                  <a:ext uri="{FF2B5EF4-FFF2-40B4-BE49-F238E27FC236}">
                    <a16:creationId xmlns:a16="http://schemas.microsoft.com/office/drawing/2014/main" id="{D2D9932B-ADEA-4AB8-8019-E0AC09131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5348288"/>
                <a:ext cx="1716087" cy="18573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81">
                <a:extLst>
                  <a:ext uri="{FF2B5EF4-FFF2-40B4-BE49-F238E27FC236}">
                    <a16:creationId xmlns:a16="http://schemas.microsoft.com/office/drawing/2014/main" id="{B2FA224B-642D-4230-B92C-DCD87DE364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5683251"/>
                <a:ext cx="1716087" cy="1841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82">
                <a:extLst>
                  <a:ext uri="{FF2B5EF4-FFF2-40B4-BE49-F238E27FC236}">
                    <a16:creationId xmlns:a16="http://schemas.microsoft.com/office/drawing/2014/main" id="{5CD437F9-A016-485A-87AE-5668771FA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6016626"/>
                <a:ext cx="1716087" cy="18573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83">
                <a:extLst>
                  <a:ext uri="{FF2B5EF4-FFF2-40B4-BE49-F238E27FC236}">
                    <a16:creationId xmlns:a16="http://schemas.microsoft.com/office/drawing/2014/main" id="{FFAE1CE4-70AE-425B-85E9-E5BCC3BBF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6350001"/>
                <a:ext cx="1716087" cy="18573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84">
                <a:extLst>
                  <a:ext uri="{FF2B5EF4-FFF2-40B4-BE49-F238E27FC236}">
                    <a16:creationId xmlns:a16="http://schemas.microsoft.com/office/drawing/2014/main" id="{1F8782CC-7064-42A7-8540-E82F448EF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6683376"/>
                <a:ext cx="1716087" cy="18573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85">
                <a:extLst>
                  <a:ext uri="{FF2B5EF4-FFF2-40B4-BE49-F238E27FC236}">
                    <a16:creationId xmlns:a16="http://schemas.microsoft.com/office/drawing/2014/main" id="{9A8254B4-50D5-4A1D-99A1-97823FEB2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7016751"/>
                <a:ext cx="1716087" cy="18732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86">
                <a:extLst>
                  <a:ext uri="{FF2B5EF4-FFF2-40B4-BE49-F238E27FC236}">
                    <a16:creationId xmlns:a16="http://schemas.microsoft.com/office/drawing/2014/main" id="{83628511-37E2-4F03-B238-551786D51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7350126"/>
                <a:ext cx="1716087" cy="18732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87">
                <a:extLst>
                  <a:ext uri="{FF2B5EF4-FFF2-40B4-BE49-F238E27FC236}">
                    <a16:creationId xmlns:a16="http://schemas.microsoft.com/office/drawing/2014/main" id="{561FC07E-2780-427D-82A2-695D38B09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33675" y="7645401"/>
                <a:ext cx="976312" cy="67627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88">
                <a:extLst>
                  <a:ext uri="{FF2B5EF4-FFF2-40B4-BE49-F238E27FC236}">
                    <a16:creationId xmlns:a16="http://schemas.microsoft.com/office/drawing/2014/main" id="{A44E97F2-DF55-4AF4-887D-B5AF85177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268538" y="3295651"/>
                <a:ext cx="46037" cy="50863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68534A4-F837-49D7-9731-C7113A059092}"/>
                </a:ext>
              </a:extLst>
            </p:cNvPr>
            <p:cNvSpPr/>
            <p:nvPr/>
          </p:nvSpPr>
          <p:spPr>
            <a:xfrm>
              <a:off x="3589234" y="4228380"/>
              <a:ext cx="4934270" cy="1977211"/>
            </a:xfrm>
            <a:custGeom>
              <a:avLst/>
              <a:gdLst>
                <a:gd name="connsiteX0" fmla="*/ 0 w 4934270"/>
                <a:gd name="connsiteY0" fmla="*/ 0 h 1388121"/>
                <a:gd name="connsiteX1" fmla="*/ 4934270 w 4934270"/>
                <a:gd name="connsiteY1" fmla="*/ 0 h 1388121"/>
                <a:gd name="connsiteX2" fmla="*/ 4934270 w 4934270"/>
                <a:gd name="connsiteY2" fmla="*/ 1388121 h 1388121"/>
                <a:gd name="connsiteX3" fmla="*/ 0 w 4934270"/>
                <a:gd name="connsiteY3" fmla="*/ 1388121 h 1388121"/>
                <a:gd name="connsiteX4" fmla="*/ 0 w 4934270"/>
                <a:gd name="connsiteY4" fmla="*/ 0 h 1388121"/>
                <a:gd name="connsiteX0" fmla="*/ 0 w 4934270"/>
                <a:gd name="connsiteY0" fmla="*/ 0 h 1388121"/>
                <a:gd name="connsiteX1" fmla="*/ 4934270 w 4934270"/>
                <a:gd name="connsiteY1" fmla="*/ 0 h 1388121"/>
                <a:gd name="connsiteX2" fmla="*/ 4934270 w 4934270"/>
                <a:gd name="connsiteY2" fmla="*/ 1388121 h 1388121"/>
                <a:gd name="connsiteX3" fmla="*/ 2431422 w 4934270"/>
                <a:gd name="connsiteY3" fmla="*/ 1381310 h 1388121"/>
                <a:gd name="connsiteX4" fmla="*/ 0 w 4934270"/>
                <a:gd name="connsiteY4" fmla="*/ 1388121 h 1388121"/>
                <a:gd name="connsiteX5" fmla="*/ 0 w 4934270"/>
                <a:gd name="connsiteY5" fmla="*/ 0 h 1388121"/>
                <a:gd name="connsiteX0" fmla="*/ 0 w 4934270"/>
                <a:gd name="connsiteY0" fmla="*/ 0 h 1977211"/>
                <a:gd name="connsiteX1" fmla="*/ 4934270 w 4934270"/>
                <a:gd name="connsiteY1" fmla="*/ 0 h 1977211"/>
                <a:gd name="connsiteX2" fmla="*/ 4934270 w 4934270"/>
                <a:gd name="connsiteY2" fmla="*/ 1388121 h 1977211"/>
                <a:gd name="connsiteX3" fmla="*/ 2482792 w 4934270"/>
                <a:gd name="connsiteY3" fmla="*/ 1977211 h 1977211"/>
                <a:gd name="connsiteX4" fmla="*/ 0 w 4934270"/>
                <a:gd name="connsiteY4" fmla="*/ 1388121 h 1977211"/>
                <a:gd name="connsiteX5" fmla="*/ 0 w 4934270"/>
                <a:gd name="connsiteY5" fmla="*/ 0 h 1977211"/>
                <a:gd name="connsiteX0" fmla="*/ 0 w 4934270"/>
                <a:gd name="connsiteY0" fmla="*/ 0 h 1977211"/>
                <a:gd name="connsiteX1" fmla="*/ 4934270 w 4934270"/>
                <a:gd name="connsiteY1" fmla="*/ 0 h 1977211"/>
                <a:gd name="connsiteX2" fmla="*/ 4934270 w 4934270"/>
                <a:gd name="connsiteY2" fmla="*/ 1388121 h 1977211"/>
                <a:gd name="connsiteX3" fmla="*/ 2482792 w 4934270"/>
                <a:gd name="connsiteY3" fmla="*/ 1977211 h 1977211"/>
                <a:gd name="connsiteX4" fmla="*/ 565078 w 4934270"/>
                <a:gd name="connsiteY4" fmla="*/ 1182638 h 1977211"/>
                <a:gd name="connsiteX5" fmla="*/ 0 w 4934270"/>
                <a:gd name="connsiteY5" fmla="*/ 0 h 1977211"/>
                <a:gd name="connsiteX0" fmla="*/ 0 w 4934270"/>
                <a:gd name="connsiteY0" fmla="*/ 0 h 1977211"/>
                <a:gd name="connsiteX1" fmla="*/ 4934270 w 4934270"/>
                <a:gd name="connsiteY1" fmla="*/ 0 h 1977211"/>
                <a:gd name="connsiteX2" fmla="*/ 4934270 w 4934270"/>
                <a:gd name="connsiteY2" fmla="*/ 1388121 h 1977211"/>
                <a:gd name="connsiteX3" fmla="*/ 2482792 w 4934270"/>
                <a:gd name="connsiteY3" fmla="*/ 1977211 h 1977211"/>
                <a:gd name="connsiteX4" fmla="*/ 565078 w 4934270"/>
                <a:gd name="connsiteY4" fmla="*/ 1182638 h 1977211"/>
                <a:gd name="connsiteX5" fmla="*/ 232753 w 4934270"/>
                <a:gd name="connsiteY5" fmla="*/ 600474 h 1977211"/>
                <a:gd name="connsiteX6" fmla="*/ 0 w 4934270"/>
                <a:gd name="connsiteY6" fmla="*/ 0 h 1977211"/>
                <a:gd name="connsiteX0" fmla="*/ 0 w 4934270"/>
                <a:gd name="connsiteY0" fmla="*/ 0 h 1977211"/>
                <a:gd name="connsiteX1" fmla="*/ 4934270 w 4934270"/>
                <a:gd name="connsiteY1" fmla="*/ 0 h 1977211"/>
                <a:gd name="connsiteX2" fmla="*/ 4348643 w 4934270"/>
                <a:gd name="connsiteY2" fmla="*/ 1079896 h 1977211"/>
                <a:gd name="connsiteX3" fmla="*/ 2482792 w 4934270"/>
                <a:gd name="connsiteY3" fmla="*/ 1977211 h 1977211"/>
                <a:gd name="connsiteX4" fmla="*/ 565078 w 4934270"/>
                <a:gd name="connsiteY4" fmla="*/ 1182638 h 1977211"/>
                <a:gd name="connsiteX5" fmla="*/ 232753 w 4934270"/>
                <a:gd name="connsiteY5" fmla="*/ 600474 h 1977211"/>
                <a:gd name="connsiteX6" fmla="*/ 0 w 4934270"/>
                <a:gd name="connsiteY6" fmla="*/ 0 h 1977211"/>
                <a:gd name="connsiteX0" fmla="*/ 0 w 4934270"/>
                <a:gd name="connsiteY0" fmla="*/ 0 h 1977211"/>
                <a:gd name="connsiteX1" fmla="*/ 4934270 w 4934270"/>
                <a:gd name="connsiteY1" fmla="*/ 0 h 1977211"/>
                <a:gd name="connsiteX2" fmla="*/ 4451384 w 4934270"/>
                <a:gd name="connsiteY2" fmla="*/ 1079896 h 1977211"/>
                <a:gd name="connsiteX3" fmla="*/ 2482792 w 4934270"/>
                <a:gd name="connsiteY3" fmla="*/ 1977211 h 1977211"/>
                <a:gd name="connsiteX4" fmla="*/ 565078 w 4934270"/>
                <a:gd name="connsiteY4" fmla="*/ 1182638 h 1977211"/>
                <a:gd name="connsiteX5" fmla="*/ 232753 w 4934270"/>
                <a:gd name="connsiteY5" fmla="*/ 600474 h 1977211"/>
                <a:gd name="connsiteX6" fmla="*/ 0 w 4934270"/>
                <a:gd name="connsiteY6" fmla="*/ 0 h 1977211"/>
                <a:gd name="connsiteX0" fmla="*/ 0 w 4934270"/>
                <a:gd name="connsiteY0" fmla="*/ 0 h 1977211"/>
                <a:gd name="connsiteX1" fmla="*/ 4934270 w 4934270"/>
                <a:gd name="connsiteY1" fmla="*/ 0 h 1977211"/>
                <a:gd name="connsiteX2" fmla="*/ 4451384 w 4934270"/>
                <a:gd name="connsiteY2" fmla="*/ 1079896 h 1977211"/>
                <a:gd name="connsiteX3" fmla="*/ 3654047 w 4934270"/>
                <a:gd name="connsiteY3" fmla="*/ 1730631 h 1977211"/>
                <a:gd name="connsiteX4" fmla="*/ 2482792 w 4934270"/>
                <a:gd name="connsiteY4" fmla="*/ 1977211 h 1977211"/>
                <a:gd name="connsiteX5" fmla="*/ 565078 w 4934270"/>
                <a:gd name="connsiteY5" fmla="*/ 1182638 h 1977211"/>
                <a:gd name="connsiteX6" fmla="*/ 232753 w 4934270"/>
                <a:gd name="connsiteY6" fmla="*/ 600474 h 1977211"/>
                <a:gd name="connsiteX7" fmla="*/ 0 w 4934270"/>
                <a:gd name="connsiteY7" fmla="*/ 0 h 1977211"/>
                <a:gd name="connsiteX0" fmla="*/ 0 w 4934270"/>
                <a:gd name="connsiteY0" fmla="*/ 0 h 1977211"/>
                <a:gd name="connsiteX1" fmla="*/ 4934270 w 4934270"/>
                <a:gd name="connsiteY1" fmla="*/ 0 h 1977211"/>
                <a:gd name="connsiteX2" fmla="*/ 4784204 w 4934270"/>
                <a:gd name="connsiteY2" fmla="*/ 538829 h 1977211"/>
                <a:gd name="connsiteX3" fmla="*/ 4451384 w 4934270"/>
                <a:gd name="connsiteY3" fmla="*/ 1079896 h 1977211"/>
                <a:gd name="connsiteX4" fmla="*/ 3654047 w 4934270"/>
                <a:gd name="connsiteY4" fmla="*/ 1730631 h 1977211"/>
                <a:gd name="connsiteX5" fmla="*/ 2482792 w 4934270"/>
                <a:gd name="connsiteY5" fmla="*/ 1977211 h 1977211"/>
                <a:gd name="connsiteX6" fmla="*/ 565078 w 4934270"/>
                <a:gd name="connsiteY6" fmla="*/ 1182638 h 1977211"/>
                <a:gd name="connsiteX7" fmla="*/ 232753 w 4934270"/>
                <a:gd name="connsiteY7" fmla="*/ 600474 h 1977211"/>
                <a:gd name="connsiteX8" fmla="*/ 0 w 4934270"/>
                <a:gd name="connsiteY8" fmla="*/ 0 h 1977211"/>
                <a:gd name="connsiteX0" fmla="*/ 0 w 4934270"/>
                <a:gd name="connsiteY0" fmla="*/ 0 h 1977211"/>
                <a:gd name="connsiteX1" fmla="*/ 4934270 w 4934270"/>
                <a:gd name="connsiteY1" fmla="*/ 0 h 1977211"/>
                <a:gd name="connsiteX2" fmla="*/ 4784204 w 4934270"/>
                <a:gd name="connsiteY2" fmla="*/ 538829 h 1977211"/>
                <a:gd name="connsiteX3" fmla="*/ 4451384 w 4934270"/>
                <a:gd name="connsiteY3" fmla="*/ 1079896 h 1977211"/>
                <a:gd name="connsiteX4" fmla="*/ 3654047 w 4934270"/>
                <a:gd name="connsiteY4" fmla="*/ 1730631 h 1977211"/>
                <a:gd name="connsiteX5" fmla="*/ 2482792 w 4934270"/>
                <a:gd name="connsiteY5" fmla="*/ 1977211 h 1977211"/>
                <a:gd name="connsiteX6" fmla="*/ 1424555 w 4934270"/>
                <a:gd name="connsiteY6" fmla="*/ 1761454 h 1977211"/>
                <a:gd name="connsiteX7" fmla="*/ 565078 w 4934270"/>
                <a:gd name="connsiteY7" fmla="*/ 1182638 h 1977211"/>
                <a:gd name="connsiteX8" fmla="*/ 232753 w 4934270"/>
                <a:gd name="connsiteY8" fmla="*/ 600474 h 1977211"/>
                <a:gd name="connsiteX9" fmla="*/ 0 w 4934270"/>
                <a:gd name="connsiteY9" fmla="*/ 0 h 1977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34270" h="1977211">
                  <a:moveTo>
                    <a:pt x="0" y="0"/>
                  </a:moveTo>
                  <a:lnTo>
                    <a:pt x="4934270" y="0"/>
                  </a:lnTo>
                  <a:cubicBezTo>
                    <a:pt x="4863700" y="152212"/>
                    <a:pt x="4854774" y="386617"/>
                    <a:pt x="4784204" y="538829"/>
                  </a:cubicBezTo>
                  <a:lnTo>
                    <a:pt x="4451384" y="1079896"/>
                  </a:lnTo>
                  <a:cubicBezTo>
                    <a:pt x="4154782" y="1214614"/>
                    <a:pt x="3950649" y="1595913"/>
                    <a:pt x="3654047" y="1730631"/>
                  </a:cubicBezTo>
                  <a:lnTo>
                    <a:pt x="2482792" y="1977211"/>
                  </a:lnTo>
                  <a:cubicBezTo>
                    <a:pt x="2164293" y="1836798"/>
                    <a:pt x="1743054" y="1901867"/>
                    <a:pt x="1424555" y="1761454"/>
                  </a:cubicBezTo>
                  <a:lnTo>
                    <a:pt x="565078" y="1182638"/>
                  </a:lnTo>
                  <a:cubicBezTo>
                    <a:pt x="478276" y="985159"/>
                    <a:pt x="319555" y="797953"/>
                    <a:pt x="232753" y="6004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283B9854-EE35-4F67-8B4C-74F014E62966}"/>
                </a:ext>
              </a:extLst>
            </p:cNvPr>
            <p:cNvGrpSpPr/>
            <p:nvPr/>
          </p:nvGrpSpPr>
          <p:grpSpPr>
            <a:xfrm flipH="1">
              <a:off x="6119326" y="2693827"/>
              <a:ext cx="326760" cy="1547420"/>
              <a:chOff x="-12871593" y="-6371766"/>
              <a:chExt cx="4894262" cy="23177501"/>
            </a:xfrm>
          </p:grpSpPr>
          <p:sp>
            <p:nvSpPr>
              <p:cNvPr id="245" name="Freeform 174">
                <a:extLst>
                  <a:ext uri="{FF2B5EF4-FFF2-40B4-BE49-F238E27FC236}">
                    <a16:creationId xmlns:a16="http://schemas.microsoft.com/office/drawing/2014/main" id="{C1052682-825E-4187-8629-253387028C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871593" y="-6371766"/>
                <a:ext cx="4894262" cy="23177501"/>
              </a:xfrm>
              <a:custGeom>
                <a:avLst/>
                <a:gdLst>
                  <a:gd name="T0" fmla="*/ 1438 w 1612"/>
                  <a:gd name="T1" fmla="*/ 2214 h 7643"/>
                  <a:gd name="T2" fmla="*/ 1325 w 1612"/>
                  <a:gd name="T3" fmla="*/ 2214 h 7643"/>
                  <a:gd name="T4" fmla="*/ 1325 w 1612"/>
                  <a:gd name="T5" fmla="*/ 239 h 7643"/>
                  <a:gd name="T6" fmla="*/ 1086 w 1612"/>
                  <a:gd name="T7" fmla="*/ 0 h 7643"/>
                  <a:gd name="T8" fmla="*/ 553 w 1612"/>
                  <a:gd name="T9" fmla="*/ 0 h 7643"/>
                  <a:gd name="T10" fmla="*/ 314 w 1612"/>
                  <a:gd name="T11" fmla="*/ 239 h 7643"/>
                  <a:gd name="T12" fmla="*/ 314 w 1612"/>
                  <a:gd name="T13" fmla="*/ 2214 h 7643"/>
                  <a:gd name="T14" fmla="*/ 173 w 1612"/>
                  <a:gd name="T15" fmla="*/ 2214 h 7643"/>
                  <a:gd name="T16" fmla="*/ 0 w 1612"/>
                  <a:gd name="T17" fmla="*/ 2387 h 7643"/>
                  <a:gd name="T18" fmla="*/ 0 w 1612"/>
                  <a:gd name="T19" fmla="*/ 7470 h 7643"/>
                  <a:gd name="T20" fmla="*/ 173 w 1612"/>
                  <a:gd name="T21" fmla="*/ 7643 h 7643"/>
                  <a:gd name="T22" fmla="*/ 1438 w 1612"/>
                  <a:gd name="T23" fmla="*/ 7643 h 7643"/>
                  <a:gd name="T24" fmla="*/ 1612 w 1612"/>
                  <a:gd name="T25" fmla="*/ 7470 h 7643"/>
                  <a:gd name="T26" fmla="*/ 1612 w 1612"/>
                  <a:gd name="T27" fmla="*/ 2387 h 7643"/>
                  <a:gd name="T28" fmla="*/ 1438 w 1612"/>
                  <a:gd name="T29" fmla="*/ 2214 h 7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12" h="7643">
                    <a:moveTo>
                      <a:pt x="1438" y="2214"/>
                    </a:moveTo>
                    <a:cubicBezTo>
                      <a:pt x="1325" y="2214"/>
                      <a:pt x="1325" y="2214"/>
                      <a:pt x="1325" y="2214"/>
                    </a:cubicBezTo>
                    <a:cubicBezTo>
                      <a:pt x="1325" y="239"/>
                      <a:pt x="1325" y="239"/>
                      <a:pt x="1325" y="239"/>
                    </a:cubicBezTo>
                    <a:cubicBezTo>
                      <a:pt x="1325" y="107"/>
                      <a:pt x="1218" y="0"/>
                      <a:pt x="1086" y="0"/>
                    </a:cubicBezTo>
                    <a:cubicBezTo>
                      <a:pt x="553" y="0"/>
                      <a:pt x="553" y="0"/>
                      <a:pt x="553" y="0"/>
                    </a:cubicBezTo>
                    <a:cubicBezTo>
                      <a:pt x="421" y="0"/>
                      <a:pt x="314" y="107"/>
                      <a:pt x="314" y="239"/>
                    </a:cubicBezTo>
                    <a:cubicBezTo>
                      <a:pt x="314" y="2214"/>
                      <a:pt x="314" y="2214"/>
                      <a:pt x="314" y="2214"/>
                    </a:cubicBezTo>
                    <a:cubicBezTo>
                      <a:pt x="173" y="2214"/>
                      <a:pt x="173" y="2214"/>
                      <a:pt x="173" y="2214"/>
                    </a:cubicBezTo>
                    <a:cubicBezTo>
                      <a:pt x="78" y="2214"/>
                      <a:pt x="0" y="2292"/>
                      <a:pt x="0" y="2387"/>
                    </a:cubicBezTo>
                    <a:cubicBezTo>
                      <a:pt x="0" y="7470"/>
                      <a:pt x="0" y="7470"/>
                      <a:pt x="0" y="7470"/>
                    </a:cubicBezTo>
                    <a:cubicBezTo>
                      <a:pt x="0" y="7565"/>
                      <a:pt x="78" y="7643"/>
                      <a:pt x="173" y="7643"/>
                    </a:cubicBezTo>
                    <a:cubicBezTo>
                      <a:pt x="1438" y="7643"/>
                      <a:pt x="1438" y="7643"/>
                      <a:pt x="1438" y="7643"/>
                    </a:cubicBezTo>
                    <a:cubicBezTo>
                      <a:pt x="1534" y="7643"/>
                      <a:pt x="1612" y="7565"/>
                      <a:pt x="1612" y="7470"/>
                    </a:cubicBezTo>
                    <a:cubicBezTo>
                      <a:pt x="1612" y="2387"/>
                      <a:pt x="1612" y="2387"/>
                      <a:pt x="1612" y="2387"/>
                    </a:cubicBezTo>
                    <a:cubicBezTo>
                      <a:pt x="1612" y="2292"/>
                      <a:pt x="1534" y="2214"/>
                      <a:pt x="1438" y="221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D2B6D3E4-5F52-4878-BCB9-41B36AB34862}"/>
                  </a:ext>
                </a:extLst>
              </p:cNvPr>
              <p:cNvGrpSpPr/>
              <p:nvPr/>
            </p:nvGrpSpPr>
            <p:grpSpPr>
              <a:xfrm>
                <a:off x="-12406456" y="-5419266"/>
                <a:ext cx="3963988" cy="21551901"/>
                <a:chOff x="-12406456" y="-5419266"/>
                <a:chExt cx="3963988" cy="21551901"/>
              </a:xfrm>
              <a:solidFill>
                <a:schemeClr val="bg1"/>
              </a:solidFill>
            </p:grpSpPr>
            <p:sp>
              <p:nvSpPr>
                <p:cNvPr id="246" name="Freeform 175">
                  <a:extLst>
                    <a:ext uri="{FF2B5EF4-FFF2-40B4-BE49-F238E27FC236}">
                      <a16:creationId xmlns:a16="http://schemas.microsoft.com/office/drawing/2014/main" id="{9212AF5F-ADD8-4582-A2A1-52F101F196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1206959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2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2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8"/>
                        <a:pt x="246" y="106"/>
                      </a:cubicBezTo>
                      <a:cubicBezTo>
                        <a:pt x="246" y="142"/>
                        <a:pt x="246" y="142"/>
                        <a:pt x="246" y="142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7" name="Freeform 176">
                  <a:extLst>
                    <a:ext uri="{FF2B5EF4-FFF2-40B4-BE49-F238E27FC236}">
                      <a16:creationId xmlns:a16="http://schemas.microsoft.com/office/drawing/2014/main" id="{768ADA64-5650-410A-A431-110C5A748B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1206959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8" name="Freeform 177">
                  <a:extLst>
                    <a:ext uri="{FF2B5EF4-FFF2-40B4-BE49-F238E27FC236}">
                      <a16:creationId xmlns:a16="http://schemas.microsoft.com/office/drawing/2014/main" id="{4083CFC9-7CCA-41E9-B3DF-291EDD6A45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1206959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9" name="Freeform 178">
                  <a:extLst>
                    <a:ext uri="{FF2B5EF4-FFF2-40B4-BE49-F238E27FC236}">
                      <a16:creationId xmlns:a16="http://schemas.microsoft.com/office/drawing/2014/main" id="{686C105D-42FB-476D-930B-543889F1B1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1206959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0" name="Freeform 179">
                  <a:extLst>
                    <a:ext uri="{FF2B5EF4-FFF2-40B4-BE49-F238E27FC236}">
                      <a16:creationId xmlns:a16="http://schemas.microsoft.com/office/drawing/2014/main" id="{A9608334-A019-4C61-9CCD-ABA7073F78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-612316"/>
                  <a:ext cx="749300" cy="747713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1" name="Freeform 180">
                  <a:extLst>
                    <a:ext uri="{FF2B5EF4-FFF2-40B4-BE49-F238E27FC236}">
                      <a16:creationId xmlns:a16="http://schemas.microsoft.com/office/drawing/2014/main" id="{6CF40BB1-2C99-4293-954A-5A815A9815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-612316"/>
                  <a:ext cx="749300" cy="747713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2" name="Freeform 181">
                  <a:extLst>
                    <a:ext uri="{FF2B5EF4-FFF2-40B4-BE49-F238E27FC236}">
                      <a16:creationId xmlns:a16="http://schemas.microsoft.com/office/drawing/2014/main" id="{EEBF9746-11D0-46FE-8239-12B04435F6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-1814053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3" name="Freeform 182">
                  <a:extLst>
                    <a:ext uri="{FF2B5EF4-FFF2-40B4-BE49-F238E27FC236}">
                      <a16:creationId xmlns:a16="http://schemas.microsoft.com/office/drawing/2014/main" id="{708F11BA-0B15-40E0-9D02-91BF61D6E2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-1814053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4" name="Freeform 183">
                  <a:extLst>
                    <a:ext uri="{FF2B5EF4-FFF2-40B4-BE49-F238E27FC236}">
                      <a16:creationId xmlns:a16="http://schemas.microsoft.com/office/drawing/2014/main" id="{1551E159-2231-41F4-B20E-E9BCD62CEC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-3014203"/>
                  <a:ext cx="749300" cy="746125"/>
                </a:xfrm>
                <a:custGeom>
                  <a:avLst/>
                  <a:gdLst>
                    <a:gd name="T0" fmla="*/ 141 w 247"/>
                    <a:gd name="T1" fmla="*/ 246 h 246"/>
                    <a:gd name="T2" fmla="*/ 105 w 247"/>
                    <a:gd name="T3" fmla="*/ 246 h 246"/>
                    <a:gd name="T4" fmla="*/ 0 w 247"/>
                    <a:gd name="T5" fmla="*/ 141 h 246"/>
                    <a:gd name="T6" fmla="*/ 0 w 247"/>
                    <a:gd name="T7" fmla="*/ 105 h 246"/>
                    <a:gd name="T8" fmla="*/ 105 w 247"/>
                    <a:gd name="T9" fmla="*/ 0 h 246"/>
                    <a:gd name="T10" fmla="*/ 141 w 247"/>
                    <a:gd name="T11" fmla="*/ 0 h 246"/>
                    <a:gd name="T12" fmla="*/ 247 w 247"/>
                    <a:gd name="T13" fmla="*/ 105 h 246"/>
                    <a:gd name="T14" fmla="*/ 247 w 247"/>
                    <a:gd name="T15" fmla="*/ 141 h 246"/>
                    <a:gd name="T16" fmla="*/ 141 w 247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6">
                      <a:moveTo>
                        <a:pt x="141" y="246"/>
                      </a:moveTo>
                      <a:cubicBezTo>
                        <a:pt x="105" y="246"/>
                        <a:pt x="105" y="246"/>
                        <a:pt x="105" y="246"/>
                      </a:cubicBezTo>
                      <a:cubicBezTo>
                        <a:pt x="47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199" y="246"/>
                        <a:pt x="141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5" name="Freeform 184">
                  <a:extLst>
                    <a:ext uri="{FF2B5EF4-FFF2-40B4-BE49-F238E27FC236}">
                      <a16:creationId xmlns:a16="http://schemas.microsoft.com/office/drawing/2014/main" id="{1122E181-44D6-4266-8F1B-88EB499DA1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-3014203"/>
                  <a:ext cx="749300" cy="746125"/>
                </a:xfrm>
                <a:custGeom>
                  <a:avLst/>
                  <a:gdLst>
                    <a:gd name="T0" fmla="*/ 141 w 247"/>
                    <a:gd name="T1" fmla="*/ 246 h 246"/>
                    <a:gd name="T2" fmla="*/ 106 w 247"/>
                    <a:gd name="T3" fmla="*/ 246 h 246"/>
                    <a:gd name="T4" fmla="*/ 0 w 247"/>
                    <a:gd name="T5" fmla="*/ 141 h 246"/>
                    <a:gd name="T6" fmla="*/ 0 w 247"/>
                    <a:gd name="T7" fmla="*/ 105 h 246"/>
                    <a:gd name="T8" fmla="*/ 106 w 247"/>
                    <a:gd name="T9" fmla="*/ 0 h 246"/>
                    <a:gd name="T10" fmla="*/ 141 w 247"/>
                    <a:gd name="T11" fmla="*/ 0 h 246"/>
                    <a:gd name="T12" fmla="*/ 247 w 247"/>
                    <a:gd name="T13" fmla="*/ 105 h 246"/>
                    <a:gd name="T14" fmla="*/ 247 w 247"/>
                    <a:gd name="T15" fmla="*/ 141 h 246"/>
                    <a:gd name="T16" fmla="*/ 141 w 247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6">
                      <a:moveTo>
                        <a:pt x="141" y="246"/>
                      </a:moveTo>
                      <a:cubicBezTo>
                        <a:pt x="106" y="246"/>
                        <a:pt x="106" y="246"/>
                        <a:pt x="106" y="246"/>
                      </a:cubicBezTo>
                      <a:cubicBezTo>
                        <a:pt x="47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6"/>
                        <a:pt x="141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6" name="Freeform 185">
                  <a:extLst>
                    <a:ext uri="{FF2B5EF4-FFF2-40B4-BE49-F238E27FC236}">
                      <a16:creationId xmlns:a16="http://schemas.microsoft.com/office/drawing/2014/main" id="{DD52E734-0EA1-4658-AC3A-5727ABAE6B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-4219116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7" name="Freeform 186">
                  <a:extLst>
                    <a:ext uri="{FF2B5EF4-FFF2-40B4-BE49-F238E27FC236}">
                      <a16:creationId xmlns:a16="http://schemas.microsoft.com/office/drawing/2014/main" id="{C00C59A3-B780-4AE4-A6F6-4E84299A68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-4219116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8" name="Freeform 187">
                  <a:extLst>
                    <a:ext uri="{FF2B5EF4-FFF2-40B4-BE49-F238E27FC236}">
                      <a16:creationId xmlns:a16="http://schemas.microsoft.com/office/drawing/2014/main" id="{02086368-4179-4A38-8DC7-3D4DDE5563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-5419266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9" name="Freeform 188">
                  <a:extLst>
                    <a:ext uri="{FF2B5EF4-FFF2-40B4-BE49-F238E27FC236}">
                      <a16:creationId xmlns:a16="http://schemas.microsoft.com/office/drawing/2014/main" id="{58948456-8E96-477B-A518-054BD7C23F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-5419266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60" name="Freeform 189">
                  <a:extLst>
                    <a:ext uri="{FF2B5EF4-FFF2-40B4-BE49-F238E27FC236}">
                      <a16:creationId xmlns:a16="http://schemas.microsoft.com/office/drawing/2014/main" id="{12236068-5FC4-49A5-B232-31935ABE53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2219784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2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2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8"/>
                        <a:pt x="246" y="106"/>
                      </a:cubicBezTo>
                      <a:cubicBezTo>
                        <a:pt x="246" y="142"/>
                        <a:pt x="246" y="142"/>
                        <a:pt x="246" y="142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61" name="Freeform 190">
                  <a:extLst>
                    <a:ext uri="{FF2B5EF4-FFF2-40B4-BE49-F238E27FC236}">
                      <a16:creationId xmlns:a16="http://schemas.microsoft.com/office/drawing/2014/main" id="{EC20B1A9-B1CD-4DB9-91BC-3CFF63FC00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2219784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62" name="Freeform 191">
                  <a:extLst>
                    <a:ext uri="{FF2B5EF4-FFF2-40B4-BE49-F238E27FC236}">
                      <a16:creationId xmlns:a16="http://schemas.microsoft.com/office/drawing/2014/main" id="{D446F41E-A854-4C0D-966B-F1F7A612BE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2219784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63" name="Freeform 192">
                  <a:extLst>
                    <a:ext uri="{FF2B5EF4-FFF2-40B4-BE49-F238E27FC236}">
                      <a16:creationId xmlns:a16="http://schemas.microsoft.com/office/drawing/2014/main" id="{9649884F-4B08-46B8-95BC-D558920503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2219784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64" name="Freeform 193">
                  <a:extLst>
                    <a:ext uri="{FF2B5EF4-FFF2-40B4-BE49-F238E27FC236}">
                      <a16:creationId xmlns:a16="http://schemas.microsoft.com/office/drawing/2014/main" id="{B93EACB9-8EDA-410D-8998-DDB972DD57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3232609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8"/>
                        <a:pt x="246" y="106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65" name="Freeform 194">
                  <a:extLst>
                    <a:ext uri="{FF2B5EF4-FFF2-40B4-BE49-F238E27FC236}">
                      <a16:creationId xmlns:a16="http://schemas.microsoft.com/office/drawing/2014/main" id="{8A3E67F4-86B8-494D-952A-3D96588ADC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3232609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8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66" name="Freeform 195">
                  <a:extLst>
                    <a:ext uri="{FF2B5EF4-FFF2-40B4-BE49-F238E27FC236}">
                      <a16:creationId xmlns:a16="http://schemas.microsoft.com/office/drawing/2014/main" id="{52DFE376-E5E8-4789-8EA7-38F0FBC365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3232609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67" name="Freeform 196">
                  <a:extLst>
                    <a:ext uri="{FF2B5EF4-FFF2-40B4-BE49-F238E27FC236}">
                      <a16:creationId xmlns:a16="http://schemas.microsoft.com/office/drawing/2014/main" id="{F1AE0270-7580-4DBC-BADD-EB66819D59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3232609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68" name="Freeform 197">
                  <a:extLst>
                    <a:ext uri="{FF2B5EF4-FFF2-40B4-BE49-F238E27FC236}">
                      <a16:creationId xmlns:a16="http://schemas.microsoft.com/office/drawing/2014/main" id="{A16BBEF9-3DD5-405C-8EC6-BD6C5B8B8E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4245434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6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69" name="Freeform 198">
                  <a:extLst>
                    <a:ext uri="{FF2B5EF4-FFF2-40B4-BE49-F238E27FC236}">
                      <a16:creationId xmlns:a16="http://schemas.microsoft.com/office/drawing/2014/main" id="{7BB67711-F42C-4167-AFB8-C7352FB0F7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4245434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70" name="Freeform 199">
                  <a:extLst>
                    <a:ext uri="{FF2B5EF4-FFF2-40B4-BE49-F238E27FC236}">
                      <a16:creationId xmlns:a16="http://schemas.microsoft.com/office/drawing/2014/main" id="{E3030F41-F6D5-4A04-8882-F305DCC23C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4245434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71" name="Freeform 200">
                  <a:extLst>
                    <a:ext uri="{FF2B5EF4-FFF2-40B4-BE49-F238E27FC236}">
                      <a16:creationId xmlns:a16="http://schemas.microsoft.com/office/drawing/2014/main" id="{F9F347D1-38C5-481D-8063-43737DA696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4245434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72" name="Freeform 201">
                  <a:extLst>
                    <a:ext uri="{FF2B5EF4-FFF2-40B4-BE49-F238E27FC236}">
                      <a16:creationId xmlns:a16="http://schemas.microsoft.com/office/drawing/2014/main" id="{BCABCE61-2799-40FC-8C9B-7360385804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5258260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6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73" name="Freeform 202">
                  <a:extLst>
                    <a:ext uri="{FF2B5EF4-FFF2-40B4-BE49-F238E27FC236}">
                      <a16:creationId xmlns:a16="http://schemas.microsoft.com/office/drawing/2014/main" id="{E015A29F-9364-4F6E-95F1-08805D1821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525826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74" name="Freeform 203">
                  <a:extLst>
                    <a:ext uri="{FF2B5EF4-FFF2-40B4-BE49-F238E27FC236}">
                      <a16:creationId xmlns:a16="http://schemas.microsoft.com/office/drawing/2014/main" id="{5598978A-0213-4B45-BD24-840A71E7D6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525826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75" name="Freeform 204">
                  <a:extLst>
                    <a:ext uri="{FF2B5EF4-FFF2-40B4-BE49-F238E27FC236}">
                      <a16:creationId xmlns:a16="http://schemas.microsoft.com/office/drawing/2014/main" id="{F9F02001-499C-45C1-89B4-ED01A33D52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5258260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76" name="Freeform 205">
                  <a:extLst>
                    <a:ext uri="{FF2B5EF4-FFF2-40B4-BE49-F238E27FC236}">
                      <a16:creationId xmlns:a16="http://schemas.microsoft.com/office/drawing/2014/main" id="{A435F6C6-3B98-4C5D-A23D-A970CC9B35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6271085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5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5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5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199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77" name="Freeform 206">
                  <a:extLst>
                    <a:ext uri="{FF2B5EF4-FFF2-40B4-BE49-F238E27FC236}">
                      <a16:creationId xmlns:a16="http://schemas.microsoft.com/office/drawing/2014/main" id="{903A0529-C1F5-4C0B-8226-C132EF53F4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6271085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78" name="Freeform 207">
                  <a:extLst>
                    <a:ext uri="{FF2B5EF4-FFF2-40B4-BE49-F238E27FC236}">
                      <a16:creationId xmlns:a16="http://schemas.microsoft.com/office/drawing/2014/main" id="{82E88619-513C-491B-A172-A21A3480D8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6271085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79" name="Freeform 208">
                  <a:extLst>
                    <a:ext uri="{FF2B5EF4-FFF2-40B4-BE49-F238E27FC236}">
                      <a16:creationId xmlns:a16="http://schemas.microsoft.com/office/drawing/2014/main" id="{2639B178-B952-428F-A5F4-3D263A8AB3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6271085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80" name="Freeform 209">
                  <a:extLst>
                    <a:ext uri="{FF2B5EF4-FFF2-40B4-BE49-F238E27FC236}">
                      <a16:creationId xmlns:a16="http://schemas.microsoft.com/office/drawing/2014/main" id="{C27E3278-4D9E-4BD0-81BC-201A101F42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7283910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5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5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5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199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81" name="Freeform 210">
                  <a:extLst>
                    <a:ext uri="{FF2B5EF4-FFF2-40B4-BE49-F238E27FC236}">
                      <a16:creationId xmlns:a16="http://schemas.microsoft.com/office/drawing/2014/main" id="{82EBC53E-19B6-49B4-9204-BA0BA42524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728391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82" name="Freeform 211">
                  <a:extLst>
                    <a:ext uri="{FF2B5EF4-FFF2-40B4-BE49-F238E27FC236}">
                      <a16:creationId xmlns:a16="http://schemas.microsoft.com/office/drawing/2014/main" id="{814702E1-4631-4971-A145-98DAF6D42B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728391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83" name="Freeform 212">
                  <a:extLst>
                    <a:ext uri="{FF2B5EF4-FFF2-40B4-BE49-F238E27FC236}">
                      <a16:creationId xmlns:a16="http://schemas.microsoft.com/office/drawing/2014/main" id="{B18F0ED4-8328-4B6D-B492-06827E8D5C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7283910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84" name="Freeform 213">
                  <a:extLst>
                    <a:ext uri="{FF2B5EF4-FFF2-40B4-BE49-F238E27FC236}">
                      <a16:creationId xmlns:a16="http://schemas.microsoft.com/office/drawing/2014/main" id="{650537D5-3D84-464F-B485-327A70DF45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8296735"/>
                  <a:ext cx="746125" cy="746125"/>
                </a:xfrm>
                <a:custGeom>
                  <a:avLst/>
                  <a:gdLst>
                    <a:gd name="T0" fmla="*/ 141 w 246"/>
                    <a:gd name="T1" fmla="*/ 246 h 246"/>
                    <a:gd name="T2" fmla="*/ 105 w 246"/>
                    <a:gd name="T3" fmla="*/ 246 h 246"/>
                    <a:gd name="T4" fmla="*/ 0 w 246"/>
                    <a:gd name="T5" fmla="*/ 141 h 246"/>
                    <a:gd name="T6" fmla="*/ 0 w 246"/>
                    <a:gd name="T7" fmla="*/ 105 h 246"/>
                    <a:gd name="T8" fmla="*/ 105 w 246"/>
                    <a:gd name="T9" fmla="*/ 0 h 246"/>
                    <a:gd name="T10" fmla="*/ 141 w 246"/>
                    <a:gd name="T11" fmla="*/ 0 h 246"/>
                    <a:gd name="T12" fmla="*/ 246 w 246"/>
                    <a:gd name="T13" fmla="*/ 105 h 246"/>
                    <a:gd name="T14" fmla="*/ 246 w 246"/>
                    <a:gd name="T15" fmla="*/ 141 h 246"/>
                    <a:gd name="T16" fmla="*/ 141 w 246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6">
                      <a:moveTo>
                        <a:pt x="141" y="246"/>
                      </a:moveTo>
                      <a:cubicBezTo>
                        <a:pt x="105" y="246"/>
                        <a:pt x="105" y="246"/>
                        <a:pt x="105" y="246"/>
                      </a:cubicBezTo>
                      <a:cubicBezTo>
                        <a:pt x="47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5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199"/>
                        <a:pt x="199" y="246"/>
                        <a:pt x="141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85" name="Freeform 214">
                  <a:extLst>
                    <a:ext uri="{FF2B5EF4-FFF2-40B4-BE49-F238E27FC236}">
                      <a16:creationId xmlns:a16="http://schemas.microsoft.com/office/drawing/2014/main" id="{B6630E48-3D65-4321-9CE8-CB587E9190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8296735"/>
                  <a:ext cx="749300" cy="746125"/>
                </a:xfrm>
                <a:custGeom>
                  <a:avLst/>
                  <a:gdLst>
                    <a:gd name="T0" fmla="*/ 141 w 247"/>
                    <a:gd name="T1" fmla="*/ 246 h 246"/>
                    <a:gd name="T2" fmla="*/ 105 w 247"/>
                    <a:gd name="T3" fmla="*/ 246 h 246"/>
                    <a:gd name="T4" fmla="*/ 0 w 247"/>
                    <a:gd name="T5" fmla="*/ 141 h 246"/>
                    <a:gd name="T6" fmla="*/ 0 w 247"/>
                    <a:gd name="T7" fmla="*/ 105 h 246"/>
                    <a:gd name="T8" fmla="*/ 105 w 247"/>
                    <a:gd name="T9" fmla="*/ 0 h 246"/>
                    <a:gd name="T10" fmla="*/ 141 w 247"/>
                    <a:gd name="T11" fmla="*/ 0 h 246"/>
                    <a:gd name="T12" fmla="*/ 247 w 247"/>
                    <a:gd name="T13" fmla="*/ 105 h 246"/>
                    <a:gd name="T14" fmla="*/ 247 w 247"/>
                    <a:gd name="T15" fmla="*/ 141 h 246"/>
                    <a:gd name="T16" fmla="*/ 141 w 247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6">
                      <a:moveTo>
                        <a:pt x="141" y="246"/>
                      </a:moveTo>
                      <a:cubicBezTo>
                        <a:pt x="105" y="246"/>
                        <a:pt x="105" y="246"/>
                        <a:pt x="105" y="246"/>
                      </a:cubicBezTo>
                      <a:cubicBezTo>
                        <a:pt x="47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199" y="246"/>
                        <a:pt x="141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86" name="Freeform 215">
                  <a:extLst>
                    <a:ext uri="{FF2B5EF4-FFF2-40B4-BE49-F238E27FC236}">
                      <a16:creationId xmlns:a16="http://schemas.microsoft.com/office/drawing/2014/main" id="{D8608719-F040-4625-B7C9-C53DB7EFCC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8296735"/>
                  <a:ext cx="749300" cy="746125"/>
                </a:xfrm>
                <a:custGeom>
                  <a:avLst/>
                  <a:gdLst>
                    <a:gd name="T0" fmla="*/ 141 w 247"/>
                    <a:gd name="T1" fmla="*/ 246 h 246"/>
                    <a:gd name="T2" fmla="*/ 106 w 247"/>
                    <a:gd name="T3" fmla="*/ 246 h 246"/>
                    <a:gd name="T4" fmla="*/ 0 w 247"/>
                    <a:gd name="T5" fmla="*/ 141 h 246"/>
                    <a:gd name="T6" fmla="*/ 0 w 247"/>
                    <a:gd name="T7" fmla="*/ 105 h 246"/>
                    <a:gd name="T8" fmla="*/ 106 w 247"/>
                    <a:gd name="T9" fmla="*/ 0 h 246"/>
                    <a:gd name="T10" fmla="*/ 141 w 247"/>
                    <a:gd name="T11" fmla="*/ 0 h 246"/>
                    <a:gd name="T12" fmla="*/ 247 w 247"/>
                    <a:gd name="T13" fmla="*/ 105 h 246"/>
                    <a:gd name="T14" fmla="*/ 247 w 247"/>
                    <a:gd name="T15" fmla="*/ 141 h 246"/>
                    <a:gd name="T16" fmla="*/ 141 w 247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6">
                      <a:moveTo>
                        <a:pt x="141" y="246"/>
                      </a:moveTo>
                      <a:cubicBezTo>
                        <a:pt x="106" y="246"/>
                        <a:pt x="106" y="246"/>
                        <a:pt x="106" y="246"/>
                      </a:cubicBezTo>
                      <a:cubicBezTo>
                        <a:pt x="47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6"/>
                        <a:pt x="141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87" name="Freeform 216">
                  <a:extLst>
                    <a:ext uri="{FF2B5EF4-FFF2-40B4-BE49-F238E27FC236}">
                      <a16:creationId xmlns:a16="http://schemas.microsoft.com/office/drawing/2014/main" id="{F350ADEF-6B13-47F3-A68E-1B1694E3E4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8296735"/>
                  <a:ext cx="749300" cy="746125"/>
                </a:xfrm>
                <a:custGeom>
                  <a:avLst/>
                  <a:gdLst>
                    <a:gd name="T0" fmla="*/ 142 w 247"/>
                    <a:gd name="T1" fmla="*/ 246 h 246"/>
                    <a:gd name="T2" fmla="*/ 106 w 247"/>
                    <a:gd name="T3" fmla="*/ 246 h 246"/>
                    <a:gd name="T4" fmla="*/ 0 w 247"/>
                    <a:gd name="T5" fmla="*/ 141 h 246"/>
                    <a:gd name="T6" fmla="*/ 0 w 247"/>
                    <a:gd name="T7" fmla="*/ 105 h 246"/>
                    <a:gd name="T8" fmla="*/ 106 w 247"/>
                    <a:gd name="T9" fmla="*/ 0 h 246"/>
                    <a:gd name="T10" fmla="*/ 142 w 247"/>
                    <a:gd name="T11" fmla="*/ 0 h 246"/>
                    <a:gd name="T12" fmla="*/ 247 w 247"/>
                    <a:gd name="T13" fmla="*/ 105 h 246"/>
                    <a:gd name="T14" fmla="*/ 247 w 247"/>
                    <a:gd name="T15" fmla="*/ 141 h 246"/>
                    <a:gd name="T16" fmla="*/ 142 w 247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6">
                      <a:moveTo>
                        <a:pt x="142" y="246"/>
                      </a:moveTo>
                      <a:cubicBezTo>
                        <a:pt x="106" y="246"/>
                        <a:pt x="106" y="246"/>
                        <a:pt x="106" y="246"/>
                      </a:cubicBezTo>
                      <a:cubicBezTo>
                        <a:pt x="48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6"/>
                        <a:pt x="142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88" name="Freeform 217">
                  <a:extLst>
                    <a:ext uri="{FF2B5EF4-FFF2-40B4-BE49-F238E27FC236}">
                      <a16:creationId xmlns:a16="http://schemas.microsoft.com/office/drawing/2014/main" id="{45FAC927-3D98-42F3-9989-FCD32D9EB7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9309560"/>
                  <a:ext cx="746125" cy="746125"/>
                </a:xfrm>
                <a:custGeom>
                  <a:avLst/>
                  <a:gdLst>
                    <a:gd name="T0" fmla="*/ 141 w 246"/>
                    <a:gd name="T1" fmla="*/ 246 h 246"/>
                    <a:gd name="T2" fmla="*/ 105 w 246"/>
                    <a:gd name="T3" fmla="*/ 246 h 246"/>
                    <a:gd name="T4" fmla="*/ 0 w 246"/>
                    <a:gd name="T5" fmla="*/ 141 h 246"/>
                    <a:gd name="T6" fmla="*/ 0 w 246"/>
                    <a:gd name="T7" fmla="*/ 105 h 246"/>
                    <a:gd name="T8" fmla="*/ 105 w 246"/>
                    <a:gd name="T9" fmla="*/ 0 h 246"/>
                    <a:gd name="T10" fmla="*/ 141 w 246"/>
                    <a:gd name="T11" fmla="*/ 0 h 246"/>
                    <a:gd name="T12" fmla="*/ 246 w 246"/>
                    <a:gd name="T13" fmla="*/ 105 h 246"/>
                    <a:gd name="T14" fmla="*/ 246 w 246"/>
                    <a:gd name="T15" fmla="*/ 141 h 246"/>
                    <a:gd name="T16" fmla="*/ 141 w 246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6">
                      <a:moveTo>
                        <a:pt x="141" y="246"/>
                      </a:moveTo>
                      <a:cubicBezTo>
                        <a:pt x="105" y="246"/>
                        <a:pt x="105" y="246"/>
                        <a:pt x="105" y="246"/>
                      </a:cubicBezTo>
                      <a:cubicBezTo>
                        <a:pt x="47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5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199"/>
                        <a:pt x="199" y="246"/>
                        <a:pt x="141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89" name="Freeform 218">
                  <a:extLst>
                    <a:ext uri="{FF2B5EF4-FFF2-40B4-BE49-F238E27FC236}">
                      <a16:creationId xmlns:a16="http://schemas.microsoft.com/office/drawing/2014/main" id="{92127709-B08B-43C4-94BB-019FEFA663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9309560"/>
                  <a:ext cx="749300" cy="746125"/>
                </a:xfrm>
                <a:custGeom>
                  <a:avLst/>
                  <a:gdLst>
                    <a:gd name="T0" fmla="*/ 141 w 247"/>
                    <a:gd name="T1" fmla="*/ 246 h 246"/>
                    <a:gd name="T2" fmla="*/ 105 w 247"/>
                    <a:gd name="T3" fmla="*/ 246 h 246"/>
                    <a:gd name="T4" fmla="*/ 0 w 247"/>
                    <a:gd name="T5" fmla="*/ 141 h 246"/>
                    <a:gd name="T6" fmla="*/ 0 w 247"/>
                    <a:gd name="T7" fmla="*/ 105 h 246"/>
                    <a:gd name="T8" fmla="*/ 105 w 247"/>
                    <a:gd name="T9" fmla="*/ 0 h 246"/>
                    <a:gd name="T10" fmla="*/ 141 w 247"/>
                    <a:gd name="T11" fmla="*/ 0 h 246"/>
                    <a:gd name="T12" fmla="*/ 247 w 247"/>
                    <a:gd name="T13" fmla="*/ 105 h 246"/>
                    <a:gd name="T14" fmla="*/ 247 w 247"/>
                    <a:gd name="T15" fmla="*/ 141 h 246"/>
                    <a:gd name="T16" fmla="*/ 141 w 247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6">
                      <a:moveTo>
                        <a:pt x="141" y="246"/>
                      </a:moveTo>
                      <a:cubicBezTo>
                        <a:pt x="105" y="246"/>
                        <a:pt x="105" y="246"/>
                        <a:pt x="105" y="246"/>
                      </a:cubicBezTo>
                      <a:cubicBezTo>
                        <a:pt x="47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199" y="246"/>
                        <a:pt x="141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90" name="Freeform 219">
                  <a:extLst>
                    <a:ext uri="{FF2B5EF4-FFF2-40B4-BE49-F238E27FC236}">
                      <a16:creationId xmlns:a16="http://schemas.microsoft.com/office/drawing/2014/main" id="{16DB4545-40CC-43AD-A037-B99E16CA72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9309560"/>
                  <a:ext cx="749300" cy="746125"/>
                </a:xfrm>
                <a:custGeom>
                  <a:avLst/>
                  <a:gdLst>
                    <a:gd name="T0" fmla="*/ 141 w 247"/>
                    <a:gd name="T1" fmla="*/ 246 h 246"/>
                    <a:gd name="T2" fmla="*/ 106 w 247"/>
                    <a:gd name="T3" fmla="*/ 246 h 246"/>
                    <a:gd name="T4" fmla="*/ 0 w 247"/>
                    <a:gd name="T5" fmla="*/ 141 h 246"/>
                    <a:gd name="T6" fmla="*/ 0 w 247"/>
                    <a:gd name="T7" fmla="*/ 105 h 246"/>
                    <a:gd name="T8" fmla="*/ 106 w 247"/>
                    <a:gd name="T9" fmla="*/ 0 h 246"/>
                    <a:gd name="T10" fmla="*/ 141 w 247"/>
                    <a:gd name="T11" fmla="*/ 0 h 246"/>
                    <a:gd name="T12" fmla="*/ 247 w 247"/>
                    <a:gd name="T13" fmla="*/ 105 h 246"/>
                    <a:gd name="T14" fmla="*/ 247 w 247"/>
                    <a:gd name="T15" fmla="*/ 141 h 246"/>
                    <a:gd name="T16" fmla="*/ 141 w 247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6">
                      <a:moveTo>
                        <a:pt x="141" y="246"/>
                      </a:moveTo>
                      <a:cubicBezTo>
                        <a:pt x="106" y="246"/>
                        <a:pt x="106" y="246"/>
                        <a:pt x="106" y="246"/>
                      </a:cubicBezTo>
                      <a:cubicBezTo>
                        <a:pt x="47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6"/>
                        <a:pt x="141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91" name="Freeform 220">
                  <a:extLst>
                    <a:ext uri="{FF2B5EF4-FFF2-40B4-BE49-F238E27FC236}">
                      <a16:creationId xmlns:a16="http://schemas.microsoft.com/office/drawing/2014/main" id="{09AEA1BB-63BC-409F-B2E0-A88ECB9FD4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9309560"/>
                  <a:ext cx="749300" cy="746125"/>
                </a:xfrm>
                <a:custGeom>
                  <a:avLst/>
                  <a:gdLst>
                    <a:gd name="T0" fmla="*/ 142 w 247"/>
                    <a:gd name="T1" fmla="*/ 246 h 246"/>
                    <a:gd name="T2" fmla="*/ 106 w 247"/>
                    <a:gd name="T3" fmla="*/ 246 h 246"/>
                    <a:gd name="T4" fmla="*/ 0 w 247"/>
                    <a:gd name="T5" fmla="*/ 141 h 246"/>
                    <a:gd name="T6" fmla="*/ 0 w 247"/>
                    <a:gd name="T7" fmla="*/ 105 h 246"/>
                    <a:gd name="T8" fmla="*/ 106 w 247"/>
                    <a:gd name="T9" fmla="*/ 0 h 246"/>
                    <a:gd name="T10" fmla="*/ 142 w 247"/>
                    <a:gd name="T11" fmla="*/ 0 h 246"/>
                    <a:gd name="T12" fmla="*/ 247 w 247"/>
                    <a:gd name="T13" fmla="*/ 105 h 246"/>
                    <a:gd name="T14" fmla="*/ 247 w 247"/>
                    <a:gd name="T15" fmla="*/ 141 h 246"/>
                    <a:gd name="T16" fmla="*/ 142 w 247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6">
                      <a:moveTo>
                        <a:pt x="142" y="246"/>
                      </a:moveTo>
                      <a:cubicBezTo>
                        <a:pt x="106" y="246"/>
                        <a:pt x="106" y="246"/>
                        <a:pt x="106" y="246"/>
                      </a:cubicBezTo>
                      <a:cubicBezTo>
                        <a:pt x="48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6"/>
                        <a:pt x="142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92" name="Freeform 221">
                  <a:extLst>
                    <a:ext uri="{FF2B5EF4-FFF2-40B4-BE49-F238E27FC236}">
                      <a16:creationId xmlns:a16="http://schemas.microsoft.com/office/drawing/2014/main" id="{2E880B89-8568-4061-8FCF-FE4B8D5510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10319210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2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2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8"/>
                        <a:pt x="246" y="106"/>
                      </a:cubicBezTo>
                      <a:cubicBezTo>
                        <a:pt x="246" y="142"/>
                        <a:pt x="246" y="142"/>
                        <a:pt x="246" y="142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93" name="Freeform 222">
                  <a:extLst>
                    <a:ext uri="{FF2B5EF4-FFF2-40B4-BE49-F238E27FC236}">
                      <a16:creationId xmlns:a16="http://schemas.microsoft.com/office/drawing/2014/main" id="{10AD5D31-8D49-43C8-A4CB-985A7214B8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1031921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94" name="Freeform 223">
                  <a:extLst>
                    <a:ext uri="{FF2B5EF4-FFF2-40B4-BE49-F238E27FC236}">
                      <a16:creationId xmlns:a16="http://schemas.microsoft.com/office/drawing/2014/main" id="{2F465AF6-EB8C-4D6C-9478-AEADD1AF6D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1031921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95" name="Freeform 224">
                  <a:extLst>
                    <a:ext uri="{FF2B5EF4-FFF2-40B4-BE49-F238E27FC236}">
                      <a16:creationId xmlns:a16="http://schemas.microsoft.com/office/drawing/2014/main" id="{99C7DED4-A30C-47AD-AE66-CCBA1AA835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10319210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96" name="Freeform 225">
                  <a:extLst>
                    <a:ext uri="{FF2B5EF4-FFF2-40B4-BE49-F238E27FC236}">
                      <a16:creationId xmlns:a16="http://schemas.microsoft.com/office/drawing/2014/main" id="{85441396-AA7E-482E-A807-C2A3BC99E3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11332035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2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2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8"/>
                        <a:pt x="246" y="106"/>
                      </a:cubicBezTo>
                      <a:cubicBezTo>
                        <a:pt x="246" y="142"/>
                        <a:pt x="246" y="142"/>
                        <a:pt x="246" y="142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97" name="Freeform 226">
                  <a:extLst>
                    <a:ext uri="{FF2B5EF4-FFF2-40B4-BE49-F238E27FC236}">
                      <a16:creationId xmlns:a16="http://schemas.microsoft.com/office/drawing/2014/main" id="{6B3B43DF-EEDF-45F8-91AA-AE80B3888C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11332035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98" name="Freeform 227">
                  <a:extLst>
                    <a:ext uri="{FF2B5EF4-FFF2-40B4-BE49-F238E27FC236}">
                      <a16:creationId xmlns:a16="http://schemas.microsoft.com/office/drawing/2014/main" id="{E462C567-744A-4E18-8435-8D2F5E3A7C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11332035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99" name="Freeform 228">
                  <a:extLst>
                    <a:ext uri="{FF2B5EF4-FFF2-40B4-BE49-F238E27FC236}">
                      <a16:creationId xmlns:a16="http://schemas.microsoft.com/office/drawing/2014/main" id="{55EE352A-A9EE-4B22-8A71-8503B65CF2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11332035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0" name="Freeform 229">
                  <a:extLst>
                    <a:ext uri="{FF2B5EF4-FFF2-40B4-BE49-F238E27FC236}">
                      <a16:creationId xmlns:a16="http://schemas.microsoft.com/office/drawing/2014/main" id="{1EA207A4-4F9F-4615-9287-7D32E204B9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12344860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6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1" name="Freeform 230">
                  <a:extLst>
                    <a:ext uri="{FF2B5EF4-FFF2-40B4-BE49-F238E27FC236}">
                      <a16:creationId xmlns:a16="http://schemas.microsoft.com/office/drawing/2014/main" id="{CCEDE82F-256D-48B4-A9CB-AEFDA70852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1234486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2" name="Freeform 231">
                  <a:extLst>
                    <a:ext uri="{FF2B5EF4-FFF2-40B4-BE49-F238E27FC236}">
                      <a16:creationId xmlns:a16="http://schemas.microsoft.com/office/drawing/2014/main" id="{C9C212FD-5EDF-477F-BE6F-723FC8FF91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1234486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3" name="Freeform 232">
                  <a:extLst>
                    <a:ext uri="{FF2B5EF4-FFF2-40B4-BE49-F238E27FC236}">
                      <a16:creationId xmlns:a16="http://schemas.microsoft.com/office/drawing/2014/main" id="{F5E134B1-1EB5-43AB-8256-48CF019EDE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12344860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4" name="Freeform 233">
                  <a:extLst>
                    <a:ext uri="{FF2B5EF4-FFF2-40B4-BE49-F238E27FC236}">
                      <a16:creationId xmlns:a16="http://schemas.microsoft.com/office/drawing/2014/main" id="{A5E3DE85-F7C7-4493-8BB4-FEF7F7692D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13357685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6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5" name="Freeform 234">
                  <a:extLst>
                    <a:ext uri="{FF2B5EF4-FFF2-40B4-BE49-F238E27FC236}">
                      <a16:creationId xmlns:a16="http://schemas.microsoft.com/office/drawing/2014/main" id="{20F77FD5-17E2-4560-AC51-21B073BE54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13357685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6" name="Freeform 235">
                  <a:extLst>
                    <a:ext uri="{FF2B5EF4-FFF2-40B4-BE49-F238E27FC236}">
                      <a16:creationId xmlns:a16="http://schemas.microsoft.com/office/drawing/2014/main" id="{2F4AE75B-6AB0-4369-AD29-20B017D1BF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13357685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7" name="Freeform 236">
                  <a:extLst>
                    <a:ext uri="{FF2B5EF4-FFF2-40B4-BE49-F238E27FC236}">
                      <a16:creationId xmlns:a16="http://schemas.microsoft.com/office/drawing/2014/main" id="{7B473601-62AD-4D66-AC45-CC59E97137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13357685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8" name="Freeform 237">
                  <a:extLst>
                    <a:ext uri="{FF2B5EF4-FFF2-40B4-BE49-F238E27FC236}">
                      <a16:creationId xmlns:a16="http://schemas.microsoft.com/office/drawing/2014/main" id="{1A6C7889-2C27-45D1-BF40-013C28526A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14370510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6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9" name="Freeform 238">
                  <a:extLst>
                    <a:ext uri="{FF2B5EF4-FFF2-40B4-BE49-F238E27FC236}">
                      <a16:creationId xmlns:a16="http://schemas.microsoft.com/office/drawing/2014/main" id="{9D248673-EF01-468B-95EE-BB82E5399D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1437051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10" name="Freeform 239">
                  <a:extLst>
                    <a:ext uri="{FF2B5EF4-FFF2-40B4-BE49-F238E27FC236}">
                      <a16:creationId xmlns:a16="http://schemas.microsoft.com/office/drawing/2014/main" id="{63BB4BB8-121C-4060-BFBF-BBC473BFD7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1437051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11" name="Freeform 240">
                  <a:extLst>
                    <a:ext uri="{FF2B5EF4-FFF2-40B4-BE49-F238E27FC236}">
                      <a16:creationId xmlns:a16="http://schemas.microsoft.com/office/drawing/2014/main" id="{5991F237-4902-456F-85C1-2AA86FDDF4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14370510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12" name="Freeform 241">
                  <a:extLst>
                    <a:ext uri="{FF2B5EF4-FFF2-40B4-BE49-F238E27FC236}">
                      <a16:creationId xmlns:a16="http://schemas.microsoft.com/office/drawing/2014/main" id="{15D8EC6E-B166-4BD2-8935-5D637039A3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15383335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5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5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5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199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13" name="Freeform 242">
                  <a:extLst>
                    <a:ext uri="{FF2B5EF4-FFF2-40B4-BE49-F238E27FC236}">
                      <a16:creationId xmlns:a16="http://schemas.microsoft.com/office/drawing/2014/main" id="{88F4E7E9-4321-4F4A-8D68-AF94B227EF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15383335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14" name="Freeform 243">
                  <a:extLst>
                    <a:ext uri="{FF2B5EF4-FFF2-40B4-BE49-F238E27FC236}">
                      <a16:creationId xmlns:a16="http://schemas.microsoft.com/office/drawing/2014/main" id="{CDC78CBE-1D72-4A18-BA51-9AFDD0C67F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15383335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15" name="Freeform 244">
                  <a:extLst>
                    <a:ext uri="{FF2B5EF4-FFF2-40B4-BE49-F238E27FC236}">
                      <a16:creationId xmlns:a16="http://schemas.microsoft.com/office/drawing/2014/main" id="{5ABA5836-A6B3-460A-BDFB-0F7463220A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15383335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8494D18-5C92-4913-9828-B5721B88700F}"/>
                </a:ext>
              </a:extLst>
            </p:cNvPr>
            <p:cNvGrpSpPr/>
            <p:nvPr/>
          </p:nvGrpSpPr>
          <p:grpSpPr>
            <a:xfrm>
              <a:off x="6378636" y="3188042"/>
              <a:ext cx="391696" cy="1052883"/>
              <a:chOff x="-4999037" y="-1195388"/>
              <a:chExt cx="3362324" cy="9037956"/>
            </a:xfrm>
          </p:grpSpPr>
          <p:sp>
            <p:nvSpPr>
              <p:cNvPr id="100" name="Freeform 54">
                <a:extLst>
                  <a:ext uri="{FF2B5EF4-FFF2-40B4-BE49-F238E27FC236}">
                    <a16:creationId xmlns:a16="http://schemas.microsoft.com/office/drawing/2014/main" id="{C5496375-7A07-4B1A-899E-688B9D09E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999037" y="-1195388"/>
                <a:ext cx="3362324" cy="9020175"/>
              </a:xfrm>
              <a:custGeom>
                <a:avLst/>
                <a:gdLst>
                  <a:gd name="T0" fmla="*/ 2118 w 2118"/>
                  <a:gd name="T1" fmla="*/ 5682 h 5682"/>
                  <a:gd name="T2" fmla="*/ 0 w 2118"/>
                  <a:gd name="T3" fmla="*/ 5682 h 5682"/>
                  <a:gd name="T4" fmla="*/ 0 w 2118"/>
                  <a:gd name="T5" fmla="*/ 325 h 5682"/>
                  <a:gd name="T6" fmla="*/ 2118 w 2118"/>
                  <a:gd name="T7" fmla="*/ 0 h 5682"/>
                  <a:gd name="T8" fmla="*/ 2118 w 2118"/>
                  <a:gd name="T9" fmla="*/ 5682 h 5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8" h="5682">
                    <a:moveTo>
                      <a:pt x="2118" y="5682"/>
                    </a:moveTo>
                    <a:lnTo>
                      <a:pt x="0" y="5682"/>
                    </a:lnTo>
                    <a:lnTo>
                      <a:pt x="0" y="325"/>
                    </a:lnTo>
                    <a:lnTo>
                      <a:pt x="2118" y="0"/>
                    </a:lnTo>
                    <a:lnTo>
                      <a:pt x="2118" y="568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5">
                <a:extLst>
                  <a:ext uri="{FF2B5EF4-FFF2-40B4-BE49-F238E27FC236}">
                    <a16:creationId xmlns:a16="http://schemas.microsoft.com/office/drawing/2014/main" id="{CF20BB16-4609-4E35-8594-1A356631A1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-471488"/>
                <a:ext cx="2857500" cy="3095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6">
                <a:extLst>
                  <a:ext uri="{FF2B5EF4-FFF2-40B4-BE49-F238E27FC236}">
                    <a16:creationId xmlns:a16="http://schemas.microsoft.com/office/drawing/2014/main" id="{5CB57574-A524-4F2B-9779-F9A2C3684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82550"/>
                <a:ext cx="2857500" cy="3111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57">
                <a:extLst>
                  <a:ext uri="{FF2B5EF4-FFF2-40B4-BE49-F238E27FC236}">
                    <a16:creationId xmlns:a16="http://schemas.microsoft.com/office/drawing/2014/main" id="{51165FDC-1BE6-4180-9F1B-C3E2E80C6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639763"/>
                <a:ext cx="2857500" cy="3095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58">
                <a:extLst>
                  <a:ext uri="{FF2B5EF4-FFF2-40B4-BE49-F238E27FC236}">
                    <a16:creationId xmlns:a16="http://schemas.microsoft.com/office/drawing/2014/main" id="{72AB77A2-A241-43BD-A5D2-9B854BCF3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1195388"/>
                <a:ext cx="2857500" cy="3095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59">
                <a:extLst>
                  <a:ext uri="{FF2B5EF4-FFF2-40B4-BE49-F238E27FC236}">
                    <a16:creationId xmlns:a16="http://schemas.microsoft.com/office/drawing/2014/main" id="{85AE3992-056D-4789-B002-8B6C3907F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1751013"/>
                <a:ext cx="2857500" cy="3095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60">
                <a:extLst>
                  <a:ext uri="{FF2B5EF4-FFF2-40B4-BE49-F238E27FC236}">
                    <a16:creationId xmlns:a16="http://schemas.microsoft.com/office/drawing/2014/main" id="{26F642F7-82C3-4CEB-A474-163669DD6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2306638"/>
                <a:ext cx="2857500" cy="3095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61">
                <a:extLst>
                  <a:ext uri="{FF2B5EF4-FFF2-40B4-BE49-F238E27FC236}">
                    <a16:creationId xmlns:a16="http://schemas.microsoft.com/office/drawing/2014/main" id="{D1EEDCD2-73E6-48D3-B5A5-ABBC929217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2862263"/>
                <a:ext cx="2857500" cy="3095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62">
                <a:extLst>
                  <a:ext uri="{FF2B5EF4-FFF2-40B4-BE49-F238E27FC236}">
                    <a16:creationId xmlns:a16="http://schemas.microsoft.com/office/drawing/2014/main" id="{B4CE30D4-FC86-4004-8E43-2DEF4E66E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3417888"/>
                <a:ext cx="2857500" cy="3111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63">
                <a:extLst>
                  <a:ext uri="{FF2B5EF4-FFF2-40B4-BE49-F238E27FC236}">
                    <a16:creationId xmlns:a16="http://schemas.microsoft.com/office/drawing/2014/main" id="{EA7A0D0E-6DBB-4E14-90D3-64EE75E39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3973513"/>
                <a:ext cx="2857500" cy="3095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64">
                <a:extLst>
                  <a:ext uri="{FF2B5EF4-FFF2-40B4-BE49-F238E27FC236}">
                    <a16:creationId xmlns:a16="http://schemas.microsoft.com/office/drawing/2014/main" id="{48CE27B1-9925-4AC9-ACA5-81B061527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4529138"/>
                <a:ext cx="2857500" cy="3111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65">
                <a:extLst>
                  <a:ext uri="{FF2B5EF4-FFF2-40B4-BE49-F238E27FC236}">
                    <a16:creationId xmlns:a16="http://schemas.microsoft.com/office/drawing/2014/main" id="{891291A8-7D7D-4C16-AF90-0E74BA9D2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5084763"/>
                <a:ext cx="2857500" cy="3095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66">
                <a:extLst>
                  <a:ext uri="{FF2B5EF4-FFF2-40B4-BE49-F238E27FC236}">
                    <a16:creationId xmlns:a16="http://schemas.microsoft.com/office/drawing/2014/main" id="{31013B5B-69CC-4A04-94EB-2A1875A30E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5640388"/>
                <a:ext cx="2857500" cy="3111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67">
                <a:extLst>
                  <a:ext uri="{FF2B5EF4-FFF2-40B4-BE49-F238E27FC236}">
                    <a16:creationId xmlns:a16="http://schemas.microsoft.com/office/drawing/2014/main" id="{54598883-38C6-4B45-BD19-62CC80CAC4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6196013"/>
                <a:ext cx="2857500" cy="3111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68">
                <a:extLst>
                  <a:ext uri="{FF2B5EF4-FFF2-40B4-BE49-F238E27FC236}">
                    <a16:creationId xmlns:a16="http://schemas.microsoft.com/office/drawing/2014/main" id="{17ED5270-D871-4370-B542-DDA23EE60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132263" y="6717030"/>
                <a:ext cx="1628775" cy="11255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0A0397BC-B594-4181-8392-576D0F7532B1}"/>
                </a:ext>
              </a:extLst>
            </p:cNvPr>
            <p:cNvGrpSpPr/>
            <p:nvPr/>
          </p:nvGrpSpPr>
          <p:grpSpPr>
            <a:xfrm flipH="1">
              <a:off x="7546682" y="2961093"/>
              <a:ext cx="270323" cy="1280154"/>
              <a:chOff x="-12871593" y="-6371766"/>
              <a:chExt cx="4894262" cy="23177501"/>
            </a:xfrm>
          </p:grpSpPr>
          <p:sp>
            <p:nvSpPr>
              <p:cNvPr id="320" name="Freeform 174">
                <a:extLst>
                  <a:ext uri="{FF2B5EF4-FFF2-40B4-BE49-F238E27FC236}">
                    <a16:creationId xmlns:a16="http://schemas.microsoft.com/office/drawing/2014/main" id="{B5F18F8B-E87C-4360-B2E2-3EABB4D2B4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871593" y="-6371766"/>
                <a:ext cx="4894262" cy="23177501"/>
              </a:xfrm>
              <a:custGeom>
                <a:avLst/>
                <a:gdLst>
                  <a:gd name="T0" fmla="*/ 1438 w 1612"/>
                  <a:gd name="T1" fmla="*/ 2214 h 7643"/>
                  <a:gd name="T2" fmla="*/ 1325 w 1612"/>
                  <a:gd name="T3" fmla="*/ 2214 h 7643"/>
                  <a:gd name="T4" fmla="*/ 1325 w 1612"/>
                  <a:gd name="T5" fmla="*/ 239 h 7643"/>
                  <a:gd name="T6" fmla="*/ 1086 w 1612"/>
                  <a:gd name="T7" fmla="*/ 0 h 7643"/>
                  <a:gd name="T8" fmla="*/ 553 w 1612"/>
                  <a:gd name="T9" fmla="*/ 0 h 7643"/>
                  <a:gd name="T10" fmla="*/ 314 w 1612"/>
                  <a:gd name="T11" fmla="*/ 239 h 7643"/>
                  <a:gd name="T12" fmla="*/ 314 w 1612"/>
                  <a:gd name="T13" fmla="*/ 2214 h 7643"/>
                  <a:gd name="T14" fmla="*/ 173 w 1612"/>
                  <a:gd name="T15" fmla="*/ 2214 h 7643"/>
                  <a:gd name="T16" fmla="*/ 0 w 1612"/>
                  <a:gd name="T17" fmla="*/ 2387 h 7643"/>
                  <a:gd name="T18" fmla="*/ 0 w 1612"/>
                  <a:gd name="T19" fmla="*/ 7470 h 7643"/>
                  <a:gd name="T20" fmla="*/ 173 w 1612"/>
                  <a:gd name="T21" fmla="*/ 7643 h 7643"/>
                  <a:gd name="T22" fmla="*/ 1438 w 1612"/>
                  <a:gd name="T23" fmla="*/ 7643 h 7643"/>
                  <a:gd name="T24" fmla="*/ 1612 w 1612"/>
                  <a:gd name="T25" fmla="*/ 7470 h 7643"/>
                  <a:gd name="T26" fmla="*/ 1612 w 1612"/>
                  <a:gd name="T27" fmla="*/ 2387 h 7643"/>
                  <a:gd name="T28" fmla="*/ 1438 w 1612"/>
                  <a:gd name="T29" fmla="*/ 2214 h 7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12" h="7643">
                    <a:moveTo>
                      <a:pt x="1438" y="2214"/>
                    </a:moveTo>
                    <a:cubicBezTo>
                      <a:pt x="1325" y="2214"/>
                      <a:pt x="1325" y="2214"/>
                      <a:pt x="1325" y="2214"/>
                    </a:cubicBezTo>
                    <a:cubicBezTo>
                      <a:pt x="1325" y="239"/>
                      <a:pt x="1325" y="239"/>
                      <a:pt x="1325" y="239"/>
                    </a:cubicBezTo>
                    <a:cubicBezTo>
                      <a:pt x="1325" y="107"/>
                      <a:pt x="1218" y="0"/>
                      <a:pt x="1086" y="0"/>
                    </a:cubicBezTo>
                    <a:cubicBezTo>
                      <a:pt x="553" y="0"/>
                      <a:pt x="553" y="0"/>
                      <a:pt x="553" y="0"/>
                    </a:cubicBezTo>
                    <a:cubicBezTo>
                      <a:pt x="421" y="0"/>
                      <a:pt x="314" y="107"/>
                      <a:pt x="314" y="239"/>
                    </a:cubicBezTo>
                    <a:cubicBezTo>
                      <a:pt x="314" y="2214"/>
                      <a:pt x="314" y="2214"/>
                      <a:pt x="314" y="2214"/>
                    </a:cubicBezTo>
                    <a:cubicBezTo>
                      <a:pt x="173" y="2214"/>
                      <a:pt x="173" y="2214"/>
                      <a:pt x="173" y="2214"/>
                    </a:cubicBezTo>
                    <a:cubicBezTo>
                      <a:pt x="78" y="2214"/>
                      <a:pt x="0" y="2292"/>
                      <a:pt x="0" y="2387"/>
                    </a:cubicBezTo>
                    <a:cubicBezTo>
                      <a:pt x="0" y="7470"/>
                      <a:pt x="0" y="7470"/>
                      <a:pt x="0" y="7470"/>
                    </a:cubicBezTo>
                    <a:cubicBezTo>
                      <a:pt x="0" y="7565"/>
                      <a:pt x="78" y="7643"/>
                      <a:pt x="173" y="7643"/>
                    </a:cubicBezTo>
                    <a:cubicBezTo>
                      <a:pt x="1438" y="7643"/>
                      <a:pt x="1438" y="7643"/>
                      <a:pt x="1438" y="7643"/>
                    </a:cubicBezTo>
                    <a:cubicBezTo>
                      <a:pt x="1534" y="7643"/>
                      <a:pt x="1612" y="7565"/>
                      <a:pt x="1612" y="7470"/>
                    </a:cubicBezTo>
                    <a:cubicBezTo>
                      <a:pt x="1612" y="2387"/>
                      <a:pt x="1612" y="2387"/>
                      <a:pt x="1612" y="2387"/>
                    </a:cubicBezTo>
                    <a:cubicBezTo>
                      <a:pt x="1612" y="2292"/>
                      <a:pt x="1534" y="2214"/>
                      <a:pt x="1438" y="221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43C21EB0-D82E-42BC-A911-C7D280E3B44C}"/>
                  </a:ext>
                </a:extLst>
              </p:cNvPr>
              <p:cNvGrpSpPr/>
              <p:nvPr/>
            </p:nvGrpSpPr>
            <p:grpSpPr>
              <a:xfrm>
                <a:off x="-12406456" y="-5419266"/>
                <a:ext cx="3963988" cy="21551901"/>
                <a:chOff x="-12406456" y="-5419266"/>
                <a:chExt cx="3963988" cy="21551901"/>
              </a:xfrm>
              <a:solidFill>
                <a:schemeClr val="bg1"/>
              </a:solidFill>
            </p:grpSpPr>
            <p:sp>
              <p:nvSpPr>
                <p:cNvPr id="322" name="Freeform 175">
                  <a:extLst>
                    <a:ext uri="{FF2B5EF4-FFF2-40B4-BE49-F238E27FC236}">
                      <a16:creationId xmlns:a16="http://schemas.microsoft.com/office/drawing/2014/main" id="{A2B67960-7459-422B-8FDB-520CFBCD7F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1206959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2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2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8"/>
                        <a:pt x="246" y="106"/>
                      </a:cubicBezTo>
                      <a:cubicBezTo>
                        <a:pt x="246" y="142"/>
                        <a:pt x="246" y="142"/>
                        <a:pt x="246" y="142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23" name="Freeform 176">
                  <a:extLst>
                    <a:ext uri="{FF2B5EF4-FFF2-40B4-BE49-F238E27FC236}">
                      <a16:creationId xmlns:a16="http://schemas.microsoft.com/office/drawing/2014/main" id="{10298090-500A-4ABB-8202-D9AE63BC9A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1206959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24" name="Freeform 177">
                  <a:extLst>
                    <a:ext uri="{FF2B5EF4-FFF2-40B4-BE49-F238E27FC236}">
                      <a16:creationId xmlns:a16="http://schemas.microsoft.com/office/drawing/2014/main" id="{53392C0C-6FD9-418F-9B78-54177C97AC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1206959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25" name="Freeform 178">
                  <a:extLst>
                    <a:ext uri="{FF2B5EF4-FFF2-40B4-BE49-F238E27FC236}">
                      <a16:creationId xmlns:a16="http://schemas.microsoft.com/office/drawing/2014/main" id="{744BEA15-445E-4F53-B4F3-7013D96793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1206959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26" name="Freeform 179">
                  <a:extLst>
                    <a:ext uri="{FF2B5EF4-FFF2-40B4-BE49-F238E27FC236}">
                      <a16:creationId xmlns:a16="http://schemas.microsoft.com/office/drawing/2014/main" id="{541EB4CF-0C6D-4CC1-A32E-52645C877C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-612316"/>
                  <a:ext cx="749300" cy="747713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27" name="Freeform 180">
                  <a:extLst>
                    <a:ext uri="{FF2B5EF4-FFF2-40B4-BE49-F238E27FC236}">
                      <a16:creationId xmlns:a16="http://schemas.microsoft.com/office/drawing/2014/main" id="{6C63CA50-59E3-4154-BA89-AA255370D2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-612316"/>
                  <a:ext cx="749300" cy="747713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28" name="Freeform 181">
                  <a:extLst>
                    <a:ext uri="{FF2B5EF4-FFF2-40B4-BE49-F238E27FC236}">
                      <a16:creationId xmlns:a16="http://schemas.microsoft.com/office/drawing/2014/main" id="{4EFB0429-A139-4D51-83E1-2F18C0AD4B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-1814053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29" name="Freeform 182">
                  <a:extLst>
                    <a:ext uri="{FF2B5EF4-FFF2-40B4-BE49-F238E27FC236}">
                      <a16:creationId xmlns:a16="http://schemas.microsoft.com/office/drawing/2014/main" id="{57514068-DBCF-42B0-8E99-61A0FD2FB7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-1814053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30" name="Freeform 183">
                  <a:extLst>
                    <a:ext uri="{FF2B5EF4-FFF2-40B4-BE49-F238E27FC236}">
                      <a16:creationId xmlns:a16="http://schemas.microsoft.com/office/drawing/2014/main" id="{46786156-7702-48C0-8893-850950647D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-3014203"/>
                  <a:ext cx="749300" cy="746125"/>
                </a:xfrm>
                <a:custGeom>
                  <a:avLst/>
                  <a:gdLst>
                    <a:gd name="T0" fmla="*/ 141 w 247"/>
                    <a:gd name="T1" fmla="*/ 246 h 246"/>
                    <a:gd name="T2" fmla="*/ 105 w 247"/>
                    <a:gd name="T3" fmla="*/ 246 h 246"/>
                    <a:gd name="T4" fmla="*/ 0 w 247"/>
                    <a:gd name="T5" fmla="*/ 141 h 246"/>
                    <a:gd name="T6" fmla="*/ 0 w 247"/>
                    <a:gd name="T7" fmla="*/ 105 h 246"/>
                    <a:gd name="T8" fmla="*/ 105 w 247"/>
                    <a:gd name="T9" fmla="*/ 0 h 246"/>
                    <a:gd name="T10" fmla="*/ 141 w 247"/>
                    <a:gd name="T11" fmla="*/ 0 h 246"/>
                    <a:gd name="T12" fmla="*/ 247 w 247"/>
                    <a:gd name="T13" fmla="*/ 105 h 246"/>
                    <a:gd name="T14" fmla="*/ 247 w 247"/>
                    <a:gd name="T15" fmla="*/ 141 h 246"/>
                    <a:gd name="T16" fmla="*/ 141 w 247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6">
                      <a:moveTo>
                        <a:pt x="141" y="246"/>
                      </a:moveTo>
                      <a:cubicBezTo>
                        <a:pt x="105" y="246"/>
                        <a:pt x="105" y="246"/>
                        <a:pt x="105" y="246"/>
                      </a:cubicBezTo>
                      <a:cubicBezTo>
                        <a:pt x="47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199" y="246"/>
                        <a:pt x="141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31" name="Freeform 184">
                  <a:extLst>
                    <a:ext uri="{FF2B5EF4-FFF2-40B4-BE49-F238E27FC236}">
                      <a16:creationId xmlns:a16="http://schemas.microsoft.com/office/drawing/2014/main" id="{E5B8CC7C-8E7D-48CB-A443-E66469C137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-3014203"/>
                  <a:ext cx="749300" cy="746125"/>
                </a:xfrm>
                <a:custGeom>
                  <a:avLst/>
                  <a:gdLst>
                    <a:gd name="T0" fmla="*/ 141 w 247"/>
                    <a:gd name="T1" fmla="*/ 246 h 246"/>
                    <a:gd name="T2" fmla="*/ 106 w 247"/>
                    <a:gd name="T3" fmla="*/ 246 h 246"/>
                    <a:gd name="T4" fmla="*/ 0 w 247"/>
                    <a:gd name="T5" fmla="*/ 141 h 246"/>
                    <a:gd name="T6" fmla="*/ 0 w 247"/>
                    <a:gd name="T7" fmla="*/ 105 h 246"/>
                    <a:gd name="T8" fmla="*/ 106 w 247"/>
                    <a:gd name="T9" fmla="*/ 0 h 246"/>
                    <a:gd name="T10" fmla="*/ 141 w 247"/>
                    <a:gd name="T11" fmla="*/ 0 h 246"/>
                    <a:gd name="T12" fmla="*/ 247 w 247"/>
                    <a:gd name="T13" fmla="*/ 105 h 246"/>
                    <a:gd name="T14" fmla="*/ 247 w 247"/>
                    <a:gd name="T15" fmla="*/ 141 h 246"/>
                    <a:gd name="T16" fmla="*/ 141 w 247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6">
                      <a:moveTo>
                        <a:pt x="141" y="246"/>
                      </a:moveTo>
                      <a:cubicBezTo>
                        <a:pt x="106" y="246"/>
                        <a:pt x="106" y="246"/>
                        <a:pt x="106" y="246"/>
                      </a:cubicBezTo>
                      <a:cubicBezTo>
                        <a:pt x="47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6"/>
                        <a:pt x="141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32" name="Freeform 185">
                  <a:extLst>
                    <a:ext uri="{FF2B5EF4-FFF2-40B4-BE49-F238E27FC236}">
                      <a16:creationId xmlns:a16="http://schemas.microsoft.com/office/drawing/2014/main" id="{D53D2FAD-FB1E-43DF-8FCB-3D8306CB31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-4219116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33" name="Freeform 186">
                  <a:extLst>
                    <a:ext uri="{FF2B5EF4-FFF2-40B4-BE49-F238E27FC236}">
                      <a16:creationId xmlns:a16="http://schemas.microsoft.com/office/drawing/2014/main" id="{7BAF9371-891C-4E95-B2CF-026363632B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-4219116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34" name="Freeform 187">
                  <a:extLst>
                    <a:ext uri="{FF2B5EF4-FFF2-40B4-BE49-F238E27FC236}">
                      <a16:creationId xmlns:a16="http://schemas.microsoft.com/office/drawing/2014/main" id="{BA5852BC-C515-402B-ABF4-972FDF3C2F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-5419266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35" name="Freeform 188">
                  <a:extLst>
                    <a:ext uri="{FF2B5EF4-FFF2-40B4-BE49-F238E27FC236}">
                      <a16:creationId xmlns:a16="http://schemas.microsoft.com/office/drawing/2014/main" id="{F72BC946-CABC-4AB9-86F8-BC6AF8A4FA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-5419266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36" name="Freeform 189">
                  <a:extLst>
                    <a:ext uri="{FF2B5EF4-FFF2-40B4-BE49-F238E27FC236}">
                      <a16:creationId xmlns:a16="http://schemas.microsoft.com/office/drawing/2014/main" id="{CD2D6497-6895-45D6-954F-73F72AA020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2219784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2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2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8"/>
                        <a:pt x="246" y="106"/>
                      </a:cubicBezTo>
                      <a:cubicBezTo>
                        <a:pt x="246" y="142"/>
                        <a:pt x="246" y="142"/>
                        <a:pt x="246" y="142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37" name="Freeform 190">
                  <a:extLst>
                    <a:ext uri="{FF2B5EF4-FFF2-40B4-BE49-F238E27FC236}">
                      <a16:creationId xmlns:a16="http://schemas.microsoft.com/office/drawing/2014/main" id="{3D4DD545-DE0B-4F0D-99C6-E5DAD76A7D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2219784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38" name="Freeform 191">
                  <a:extLst>
                    <a:ext uri="{FF2B5EF4-FFF2-40B4-BE49-F238E27FC236}">
                      <a16:creationId xmlns:a16="http://schemas.microsoft.com/office/drawing/2014/main" id="{589E28FF-DE89-4757-BFE9-5BAC2433C4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2219784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39" name="Freeform 192">
                  <a:extLst>
                    <a:ext uri="{FF2B5EF4-FFF2-40B4-BE49-F238E27FC236}">
                      <a16:creationId xmlns:a16="http://schemas.microsoft.com/office/drawing/2014/main" id="{1B4F93D1-B444-4119-81BC-3B9C63CFCF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2219784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40" name="Freeform 193">
                  <a:extLst>
                    <a:ext uri="{FF2B5EF4-FFF2-40B4-BE49-F238E27FC236}">
                      <a16:creationId xmlns:a16="http://schemas.microsoft.com/office/drawing/2014/main" id="{FB63C8D7-451F-40F8-BB2B-C1B378ACAA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3232609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8"/>
                        <a:pt x="246" y="106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41" name="Freeform 194">
                  <a:extLst>
                    <a:ext uri="{FF2B5EF4-FFF2-40B4-BE49-F238E27FC236}">
                      <a16:creationId xmlns:a16="http://schemas.microsoft.com/office/drawing/2014/main" id="{0DE73E55-DB49-4219-A14A-10DA8D6462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3232609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8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42" name="Freeform 195">
                  <a:extLst>
                    <a:ext uri="{FF2B5EF4-FFF2-40B4-BE49-F238E27FC236}">
                      <a16:creationId xmlns:a16="http://schemas.microsoft.com/office/drawing/2014/main" id="{DC0CC1E9-BBC2-40F3-B206-FC8A691E02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3232609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43" name="Freeform 196">
                  <a:extLst>
                    <a:ext uri="{FF2B5EF4-FFF2-40B4-BE49-F238E27FC236}">
                      <a16:creationId xmlns:a16="http://schemas.microsoft.com/office/drawing/2014/main" id="{38EABBDB-52B5-48D2-8E0B-677AD8F379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3232609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44" name="Freeform 197">
                  <a:extLst>
                    <a:ext uri="{FF2B5EF4-FFF2-40B4-BE49-F238E27FC236}">
                      <a16:creationId xmlns:a16="http://schemas.microsoft.com/office/drawing/2014/main" id="{A50D6E1F-CBBA-4760-9A92-3C8E8F05E7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4245434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6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45" name="Freeform 198">
                  <a:extLst>
                    <a:ext uri="{FF2B5EF4-FFF2-40B4-BE49-F238E27FC236}">
                      <a16:creationId xmlns:a16="http://schemas.microsoft.com/office/drawing/2014/main" id="{B7EB441E-2959-4BD0-B7AA-957BA8ACE3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4245434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46" name="Freeform 199">
                  <a:extLst>
                    <a:ext uri="{FF2B5EF4-FFF2-40B4-BE49-F238E27FC236}">
                      <a16:creationId xmlns:a16="http://schemas.microsoft.com/office/drawing/2014/main" id="{23BEB183-298A-4235-97EC-6FFDEC155C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4245434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47" name="Freeform 200">
                  <a:extLst>
                    <a:ext uri="{FF2B5EF4-FFF2-40B4-BE49-F238E27FC236}">
                      <a16:creationId xmlns:a16="http://schemas.microsoft.com/office/drawing/2014/main" id="{DEBB13BD-0330-4B32-8746-EE678BAFB4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4245434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48" name="Freeform 201">
                  <a:extLst>
                    <a:ext uri="{FF2B5EF4-FFF2-40B4-BE49-F238E27FC236}">
                      <a16:creationId xmlns:a16="http://schemas.microsoft.com/office/drawing/2014/main" id="{2D3B5B07-3CB6-44BB-B2FF-252C7B3A7B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5258260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6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49" name="Freeform 202">
                  <a:extLst>
                    <a:ext uri="{FF2B5EF4-FFF2-40B4-BE49-F238E27FC236}">
                      <a16:creationId xmlns:a16="http://schemas.microsoft.com/office/drawing/2014/main" id="{31C50A38-C8AE-4EAF-9BA0-B6F45ACC47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525826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50" name="Freeform 203">
                  <a:extLst>
                    <a:ext uri="{FF2B5EF4-FFF2-40B4-BE49-F238E27FC236}">
                      <a16:creationId xmlns:a16="http://schemas.microsoft.com/office/drawing/2014/main" id="{7D31CA46-2933-4CBC-9DDD-458C92EB49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525826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51" name="Freeform 204">
                  <a:extLst>
                    <a:ext uri="{FF2B5EF4-FFF2-40B4-BE49-F238E27FC236}">
                      <a16:creationId xmlns:a16="http://schemas.microsoft.com/office/drawing/2014/main" id="{CCFB4F9F-333F-4D46-B5F2-D59E6B1844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5258260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52" name="Freeform 205">
                  <a:extLst>
                    <a:ext uri="{FF2B5EF4-FFF2-40B4-BE49-F238E27FC236}">
                      <a16:creationId xmlns:a16="http://schemas.microsoft.com/office/drawing/2014/main" id="{5DB83F28-EA64-4A64-95F1-FE73B3598F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6271085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5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5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5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199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53" name="Freeform 206">
                  <a:extLst>
                    <a:ext uri="{FF2B5EF4-FFF2-40B4-BE49-F238E27FC236}">
                      <a16:creationId xmlns:a16="http://schemas.microsoft.com/office/drawing/2014/main" id="{6D257798-86CA-4F6B-A794-E80506BEBB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6271085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54" name="Freeform 207">
                  <a:extLst>
                    <a:ext uri="{FF2B5EF4-FFF2-40B4-BE49-F238E27FC236}">
                      <a16:creationId xmlns:a16="http://schemas.microsoft.com/office/drawing/2014/main" id="{CA7E0D9B-6DB4-4D96-ADBA-EC9AE78067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6271085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55" name="Freeform 208">
                  <a:extLst>
                    <a:ext uri="{FF2B5EF4-FFF2-40B4-BE49-F238E27FC236}">
                      <a16:creationId xmlns:a16="http://schemas.microsoft.com/office/drawing/2014/main" id="{A311C827-2889-4537-80D1-00E91A63FA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6271085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56" name="Freeform 209">
                  <a:extLst>
                    <a:ext uri="{FF2B5EF4-FFF2-40B4-BE49-F238E27FC236}">
                      <a16:creationId xmlns:a16="http://schemas.microsoft.com/office/drawing/2014/main" id="{3BACE6EF-7265-4B72-9323-6517A5065C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7283910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5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5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5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199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57" name="Freeform 210">
                  <a:extLst>
                    <a:ext uri="{FF2B5EF4-FFF2-40B4-BE49-F238E27FC236}">
                      <a16:creationId xmlns:a16="http://schemas.microsoft.com/office/drawing/2014/main" id="{24F132D9-04B0-4ACE-8911-869D19BBA8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728391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58" name="Freeform 211">
                  <a:extLst>
                    <a:ext uri="{FF2B5EF4-FFF2-40B4-BE49-F238E27FC236}">
                      <a16:creationId xmlns:a16="http://schemas.microsoft.com/office/drawing/2014/main" id="{F63711A9-24D8-4DDD-BC14-84C77B5299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728391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59" name="Freeform 212">
                  <a:extLst>
                    <a:ext uri="{FF2B5EF4-FFF2-40B4-BE49-F238E27FC236}">
                      <a16:creationId xmlns:a16="http://schemas.microsoft.com/office/drawing/2014/main" id="{689119A7-2566-4724-9C5B-FE3F588274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7283910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60" name="Freeform 213">
                  <a:extLst>
                    <a:ext uri="{FF2B5EF4-FFF2-40B4-BE49-F238E27FC236}">
                      <a16:creationId xmlns:a16="http://schemas.microsoft.com/office/drawing/2014/main" id="{145C85E0-192B-40EB-A652-37FFDB3E1B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8296735"/>
                  <a:ext cx="746125" cy="746125"/>
                </a:xfrm>
                <a:custGeom>
                  <a:avLst/>
                  <a:gdLst>
                    <a:gd name="T0" fmla="*/ 141 w 246"/>
                    <a:gd name="T1" fmla="*/ 246 h 246"/>
                    <a:gd name="T2" fmla="*/ 105 w 246"/>
                    <a:gd name="T3" fmla="*/ 246 h 246"/>
                    <a:gd name="T4" fmla="*/ 0 w 246"/>
                    <a:gd name="T5" fmla="*/ 141 h 246"/>
                    <a:gd name="T6" fmla="*/ 0 w 246"/>
                    <a:gd name="T7" fmla="*/ 105 h 246"/>
                    <a:gd name="T8" fmla="*/ 105 w 246"/>
                    <a:gd name="T9" fmla="*/ 0 h 246"/>
                    <a:gd name="T10" fmla="*/ 141 w 246"/>
                    <a:gd name="T11" fmla="*/ 0 h 246"/>
                    <a:gd name="T12" fmla="*/ 246 w 246"/>
                    <a:gd name="T13" fmla="*/ 105 h 246"/>
                    <a:gd name="T14" fmla="*/ 246 w 246"/>
                    <a:gd name="T15" fmla="*/ 141 h 246"/>
                    <a:gd name="T16" fmla="*/ 141 w 246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6">
                      <a:moveTo>
                        <a:pt x="141" y="246"/>
                      </a:moveTo>
                      <a:cubicBezTo>
                        <a:pt x="105" y="246"/>
                        <a:pt x="105" y="246"/>
                        <a:pt x="105" y="246"/>
                      </a:cubicBezTo>
                      <a:cubicBezTo>
                        <a:pt x="47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5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199"/>
                        <a:pt x="199" y="246"/>
                        <a:pt x="141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61" name="Freeform 214">
                  <a:extLst>
                    <a:ext uri="{FF2B5EF4-FFF2-40B4-BE49-F238E27FC236}">
                      <a16:creationId xmlns:a16="http://schemas.microsoft.com/office/drawing/2014/main" id="{E0B166CE-3E9B-4CED-8D08-1BE1D00EEA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8296735"/>
                  <a:ext cx="749300" cy="746125"/>
                </a:xfrm>
                <a:custGeom>
                  <a:avLst/>
                  <a:gdLst>
                    <a:gd name="T0" fmla="*/ 141 w 247"/>
                    <a:gd name="T1" fmla="*/ 246 h 246"/>
                    <a:gd name="T2" fmla="*/ 105 w 247"/>
                    <a:gd name="T3" fmla="*/ 246 h 246"/>
                    <a:gd name="T4" fmla="*/ 0 w 247"/>
                    <a:gd name="T5" fmla="*/ 141 h 246"/>
                    <a:gd name="T6" fmla="*/ 0 w 247"/>
                    <a:gd name="T7" fmla="*/ 105 h 246"/>
                    <a:gd name="T8" fmla="*/ 105 w 247"/>
                    <a:gd name="T9" fmla="*/ 0 h 246"/>
                    <a:gd name="T10" fmla="*/ 141 w 247"/>
                    <a:gd name="T11" fmla="*/ 0 h 246"/>
                    <a:gd name="T12" fmla="*/ 247 w 247"/>
                    <a:gd name="T13" fmla="*/ 105 h 246"/>
                    <a:gd name="T14" fmla="*/ 247 w 247"/>
                    <a:gd name="T15" fmla="*/ 141 h 246"/>
                    <a:gd name="T16" fmla="*/ 141 w 247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6">
                      <a:moveTo>
                        <a:pt x="141" y="246"/>
                      </a:moveTo>
                      <a:cubicBezTo>
                        <a:pt x="105" y="246"/>
                        <a:pt x="105" y="246"/>
                        <a:pt x="105" y="246"/>
                      </a:cubicBezTo>
                      <a:cubicBezTo>
                        <a:pt x="47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199" y="246"/>
                        <a:pt x="141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62" name="Freeform 215">
                  <a:extLst>
                    <a:ext uri="{FF2B5EF4-FFF2-40B4-BE49-F238E27FC236}">
                      <a16:creationId xmlns:a16="http://schemas.microsoft.com/office/drawing/2014/main" id="{C602FE63-535D-4C6D-A58A-98F2A3E20A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8296735"/>
                  <a:ext cx="749300" cy="746125"/>
                </a:xfrm>
                <a:custGeom>
                  <a:avLst/>
                  <a:gdLst>
                    <a:gd name="T0" fmla="*/ 141 w 247"/>
                    <a:gd name="T1" fmla="*/ 246 h 246"/>
                    <a:gd name="T2" fmla="*/ 106 w 247"/>
                    <a:gd name="T3" fmla="*/ 246 h 246"/>
                    <a:gd name="T4" fmla="*/ 0 w 247"/>
                    <a:gd name="T5" fmla="*/ 141 h 246"/>
                    <a:gd name="T6" fmla="*/ 0 w 247"/>
                    <a:gd name="T7" fmla="*/ 105 h 246"/>
                    <a:gd name="T8" fmla="*/ 106 w 247"/>
                    <a:gd name="T9" fmla="*/ 0 h 246"/>
                    <a:gd name="T10" fmla="*/ 141 w 247"/>
                    <a:gd name="T11" fmla="*/ 0 h 246"/>
                    <a:gd name="T12" fmla="*/ 247 w 247"/>
                    <a:gd name="T13" fmla="*/ 105 h 246"/>
                    <a:gd name="T14" fmla="*/ 247 w 247"/>
                    <a:gd name="T15" fmla="*/ 141 h 246"/>
                    <a:gd name="T16" fmla="*/ 141 w 247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6">
                      <a:moveTo>
                        <a:pt x="141" y="246"/>
                      </a:moveTo>
                      <a:cubicBezTo>
                        <a:pt x="106" y="246"/>
                        <a:pt x="106" y="246"/>
                        <a:pt x="106" y="246"/>
                      </a:cubicBezTo>
                      <a:cubicBezTo>
                        <a:pt x="47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6"/>
                        <a:pt x="141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63" name="Freeform 216">
                  <a:extLst>
                    <a:ext uri="{FF2B5EF4-FFF2-40B4-BE49-F238E27FC236}">
                      <a16:creationId xmlns:a16="http://schemas.microsoft.com/office/drawing/2014/main" id="{D3A7AEB5-1745-4EE0-B648-A86AEAE3CA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8296735"/>
                  <a:ext cx="749300" cy="746125"/>
                </a:xfrm>
                <a:custGeom>
                  <a:avLst/>
                  <a:gdLst>
                    <a:gd name="T0" fmla="*/ 142 w 247"/>
                    <a:gd name="T1" fmla="*/ 246 h 246"/>
                    <a:gd name="T2" fmla="*/ 106 w 247"/>
                    <a:gd name="T3" fmla="*/ 246 h 246"/>
                    <a:gd name="T4" fmla="*/ 0 w 247"/>
                    <a:gd name="T5" fmla="*/ 141 h 246"/>
                    <a:gd name="T6" fmla="*/ 0 w 247"/>
                    <a:gd name="T7" fmla="*/ 105 h 246"/>
                    <a:gd name="T8" fmla="*/ 106 w 247"/>
                    <a:gd name="T9" fmla="*/ 0 h 246"/>
                    <a:gd name="T10" fmla="*/ 142 w 247"/>
                    <a:gd name="T11" fmla="*/ 0 h 246"/>
                    <a:gd name="T12" fmla="*/ 247 w 247"/>
                    <a:gd name="T13" fmla="*/ 105 h 246"/>
                    <a:gd name="T14" fmla="*/ 247 w 247"/>
                    <a:gd name="T15" fmla="*/ 141 h 246"/>
                    <a:gd name="T16" fmla="*/ 142 w 247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6">
                      <a:moveTo>
                        <a:pt x="142" y="246"/>
                      </a:moveTo>
                      <a:cubicBezTo>
                        <a:pt x="106" y="246"/>
                        <a:pt x="106" y="246"/>
                        <a:pt x="106" y="246"/>
                      </a:cubicBezTo>
                      <a:cubicBezTo>
                        <a:pt x="48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6"/>
                        <a:pt x="142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64" name="Freeform 217">
                  <a:extLst>
                    <a:ext uri="{FF2B5EF4-FFF2-40B4-BE49-F238E27FC236}">
                      <a16:creationId xmlns:a16="http://schemas.microsoft.com/office/drawing/2014/main" id="{138CF1AD-C193-42B6-B898-2F2E188B4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9309560"/>
                  <a:ext cx="746125" cy="746125"/>
                </a:xfrm>
                <a:custGeom>
                  <a:avLst/>
                  <a:gdLst>
                    <a:gd name="T0" fmla="*/ 141 w 246"/>
                    <a:gd name="T1" fmla="*/ 246 h 246"/>
                    <a:gd name="T2" fmla="*/ 105 w 246"/>
                    <a:gd name="T3" fmla="*/ 246 h 246"/>
                    <a:gd name="T4" fmla="*/ 0 w 246"/>
                    <a:gd name="T5" fmla="*/ 141 h 246"/>
                    <a:gd name="T6" fmla="*/ 0 w 246"/>
                    <a:gd name="T7" fmla="*/ 105 h 246"/>
                    <a:gd name="T8" fmla="*/ 105 w 246"/>
                    <a:gd name="T9" fmla="*/ 0 h 246"/>
                    <a:gd name="T10" fmla="*/ 141 w 246"/>
                    <a:gd name="T11" fmla="*/ 0 h 246"/>
                    <a:gd name="T12" fmla="*/ 246 w 246"/>
                    <a:gd name="T13" fmla="*/ 105 h 246"/>
                    <a:gd name="T14" fmla="*/ 246 w 246"/>
                    <a:gd name="T15" fmla="*/ 141 h 246"/>
                    <a:gd name="T16" fmla="*/ 141 w 246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6">
                      <a:moveTo>
                        <a:pt x="141" y="246"/>
                      </a:moveTo>
                      <a:cubicBezTo>
                        <a:pt x="105" y="246"/>
                        <a:pt x="105" y="246"/>
                        <a:pt x="105" y="246"/>
                      </a:cubicBezTo>
                      <a:cubicBezTo>
                        <a:pt x="47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5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199"/>
                        <a:pt x="199" y="246"/>
                        <a:pt x="141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65" name="Freeform 218">
                  <a:extLst>
                    <a:ext uri="{FF2B5EF4-FFF2-40B4-BE49-F238E27FC236}">
                      <a16:creationId xmlns:a16="http://schemas.microsoft.com/office/drawing/2014/main" id="{66B86EA2-688A-490A-8646-59200E1908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9309560"/>
                  <a:ext cx="749300" cy="746125"/>
                </a:xfrm>
                <a:custGeom>
                  <a:avLst/>
                  <a:gdLst>
                    <a:gd name="T0" fmla="*/ 141 w 247"/>
                    <a:gd name="T1" fmla="*/ 246 h 246"/>
                    <a:gd name="T2" fmla="*/ 105 w 247"/>
                    <a:gd name="T3" fmla="*/ 246 h 246"/>
                    <a:gd name="T4" fmla="*/ 0 w 247"/>
                    <a:gd name="T5" fmla="*/ 141 h 246"/>
                    <a:gd name="T6" fmla="*/ 0 w 247"/>
                    <a:gd name="T7" fmla="*/ 105 h 246"/>
                    <a:gd name="T8" fmla="*/ 105 w 247"/>
                    <a:gd name="T9" fmla="*/ 0 h 246"/>
                    <a:gd name="T10" fmla="*/ 141 w 247"/>
                    <a:gd name="T11" fmla="*/ 0 h 246"/>
                    <a:gd name="T12" fmla="*/ 247 w 247"/>
                    <a:gd name="T13" fmla="*/ 105 h 246"/>
                    <a:gd name="T14" fmla="*/ 247 w 247"/>
                    <a:gd name="T15" fmla="*/ 141 h 246"/>
                    <a:gd name="T16" fmla="*/ 141 w 247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6">
                      <a:moveTo>
                        <a:pt x="141" y="246"/>
                      </a:moveTo>
                      <a:cubicBezTo>
                        <a:pt x="105" y="246"/>
                        <a:pt x="105" y="246"/>
                        <a:pt x="105" y="246"/>
                      </a:cubicBezTo>
                      <a:cubicBezTo>
                        <a:pt x="47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199" y="246"/>
                        <a:pt x="141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66" name="Freeform 219">
                  <a:extLst>
                    <a:ext uri="{FF2B5EF4-FFF2-40B4-BE49-F238E27FC236}">
                      <a16:creationId xmlns:a16="http://schemas.microsoft.com/office/drawing/2014/main" id="{850AABA6-9A2A-41EE-863B-B7CFC74530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9309560"/>
                  <a:ext cx="749300" cy="746125"/>
                </a:xfrm>
                <a:custGeom>
                  <a:avLst/>
                  <a:gdLst>
                    <a:gd name="T0" fmla="*/ 141 w 247"/>
                    <a:gd name="T1" fmla="*/ 246 h 246"/>
                    <a:gd name="T2" fmla="*/ 106 w 247"/>
                    <a:gd name="T3" fmla="*/ 246 h 246"/>
                    <a:gd name="T4" fmla="*/ 0 w 247"/>
                    <a:gd name="T5" fmla="*/ 141 h 246"/>
                    <a:gd name="T6" fmla="*/ 0 w 247"/>
                    <a:gd name="T7" fmla="*/ 105 h 246"/>
                    <a:gd name="T8" fmla="*/ 106 w 247"/>
                    <a:gd name="T9" fmla="*/ 0 h 246"/>
                    <a:gd name="T10" fmla="*/ 141 w 247"/>
                    <a:gd name="T11" fmla="*/ 0 h 246"/>
                    <a:gd name="T12" fmla="*/ 247 w 247"/>
                    <a:gd name="T13" fmla="*/ 105 h 246"/>
                    <a:gd name="T14" fmla="*/ 247 w 247"/>
                    <a:gd name="T15" fmla="*/ 141 h 246"/>
                    <a:gd name="T16" fmla="*/ 141 w 247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6">
                      <a:moveTo>
                        <a:pt x="141" y="246"/>
                      </a:moveTo>
                      <a:cubicBezTo>
                        <a:pt x="106" y="246"/>
                        <a:pt x="106" y="246"/>
                        <a:pt x="106" y="246"/>
                      </a:cubicBezTo>
                      <a:cubicBezTo>
                        <a:pt x="47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6"/>
                        <a:pt x="141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67" name="Freeform 220">
                  <a:extLst>
                    <a:ext uri="{FF2B5EF4-FFF2-40B4-BE49-F238E27FC236}">
                      <a16:creationId xmlns:a16="http://schemas.microsoft.com/office/drawing/2014/main" id="{015A46EA-FACF-4C2E-9366-06CD41454C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9309560"/>
                  <a:ext cx="749300" cy="746125"/>
                </a:xfrm>
                <a:custGeom>
                  <a:avLst/>
                  <a:gdLst>
                    <a:gd name="T0" fmla="*/ 142 w 247"/>
                    <a:gd name="T1" fmla="*/ 246 h 246"/>
                    <a:gd name="T2" fmla="*/ 106 w 247"/>
                    <a:gd name="T3" fmla="*/ 246 h 246"/>
                    <a:gd name="T4" fmla="*/ 0 w 247"/>
                    <a:gd name="T5" fmla="*/ 141 h 246"/>
                    <a:gd name="T6" fmla="*/ 0 w 247"/>
                    <a:gd name="T7" fmla="*/ 105 h 246"/>
                    <a:gd name="T8" fmla="*/ 106 w 247"/>
                    <a:gd name="T9" fmla="*/ 0 h 246"/>
                    <a:gd name="T10" fmla="*/ 142 w 247"/>
                    <a:gd name="T11" fmla="*/ 0 h 246"/>
                    <a:gd name="T12" fmla="*/ 247 w 247"/>
                    <a:gd name="T13" fmla="*/ 105 h 246"/>
                    <a:gd name="T14" fmla="*/ 247 w 247"/>
                    <a:gd name="T15" fmla="*/ 141 h 246"/>
                    <a:gd name="T16" fmla="*/ 142 w 247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6">
                      <a:moveTo>
                        <a:pt x="142" y="246"/>
                      </a:moveTo>
                      <a:cubicBezTo>
                        <a:pt x="106" y="246"/>
                        <a:pt x="106" y="246"/>
                        <a:pt x="106" y="246"/>
                      </a:cubicBezTo>
                      <a:cubicBezTo>
                        <a:pt x="48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6"/>
                        <a:pt x="142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68" name="Freeform 221">
                  <a:extLst>
                    <a:ext uri="{FF2B5EF4-FFF2-40B4-BE49-F238E27FC236}">
                      <a16:creationId xmlns:a16="http://schemas.microsoft.com/office/drawing/2014/main" id="{BEDFA63E-CE0B-475C-A473-6694E69DD9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10319210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2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2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8"/>
                        <a:pt x="246" y="106"/>
                      </a:cubicBezTo>
                      <a:cubicBezTo>
                        <a:pt x="246" y="142"/>
                        <a:pt x="246" y="142"/>
                        <a:pt x="246" y="142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69" name="Freeform 222">
                  <a:extLst>
                    <a:ext uri="{FF2B5EF4-FFF2-40B4-BE49-F238E27FC236}">
                      <a16:creationId xmlns:a16="http://schemas.microsoft.com/office/drawing/2014/main" id="{4DB82B3C-4FD2-44F2-9756-F6B6A00E95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1031921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70" name="Freeform 223">
                  <a:extLst>
                    <a:ext uri="{FF2B5EF4-FFF2-40B4-BE49-F238E27FC236}">
                      <a16:creationId xmlns:a16="http://schemas.microsoft.com/office/drawing/2014/main" id="{C7774E51-0D52-4668-AF39-8E12A578E0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1031921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71" name="Freeform 224">
                  <a:extLst>
                    <a:ext uri="{FF2B5EF4-FFF2-40B4-BE49-F238E27FC236}">
                      <a16:creationId xmlns:a16="http://schemas.microsoft.com/office/drawing/2014/main" id="{47569A05-2A04-4F2A-9041-CAE35A9B4E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10319210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72" name="Freeform 225">
                  <a:extLst>
                    <a:ext uri="{FF2B5EF4-FFF2-40B4-BE49-F238E27FC236}">
                      <a16:creationId xmlns:a16="http://schemas.microsoft.com/office/drawing/2014/main" id="{7E47FD78-F4FE-4319-8323-6EA4A54306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11332035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2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2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8"/>
                        <a:pt x="246" y="106"/>
                      </a:cubicBezTo>
                      <a:cubicBezTo>
                        <a:pt x="246" y="142"/>
                        <a:pt x="246" y="142"/>
                        <a:pt x="246" y="142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73" name="Freeform 226">
                  <a:extLst>
                    <a:ext uri="{FF2B5EF4-FFF2-40B4-BE49-F238E27FC236}">
                      <a16:creationId xmlns:a16="http://schemas.microsoft.com/office/drawing/2014/main" id="{870F50FA-CE6E-4F85-B52C-DDDE3D054A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11332035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74" name="Freeform 227">
                  <a:extLst>
                    <a:ext uri="{FF2B5EF4-FFF2-40B4-BE49-F238E27FC236}">
                      <a16:creationId xmlns:a16="http://schemas.microsoft.com/office/drawing/2014/main" id="{FBAFE3D2-7D3A-4E94-8844-2F7DDA07AA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11332035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75" name="Freeform 228">
                  <a:extLst>
                    <a:ext uri="{FF2B5EF4-FFF2-40B4-BE49-F238E27FC236}">
                      <a16:creationId xmlns:a16="http://schemas.microsoft.com/office/drawing/2014/main" id="{0CF5B18D-7308-4341-A032-325F9A2246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11332035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76" name="Freeform 229">
                  <a:extLst>
                    <a:ext uri="{FF2B5EF4-FFF2-40B4-BE49-F238E27FC236}">
                      <a16:creationId xmlns:a16="http://schemas.microsoft.com/office/drawing/2014/main" id="{5FB715C6-A981-4933-AC6C-3FD8052570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12344860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6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77" name="Freeform 230">
                  <a:extLst>
                    <a:ext uri="{FF2B5EF4-FFF2-40B4-BE49-F238E27FC236}">
                      <a16:creationId xmlns:a16="http://schemas.microsoft.com/office/drawing/2014/main" id="{775F8BAC-671E-4489-A17D-36C7B478E8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1234486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78" name="Freeform 231">
                  <a:extLst>
                    <a:ext uri="{FF2B5EF4-FFF2-40B4-BE49-F238E27FC236}">
                      <a16:creationId xmlns:a16="http://schemas.microsoft.com/office/drawing/2014/main" id="{B32C5864-6B38-44A5-8EE7-361AE95FEB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1234486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79" name="Freeform 232">
                  <a:extLst>
                    <a:ext uri="{FF2B5EF4-FFF2-40B4-BE49-F238E27FC236}">
                      <a16:creationId xmlns:a16="http://schemas.microsoft.com/office/drawing/2014/main" id="{73A01A68-FB67-4F32-B4BE-92D4EB71A0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12344860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80" name="Freeform 233">
                  <a:extLst>
                    <a:ext uri="{FF2B5EF4-FFF2-40B4-BE49-F238E27FC236}">
                      <a16:creationId xmlns:a16="http://schemas.microsoft.com/office/drawing/2014/main" id="{CA12318A-1901-4952-BF35-CC120034B3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13357685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6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81" name="Freeform 234">
                  <a:extLst>
                    <a:ext uri="{FF2B5EF4-FFF2-40B4-BE49-F238E27FC236}">
                      <a16:creationId xmlns:a16="http://schemas.microsoft.com/office/drawing/2014/main" id="{302FFCD8-4682-4D02-94BD-86EB2EB6D9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13357685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82" name="Freeform 235">
                  <a:extLst>
                    <a:ext uri="{FF2B5EF4-FFF2-40B4-BE49-F238E27FC236}">
                      <a16:creationId xmlns:a16="http://schemas.microsoft.com/office/drawing/2014/main" id="{0B1679B9-7617-4459-82F9-5DD28B0D73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13357685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83" name="Freeform 236">
                  <a:extLst>
                    <a:ext uri="{FF2B5EF4-FFF2-40B4-BE49-F238E27FC236}">
                      <a16:creationId xmlns:a16="http://schemas.microsoft.com/office/drawing/2014/main" id="{07A86FF1-FDB3-4B4A-AD61-9821E06D0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13357685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84" name="Freeform 237">
                  <a:extLst>
                    <a:ext uri="{FF2B5EF4-FFF2-40B4-BE49-F238E27FC236}">
                      <a16:creationId xmlns:a16="http://schemas.microsoft.com/office/drawing/2014/main" id="{B2C14A42-D896-4EA8-9435-C715399B2A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14370510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6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85" name="Freeform 238">
                  <a:extLst>
                    <a:ext uri="{FF2B5EF4-FFF2-40B4-BE49-F238E27FC236}">
                      <a16:creationId xmlns:a16="http://schemas.microsoft.com/office/drawing/2014/main" id="{650F507B-1C1F-45A7-9106-33C3313DDE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1437051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86" name="Freeform 239">
                  <a:extLst>
                    <a:ext uri="{FF2B5EF4-FFF2-40B4-BE49-F238E27FC236}">
                      <a16:creationId xmlns:a16="http://schemas.microsoft.com/office/drawing/2014/main" id="{3B56754F-AEE1-4F6B-BEFB-A4D73F7247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1437051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87" name="Freeform 240">
                  <a:extLst>
                    <a:ext uri="{FF2B5EF4-FFF2-40B4-BE49-F238E27FC236}">
                      <a16:creationId xmlns:a16="http://schemas.microsoft.com/office/drawing/2014/main" id="{A62993A6-CCC2-42F4-9081-2B95427668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14370510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88" name="Freeform 241">
                  <a:extLst>
                    <a:ext uri="{FF2B5EF4-FFF2-40B4-BE49-F238E27FC236}">
                      <a16:creationId xmlns:a16="http://schemas.microsoft.com/office/drawing/2014/main" id="{BF146B71-DE8C-4A02-A3EB-756B1B15CC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15383335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5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5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5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199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89" name="Freeform 242">
                  <a:extLst>
                    <a:ext uri="{FF2B5EF4-FFF2-40B4-BE49-F238E27FC236}">
                      <a16:creationId xmlns:a16="http://schemas.microsoft.com/office/drawing/2014/main" id="{A522FB8B-FC6F-4C37-A511-EF19C7B682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15383335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90" name="Freeform 243">
                  <a:extLst>
                    <a:ext uri="{FF2B5EF4-FFF2-40B4-BE49-F238E27FC236}">
                      <a16:creationId xmlns:a16="http://schemas.microsoft.com/office/drawing/2014/main" id="{DC3A04F9-AE45-4D19-AB2D-74DD2B5EEB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15383335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91" name="Freeform 244">
                  <a:extLst>
                    <a:ext uri="{FF2B5EF4-FFF2-40B4-BE49-F238E27FC236}">
                      <a16:creationId xmlns:a16="http://schemas.microsoft.com/office/drawing/2014/main" id="{C8B2AA78-BA4D-4AFE-83AF-58EF3EEBD7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15383335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3F01D73C-DF09-4BD4-8BA9-4333753F21E4}"/>
                </a:ext>
              </a:extLst>
            </p:cNvPr>
            <p:cNvGrpSpPr/>
            <p:nvPr/>
          </p:nvGrpSpPr>
          <p:grpSpPr>
            <a:xfrm>
              <a:off x="7092304" y="2815337"/>
              <a:ext cx="522583" cy="1404709"/>
              <a:chOff x="-4999037" y="-1195388"/>
              <a:chExt cx="3362324" cy="9037956"/>
            </a:xfrm>
          </p:grpSpPr>
          <p:sp>
            <p:nvSpPr>
              <p:cNvPr id="393" name="Freeform 54">
                <a:extLst>
                  <a:ext uri="{FF2B5EF4-FFF2-40B4-BE49-F238E27FC236}">
                    <a16:creationId xmlns:a16="http://schemas.microsoft.com/office/drawing/2014/main" id="{E781EC99-C367-433C-B8F5-3EA5E6FF7F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999037" y="-1195388"/>
                <a:ext cx="3362324" cy="9020175"/>
              </a:xfrm>
              <a:custGeom>
                <a:avLst/>
                <a:gdLst>
                  <a:gd name="T0" fmla="*/ 2118 w 2118"/>
                  <a:gd name="T1" fmla="*/ 5682 h 5682"/>
                  <a:gd name="T2" fmla="*/ 0 w 2118"/>
                  <a:gd name="T3" fmla="*/ 5682 h 5682"/>
                  <a:gd name="T4" fmla="*/ 0 w 2118"/>
                  <a:gd name="T5" fmla="*/ 325 h 5682"/>
                  <a:gd name="T6" fmla="*/ 2118 w 2118"/>
                  <a:gd name="T7" fmla="*/ 0 h 5682"/>
                  <a:gd name="T8" fmla="*/ 2118 w 2118"/>
                  <a:gd name="T9" fmla="*/ 5682 h 5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8" h="5682">
                    <a:moveTo>
                      <a:pt x="2118" y="5682"/>
                    </a:moveTo>
                    <a:lnTo>
                      <a:pt x="0" y="5682"/>
                    </a:lnTo>
                    <a:lnTo>
                      <a:pt x="0" y="325"/>
                    </a:lnTo>
                    <a:lnTo>
                      <a:pt x="2118" y="0"/>
                    </a:lnTo>
                    <a:lnTo>
                      <a:pt x="2118" y="5682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4" name="Rectangle 55">
                <a:extLst>
                  <a:ext uri="{FF2B5EF4-FFF2-40B4-BE49-F238E27FC236}">
                    <a16:creationId xmlns:a16="http://schemas.microsoft.com/office/drawing/2014/main" id="{4B654EA5-1FD1-43B8-97E5-F61977E81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-471488"/>
                <a:ext cx="2857500" cy="30956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5" name="Rectangle 56">
                <a:extLst>
                  <a:ext uri="{FF2B5EF4-FFF2-40B4-BE49-F238E27FC236}">
                    <a16:creationId xmlns:a16="http://schemas.microsoft.com/office/drawing/2014/main" id="{48631A64-CF9C-41D8-8197-45CBBA549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82550"/>
                <a:ext cx="2857500" cy="31115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6" name="Rectangle 57">
                <a:extLst>
                  <a:ext uri="{FF2B5EF4-FFF2-40B4-BE49-F238E27FC236}">
                    <a16:creationId xmlns:a16="http://schemas.microsoft.com/office/drawing/2014/main" id="{BDBD4C96-8997-43D1-8D83-9E226B64C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639763"/>
                <a:ext cx="2857500" cy="30956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7" name="Rectangle 58">
                <a:extLst>
                  <a:ext uri="{FF2B5EF4-FFF2-40B4-BE49-F238E27FC236}">
                    <a16:creationId xmlns:a16="http://schemas.microsoft.com/office/drawing/2014/main" id="{C62A53CA-C4C1-4FFD-91E4-96564CCA9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1195388"/>
                <a:ext cx="2857500" cy="30956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8" name="Rectangle 59">
                <a:extLst>
                  <a:ext uri="{FF2B5EF4-FFF2-40B4-BE49-F238E27FC236}">
                    <a16:creationId xmlns:a16="http://schemas.microsoft.com/office/drawing/2014/main" id="{34ECD8B5-01B5-4155-9D00-D71470014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1751013"/>
                <a:ext cx="2857500" cy="30956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9" name="Rectangle 60">
                <a:extLst>
                  <a:ext uri="{FF2B5EF4-FFF2-40B4-BE49-F238E27FC236}">
                    <a16:creationId xmlns:a16="http://schemas.microsoft.com/office/drawing/2014/main" id="{0D15226E-C4C0-4E1F-9567-D3DF4C55E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2306638"/>
                <a:ext cx="2857500" cy="30956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0" name="Rectangle 61">
                <a:extLst>
                  <a:ext uri="{FF2B5EF4-FFF2-40B4-BE49-F238E27FC236}">
                    <a16:creationId xmlns:a16="http://schemas.microsoft.com/office/drawing/2014/main" id="{8430DA38-1D32-4B9E-86DA-A557733EA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2862263"/>
                <a:ext cx="2857500" cy="30956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1" name="Rectangle 62">
                <a:extLst>
                  <a:ext uri="{FF2B5EF4-FFF2-40B4-BE49-F238E27FC236}">
                    <a16:creationId xmlns:a16="http://schemas.microsoft.com/office/drawing/2014/main" id="{077B4F3D-547C-4EB5-965E-5E68CE878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3417888"/>
                <a:ext cx="2857500" cy="31115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2" name="Rectangle 63">
                <a:extLst>
                  <a:ext uri="{FF2B5EF4-FFF2-40B4-BE49-F238E27FC236}">
                    <a16:creationId xmlns:a16="http://schemas.microsoft.com/office/drawing/2014/main" id="{F4459F53-A15E-4BA4-B49D-BD47B698B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3973513"/>
                <a:ext cx="2857500" cy="30956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3" name="Rectangle 64">
                <a:extLst>
                  <a:ext uri="{FF2B5EF4-FFF2-40B4-BE49-F238E27FC236}">
                    <a16:creationId xmlns:a16="http://schemas.microsoft.com/office/drawing/2014/main" id="{D9CFA41D-9127-4810-927E-A7D80A511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4529138"/>
                <a:ext cx="2857500" cy="31115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4" name="Rectangle 65">
                <a:extLst>
                  <a:ext uri="{FF2B5EF4-FFF2-40B4-BE49-F238E27FC236}">
                    <a16:creationId xmlns:a16="http://schemas.microsoft.com/office/drawing/2014/main" id="{5D92B3A5-BC43-437C-8224-629EC1E6A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5084763"/>
                <a:ext cx="2857500" cy="30956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5" name="Rectangle 66">
                <a:extLst>
                  <a:ext uri="{FF2B5EF4-FFF2-40B4-BE49-F238E27FC236}">
                    <a16:creationId xmlns:a16="http://schemas.microsoft.com/office/drawing/2014/main" id="{2690A23E-ADCA-4AA6-BA88-11C0F0D67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5640388"/>
                <a:ext cx="2857500" cy="31115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6" name="Rectangle 67">
                <a:extLst>
                  <a:ext uri="{FF2B5EF4-FFF2-40B4-BE49-F238E27FC236}">
                    <a16:creationId xmlns:a16="http://schemas.microsoft.com/office/drawing/2014/main" id="{BC17C428-FA4A-435A-83F3-D0F72A052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6196013"/>
                <a:ext cx="2857500" cy="31115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7" name="Rectangle 68">
                <a:extLst>
                  <a:ext uri="{FF2B5EF4-FFF2-40B4-BE49-F238E27FC236}">
                    <a16:creationId xmlns:a16="http://schemas.microsoft.com/office/drawing/2014/main" id="{8FC5020D-88C6-49B9-8C79-6CB65A63A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132263" y="6717030"/>
                <a:ext cx="1628775" cy="112553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408" name="Group 407">
              <a:extLst>
                <a:ext uri="{FF2B5EF4-FFF2-40B4-BE49-F238E27FC236}">
                  <a16:creationId xmlns:a16="http://schemas.microsoft.com/office/drawing/2014/main" id="{5A8DF891-EDFB-4372-B775-037E5D498F52}"/>
                </a:ext>
              </a:extLst>
            </p:cNvPr>
            <p:cNvGrpSpPr/>
            <p:nvPr/>
          </p:nvGrpSpPr>
          <p:grpSpPr>
            <a:xfrm>
              <a:off x="5509008" y="2744350"/>
              <a:ext cx="548892" cy="1487013"/>
              <a:chOff x="-3254375" y="2911476"/>
              <a:chExt cx="2019299" cy="5470525"/>
            </a:xfrm>
          </p:grpSpPr>
          <p:sp>
            <p:nvSpPr>
              <p:cNvPr id="409" name="Freeform 73">
                <a:extLst>
                  <a:ext uri="{FF2B5EF4-FFF2-40B4-BE49-F238E27FC236}">
                    <a16:creationId xmlns:a16="http://schemas.microsoft.com/office/drawing/2014/main" id="{741777EC-8B56-4262-A3CC-0D579B77BC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254375" y="2911476"/>
                <a:ext cx="2019299" cy="5416550"/>
              </a:xfrm>
              <a:custGeom>
                <a:avLst/>
                <a:gdLst>
                  <a:gd name="T0" fmla="*/ 1272 w 1272"/>
                  <a:gd name="T1" fmla="*/ 3412 h 3412"/>
                  <a:gd name="T2" fmla="*/ 0 w 1272"/>
                  <a:gd name="T3" fmla="*/ 3412 h 3412"/>
                  <a:gd name="T4" fmla="*/ 0 w 1272"/>
                  <a:gd name="T5" fmla="*/ 196 h 3412"/>
                  <a:gd name="T6" fmla="*/ 1272 w 1272"/>
                  <a:gd name="T7" fmla="*/ 0 h 3412"/>
                  <a:gd name="T8" fmla="*/ 1272 w 1272"/>
                  <a:gd name="T9" fmla="*/ 3412 h 3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2" h="3412">
                    <a:moveTo>
                      <a:pt x="1272" y="3412"/>
                    </a:moveTo>
                    <a:lnTo>
                      <a:pt x="0" y="3412"/>
                    </a:lnTo>
                    <a:lnTo>
                      <a:pt x="0" y="196"/>
                    </a:lnTo>
                    <a:lnTo>
                      <a:pt x="1272" y="0"/>
                    </a:lnTo>
                    <a:lnTo>
                      <a:pt x="1272" y="341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0" name="Rectangle 74">
                <a:extLst>
                  <a:ext uri="{FF2B5EF4-FFF2-40B4-BE49-F238E27FC236}">
                    <a16:creationId xmlns:a16="http://schemas.microsoft.com/office/drawing/2014/main" id="{BD619F1F-CBCA-4E12-AF3F-ADB3EA1407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3346451"/>
                <a:ext cx="1716087" cy="18573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1" name="Rectangle 75">
                <a:extLst>
                  <a:ext uri="{FF2B5EF4-FFF2-40B4-BE49-F238E27FC236}">
                    <a16:creationId xmlns:a16="http://schemas.microsoft.com/office/drawing/2014/main" id="{509626DE-576C-4346-A11A-B5A338C67C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3679826"/>
                <a:ext cx="1716087" cy="18573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2" name="Rectangle 76">
                <a:extLst>
                  <a:ext uri="{FF2B5EF4-FFF2-40B4-BE49-F238E27FC236}">
                    <a16:creationId xmlns:a16="http://schemas.microsoft.com/office/drawing/2014/main" id="{79DAD4FD-D7FF-4E73-9FCB-0F2AA11D3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4013201"/>
                <a:ext cx="1716087" cy="18732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3" name="Rectangle 77">
                <a:extLst>
                  <a:ext uri="{FF2B5EF4-FFF2-40B4-BE49-F238E27FC236}">
                    <a16:creationId xmlns:a16="http://schemas.microsoft.com/office/drawing/2014/main" id="{CA19C46A-FC43-4412-93BD-61610ED66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4346576"/>
                <a:ext cx="1716087" cy="18732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4" name="Rectangle 78">
                <a:extLst>
                  <a:ext uri="{FF2B5EF4-FFF2-40B4-BE49-F238E27FC236}">
                    <a16:creationId xmlns:a16="http://schemas.microsoft.com/office/drawing/2014/main" id="{28CE0531-29A3-4730-9522-04463C9EF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4681538"/>
                <a:ext cx="1716087" cy="18573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5" name="Rectangle 79">
                <a:extLst>
                  <a:ext uri="{FF2B5EF4-FFF2-40B4-BE49-F238E27FC236}">
                    <a16:creationId xmlns:a16="http://schemas.microsoft.com/office/drawing/2014/main" id="{AD0EAC8D-8E8F-4FAB-865A-21C207041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5014913"/>
                <a:ext cx="1716087" cy="18573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6" name="Rectangle 80">
                <a:extLst>
                  <a:ext uri="{FF2B5EF4-FFF2-40B4-BE49-F238E27FC236}">
                    <a16:creationId xmlns:a16="http://schemas.microsoft.com/office/drawing/2014/main" id="{C5313ABD-131D-484C-BB49-85FEB1F64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5348288"/>
                <a:ext cx="1716087" cy="18573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7" name="Rectangle 81">
                <a:extLst>
                  <a:ext uri="{FF2B5EF4-FFF2-40B4-BE49-F238E27FC236}">
                    <a16:creationId xmlns:a16="http://schemas.microsoft.com/office/drawing/2014/main" id="{9068F2E6-F4BA-414A-A7EB-ECB570274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5683251"/>
                <a:ext cx="1716087" cy="1841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8" name="Rectangle 82">
                <a:extLst>
                  <a:ext uri="{FF2B5EF4-FFF2-40B4-BE49-F238E27FC236}">
                    <a16:creationId xmlns:a16="http://schemas.microsoft.com/office/drawing/2014/main" id="{B27B19E3-FF40-4FB0-897D-9CD561B12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6016626"/>
                <a:ext cx="1716087" cy="18573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9" name="Rectangle 83">
                <a:extLst>
                  <a:ext uri="{FF2B5EF4-FFF2-40B4-BE49-F238E27FC236}">
                    <a16:creationId xmlns:a16="http://schemas.microsoft.com/office/drawing/2014/main" id="{545A1D49-9EEF-4181-8E56-D4F579F00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6350001"/>
                <a:ext cx="1716087" cy="18573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0" name="Rectangle 84">
                <a:extLst>
                  <a:ext uri="{FF2B5EF4-FFF2-40B4-BE49-F238E27FC236}">
                    <a16:creationId xmlns:a16="http://schemas.microsoft.com/office/drawing/2014/main" id="{347C0A17-6786-4EE4-972D-0D5321FE1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6683376"/>
                <a:ext cx="1716087" cy="18573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1" name="Rectangle 85">
                <a:extLst>
                  <a:ext uri="{FF2B5EF4-FFF2-40B4-BE49-F238E27FC236}">
                    <a16:creationId xmlns:a16="http://schemas.microsoft.com/office/drawing/2014/main" id="{CA09D7C4-DF7F-4121-97E3-5A069738A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7016751"/>
                <a:ext cx="1716087" cy="18732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2" name="Rectangle 86">
                <a:extLst>
                  <a:ext uri="{FF2B5EF4-FFF2-40B4-BE49-F238E27FC236}">
                    <a16:creationId xmlns:a16="http://schemas.microsoft.com/office/drawing/2014/main" id="{F5794D30-1D06-4BE2-8F4D-1FD807F86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7350126"/>
                <a:ext cx="1716087" cy="18732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3" name="Rectangle 87">
                <a:extLst>
                  <a:ext uri="{FF2B5EF4-FFF2-40B4-BE49-F238E27FC236}">
                    <a16:creationId xmlns:a16="http://schemas.microsoft.com/office/drawing/2014/main" id="{993B9A9D-D744-486D-B039-D5DE5160B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33675" y="7645401"/>
                <a:ext cx="976312" cy="67627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4" name="Rectangle 88">
                <a:extLst>
                  <a:ext uri="{FF2B5EF4-FFF2-40B4-BE49-F238E27FC236}">
                    <a16:creationId xmlns:a16="http://schemas.microsoft.com/office/drawing/2014/main" id="{9FD84F4B-8541-4439-AC12-65BD2DCEB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268538" y="3295651"/>
                <a:ext cx="46037" cy="50863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3CF2AEFE-ADDA-483D-B7A7-2EE7EBEFDB79}"/>
                </a:ext>
              </a:extLst>
            </p:cNvPr>
            <p:cNvGrpSpPr/>
            <p:nvPr/>
          </p:nvGrpSpPr>
          <p:grpSpPr>
            <a:xfrm>
              <a:off x="5121153" y="4013454"/>
              <a:ext cx="388998" cy="234081"/>
              <a:chOff x="9525" y="3175"/>
              <a:chExt cx="7154863" cy="4305464"/>
            </a:xfrm>
          </p:grpSpPr>
          <p:sp>
            <p:nvSpPr>
              <p:cNvPr id="184" name="Oval 156">
                <a:extLst>
                  <a:ext uri="{FF2B5EF4-FFF2-40B4-BE49-F238E27FC236}">
                    <a16:creationId xmlns:a16="http://schemas.microsoft.com/office/drawing/2014/main" id="{E6E90AD6-33EE-4C18-BD0F-5E1E2B90E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5" y="930442"/>
                <a:ext cx="3373434" cy="3378197"/>
              </a:xfrm>
              <a:prstGeom prst="ellipse">
                <a:avLst/>
              </a:prstGeom>
              <a:solidFill>
                <a:srgbClr val="679F4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Oval 157">
                <a:extLst>
                  <a:ext uri="{FF2B5EF4-FFF2-40B4-BE49-F238E27FC236}">
                    <a16:creationId xmlns:a16="http://schemas.microsoft.com/office/drawing/2014/main" id="{B38533BE-5F44-4FB9-A922-D80C6B18B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3400" y="720725"/>
                <a:ext cx="2201863" cy="2205038"/>
              </a:xfrm>
              <a:prstGeom prst="ellipse">
                <a:avLst/>
              </a:prstGeom>
              <a:solidFill>
                <a:srgbClr val="679F4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Oval 158">
                <a:extLst>
                  <a:ext uri="{FF2B5EF4-FFF2-40B4-BE49-F238E27FC236}">
                    <a16:creationId xmlns:a16="http://schemas.microsoft.com/office/drawing/2014/main" id="{E73C4968-C0C3-4052-B7B1-7FE9C8605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563" y="3175"/>
                <a:ext cx="4187825" cy="4191000"/>
              </a:xfrm>
              <a:prstGeom prst="ellipse">
                <a:avLst/>
              </a:prstGeom>
              <a:solidFill>
                <a:srgbClr val="679F4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00EA050D-C715-43AF-A570-953ED03EAE1A}"/>
                </a:ext>
              </a:extLst>
            </p:cNvPr>
            <p:cNvGrpSpPr/>
            <p:nvPr/>
          </p:nvGrpSpPr>
          <p:grpSpPr>
            <a:xfrm flipH="1">
              <a:off x="5066238" y="3716125"/>
              <a:ext cx="72311" cy="468739"/>
              <a:chOff x="-5899150" y="-830263"/>
              <a:chExt cx="1524000" cy="9879013"/>
            </a:xfrm>
          </p:grpSpPr>
          <p:sp>
            <p:nvSpPr>
              <p:cNvPr id="191" name="Freeform 162">
                <a:extLst>
                  <a:ext uri="{FF2B5EF4-FFF2-40B4-BE49-F238E27FC236}">
                    <a16:creationId xmlns:a16="http://schemas.microsoft.com/office/drawing/2014/main" id="{26699145-5451-465A-B49E-DA1B35CCAA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792788" y="1181100"/>
                <a:ext cx="1311275" cy="122238"/>
              </a:xfrm>
              <a:custGeom>
                <a:avLst/>
                <a:gdLst>
                  <a:gd name="T0" fmla="*/ 430 w 430"/>
                  <a:gd name="T1" fmla="*/ 20 h 40"/>
                  <a:gd name="T2" fmla="*/ 411 w 430"/>
                  <a:gd name="T3" fmla="*/ 40 h 40"/>
                  <a:gd name="T4" fmla="*/ 20 w 430"/>
                  <a:gd name="T5" fmla="*/ 40 h 40"/>
                  <a:gd name="T6" fmla="*/ 0 w 430"/>
                  <a:gd name="T7" fmla="*/ 20 h 40"/>
                  <a:gd name="T8" fmla="*/ 0 w 430"/>
                  <a:gd name="T9" fmla="*/ 20 h 40"/>
                  <a:gd name="T10" fmla="*/ 20 w 430"/>
                  <a:gd name="T11" fmla="*/ 0 h 40"/>
                  <a:gd name="T12" fmla="*/ 411 w 430"/>
                  <a:gd name="T13" fmla="*/ 0 h 40"/>
                  <a:gd name="T14" fmla="*/ 430 w 430"/>
                  <a:gd name="T15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0" h="40">
                    <a:moveTo>
                      <a:pt x="430" y="20"/>
                    </a:moveTo>
                    <a:cubicBezTo>
                      <a:pt x="430" y="31"/>
                      <a:pt x="422" y="40"/>
                      <a:pt x="411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411" y="0"/>
                      <a:pt x="411" y="0"/>
                      <a:pt x="411" y="0"/>
                    </a:cubicBezTo>
                    <a:cubicBezTo>
                      <a:pt x="422" y="0"/>
                      <a:pt x="430" y="9"/>
                      <a:pt x="430" y="2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Freeform 163">
                <a:extLst>
                  <a:ext uri="{FF2B5EF4-FFF2-40B4-BE49-F238E27FC236}">
                    <a16:creationId xmlns:a16="http://schemas.microsoft.com/office/drawing/2014/main" id="{6EE86AC3-3A1E-4DE6-9A96-423CF2A046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792788" y="-606425"/>
                <a:ext cx="1311275" cy="119063"/>
              </a:xfrm>
              <a:custGeom>
                <a:avLst/>
                <a:gdLst>
                  <a:gd name="T0" fmla="*/ 430 w 430"/>
                  <a:gd name="T1" fmla="*/ 19 h 39"/>
                  <a:gd name="T2" fmla="*/ 411 w 430"/>
                  <a:gd name="T3" fmla="*/ 39 h 39"/>
                  <a:gd name="T4" fmla="*/ 20 w 430"/>
                  <a:gd name="T5" fmla="*/ 39 h 39"/>
                  <a:gd name="T6" fmla="*/ 0 w 430"/>
                  <a:gd name="T7" fmla="*/ 19 h 39"/>
                  <a:gd name="T8" fmla="*/ 0 w 430"/>
                  <a:gd name="T9" fmla="*/ 19 h 39"/>
                  <a:gd name="T10" fmla="*/ 20 w 430"/>
                  <a:gd name="T11" fmla="*/ 0 h 39"/>
                  <a:gd name="T12" fmla="*/ 411 w 430"/>
                  <a:gd name="T13" fmla="*/ 0 h 39"/>
                  <a:gd name="T14" fmla="*/ 430 w 430"/>
                  <a:gd name="T15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0" h="39">
                    <a:moveTo>
                      <a:pt x="430" y="19"/>
                    </a:moveTo>
                    <a:cubicBezTo>
                      <a:pt x="430" y="30"/>
                      <a:pt x="422" y="39"/>
                      <a:pt x="411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8"/>
                      <a:pt x="9" y="0"/>
                      <a:pt x="20" y="0"/>
                    </a:cubicBezTo>
                    <a:cubicBezTo>
                      <a:pt x="411" y="0"/>
                      <a:pt x="411" y="0"/>
                      <a:pt x="411" y="0"/>
                    </a:cubicBezTo>
                    <a:cubicBezTo>
                      <a:pt x="422" y="0"/>
                      <a:pt x="430" y="8"/>
                      <a:pt x="430" y="19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Oval 164">
                <a:extLst>
                  <a:ext uri="{FF2B5EF4-FFF2-40B4-BE49-F238E27FC236}">
                    <a16:creationId xmlns:a16="http://schemas.microsoft.com/office/drawing/2014/main" id="{7F9525A4-C974-4C84-AA9C-3CC2FAD8CD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640388" y="-830263"/>
                <a:ext cx="1006475" cy="892175"/>
              </a:xfrm>
              <a:prstGeom prst="ellipse">
                <a:avLst/>
              </a:prstGeom>
              <a:solidFill>
                <a:srgbClr val="393E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Freeform 165">
                <a:extLst>
                  <a:ext uri="{FF2B5EF4-FFF2-40B4-BE49-F238E27FC236}">
                    <a16:creationId xmlns:a16="http://schemas.microsoft.com/office/drawing/2014/main" id="{A7067852-2042-4F7B-A051-9C5B2105FE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899150" y="-547688"/>
                <a:ext cx="1524000" cy="1728788"/>
              </a:xfrm>
              <a:custGeom>
                <a:avLst/>
                <a:gdLst>
                  <a:gd name="T0" fmla="*/ 93 w 500"/>
                  <a:gd name="T1" fmla="*/ 0 h 570"/>
                  <a:gd name="T2" fmla="*/ 0 w 500"/>
                  <a:gd name="T3" fmla="*/ 300 h 570"/>
                  <a:gd name="T4" fmla="*/ 72 w 500"/>
                  <a:gd name="T5" fmla="*/ 570 h 570"/>
                  <a:gd name="T6" fmla="*/ 428 w 500"/>
                  <a:gd name="T7" fmla="*/ 570 h 570"/>
                  <a:gd name="T8" fmla="*/ 500 w 500"/>
                  <a:gd name="T9" fmla="*/ 300 h 570"/>
                  <a:gd name="T10" fmla="*/ 408 w 500"/>
                  <a:gd name="T11" fmla="*/ 0 h 570"/>
                  <a:gd name="T12" fmla="*/ 93 w 500"/>
                  <a:gd name="T13" fmla="*/ 0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0" h="570">
                    <a:moveTo>
                      <a:pt x="93" y="0"/>
                    </a:moveTo>
                    <a:cubicBezTo>
                      <a:pt x="36" y="71"/>
                      <a:pt x="0" y="179"/>
                      <a:pt x="0" y="300"/>
                    </a:cubicBezTo>
                    <a:cubicBezTo>
                      <a:pt x="0" y="405"/>
                      <a:pt x="28" y="501"/>
                      <a:pt x="72" y="570"/>
                    </a:cubicBezTo>
                    <a:cubicBezTo>
                      <a:pt x="428" y="570"/>
                      <a:pt x="428" y="570"/>
                      <a:pt x="428" y="570"/>
                    </a:cubicBezTo>
                    <a:cubicBezTo>
                      <a:pt x="473" y="501"/>
                      <a:pt x="500" y="405"/>
                      <a:pt x="500" y="300"/>
                    </a:cubicBezTo>
                    <a:cubicBezTo>
                      <a:pt x="500" y="179"/>
                      <a:pt x="464" y="71"/>
                      <a:pt x="408" y="0"/>
                    </a:cubicBez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Freeform 166">
                <a:extLst>
                  <a:ext uri="{FF2B5EF4-FFF2-40B4-BE49-F238E27FC236}">
                    <a16:creationId xmlns:a16="http://schemas.microsoft.com/office/drawing/2014/main" id="{01369ACE-11B5-46C1-9CEA-B8D58CD152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24500" y="1181100"/>
                <a:ext cx="774700" cy="676275"/>
              </a:xfrm>
              <a:custGeom>
                <a:avLst/>
                <a:gdLst>
                  <a:gd name="T0" fmla="*/ 254 w 254"/>
                  <a:gd name="T1" fmla="*/ 20 h 223"/>
                  <a:gd name="T2" fmla="*/ 147 w 254"/>
                  <a:gd name="T3" fmla="*/ 6 h 223"/>
                  <a:gd name="T4" fmla="*/ 147 w 254"/>
                  <a:gd name="T5" fmla="*/ 0 h 223"/>
                  <a:gd name="T6" fmla="*/ 127 w 254"/>
                  <a:gd name="T7" fmla="*/ 3 h 223"/>
                  <a:gd name="T8" fmla="*/ 107 w 254"/>
                  <a:gd name="T9" fmla="*/ 0 h 223"/>
                  <a:gd name="T10" fmla="*/ 107 w 254"/>
                  <a:gd name="T11" fmla="*/ 6 h 223"/>
                  <a:gd name="T12" fmla="*/ 0 w 254"/>
                  <a:gd name="T13" fmla="*/ 20 h 223"/>
                  <a:gd name="T14" fmla="*/ 76 w 254"/>
                  <a:gd name="T15" fmla="*/ 223 h 223"/>
                  <a:gd name="T16" fmla="*/ 106 w 254"/>
                  <a:gd name="T17" fmla="*/ 223 h 223"/>
                  <a:gd name="T18" fmla="*/ 107 w 254"/>
                  <a:gd name="T19" fmla="*/ 223 h 223"/>
                  <a:gd name="T20" fmla="*/ 147 w 254"/>
                  <a:gd name="T21" fmla="*/ 223 h 223"/>
                  <a:gd name="T22" fmla="*/ 149 w 254"/>
                  <a:gd name="T23" fmla="*/ 223 h 223"/>
                  <a:gd name="T24" fmla="*/ 179 w 254"/>
                  <a:gd name="T25" fmla="*/ 223 h 223"/>
                  <a:gd name="T26" fmla="*/ 254 w 254"/>
                  <a:gd name="T27" fmla="*/ 2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4" h="223">
                    <a:moveTo>
                      <a:pt x="254" y="20"/>
                    </a:moveTo>
                    <a:cubicBezTo>
                      <a:pt x="147" y="6"/>
                      <a:pt x="147" y="6"/>
                      <a:pt x="147" y="6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6"/>
                      <a:pt x="107" y="6"/>
                      <a:pt x="107" y="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86" y="94"/>
                      <a:pt x="76" y="223"/>
                    </a:cubicBezTo>
                    <a:cubicBezTo>
                      <a:pt x="87" y="223"/>
                      <a:pt x="97" y="223"/>
                      <a:pt x="106" y="223"/>
                    </a:cubicBezTo>
                    <a:cubicBezTo>
                      <a:pt x="106" y="223"/>
                      <a:pt x="106" y="223"/>
                      <a:pt x="107" y="223"/>
                    </a:cubicBezTo>
                    <a:cubicBezTo>
                      <a:pt x="110" y="223"/>
                      <a:pt x="120" y="223"/>
                      <a:pt x="147" y="223"/>
                    </a:cubicBezTo>
                    <a:cubicBezTo>
                      <a:pt x="148" y="223"/>
                      <a:pt x="148" y="223"/>
                      <a:pt x="149" y="223"/>
                    </a:cubicBezTo>
                    <a:cubicBezTo>
                      <a:pt x="157" y="223"/>
                      <a:pt x="167" y="223"/>
                      <a:pt x="179" y="223"/>
                    </a:cubicBezTo>
                    <a:cubicBezTo>
                      <a:pt x="168" y="94"/>
                      <a:pt x="254" y="20"/>
                      <a:pt x="254" y="2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167">
                <a:extLst>
                  <a:ext uri="{FF2B5EF4-FFF2-40B4-BE49-F238E27FC236}">
                    <a16:creationId xmlns:a16="http://schemas.microsoft.com/office/drawing/2014/main" id="{AE278DDF-FFAB-45DC-866F-FDA2178D9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200650" y="1727200"/>
                <a:ext cx="130175" cy="591661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168">
                <a:extLst>
                  <a:ext uri="{FF2B5EF4-FFF2-40B4-BE49-F238E27FC236}">
                    <a16:creationId xmlns:a16="http://schemas.microsoft.com/office/drawing/2014/main" id="{FFE6EDE3-6BAE-4915-9AE7-32BD388FA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438775" y="7589837"/>
                <a:ext cx="606425" cy="145891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169">
                <a:extLst>
                  <a:ext uri="{FF2B5EF4-FFF2-40B4-BE49-F238E27FC236}">
                    <a16:creationId xmlns:a16="http://schemas.microsoft.com/office/drawing/2014/main" id="{2E343E47-81C9-411B-91E9-6F2F81499C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295900" y="5283200"/>
                <a:ext cx="320675" cy="1301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170">
                <a:extLst>
                  <a:ext uri="{FF2B5EF4-FFF2-40B4-BE49-F238E27FC236}">
                    <a16:creationId xmlns:a16="http://schemas.microsoft.com/office/drawing/2014/main" id="{C3025FAD-7C8A-444B-9EAB-EF39D427E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295900" y="2498725"/>
                <a:ext cx="320675" cy="1301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43F19CAC-C41D-41EA-B333-21FF7AD5AA5B}"/>
                </a:ext>
              </a:extLst>
            </p:cNvPr>
            <p:cNvGrpSpPr/>
            <p:nvPr/>
          </p:nvGrpSpPr>
          <p:grpSpPr>
            <a:xfrm flipH="1">
              <a:off x="3853887" y="3716125"/>
              <a:ext cx="72311" cy="468739"/>
              <a:chOff x="-5899150" y="-830263"/>
              <a:chExt cx="1524000" cy="9879013"/>
            </a:xfrm>
          </p:grpSpPr>
          <p:sp>
            <p:nvSpPr>
              <p:cNvPr id="202" name="Freeform 162">
                <a:extLst>
                  <a:ext uri="{FF2B5EF4-FFF2-40B4-BE49-F238E27FC236}">
                    <a16:creationId xmlns:a16="http://schemas.microsoft.com/office/drawing/2014/main" id="{F20EBBCE-F8EF-49BB-A0C9-8F4BBF867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792788" y="1181100"/>
                <a:ext cx="1311275" cy="122238"/>
              </a:xfrm>
              <a:custGeom>
                <a:avLst/>
                <a:gdLst>
                  <a:gd name="T0" fmla="*/ 430 w 430"/>
                  <a:gd name="T1" fmla="*/ 20 h 40"/>
                  <a:gd name="T2" fmla="*/ 411 w 430"/>
                  <a:gd name="T3" fmla="*/ 40 h 40"/>
                  <a:gd name="T4" fmla="*/ 20 w 430"/>
                  <a:gd name="T5" fmla="*/ 40 h 40"/>
                  <a:gd name="T6" fmla="*/ 0 w 430"/>
                  <a:gd name="T7" fmla="*/ 20 h 40"/>
                  <a:gd name="T8" fmla="*/ 0 w 430"/>
                  <a:gd name="T9" fmla="*/ 20 h 40"/>
                  <a:gd name="T10" fmla="*/ 20 w 430"/>
                  <a:gd name="T11" fmla="*/ 0 h 40"/>
                  <a:gd name="T12" fmla="*/ 411 w 430"/>
                  <a:gd name="T13" fmla="*/ 0 h 40"/>
                  <a:gd name="T14" fmla="*/ 430 w 430"/>
                  <a:gd name="T15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0" h="40">
                    <a:moveTo>
                      <a:pt x="430" y="20"/>
                    </a:moveTo>
                    <a:cubicBezTo>
                      <a:pt x="430" y="31"/>
                      <a:pt x="422" y="40"/>
                      <a:pt x="411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411" y="0"/>
                      <a:pt x="411" y="0"/>
                      <a:pt x="411" y="0"/>
                    </a:cubicBezTo>
                    <a:cubicBezTo>
                      <a:pt x="422" y="0"/>
                      <a:pt x="430" y="9"/>
                      <a:pt x="430" y="2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Freeform 163">
                <a:extLst>
                  <a:ext uri="{FF2B5EF4-FFF2-40B4-BE49-F238E27FC236}">
                    <a16:creationId xmlns:a16="http://schemas.microsoft.com/office/drawing/2014/main" id="{E0479DF6-A600-4640-9AE0-10C357EEC5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792788" y="-606425"/>
                <a:ext cx="1311275" cy="119063"/>
              </a:xfrm>
              <a:custGeom>
                <a:avLst/>
                <a:gdLst>
                  <a:gd name="T0" fmla="*/ 430 w 430"/>
                  <a:gd name="T1" fmla="*/ 19 h 39"/>
                  <a:gd name="T2" fmla="*/ 411 w 430"/>
                  <a:gd name="T3" fmla="*/ 39 h 39"/>
                  <a:gd name="T4" fmla="*/ 20 w 430"/>
                  <a:gd name="T5" fmla="*/ 39 h 39"/>
                  <a:gd name="T6" fmla="*/ 0 w 430"/>
                  <a:gd name="T7" fmla="*/ 19 h 39"/>
                  <a:gd name="T8" fmla="*/ 0 w 430"/>
                  <a:gd name="T9" fmla="*/ 19 h 39"/>
                  <a:gd name="T10" fmla="*/ 20 w 430"/>
                  <a:gd name="T11" fmla="*/ 0 h 39"/>
                  <a:gd name="T12" fmla="*/ 411 w 430"/>
                  <a:gd name="T13" fmla="*/ 0 h 39"/>
                  <a:gd name="T14" fmla="*/ 430 w 430"/>
                  <a:gd name="T15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0" h="39">
                    <a:moveTo>
                      <a:pt x="430" y="19"/>
                    </a:moveTo>
                    <a:cubicBezTo>
                      <a:pt x="430" y="30"/>
                      <a:pt x="422" y="39"/>
                      <a:pt x="411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8"/>
                      <a:pt x="9" y="0"/>
                      <a:pt x="20" y="0"/>
                    </a:cubicBezTo>
                    <a:cubicBezTo>
                      <a:pt x="411" y="0"/>
                      <a:pt x="411" y="0"/>
                      <a:pt x="411" y="0"/>
                    </a:cubicBezTo>
                    <a:cubicBezTo>
                      <a:pt x="422" y="0"/>
                      <a:pt x="430" y="8"/>
                      <a:pt x="430" y="19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Oval 164">
                <a:extLst>
                  <a:ext uri="{FF2B5EF4-FFF2-40B4-BE49-F238E27FC236}">
                    <a16:creationId xmlns:a16="http://schemas.microsoft.com/office/drawing/2014/main" id="{A3C71968-3E53-4910-B2B5-5BB8E1DB9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640388" y="-830263"/>
                <a:ext cx="1006475" cy="892175"/>
              </a:xfrm>
              <a:prstGeom prst="ellipse">
                <a:avLst/>
              </a:prstGeom>
              <a:solidFill>
                <a:srgbClr val="393E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Freeform 165">
                <a:extLst>
                  <a:ext uri="{FF2B5EF4-FFF2-40B4-BE49-F238E27FC236}">
                    <a16:creationId xmlns:a16="http://schemas.microsoft.com/office/drawing/2014/main" id="{DEFD6376-30A4-4272-8CB1-CB7437C105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899150" y="-547688"/>
                <a:ext cx="1524000" cy="1728788"/>
              </a:xfrm>
              <a:custGeom>
                <a:avLst/>
                <a:gdLst>
                  <a:gd name="T0" fmla="*/ 93 w 500"/>
                  <a:gd name="T1" fmla="*/ 0 h 570"/>
                  <a:gd name="T2" fmla="*/ 0 w 500"/>
                  <a:gd name="T3" fmla="*/ 300 h 570"/>
                  <a:gd name="T4" fmla="*/ 72 w 500"/>
                  <a:gd name="T5" fmla="*/ 570 h 570"/>
                  <a:gd name="T6" fmla="*/ 428 w 500"/>
                  <a:gd name="T7" fmla="*/ 570 h 570"/>
                  <a:gd name="T8" fmla="*/ 500 w 500"/>
                  <a:gd name="T9" fmla="*/ 300 h 570"/>
                  <a:gd name="T10" fmla="*/ 408 w 500"/>
                  <a:gd name="T11" fmla="*/ 0 h 570"/>
                  <a:gd name="T12" fmla="*/ 93 w 500"/>
                  <a:gd name="T13" fmla="*/ 0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0" h="570">
                    <a:moveTo>
                      <a:pt x="93" y="0"/>
                    </a:moveTo>
                    <a:cubicBezTo>
                      <a:pt x="36" y="71"/>
                      <a:pt x="0" y="179"/>
                      <a:pt x="0" y="300"/>
                    </a:cubicBezTo>
                    <a:cubicBezTo>
                      <a:pt x="0" y="405"/>
                      <a:pt x="28" y="501"/>
                      <a:pt x="72" y="570"/>
                    </a:cubicBezTo>
                    <a:cubicBezTo>
                      <a:pt x="428" y="570"/>
                      <a:pt x="428" y="570"/>
                      <a:pt x="428" y="570"/>
                    </a:cubicBezTo>
                    <a:cubicBezTo>
                      <a:pt x="473" y="501"/>
                      <a:pt x="500" y="405"/>
                      <a:pt x="500" y="300"/>
                    </a:cubicBezTo>
                    <a:cubicBezTo>
                      <a:pt x="500" y="179"/>
                      <a:pt x="464" y="71"/>
                      <a:pt x="408" y="0"/>
                    </a:cubicBez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Freeform 166">
                <a:extLst>
                  <a:ext uri="{FF2B5EF4-FFF2-40B4-BE49-F238E27FC236}">
                    <a16:creationId xmlns:a16="http://schemas.microsoft.com/office/drawing/2014/main" id="{7B2E14BE-EECB-4F51-A8A4-B9601370CE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24500" y="1181100"/>
                <a:ext cx="774700" cy="676275"/>
              </a:xfrm>
              <a:custGeom>
                <a:avLst/>
                <a:gdLst>
                  <a:gd name="T0" fmla="*/ 254 w 254"/>
                  <a:gd name="T1" fmla="*/ 20 h 223"/>
                  <a:gd name="T2" fmla="*/ 147 w 254"/>
                  <a:gd name="T3" fmla="*/ 6 h 223"/>
                  <a:gd name="T4" fmla="*/ 147 w 254"/>
                  <a:gd name="T5" fmla="*/ 0 h 223"/>
                  <a:gd name="T6" fmla="*/ 127 w 254"/>
                  <a:gd name="T7" fmla="*/ 3 h 223"/>
                  <a:gd name="T8" fmla="*/ 107 w 254"/>
                  <a:gd name="T9" fmla="*/ 0 h 223"/>
                  <a:gd name="T10" fmla="*/ 107 w 254"/>
                  <a:gd name="T11" fmla="*/ 6 h 223"/>
                  <a:gd name="T12" fmla="*/ 0 w 254"/>
                  <a:gd name="T13" fmla="*/ 20 h 223"/>
                  <a:gd name="T14" fmla="*/ 76 w 254"/>
                  <a:gd name="T15" fmla="*/ 223 h 223"/>
                  <a:gd name="T16" fmla="*/ 106 w 254"/>
                  <a:gd name="T17" fmla="*/ 223 h 223"/>
                  <a:gd name="T18" fmla="*/ 107 w 254"/>
                  <a:gd name="T19" fmla="*/ 223 h 223"/>
                  <a:gd name="T20" fmla="*/ 147 w 254"/>
                  <a:gd name="T21" fmla="*/ 223 h 223"/>
                  <a:gd name="T22" fmla="*/ 149 w 254"/>
                  <a:gd name="T23" fmla="*/ 223 h 223"/>
                  <a:gd name="T24" fmla="*/ 179 w 254"/>
                  <a:gd name="T25" fmla="*/ 223 h 223"/>
                  <a:gd name="T26" fmla="*/ 254 w 254"/>
                  <a:gd name="T27" fmla="*/ 2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4" h="223">
                    <a:moveTo>
                      <a:pt x="254" y="20"/>
                    </a:moveTo>
                    <a:cubicBezTo>
                      <a:pt x="147" y="6"/>
                      <a:pt x="147" y="6"/>
                      <a:pt x="147" y="6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6"/>
                      <a:pt x="107" y="6"/>
                      <a:pt x="107" y="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86" y="94"/>
                      <a:pt x="76" y="223"/>
                    </a:cubicBezTo>
                    <a:cubicBezTo>
                      <a:pt x="87" y="223"/>
                      <a:pt x="97" y="223"/>
                      <a:pt x="106" y="223"/>
                    </a:cubicBezTo>
                    <a:cubicBezTo>
                      <a:pt x="106" y="223"/>
                      <a:pt x="106" y="223"/>
                      <a:pt x="107" y="223"/>
                    </a:cubicBezTo>
                    <a:cubicBezTo>
                      <a:pt x="110" y="223"/>
                      <a:pt x="120" y="223"/>
                      <a:pt x="147" y="223"/>
                    </a:cubicBezTo>
                    <a:cubicBezTo>
                      <a:pt x="148" y="223"/>
                      <a:pt x="148" y="223"/>
                      <a:pt x="149" y="223"/>
                    </a:cubicBezTo>
                    <a:cubicBezTo>
                      <a:pt x="157" y="223"/>
                      <a:pt x="167" y="223"/>
                      <a:pt x="179" y="223"/>
                    </a:cubicBezTo>
                    <a:cubicBezTo>
                      <a:pt x="168" y="94"/>
                      <a:pt x="254" y="20"/>
                      <a:pt x="254" y="2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167">
                <a:extLst>
                  <a:ext uri="{FF2B5EF4-FFF2-40B4-BE49-F238E27FC236}">
                    <a16:creationId xmlns:a16="http://schemas.microsoft.com/office/drawing/2014/main" id="{6FF1995C-AD2C-4C07-ACB6-50CBBA523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200650" y="1727200"/>
                <a:ext cx="130175" cy="591661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168">
                <a:extLst>
                  <a:ext uri="{FF2B5EF4-FFF2-40B4-BE49-F238E27FC236}">
                    <a16:creationId xmlns:a16="http://schemas.microsoft.com/office/drawing/2014/main" id="{D3DD0917-4D30-4BED-8503-99B0231B9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438775" y="7589837"/>
                <a:ext cx="606425" cy="145891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169">
                <a:extLst>
                  <a:ext uri="{FF2B5EF4-FFF2-40B4-BE49-F238E27FC236}">
                    <a16:creationId xmlns:a16="http://schemas.microsoft.com/office/drawing/2014/main" id="{67E23289-F84B-48E0-8AA0-CF28F2FEF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295900" y="5283200"/>
                <a:ext cx="320675" cy="1301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170">
                <a:extLst>
                  <a:ext uri="{FF2B5EF4-FFF2-40B4-BE49-F238E27FC236}">
                    <a16:creationId xmlns:a16="http://schemas.microsoft.com/office/drawing/2014/main" id="{FFEED2EB-A9EC-4686-9E75-D31BD168F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295900" y="2498725"/>
                <a:ext cx="320675" cy="1301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56B0159C-F8C0-4756-9CF0-1FC273C70683}"/>
                </a:ext>
              </a:extLst>
            </p:cNvPr>
            <p:cNvGrpSpPr/>
            <p:nvPr/>
          </p:nvGrpSpPr>
          <p:grpSpPr>
            <a:xfrm flipH="1">
              <a:off x="6268314" y="3716125"/>
              <a:ext cx="72311" cy="468739"/>
              <a:chOff x="-5899150" y="-830263"/>
              <a:chExt cx="1524000" cy="9879013"/>
            </a:xfrm>
          </p:grpSpPr>
          <p:sp>
            <p:nvSpPr>
              <p:cNvPr id="212" name="Freeform 162">
                <a:extLst>
                  <a:ext uri="{FF2B5EF4-FFF2-40B4-BE49-F238E27FC236}">
                    <a16:creationId xmlns:a16="http://schemas.microsoft.com/office/drawing/2014/main" id="{71868629-1AD1-49D5-8675-624E21B768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792788" y="1181100"/>
                <a:ext cx="1311275" cy="122238"/>
              </a:xfrm>
              <a:custGeom>
                <a:avLst/>
                <a:gdLst>
                  <a:gd name="T0" fmla="*/ 430 w 430"/>
                  <a:gd name="T1" fmla="*/ 20 h 40"/>
                  <a:gd name="T2" fmla="*/ 411 w 430"/>
                  <a:gd name="T3" fmla="*/ 40 h 40"/>
                  <a:gd name="T4" fmla="*/ 20 w 430"/>
                  <a:gd name="T5" fmla="*/ 40 h 40"/>
                  <a:gd name="T6" fmla="*/ 0 w 430"/>
                  <a:gd name="T7" fmla="*/ 20 h 40"/>
                  <a:gd name="T8" fmla="*/ 0 w 430"/>
                  <a:gd name="T9" fmla="*/ 20 h 40"/>
                  <a:gd name="T10" fmla="*/ 20 w 430"/>
                  <a:gd name="T11" fmla="*/ 0 h 40"/>
                  <a:gd name="T12" fmla="*/ 411 w 430"/>
                  <a:gd name="T13" fmla="*/ 0 h 40"/>
                  <a:gd name="T14" fmla="*/ 430 w 430"/>
                  <a:gd name="T15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0" h="40">
                    <a:moveTo>
                      <a:pt x="430" y="20"/>
                    </a:moveTo>
                    <a:cubicBezTo>
                      <a:pt x="430" y="31"/>
                      <a:pt x="422" y="40"/>
                      <a:pt x="411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411" y="0"/>
                      <a:pt x="411" y="0"/>
                      <a:pt x="411" y="0"/>
                    </a:cubicBezTo>
                    <a:cubicBezTo>
                      <a:pt x="422" y="0"/>
                      <a:pt x="430" y="9"/>
                      <a:pt x="430" y="2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Freeform 163">
                <a:extLst>
                  <a:ext uri="{FF2B5EF4-FFF2-40B4-BE49-F238E27FC236}">
                    <a16:creationId xmlns:a16="http://schemas.microsoft.com/office/drawing/2014/main" id="{6C03C307-76AB-4C98-807D-B51C889446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792788" y="-606425"/>
                <a:ext cx="1311275" cy="119063"/>
              </a:xfrm>
              <a:custGeom>
                <a:avLst/>
                <a:gdLst>
                  <a:gd name="T0" fmla="*/ 430 w 430"/>
                  <a:gd name="T1" fmla="*/ 19 h 39"/>
                  <a:gd name="T2" fmla="*/ 411 w 430"/>
                  <a:gd name="T3" fmla="*/ 39 h 39"/>
                  <a:gd name="T4" fmla="*/ 20 w 430"/>
                  <a:gd name="T5" fmla="*/ 39 h 39"/>
                  <a:gd name="T6" fmla="*/ 0 w 430"/>
                  <a:gd name="T7" fmla="*/ 19 h 39"/>
                  <a:gd name="T8" fmla="*/ 0 w 430"/>
                  <a:gd name="T9" fmla="*/ 19 h 39"/>
                  <a:gd name="T10" fmla="*/ 20 w 430"/>
                  <a:gd name="T11" fmla="*/ 0 h 39"/>
                  <a:gd name="T12" fmla="*/ 411 w 430"/>
                  <a:gd name="T13" fmla="*/ 0 h 39"/>
                  <a:gd name="T14" fmla="*/ 430 w 430"/>
                  <a:gd name="T15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0" h="39">
                    <a:moveTo>
                      <a:pt x="430" y="19"/>
                    </a:moveTo>
                    <a:cubicBezTo>
                      <a:pt x="430" y="30"/>
                      <a:pt x="422" y="39"/>
                      <a:pt x="411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8"/>
                      <a:pt x="9" y="0"/>
                      <a:pt x="20" y="0"/>
                    </a:cubicBezTo>
                    <a:cubicBezTo>
                      <a:pt x="411" y="0"/>
                      <a:pt x="411" y="0"/>
                      <a:pt x="411" y="0"/>
                    </a:cubicBezTo>
                    <a:cubicBezTo>
                      <a:pt x="422" y="0"/>
                      <a:pt x="430" y="8"/>
                      <a:pt x="430" y="19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Oval 164">
                <a:extLst>
                  <a:ext uri="{FF2B5EF4-FFF2-40B4-BE49-F238E27FC236}">
                    <a16:creationId xmlns:a16="http://schemas.microsoft.com/office/drawing/2014/main" id="{91958B3C-8C7E-45F3-A446-8DF09E701C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640388" y="-830263"/>
                <a:ext cx="1006475" cy="892175"/>
              </a:xfrm>
              <a:prstGeom prst="ellipse">
                <a:avLst/>
              </a:prstGeom>
              <a:solidFill>
                <a:srgbClr val="393E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Freeform 165">
                <a:extLst>
                  <a:ext uri="{FF2B5EF4-FFF2-40B4-BE49-F238E27FC236}">
                    <a16:creationId xmlns:a16="http://schemas.microsoft.com/office/drawing/2014/main" id="{94FD3785-BD6D-4745-A3B2-C080D4E19E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899150" y="-547688"/>
                <a:ext cx="1524000" cy="1728788"/>
              </a:xfrm>
              <a:custGeom>
                <a:avLst/>
                <a:gdLst>
                  <a:gd name="T0" fmla="*/ 93 w 500"/>
                  <a:gd name="T1" fmla="*/ 0 h 570"/>
                  <a:gd name="T2" fmla="*/ 0 w 500"/>
                  <a:gd name="T3" fmla="*/ 300 h 570"/>
                  <a:gd name="T4" fmla="*/ 72 w 500"/>
                  <a:gd name="T5" fmla="*/ 570 h 570"/>
                  <a:gd name="T6" fmla="*/ 428 w 500"/>
                  <a:gd name="T7" fmla="*/ 570 h 570"/>
                  <a:gd name="T8" fmla="*/ 500 w 500"/>
                  <a:gd name="T9" fmla="*/ 300 h 570"/>
                  <a:gd name="T10" fmla="*/ 408 w 500"/>
                  <a:gd name="T11" fmla="*/ 0 h 570"/>
                  <a:gd name="T12" fmla="*/ 93 w 500"/>
                  <a:gd name="T13" fmla="*/ 0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0" h="570">
                    <a:moveTo>
                      <a:pt x="93" y="0"/>
                    </a:moveTo>
                    <a:cubicBezTo>
                      <a:pt x="36" y="71"/>
                      <a:pt x="0" y="179"/>
                      <a:pt x="0" y="300"/>
                    </a:cubicBezTo>
                    <a:cubicBezTo>
                      <a:pt x="0" y="405"/>
                      <a:pt x="28" y="501"/>
                      <a:pt x="72" y="570"/>
                    </a:cubicBezTo>
                    <a:cubicBezTo>
                      <a:pt x="428" y="570"/>
                      <a:pt x="428" y="570"/>
                      <a:pt x="428" y="570"/>
                    </a:cubicBezTo>
                    <a:cubicBezTo>
                      <a:pt x="473" y="501"/>
                      <a:pt x="500" y="405"/>
                      <a:pt x="500" y="300"/>
                    </a:cubicBezTo>
                    <a:cubicBezTo>
                      <a:pt x="500" y="179"/>
                      <a:pt x="464" y="71"/>
                      <a:pt x="408" y="0"/>
                    </a:cubicBez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Freeform 166">
                <a:extLst>
                  <a:ext uri="{FF2B5EF4-FFF2-40B4-BE49-F238E27FC236}">
                    <a16:creationId xmlns:a16="http://schemas.microsoft.com/office/drawing/2014/main" id="{38909DC0-0F51-4EDA-8B8A-CF31C8BF21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24500" y="1181100"/>
                <a:ext cx="774700" cy="676275"/>
              </a:xfrm>
              <a:custGeom>
                <a:avLst/>
                <a:gdLst>
                  <a:gd name="T0" fmla="*/ 254 w 254"/>
                  <a:gd name="T1" fmla="*/ 20 h 223"/>
                  <a:gd name="T2" fmla="*/ 147 w 254"/>
                  <a:gd name="T3" fmla="*/ 6 h 223"/>
                  <a:gd name="T4" fmla="*/ 147 w 254"/>
                  <a:gd name="T5" fmla="*/ 0 h 223"/>
                  <a:gd name="T6" fmla="*/ 127 w 254"/>
                  <a:gd name="T7" fmla="*/ 3 h 223"/>
                  <a:gd name="T8" fmla="*/ 107 w 254"/>
                  <a:gd name="T9" fmla="*/ 0 h 223"/>
                  <a:gd name="T10" fmla="*/ 107 w 254"/>
                  <a:gd name="T11" fmla="*/ 6 h 223"/>
                  <a:gd name="T12" fmla="*/ 0 w 254"/>
                  <a:gd name="T13" fmla="*/ 20 h 223"/>
                  <a:gd name="T14" fmla="*/ 76 w 254"/>
                  <a:gd name="T15" fmla="*/ 223 h 223"/>
                  <a:gd name="T16" fmla="*/ 106 w 254"/>
                  <a:gd name="T17" fmla="*/ 223 h 223"/>
                  <a:gd name="T18" fmla="*/ 107 w 254"/>
                  <a:gd name="T19" fmla="*/ 223 h 223"/>
                  <a:gd name="T20" fmla="*/ 147 w 254"/>
                  <a:gd name="T21" fmla="*/ 223 h 223"/>
                  <a:gd name="T22" fmla="*/ 149 w 254"/>
                  <a:gd name="T23" fmla="*/ 223 h 223"/>
                  <a:gd name="T24" fmla="*/ 179 w 254"/>
                  <a:gd name="T25" fmla="*/ 223 h 223"/>
                  <a:gd name="T26" fmla="*/ 254 w 254"/>
                  <a:gd name="T27" fmla="*/ 2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4" h="223">
                    <a:moveTo>
                      <a:pt x="254" y="20"/>
                    </a:moveTo>
                    <a:cubicBezTo>
                      <a:pt x="147" y="6"/>
                      <a:pt x="147" y="6"/>
                      <a:pt x="147" y="6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6"/>
                      <a:pt x="107" y="6"/>
                      <a:pt x="107" y="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86" y="94"/>
                      <a:pt x="76" y="223"/>
                    </a:cubicBezTo>
                    <a:cubicBezTo>
                      <a:pt x="87" y="223"/>
                      <a:pt x="97" y="223"/>
                      <a:pt x="106" y="223"/>
                    </a:cubicBezTo>
                    <a:cubicBezTo>
                      <a:pt x="106" y="223"/>
                      <a:pt x="106" y="223"/>
                      <a:pt x="107" y="223"/>
                    </a:cubicBezTo>
                    <a:cubicBezTo>
                      <a:pt x="110" y="223"/>
                      <a:pt x="120" y="223"/>
                      <a:pt x="147" y="223"/>
                    </a:cubicBezTo>
                    <a:cubicBezTo>
                      <a:pt x="148" y="223"/>
                      <a:pt x="148" y="223"/>
                      <a:pt x="149" y="223"/>
                    </a:cubicBezTo>
                    <a:cubicBezTo>
                      <a:pt x="157" y="223"/>
                      <a:pt x="167" y="223"/>
                      <a:pt x="179" y="223"/>
                    </a:cubicBezTo>
                    <a:cubicBezTo>
                      <a:pt x="168" y="94"/>
                      <a:pt x="254" y="20"/>
                      <a:pt x="254" y="2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167">
                <a:extLst>
                  <a:ext uri="{FF2B5EF4-FFF2-40B4-BE49-F238E27FC236}">
                    <a16:creationId xmlns:a16="http://schemas.microsoft.com/office/drawing/2014/main" id="{1F295A23-A7EA-41EC-9D76-701E0C0A46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200650" y="1727200"/>
                <a:ext cx="130175" cy="591661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168">
                <a:extLst>
                  <a:ext uri="{FF2B5EF4-FFF2-40B4-BE49-F238E27FC236}">
                    <a16:creationId xmlns:a16="http://schemas.microsoft.com/office/drawing/2014/main" id="{9C26FE9A-DB14-4C0E-A105-1BE47FBEC0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438775" y="7589837"/>
                <a:ext cx="606425" cy="145891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169">
                <a:extLst>
                  <a:ext uri="{FF2B5EF4-FFF2-40B4-BE49-F238E27FC236}">
                    <a16:creationId xmlns:a16="http://schemas.microsoft.com/office/drawing/2014/main" id="{2648F6CE-638E-484B-99CE-376E7A56F6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295900" y="5283200"/>
                <a:ext cx="320675" cy="1301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170">
                <a:extLst>
                  <a:ext uri="{FF2B5EF4-FFF2-40B4-BE49-F238E27FC236}">
                    <a16:creationId xmlns:a16="http://schemas.microsoft.com/office/drawing/2014/main" id="{5732EAC6-70DC-4232-A9C1-DD7DF5B85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295900" y="2498725"/>
                <a:ext cx="320675" cy="1301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74F24093-E861-4945-A749-10E884E343F2}"/>
                </a:ext>
              </a:extLst>
            </p:cNvPr>
            <p:cNvGrpSpPr/>
            <p:nvPr/>
          </p:nvGrpSpPr>
          <p:grpSpPr>
            <a:xfrm flipH="1">
              <a:off x="7347100" y="3716125"/>
              <a:ext cx="72311" cy="468739"/>
              <a:chOff x="-5899150" y="-830263"/>
              <a:chExt cx="1524000" cy="9879013"/>
            </a:xfrm>
          </p:grpSpPr>
          <p:sp>
            <p:nvSpPr>
              <p:cNvPr id="222" name="Freeform 162">
                <a:extLst>
                  <a:ext uri="{FF2B5EF4-FFF2-40B4-BE49-F238E27FC236}">
                    <a16:creationId xmlns:a16="http://schemas.microsoft.com/office/drawing/2014/main" id="{E3CE2A26-AA37-4DE9-B80B-CA111D781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792788" y="1181100"/>
                <a:ext cx="1311275" cy="122238"/>
              </a:xfrm>
              <a:custGeom>
                <a:avLst/>
                <a:gdLst>
                  <a:gd name="T0" fmla="*/ 430 w 430"/>
                  <a:gd name="T1" fmla="*/ 20 h 40"/>
                  <a:gd name="T2" fmla="*/ 411 w 430"/>
                  <a:gd name="T3" fmla="*/ 40 h 40"/>
                  <a:gd name="T4" fmla="*/ 20 w 430"/>
                  <a:gd name="T5" fmla="*/ 40 h 40"/>
                  <a:gd name="T6" fmla="*/ 0 w 430"/>
                  <a:gd name="T7" fmla="*/ 20 h 40"/>
                  <a:gd name="T8" fmla="*/ 0 w 430"/>
                  <a:gd name="T9" fmla="*/ 20 h 40"/>
                  <a:gd name="T10" fmla="*/ 20 w 430"/>
                  <a:gd name="T11" fmla="*/ 0 h 40"/>
                  <a:gd name="T12" fmla="*/ 411 w 430"/>
                  <a:gd name="T13" fmla="*/ 0 h 40"/>
                  <a:gd name="T14" fmla="*/ 430 w 430"/>
                  <a:gd name="T15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0" h="40">
                    <a:moveTo>
                      <a:pt x="430" y="20"/>
                    </a:moveTo>
                    <a:cubicBezTo>
                      <a:pt x="430" y="31"/>
                      <a:pt x="422" y="40"/>
                      <a:pt x="411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411" y="0"/>
                      <a:pt x="411" y="0"/>
                      <a:pt x="411" y="0"/>
                    </a:cubicBezTo>
                    <a:cubicBezTo>
                      <a:pt x="422" y="0"/>
                      <a:pt x="430" y="9"/>
                      <a:pt x="430" y="2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Freeform 163">
                <a:extLst>
                  <a:ext uri="{FF2B5EF4-FFF2-40B4-BE49-F238E27FC236}">
                    <a16:creationId xmlns:a16="http://schemas.microsoft.com/office/drawing/2014/main" id="{5B100295-5CCE-45C4-8400-F62926CC58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792788" y="-606425"/>
                <a:ext cx="1311275" cy="119063"/>
              </a:xfrm>
              <a:custGeom>
                <a:avLst/>
                <a:gdLst>
                  <a:gd name="T0" fmla="*/ 430 w 430"/>
                  <a:gd name="T1" fmla="*/ 19 h 39"/>
                  <a:gd name="T2" fmla="*/ 411 w 430"/>
                  <a:gd name="T3" fmla="*/ 39 h 39"/>
                  <a:gd name="T4" fmla="*/ 20 w 430"/>
                  <a:gd name="T5" fmla="*/ 39 h 39"/>
                  <a:gd name="T6" fmla="*/ 0 w 430"/>
                  <a:gd name="T7" fmla="*/ 19 h 39"/>
                  <a:gd name="T8" fmla="*/ 0 w 430"/>
                  <a:gd name="T9" fmla="*/ 19 h 39"/>
                  <a:gd name="T10" fmla="*/ 20 w 430"/>
                  <a:gd name="T11" fmla="*/ 0 h 39"/>
                  <a:gd name="T12" fmla="*/ 411 w 430"/>
                  <a:gd name="T13" fmla="*/ 0 h 39"/>
                  <a:gd name="T14" fmla="*/ 430 w 430"/>
                  <a:gd name="T15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0" h="39">
                    <a:moveTo>
                      <a:pt x="430" y="19"/>
                    </a:moveTo>
                    <a:cubicBezTo>
                      <a:pt x="430" y="30"/>
                      <a:pt x="422" y="39"/>
                      <a:pt x="411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8"/>
                      <a:pt x="9" y="0"/>
                      <a:pt x="20" y="0"/>
                    </a:cubicBezTo>
                    <a:cubicBezTo>
                      <a:pt x="411" y="0"/>
                      <a:pt x="411" y="0"/>
                      <a:pt x="411" y="0"/>
                    </a:cubicBezTo>
                    <a:cubicBezTo>
                      <a:pt x="422" y="0"/>
                      <a:pt x="430" y="8"/>
                      <a:pt x="430" y="19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Oval 164">
                <a:extLst>
                  <a:ext uri="{FF2B5EF4-FFF2-40B4-BE49-F238E27FC236}">
                    <a16:creationId xmlns:a16="http://schemas.microsoft.com/office/drawing/2014/main" id="{F3DBF0EC-FAEB-4127-B849-53657F67B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640388" y="-830263"/>
                <a:ext cx="1006475" cy="892175"/>
              </a:xfrm>
              <a:prstGeom prst="ellipse">
                <a:avLst/>
              </a:prstGeom>
              <a:solidFill>
                <a:srgbClr val="393E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Freeform 165">
                <a:extLst>
                  <a:ext uri="{FF2B5EF4-FFF2-40B4-BE49-F238E27FC236}">
                    <a16:creationId xmlns:a16="http://schemas.microsoft.com/office/drawing/2014/main" id="{F52DAA84-DFA0-489E-88B3-E071146CD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899150" y="-547688"/>
                <a:ext cx="1524000" cy="1728788"/>
              </a:xfrm>
              <a:custGeom>
                <a:avLst/>
                <a:gdLst>
                  <a:gd name="T0" fmla="*/ 93 w 500"/>
                  <a:gd name="T1" fmla="*/ 0 h 570"/>
                  <a:gd name="T2" fmla="*/ 0 w 500"/>
                  <a:gd name="T3" fmla="*/ 300 h 570"/>
                  <a:gd name="T4" fmla="*/ 72 w 500"/>
                  <a:gd name="T5" fmla="*/ 570 h 570"/>
                  <a:gd name="T6" fmla="*/ 428 w 500"/>
                  <a:gd name="T7" fmla="*/ 570 h 570"/>
                  <a:gd name="T8" fmla="*/ 500 w 500"/>
                  <a:gd name="T9" fmla="*/ 300 h 570"/>
                  <a:gd name="T10" fmla="*/ 408 w 500"/>
                  <a:gd name="T11" fmla="*/ 0 h 570"/>
                  <a:gd name="T12" fmla="*/ 93 w 500"/>
                  <a:gd name="T13" fmla="*/ 0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0" h="570">
                    <a:moveTo>
                      <a:pt x="93" y="0"/>
                    </a:moveTo>
                    <a:cubicBezTo>
                      <a:pt x="36" y="71"/>
                      <a:pt x="0" y="179"/>
                      <a:pt x="0" y="300"/>
                    </a:cubicBezTo>
                    <a:cubicBezTo>
                      <a:pt x="0" y="405"/>
                      <a:pt x="28" y="501"/>
                      <a:pt x="72" y="570"/>
                    </a:cubicBezTo>
                    <a:cubicBezTo>
                      <a:pt x="428" y="570"/>
                      <a:pt x="428" y="570"/>
                      <a:pt x="428" y="570"/>
                    </a:cubicBezTo>
                    <a:cubicBezTo>
                      <a:pt x="473" y="501"/>
                      <a:pt x="500" y="405"/>
                      <a:pt x="500" y="300"/>
                    </a:cubicBezTo>
                    <a:cubicBezTo>
                      <a:pt x="500" y="179"/>
                      <a:pt x="464" y="71"/>
                      <a:pt x="408" y="0"/>
                    </a:cubicBez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Freeform 166">
                <a:extLst>
                  <a:ext uri="{FF2B5EF4-FFF2-40B4-BE49-F238E27FC236}">
                    <a16:creationId xmlns:a16="http://schemas.microsoft.com/office/drawing/2014/main" id="{E313BEBC-AAD5-477E-9E10-4A5D53A290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24500" y="1181100"/>
                <a:ext cx="774700" cy="676275"/>
              </a:xfrm>
              <a:custGeom>
                <a:avLst/>
                <a:gdLst>
                  <a:gd name="T0" fmla="*/ 254 w 254"/>
                  <a:gd name="T1" fmla="*/ 20 h 223"/>
                  <a:gd name="T2" fmla="*/ 147 w 254"/>
                  <a:gd name="T3" fmla="*/ 6 h 223"/>
                  <a:gd name="T4" fmla="*/ 147 w 254"/>
                  <a:gd name="T5" fmla="*/ 0 h 223"/>
                  <a:gd name="T6" fmla="*/ 127 w 254"/>
                  <a:gd name="T7" fmla="*/ 3 h 223"/>
                  <a:gd name="T8" fmla="*/ 107 w 254"/>
                  <a:gd name="T9" fmla="*/ 0 h 223"/>
                  <a:gd name="T10" fmla="*/ 107 w 254"/>
                  <a:gd name="T11" fmla="*/ 6 h 223"/>
                  <a:gd name="T12" fmla="*/ 0 w 254"/>
                  <a:gd name="T13" fmla="*/ 20 h 223"/>
                  <a:gd name="T14" fmla="*/ 76 w 254"/>
                  <a:gd name="T15" fmla="*/ 223 h 223"/>
                  <a:gd name="T16" fmla="*/ 106 w 254"/>
                  <a:gd name="T17" fmla="*/ 223 h 223"/>
                  <a:gd name="T18" fmla="*/ 107 w 254"/>
                  <a:gd name="T19" fmla="*/ 223 h 223"/>
                  <a:gd name="T20" fmla="*/ 147 w 254"/>
                  <a:gd name="T21" fmla="*/ 223 h 223"/>
                  <a:gd name="T22" fmla="*/ 149 w 254"/>
                  <a:gd name="T23" fmla="*/ 223 h 223"/>
                  <a:gd name="T24" fmla="*/ 179 w 254"/>
                  <a:gd name="T25" fmla="*/ 223 h 223"/>
                  <a:gd name="T26" fmla="*/ 254 w 254"/>
                  <a:gd name="T27" fmla="*/ 2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4" h="223">
                    <a:moveTo>
                      <a:pt x="254" y="20"/>
                    </a:moveTo>
                    <a:cubicBezTo>
                      <a:pt x="147" y="6"/>
                      <a:pt x="147" y="6"/>
                      <a:pt x="147" y="6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6"/>
                      <a:pt x="107" y="6"/>
                      <a:pt x="107" y="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86" y="94"/>
                      <a:pt x="76" y="223"/>
                    </a:cubicBezTo>
                    <a:cubicBezTo>
                      <a:pt x="87" y="223"/>
                      <a:pt x="97" y="223"/>
                      <a:pt x="106" y="223"/>
                    </a:cubicBezTo>
                    <a:cubicBezTo>
                      <a:pt x="106" y="223"/>
                      <a:pt x="106" y="223"/>
                      <a:pt x="107" y="223"/>
                    </a:cubicBezTo>
                    <a:cubicBezTo>
                      <a:pt x="110" y="223"/>
                      <a:pt x="120" y="223"/>
                      <a:pt x="147" y="223"/>
                    </a:cubicBezTo>
                    <a:cubicBezTo>
                      <a:pt x="148" y="223"/>
                      <a:pt x="148" y="223"/>
                      <a:pt x="149" y="223"/>
                    </a:cubicBezTo>
                    <a:cubicBezTo>
                      <a:pt x="157" y="223"/>
                      <a:pt x="167" y="223"/>
                      <a:pt x="179" y="223"/>
                    </a:cubicBezTo>
                    <a:cubicBezTo>
                      <a:pt x="168" y="94"/>
                      <a:pt x="254" y="20"/>
                      <a:pt x="254" y="2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167">
                <a:extLst>
                  <a:ext uri="{FF2B5EF4-FFF2-40B4-BE49-F238E27FC236}">
                    <a16:creationId xmlns:a16="http://schemas.microsoft.com/office/drawing/2014/main" id="{B6C08986-28C0-452A-AFBD-9339A4CFD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200650" y="1727200"/>
                <a:ext cx="130175" cy="591661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168">
                <a:extLst>
                  <a:ext uri="{FF2B5EF4-FFF2-40B4-BE49-F238E27FC236}">
                    <a16:creationId xmlns:a16="http://schemas.microsoft.com/office/drawing/2014/main" id="{D6F76C2B-9EA5-42FD-8B91-B9E51F710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438775" y="7589837"/>
                <a:ext cx="606425" cy="145891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169">
                <a:extLst>
                  <a:ext uri="{FF2B5EF4-FFF2-40B4-BE49-F238E27FC236}">
                    <a16:creationId xmlns:a16="http://schemas.microsoft.com/office/drawing/2014/main" id="{0B4548D5-B71E-4EF3-ACFB-548146AFFC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295900" y="5283200"/>
                <a:ext cx="320675" cy="1301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170">
                <a:extLst>
                  <a:ext uri="{FF2B5EF4-FFF2-40B4-BE49-F238E27FC236}">
                    <a16:creationId xmlns:a16="http://schemas.microsoft.com/office/drawing/2014/main" id="{350E32F2-CBC2-481C-8DC0-79F7F9B88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295900" y="2498725"/>
                <a:ext cx="320675" cy="1301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B1775D70-9197-4031-A6B8-B41D84A6FEC9}"/>
                </a:ext>
              </a:extLst>
            </p:cNvPr>
            <p:cNvGrpSpPr/>
            <p:nvPr/>
          </p:nvGrpSpPr>
          <p:grpSpPr>
            <a:xfrm flipH="1">
              <a:off x="8261500" y="3716125"/>
              <a:ext cx="72311" cy="468739"/>
              <a:chOff x="-5899150" y="-830263"/>
              <a:chExt cx="1524000" cy="9879013"/>
            </a:xfrm>
          </p:grpSpPr>
          <p:sp>
            <p:nvSpPr>
              <p:cNvPr id="232" name="Freeform 162">
                <a:extLst>
                  <a:ext uri="{FF2B5EF4-FFF2-40B4-BE49-F238E27FC236}">
                    <a16:creationId xmlns:a16="http://schemas.microsoft.com/office/drawing/2014/main" id="{B2E090EE-BE38-43AD-AC76-97F06ECC48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792788" y="1181100"/>
                <a:ext cx="1311275" cy="122238"/>
              </a:xfrm>
              <a:custGeom>
                <a:avLst/>
                <a:gdLst>
                  <a:gd name="T0" fmla="*/ 430 w 430"/>
                  <a:gd name="T1" fmla="*/ 20 h 40"/>
                  <a:gd name="T2" fmla="*/ 411 w 430"/>
                  <a:gd name="T3" fmla="*/ 40 h 40"/>
                  <a:gd name="T4" fmla="*/ 20 w 430"/>
                  <a:gd name="T5" fmla="*/ 40 h 40"/>
                  <a:gd name="T6" fmla="*/ 0 w 430"/>
                  <a:gd name="T7" fmla="*/ 20 h 40"/>
                  <a:gd name="T8" fmla="*/ 0 w 430"/>
                  <a:gd name="T9" fmla="*/ 20 h 40"/>
                  <a:gd name="T10" fmla="*/ 20 w 430"/>
                  <a:gd name="T11" fmla="*/ 0 h 40"/>
                  <a:gd name="T12" fmla="*/ 411 w 430"/>
                  <a:gd name="T13" fmla="*/ 0 h 40"/>
                  <a:gd name="T14" fmla="*/ 430 w 430"/>
                  <a:gd name="T15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0" h="40">
                    <a:moveTo>
                      <a:pt x="430" y="20"/>
                    </a:moveTo>
                    <a:cubicBezTo>
                      <a:pt x="430" y="31"/>
                      <a:pt x="422" y="40"/>
                      <a:pt x="411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411" y="0"/>
                      <a:pt x="411" y="0"/>
                      <a:pt x="411" y="0"/>
                    </a:cubicBezTo>
                    <a:cubicBezTo>
                      <a:pt x="422" y="0"/>
                      <a:pt x="430" y="9"/>
                      <a:pt x="430" y="2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Freeform 163">
                <a:extLst>
                  <a:ext uri="{FF2B5EF4-FFF2-40B4-BE49-F238E27FC236}">
                    <a16:creationId xmlns:a16="http://schemas.microsoft.com/office/drawing/2014/main" id="{4D69A07C-532C-4569-BF5B-594475135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792788" y="-606425"/>
                <a:ext cx="1311275" cy="119063"/>
              </a:xfrm>
              <a:custGeom>
                <a:avLst/>
                <a:gdLst>
                  <a:gd name="T0" fmla="*/ 430 w 430"/>
                  <a:gd name="T1" fmla="*/ 19 h 39"/>
                  <a:gd name="T2" fmla="*/ 411 w 430"/>
                  <a:gd name="T3" fmla="*/ 39 h 39"/>
                  <a:gd name="T4" fmla="*/ 20 w 430"/>
                  <a:gd name="T5" fmla="*/ 39 h 39"/>
                  <a:gd name="T6" fmla="*/ 0 w 430"/>
                  <a:gd name="T7" fmla="*/ 19 h 39"/>
                  <a:gd name="T8" fmla="*/ 0 w 430"/>
                  <a:gd name="T9" fmla="*/ 19 h 39"/>
                  <a:gd name="T10" fmla="*/ 20 w 430"/>
                  <a:gd name="T11" fmla="*/ 0 h 39"/>
                  <a:gd name="T12" fmla="*/ 411 w 430"/>
                  <a:gd name="T13" fmla="*/ 0 h 39"/>
                  <a:gd name="T14" fmla="*/ 430 w 430"/>
                  <a:gd name="T15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0" h="39">
                    <a:moveTo>
                      <a:pt x="430" y="19"/>
                    </a:moveTo>
                    <a:cubicBezTo>
                      <a:pt x="430" y="30"/>
                      <a:pt x="422" y="39"/>
                      <a:pt x="411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8"/>
                      <a:pt x="9" y="0"/>
                      <a:pt x="20" y="0"/>
                    </a:cubicBezTo>
                    <a:cubicBezTo>
                      <a:pt x="411" y="0"/>
                      <a:pt x="411" y="0"/>
                      <a:pt x="411" y="0"/>
                    </a:cubicBezTo>
                    <a:cubicBezTo>
                      <a:pt x="422" y="0"/>
                      <a:pt x="430" y="8"/>
                      <a:pt x="430" y="19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Oval 164">
                <a:extLst>
                  <a:ext uri="{FF2B5EF4-FFF2-40B4-BE49-F238E27FC236}">
                    <a16:creationId xmlns:a16="http://schemas.microsoft.com/office/drawing/2014/main" id="{23BE3339-F292-4F21-B4BF-3E46A0C61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640388" y="-830263"/>
                <a:ext cx="1006475" cy="892175"/>
              </a:xfrm>
              <a:prstGeom prst="ellipse">
                <a:avLst/>
              </a:prstGeom>
              <a:solidFill>
                <a:srgbClr val="393E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Freeform 165">
                <a:extLst>
                  <a:ext uri="{FF2B5EF4-FFF2-40B4-BE49-F238E27FC236}">
                    <a16:creationId xmlns:a16="http://schemas.microsoft.com/office/drawing/2014/main" id="{184ED4B0-1DBC-403E-AD2D-B8D376F598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899150" y="-547688"/>
                <a:ext cx="1524000" cy="1728788"/>
              </a:xfrm>
              <a:custGeom>
                <a:avLst/>
                <a:gdLst>
                  <a:gd name="T0" fmla="*/ 93 w 500"/>
                  <a:gd name="T1" fmla="*/ 0 h 570"/>
                  <a:gd name="T2" fmla="*/ 0 w 500"/>
                  <a:gd name="T3" fmla="*/ 300 h 570"/>
                  <a:gd name="T4" fmla="*/ 72 w 500"/>
                  <a:gd name="T5" fmla="*/ 570 h 570"/>
                  <a:gd name="T6" fmla="*/ 428 w 500"/>
                  <a:gd name="T7" fmla="*/ 570 h 570"/>
                  <a:gd name="T8" fmla="*/ 500 w 500"/>
                  <a:gd name="T9" fmla="*/ 300 h 570"/>
                  <a:gd name="T10" fmla="*/ 408 w 500"/>
                  <a:gd name="T11" fmla="*/ 0 h 570"/>
                  <a:gd name="T12" fmla="*/ 93 w 500"/>
                  <a:gd name="T13" fmla="*/ 0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0" h="570">
                    <a:moveTo>
                      <a:pt x="93" y="0"/>
                    </a:moveTo>
                    <a:cubicBezTo>
                      <a:pt x="36" y="71"/>
                      <a:pt x="0" y="179"/>
                      <a:pt x="0" y="300"/>
                    </a:cubicBezTo>
                    <a:cubicBezTo>
                      <a:pt x="0" y="405"/>
                      <a:pt x="28" y="501"/>
                      <a:pt x="72" y="570"/>
                    </a:cubicBezTo>
                    <a:cubicBezTo>
                      <a:pt x="428" y="570"/>
                      <a:pt x="428" y="570"/>
                      <a:pt x="428" y="570"/>
                    </a:cubicBezTo>
                    <a:cubicBezTo>
                      <a:pt x="473" y="501"/>
                      <a:pt x="500" y="405"/>
                      <a:pt x="500" y="300"/>
                    </a:cubicBezTo>
                    <a:cubicBezTo>
                      <a:pt x="500" y="179"/>
                      <a:pt x="464" y="71"/>
                      <a:pt x="408" y="0"/>
                    </a:cubicBez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Freeform 166">
                <a:extLst>
                  <a:ext uri="{FF2B5EF4-FFF2-40B4-BE49-F238E27FC236}">
                    <a16:creationId xmlns:a16="http://schemas.microsoft.com/office/drawing/2014/main" id="{D895BB3B-1E39-419D-AE74-9BE215D11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24500" y="1181100"/>
                <a:ext cx="774700" cy="676275"/>
              </a:xfrm>
              <a:custGeom>
                <a:avLst/>
                <a:gdLst>
                  <a:gd name="T0" fmla="*/ 254 w 254"/>
                  <a:gd name="T1" fmla="*/ 20 h 223"/>
                  <a:gd name="T2" fmla="*/ 147 w 254"/>
                  <a:gd name="T3" fmla="*/ 6 h 223"/>
                  <a:gd name="T4" fmla="*/ 147 w 254"/>
                  <a:gd name="T5" fmla="*/ 0 h 223"/>
                  <a:gd name="T6" fmla="*/ 127 w 254"/>
                  <a:gd name="T7" fmla="*/ 3 h 223"/>
                  <a:gd name="T8" fmla="*/ 107 w 254"/>
                  <a:gd name="T9" fmla="*/ 0 h 223"/>
                  <a:gd name="T10" fmla="*/ 107 w 254"/>
                  <a:gd name="T11" fmla="*/ 6 h 223"/>
                  <a:gd name="T12" fmla="*/ 0 w 254"/>
                  <a:gd name="T13" fmla="*/ 20 h 223"/>
                  <a:gd name="T14" fmla="*/ 76 w 254"/>
                  <a:gd name="T15" fmla="*/ 223 h 223"/>
                  <a:gd name="T16" fmla="*/ 106 w 254"/>
                  <a:gd name="T17" fmla="*/ 223 h 223"/>
                  <a:gd name="T18" fmla="*/ 107 w 254"/>
                  <a:gd name="T19" fmla="*/ 223 h 223"/>
                  <a:gd name="T20" fmla="*/ 147 w 254"/>
                  <a:gd name="T21" fmla="*/ 223 h 223"/>
                  <a:gd name="T22" fmla="*/ 149 w 254"/>
                  <a:gd name="T23" fmla="*/ 223 h 223"/>
                  <a:gd name="T24" fmla="*/ 179 w 254"/>
                  <a:gd name="T25" fmla="*/ 223 h 223"/>
                  <a:gd name="T26" fmla="*/ 254 w 254"/>
                  <a:gd name="T27" fmla="*/ 2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4" h="223">
                    <a:moveTo>
                      <a:pt x="254" y="20"/>
                    </a:moveTo>
                    <a:cubicBezTo>
                      <a:pt x="147" y="6"/>
                      <a:pt x="147" y="6"/>
                      <a:pt x="147" y="6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6"/>
                      <a:pt x="107" y="6"/>
                      <a:pt x="107" y="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86" y="94"/>
                      <a:pt x="76" y="223"/>
                    </a:cubicBezTo>
                    <a:cubicBezTo>
                      <a:pt x="87" y="223"/>
                      <a:pt x="97" y="223"/>
                      <a:pt x="106" y="223"/>
                    </a:cubicBezTo>
                    <a:cubicBezTo>
                      <a:pt x="106" y="223"/>
                      <a:pt x="106" y="223"/>
                      <a:pt x="107" y="223"/>
                    </a:cubicBezTo>
                    <a:cubicBezTo>
                      <a:pt x="110" y="223"/>
                      <a:pt x="120" y="223"/>
                      <a:pt x="147" y="223"/>
                    </a:cubicBezTo>
                    <a:cubicBezTo>
                      <a:pt x="148" y="223"/>
                      <a:pt x="148" y="223"/>
                      <a:pt x="149" y="223"/>
                    </a:cubicBezTo>
                    <a:cubicBezTo>
                      <a:pt x="157" y="223"/>
                      <a:pt x="167" y="223"/>
                      <a:pt x="179" y="223"/>
                    </a:cubicBezTo>
                    <a:cubicBezTo>
                      <a:pt x="168" y="94"/>
                      <a:pt x="254" y="20"/>
                      <a:pt x="254" y="2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167">
                <a:extLst>
                  <a:ext uri="{FF2B5EF4-FFF2-40B4-BE49-F238E27FC236}">
                    <a16:creationId xmlns:a16="http://schemas.microsoft.com/office/drawing/2014/main" id="{177D8CA3-88CE-4B17-8DC4-D14A2C072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200650" y="1727200"/>
                <a:ext cx="130175" cy="591661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168">
                <a:extLst>
                  <a:ext uri="{FF2B5EF4-FFF2-40B4-BE49-F238E27FC236}">
                    <a16:creationId xmlns:a16="http://schemas.microsoft.com/office/drawing/2014/main" id="{8039F49A-FA70-4C8F-92EF-B66B305A3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438775" y="7589837"/>
                <a:ext cx="606425" cy="145891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169">
                <a:extLst>
                  <a:ext uri="{FF2B5EF4-FFF2-40B4-BE49-F238E27FC236}">
                    <a16:creationId xmlns:a16="http://schemas.microsoft.com/office/drawing/2014/main" id="{142B89CD-DCBA-4FEA-9D97-82D5B4EC7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295900" y="5283200"/>
                <a:ext cx="320675" cy="1301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170">
                <a:extLst>
                  <a:ext uri="{FF2B5EF4-FFF2-40B4-BE49-F238E27FC236}">
                    <a16:creationId xmlns:a16="http://schemas.microsoft.com/office/drawing/2014/main" id="{33172D2F-85B1-43D9-B1AF-9B52D78D6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295900" y="2498725"/>
                <a:ext cx="320675" cy="1301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425" name="Group 424">
              <a:extLst>
                <a:ext uri="{FF2B5EF4-FFF2-40B4-BE49-F238E27FC236}">
                  <a16:creationId xmlns:a16="http://schemas.microsoft.com/office/drawing/2014/main" id="{589BBFB9-59B0-42FD-88C5-76FEBF42BF23}"/>
                </a:ext>
              </a:extLst>
            </p:cNvPr>
            <p:cNvGrpSpPr/>
            <p:nvPr/>
          </p:nvGrpSpPr>
          <p:grpSpPr>
            <a:xfrm>
              <a:off x="6695953" y="4013454"/>
              <a:ext cx="388998" cy="239832"/>
              <a:chOff x="9525" y="3175"/>
              <a:chExt cx="7154863" cy="4411243"/>
            </a:xfrm>
          </p:grpSpPr>
          <p:sp>
            <p:nvSpPr>
              <p:cNvPr id="426" name="Oval 156">
                <a:extLst>
                  <a:ext uri="{FF2B5EF4-FFF2-40B4-BE49-F238E27FC236}">
                    <a16:creationId xmlns:a16="http://schemas.microsoft.com/office/drawing/2014/main" id="{96C2BCD3-A936-4B5C-B8BA-890D23BFF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5" y="1036221"/>
                <a:ext cx="3373434" cy="3378197"/>
              </a:xfrm>
              <a:prstGeom prst="ellipse">
                <a:avLst/>
              </a:prstGeom>
              <a:solidFill>
                <a:srgbClr val="679F4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7" name="Oval 157">
                <a:extLst>
                  <a:ext uri="{FF2B5EF4-FFF2-40B4-BE49-F238E27FC236}">
                    <a16:creationId xmlns:a16="http://schemas.microsoft.com/office/drawing/2014/main" id="{89AA32E6-87E6-4E41-8707-3580C91B8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3400" y="720725"/>
                <a:ext cx="2201863" cy="2205038"/>
              </a:xfrm>
              <a:prstGeom prst="ellipse">
                <a:avLst/>
              </a:prstGeom>
              <a:solidFill>
                <a:srgbClr val="679F4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8" name="Oval 158">
                <a:extLst>
                  <a:ext uri="{FF2B5EF4-FFF2-40B4-BE49-F238E27FC236}">
                    <a16:creationId xmlns:a16="http://schemas.microsoft.com/office/drawing/2014/main" id="{959D54BC-A081-440F-AE98-8701F0C29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563" y="3175"/>
                <a:ext cx="4187825" cy="4191000"/>
              </a:xfrm>
              <a:prstGeom prst="ellipse">
                <a:avLst/>
              </a:prstGeom>
              <a:solidFill>
                <a:srgbClr val="679F4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429" name="Group 428">
              <a:extLst>
                <a:ext uri="{FF2B5EF4-FFF2-40B4-BE49-F238E27FC236}">
                  <a16:creationId xmlns:a16="http://schemas.microsoft.com/office/drawing/2014/main" id="{EDA8B9AB-FDEB-4FDB-A787-873D75A2C82E}"/>
                </a:ext>
              </a:extLst>
            </p:cNvPr>
            <p:cNvGrpSpPr/>
            <p:nvPr/>
          </p:nvGrpSpPr>
          <p:grpSpPr>
            <a:xfrm>
              <a:off x="7851653" y="4013454"/>
              <a:ext cx="388998" cy="228330"/>
              <a:chOff x="9525" y="3175"/>
              <a:chExt cx="7154863" cy="4199686"/>
            </a:xfrm>
          </p:grpSpPr>
          <p:sp>
            <p:nvSpPr>
              <p:cNvPr id="430" name="Oval 156">
                <a:extLst>
                  <a:ext uri="{FF2B5EF4-FFF2-40B4-BE49-F238E27FC236}">
                    <a16:creationId xmlns:a16="http://schemas.microsoft.com/office/drawing/2014/main" id="{561855A7-F6B7-4405-B160-02D48CE09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5" y="824664"/>
                <a:ext cx="3373434" cy="3378197"/>
              </a:xfrm>
              <a:prstGeom prst="ellipse">
                <a:avLst/>
              </a:prstGeom>
              <a:solidFill>
                <a:srgbClr val="679F4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1" name="Oval 157">
                <a:extLst>
                  <a:ext uri="{FF2B5EF4-FFF2-40B4-BE49-F238E27FC236}">
                    <a16:creationId xmlns:a16="http://schemas.microsoft.com/office/drawing/2014/main" id="{5E40461F-58E8-4B7F-8350-A6CBA47853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3400" y="720725"/>
                <a:ext cx="2201863" cy="2205038"/>
              </a:xfrm>
              <a:prstGeom prst="ellipse">
                <a:avLst/>
              </a:prstGeom>
              <a:solidFill>
                <a:srgbClr val="679F4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2" name="Oval 158">
                <a:extLst>
                  <a:ext uri="{FF2B5EF4-FFF2-40B4-BE49-F238E27FC236}">
                    <a16:creationId xmlns:a16="http://schemas.microsoft.com/office/drawing/2014/main" id="{531E121B-337C-49A9-A4E8-C9ECAFD5E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563" y="3175"/>
                <a:ext cx="4187825" cy="4191000"/>
              </a:xfrm>
              <a:prstGeom prst="ellipse">
                <a:avLst/>
              </a:prstGeom>
              <a:solidFill>
                <a:srgbClr val="679F4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819B68A-3109-4627-AC3C-EA3E779B19A5}"/>
                </a:ext>
              </a:extLst>
            </p:cNvPr>
            <p:cNvGrpSpPr/>
            <p:nvPr/>
          </p:nvGrpSpPr>
          <p:grpSpPr>
            <a:xfrm flipV="1">
              <a:off x="3673024" y="4172754"/>
              <a:ext cx="4926458" cy="81745"/>
              <a:chOff x="-13707788" y="12430000"/>
              <a:chExt cx="96993076" cy="1489075"/>
            </a:xfrm>
          </p:grpSpPr>
          <p:sp>
            <p:nvSpPr>
              <p:cNvPr id="47" name="Freeform 40">
                <a:extLst>
                  <a:ext uri="{FF2B5EF4-FFF2-40B4-BE49-F238E27FC236}">
                    <a16:creationId xmlns:a16="http://schemas.microsoft.com/office/drawing/2014/main" id="{BDA817BC-BE7B-499F-AE71-7961F8A22D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3707788" y="12430000"/>
                <a:ext cx="96993076" cy="1489075"/>
              </a:xfrm>
              <a:custGeom>
                <a:avLst/>
                <a:gdLst>
                  <a:gd name="T0" fmla="*/ 61098 w 61098"/>
                  <a:gd name="T1" fmla="*/ 938 h 938"/>
                  <a:gd name="T2" fmla="*/ 0 w 61098"/>
                  <a:gd name="T3" fmla="*/ 892 h 938"/>
                  <a:gd name="T4" fmla="*/ 0 w 61098"/>
                  <a:gd name="T5" fmla="*/ 0 h 938"/>
                  <a:gd name="T6" fmla="*/ 61098 w 61098"/>
                  <a:gd name="T7" fmla="*/ 46 h 938"/>
                  <a:gd name="T8" fmla="*/ 61098 w 61098"/>
                  <a:gd name="T9" fmla="*/ 938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098" h="938">
                    <a:moveTo>
                      <a:pt x="61098" y="938"/>
                    </a:moveTo>
                    <a:lnTo>
                      <a:pt x="0" y="892"/>
                    </a:lnTo>
                    <a:lnTo>
                      <a:pt x="0" y="0"/>
                    </a:lnTo>
                    <a:lnTo>
                      <a:pt x="61098" y="46"/>
                    </a:lnTo>
                    <a:lnTo>
                      <a:pt x="61098" y="938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Freeform 41">
                <a:extLst>
                  <a:ext uri="{FF2B5EF4-FFF2-40B4-BE49-F238E27FC236}">
                    <a16:creationId xmlns:a16="http://schemas.microsoft.com/office/drawing/2014/main" id="{C31E7A0D-93C0-4B5F-8A34-A54DEFB293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3707788" y="12464265"/>
                <a:ext cx="5043488" cy="1419225"/>
              </a:xfrm>
              <a:custGeom>
                <a:avLst/>
                <a:gdLst>
                  <a:gd name="T0" fmla="*/ 3177 w 3177"/>
                  <a:gd name="T1" fmla="*/ 894 h 894"/>
                  <a:gd name="T2" fmla="*/ 0 w 3177"/>
                  <a:gd name="T3" fmla="*/ 892 h 894"/>
                  <a:gd name="T4" fmla="*/ 0 w 3177"/>
                  <a:gd name="T5" fmla="*/ 0 h 894"/>
                  <a:gd name="T6" fmla="*/ 3177 w 3177"/>
                  <a:gd name="T7" fmla="*/ 2 h 894"/>
                  <a:gd name="T8" fmla="*/ 3177 w 3177"/>
                  <a:gd name="T9" fmla="*/ 894 h 8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77" h="894">
                    <a:moveTo>
                      <a:pt x="3177" y="894"/>
                    </a:moveTo>
                    <a:lnTo>
                      <a:pt x="0" y="892"/>
                    </a:lnTo>
                    <a:lnTo>
                      <a:pt x="0" y="0"/>
                    </a:lnTo>
                    <a:lnTo>
                      <a:pt x="3177" y="2"/>
                    </a:lnTo>
                    <a:lnTo>
                      <a:pt x="3177" y="894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Freeform 42">
                <a:extLst>
                  <a:ext uri="{FF2B5EF4-FFF2-40B4-BE49-F238E27FC236}">
                    <a16:creationId xmlns:a16="http://schemas.microsoft.com/office/drawing/2014/main" id="{202D9C4F-0E9F-4582-87EF-655107993C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408088" y="12467440"/>
                <a:ext cx="5049838" cy="1419225"/>
              </a:xfrm>
              <a:custGeom>
                <a:avLst/>
                <a:gdLst>
                  <a:gd name="T0" fmla="*/ 3181 w 3181"/>
                  <a:gd name="T1" fmla="*/ 894 h 894"/>
                  <a:gd name="T2" fmla="*/ 0 w 3181"/>
                  <a:gd name="T3" fmla="*/ 892 h 894"/>
                  <a:gd name="T4" fmla="*/ 0 w 3181"/>
                  <a:gd name="T5" fmla="*/ 0 h 894"/>
                  <a:gd name="T6" fmla="*/ 3181 w 3181"/>
                  <a:gd name="T7" fmla="*/ 2 h 894"/>
                  <a:gd name="T8" fmla="*/ 3181 w 3181"/>
                  <a:gd name="T9" fmla="*/ 894 h 8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81" h="894">
                    <a:moveTo>
                      <a:pt x="3181" y="894"/>
                    </a:moveTo>
                    <a:lnTo>
                      <a:pt x="0" y="892"/>
                    </a:lnTo>
                    <a:lnTo>
                      <a:pt x="0" y="0"/>
                    </a:lnTo>
                    <a:lnTo>
                      <a:pt x="3181" y="2"/>
                    </a:lnTo>
                    <a:lnTo>
                      <a:pt x="3181" y="894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Freeform 43">
                <a:extLst>
                  <a:ext uri="{FF2B5EF4-FFF2-40B4-BE49-F238E27FC236}">
                    <a16:creationId xmlns:a16="http://schemas.microsoft.com/office/drawing/2014/main" id="{554AA4C7-FCE1-4571-9F68-3EED861FA3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7962" y="12467440"/>
                <a:ext cx="5048250" cy="1422400"/>
              </a:xfrm>
              <a:custGeom>
                <a:avLst/>
                <a:gdLst>
                  <a:gd name="T0" fmla="*/ 3180 w 3180"/>
                  <a:gd name="T1" fmla="*/ 896 h 896"/>
                  <a:gd name="T2" fmla="*/ 0 w 3180"/>
                  <a:gd name="T3" fmla="*/ 892 h 896"/>
                  <a:gd name="T4" fmla="*/ 0 w 3180"/>
                  <a:gd name="T5" fmla="*/ 0 h 896"/>
                  <a:gd name="T6" fmla="*/ 3180 w 3180"/>
                  <a:gd name="T7" fmla="*/ 4 h 896"/>
                  <a:gd name="T8" fmla="*/ 3180 w 3180"/>
                  <a:gd name="T9" fmla="*/ 896 h 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80" h="896">
                    <a:moveTo>
                      <a:pt x="3180" y="896"/>
                    </a:moveTo>
                    <a:lnTo>
                      <a:pt x="0" y="892"/>
                    </a:lnTo>
                    <a:lnTo>
                      <a:pt x="0" y="0"/>
                    </a:lnTo>
                    <a:lnTo>
                      <a:pt x="3180" y="4"/>
                    </a:lnTo>
                    <a:lnTo>
                      <a:pt x="3180" y="896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Freeform 44">
                <a:extLst>
                  <a:ext uri="{FF2B5EF4-FFF2-40B4-BE49-F238E27FC236}">
                    <a16:creationId xmlns:a16="http://schemas.microsoft.com/office/drawing/2014/main" id="{2E6CEA89-4C07-44D0-9F1E-07DCA304FA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2425" y="12470615"/>
                <a:ext cx="5049838" cy="1419225"/>
              </a:xfrm>
              <a:custGeom>
                <a:avLst/>
                <a:gdLst>
                  <a:gd name="T0" fmla="*/ 3181 w 3181"/>
                  <a:gd name="T1" fmla="*/ 894 h 894"/>
                  <a:gd name="T2" fmla="*/ 0 w 3181"/>
                  <a:gd name="T3" fmla="*/ 892 h 894"/>
                  <a:gd name="T4" fmla="*/ 0 w 3181"/>
                  <a:gd name="T5" fmla="*/ 0 h 894"/>
                  <a:gd name="T6" fmla="*/ 3181 w 3181"/>
                  <a:gd name="T7" fmla="*/ 2 h 894"/>
                  <a:gd name="T8" fmla="*/ 3181 w 3181"/>
                  <a:gd name="T9" fmla="*/ 894 h 8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81" h="894">
                    <a:moveTo>
                      <a:pt x="3181" y="894"/>
                    </a:moveTo>
                    <a:lnTo>
                      <a:pt x="0" y="892"/>
                    </a:lnTo>
                    <a:lnTo>
                      <a:pt x="0" y="0"/>
                    </a:lnTo>
                    <a:lnTo>
                      <a:pt x="3181" y="2"/>
                    </a:lnTo>
                    <a:lnTo>
                      <a:pt x="3181" y="894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Freeform 45">
                <a:extLst>
                  <a:ext uri="{FF2B5EF4-FFF2-40B4-BE49-F238E27FC236}">
                    <a16:creationId xmlns:a16="http://schemas.microsoft.com/office/drawing/2014/main" id="{1FA10811-B3DF-41FD-BF1F-69046D33F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08475" y="12470615"/>
                <a:ext cx="5049838" cy="1422400"/>
              </a:xfrm>
              <a:custGeom>
                <a:avLst/>
                <a:gdLst>
                  <a:gd name="T0" fmla="*/ 3181 w 3181"/>
                  <a:gd name="T1" fmla="*/ 896 h 896"/>
                  <a:gd name="T2" fmla="*/ 0 w 3181"/>
                  <a:gd name="T3" fmla="*/ 894 h 896"/>
                  <a:gd name="T4" fmla="*/ 0 w 3181"/>
                  <a:gd name="T5" fmla="*/ 0 h 896"/>
                  <a:gd name="T6" fmla="*/ 3181 w 3181"/>
                  <a:gd name="T7" fmla="*/ 4 h 896"/>
                  <a:gd name="T8" fmla="*/ 3181 w 3181"/>
                  <a:gd name="T9" fmla="*/ 896 h 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81" h="896">
                    <a:moveTo>
                      <a:pt x="3181" y="896"/>
                    </a:moveTo>
                    <a:lnTo>
                      <a:pt x="0" y="894"/>
                    </a:lnTo>
                    <a:lnTo>
                      <a:pt x="0" y="0"/>
                    </a:lnTo>
                    <a:lnTo>
                      <a:pt x="3181" y="4"/>
                    </a:lnTo>
                    <a:lnTo>
                      <a:pt x="3181" y="896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Freeform 46">
                <a:extLst>
                  <a:ext uri="{FF2B5EF4-FFF2-40B4-BE49-F238E27FC236}">
                    <a16:creationId xmlns:a16="http://schemas.microsoft.com/office/drawing/2014/main" id="{1BFE2988-8AE1-4DBE-B67E-51D9080680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14525" y="12473790"/>
                <a:ext cx="5048250" cy="1419225"/>
              </a:xfrm>
              <a:custGeom>
                <a:avLst/>
                <a:gdLst>
                  <a:gd name="T0" fmla="*/ 3180 w 3180"/>
                  <a:gd name="T1" fmla="*/ 894 h 894"/>
                  <a:gd name="T2" fmla="*/ 0 w 3180"/>
                  <a:gd name="T3" fmla="*/ 892 h 894"/>
                  <a:gd name="T4" fmla="*/ 0 w 3180"/>
                  <a:gd name="T5" fmla="*/ 0 h 894"/>
                  <a:gd name="T6" fmla="*/ 3180 w 3180"/>
                  <a:gd name="T7" fmla="*/ 2 h 894"/>
                  <a:gd name="T8" fmla="*/ 3180 w 3180"/>
                  <a:gd name="T9" fmla="*/ 894 h 8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80" h="894">
                    <a:moveTo>
                      <a:pt x="3180" y="894"/>
                    </a:moveTo>
                    <a:lnTo>
                      <a:pt x="0" y="892"/>
                    </a:lnTo>
                    <a:lnTo>
                      <a:pt x="0" y="0"/>
                    </a:lnTo>
                    <a:lnTo>
                      <a:pt x="3180" y="2"/>
                    </a:lnTo>
                    <a:lnTo>
                      <a:pt x="3180" y="894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Freeform 47">
                <a:extLst>
                  <a:ext uri="{FF2B5EF4-FFF2-40B4-BE49-F238E27FC236}">
                    <a16:creationId xmlns:a16="http://schemas.microsoft.com/office/drawing/2014/main" id="{D0E9406F-0A4A-45BD-A06A-69BCC6405C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8988" y="12476965"/>
                <a:ext cx="5049838" cy="1417638"/>
              </a:xfrm>
              <a:custGeom>
                <a:avLst/>
                <a:gdLst>
                  <a:gd name="T0" fmla="*/ 3181 w 3181"/>
                  <a:gd name="T1" fmla="*/ 893 h 893"/>
                  <a:gd name="T2" fmla="*/ 0 w 3181"/>
                  <a:gd name="T3" fmla="*/ 892 h 893"/>
                  <a:gd name="T4" fmla="*/ 0 w 3181"/>
                  <a:gd name="T5" fmla="*/ 0 h 893"/>
                  <a:gd name="T6" fmla="*/ 3181 w 3181"/>
                  <a:gd name="T7" fmla="*/ 2 h 893"/>
                  <a:gd name="T8" fmla="*/ 3181 w 3181"/>
                  <a:gd name="T9" fmla="*/ 893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81" h="893">
                    <a:moveTo>
                      <a:pt x="3181" y="893"/>
                    </a:moveTo>
                    <a:lnTo>
                      <a:pt x="0" y="892"/>
                    </a:lnTo>
                    <a:lnTo>
                      <a:pt x="0" y="0"/>
                    </a:lnTo>
                    <a:lnTo>
                      <a:pt x="3181" y="2"/>
                    </a:lnTo>
                    <a:lnTo>
                      <a:pt x="3181" y="893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Freeform 48">
                <a:extLst>
                  <a:ext uri="{FF2B5EF4-FFF2-40B4-BE49-F238E27FC236}">
                    <a16:creationId xmlns:a16="http://schemas.microsoft.com/office/drawing/2014/main" id="{9A33C080-EBE5-4559-A5C3-EC8FC18D2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25038" y="12476965"/>
                <a:ext cx="5049838" cy="1417638"/>
              </a:xfrm>
              <a:custGeom>
                <a:avLst/>
                <a:gdLst>
                  <a:gd name="T0" fmla="*/ 3181 w 3181"/>
                  <a:gd name="T1" fmla="*/ 893 h 893"/>
                  <a:gd name="T2" fmla="*/ 0 w 3181"/>
                  <a:gd name="T3" fmla="*/ 892 h 893"/>
                  <a:gd name="T4" fmla="*/ 0 w 3181"/>
                  <a:gd name="T5" fmla="*/ 0 h 893"/>
                  <a:gd name="T6" fmla="*/ 3181 w 3181"/>
                  <a:gd name="T7" fmla="*/ 2 h 893"/>
                  <a:gd name="T8" fmla="*/ 3181 w 3181"/>
                  <a:gd name="T9" fmla="*/ 893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81" h="893">
                    <a:moveTo>
                      <a:pt x="3181" y="893"/>
                    </a:moveTo>
                    <a:lnTo>
                      <a:pt x="0" y="892"/>
                    </a:lnTo>
                    <a:lnTo>
                      <a:pt x="0" y="0"/>
                    </a:lnTo>
                    <a:lnTo>
                      <a:pt x="3181" y="2"/>
                    </a:lnTo>
                    <a:lnTo>
                      <a:pt x="3181" y="893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Freeform 49">
                <a:extLst>
                  <a:ext uri="{FF2B5EF4-FFF2-40B4-BE49-F238E27FC236}">
                    <a16:creationId xmlns:a16="http://schemas.microsoft.com/office/drawing/2014/main" id="{4833BF1C-DA03-4BBB-82D5-2E72E58B58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29500" y="12480140"/>
                <a:ext cx="5049838" cy="1417638"/>
              </a:xfrm>
              <a:custGeom>
                <a:avLst/>
                <a:gdLst>
                  <a:gd name="T0" fmla="*/ 3181 w 3181"/>
                  <a:gd name="T1" fmla="*/ 893 h 893"/>
                  <a:gd name="T2" fmla="*/ 0 w 3181"/>
                  <a:gd name="T3" fmla="*/ 891 h 893"/>
                  <a:gd name="T4" fmla="*/ 0 w 3181"/>
                  <a:gd name="T5" fmla="*/ 0 h 893"/>
                  <a:gd name="T6" fmla="*/ 3181 w 3181"/>
                  <a:gd name="T7" fmla="*/ 2 h 893"/>
                  <a:gd name="T8" fmla="*/ 3181 w 3181"/>
                  <a:gd name="T9" fmla="*/ 893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81" h="893">
                    <a:moveTo>
                      <a:pt x="3181" y="893"/>
                    </a:moveTo>
                    <a:lnTo>
                      <a:pt x="0" y="891"/>
                    </a:lnTo>
                    <a:lnTo>
                      <a:pt x="0" y="0"/>
                    </a:lnTo>
                    <a:lnTo>
                      <a:pt x="3181" y="2"/>
                    </a:lnTo>
                    <a:lnTo>
                      <a:pt x="3181" y="893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Freeform 50">
                <a:extLst>
                  <a:ext uri="{FF2B5EF4-FFF2-40B4-BE49-F238E27FC236}">
                    <a16:creationId xmlns:a16="http://schemas.microsoft.com/office/drawing/2014/main" id="{32C31AB7-BBB2-4167-8602-EAAF01DB7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38688" y="12480140"/>
                <a:ext cx="4546600" cy="1417638"/>
              </a:xfrm>
              <a:custGeom>
                <a:avLst/>
                <a:gdLst>
                  <a:gd name="T0" fmla="*/ 2864 w 2864"/>
                  <a:gd name="T1" fmla="*/ 893 h 893"/>
                  <a:gd name="T2" fmla="*/ 0 w 2864"/>
                  <a:gd name="T3" fmla="*/ 891 h 893"/>
                  <a:gd name="T4" fmla="*/ 2 w 2864"/>
                  <a:gd name="T5" fmla="*/ 0 h 893"/>
                  <a:gd name="T6" fmla="*/ 2864 w 2864"/>
                  <a:gd name="T7" fmla="*/ 2 h 893"/>
                  <a:gd name="T8" fmla="*/ 2864 w 2864"/>
                  <a:gd name="T9" fmla="*/ 893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4" h="893">
                    <a:moveTo>
                      <a:pt x="2864" y="893"/>
                    </a:moveTo>
                    <a:lnTo>
                      <a:pt x="0" y="891"/>
                    </a:lnTo>
                    <a:lnTo>
                      <a:pt x="2" y="0"/>
                    </a:lnTo>
                    <a:lnTo>
                      <a:pt x="2864" y="2"/>
                    </a:lnTo>
                    <a:lnTo>
                      <a:pt x="2864" y="893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6396FAE9-084A-44C4-99F2-0ACA431F22CE}"/>
              </a:ext>
            </a:extLst>
          </p:cNvPr>
          <p:cNvGrpSpPr/>
          <p:nvPr/>
        </p:nvGrpSpPr>
        <p:grpSpPr>
          <a:xfrm>
            <a:off x="3992561" y="4991843"/>
            <a:ext cx="4342695" cy="93865"/>
            <a:chOff x="3992561" y="4991843"/>
            <a:chExt cx="4342695" cy="139776"/>
          </a:xfrm>
        </p:grpSpPr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7F7D7C0B-AC06-44AD-A8CC-946ED5A7FF26}"/>
                </a:ext>
              </a:extLst>
            </p:cNvPr>
            <p:cNvSpPr/>
            <p:nvPr/>
          </p:nvSpPr>
          <p:spPr>
            <a:xfrm>
              <a:off x="3992561" y="4991843"/>
              <a:ext cx="801998" cy="139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1CC689E2-5513-4D9D-9916-C5E7C2A18E27}"/>
                </a:ext>
              </a:extLst>
            </p:cNvPr>
            <p:cNvSpPr/>
            <p:nvPr/>
          </p:nvSpPr>
          <p:spPr>
            <a:xfrm>
              <a:off x="5231858" y="4991843"/>
              <a:ext cx="801998" cy="139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F74341C0-05B4-4991-AAC6-D077B7EF2B2B}"/>
                </a:ext>
              </a:extLst>
            </p:cNvPr>
            <p:cNvSpPr/>
            <p:nvPr/>
          </p:nvSpPr>
          <p:spPr>
            <a:xfrm>
              <a:off x="6557861" y="4991843"/>
              <a:ext cx="801998" cy="139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3C0DF909-CC34-4F8A-938F-CD7695966B9E}"/>
                </a:ext>
              </a:extLst>
            </p:cNvPr>
            <p:cNvSpPr/>
            <p:nvPr/>
          </p:nvSpPr>
          <p:spPr>
            <a:xfrm>
              <a:off x="7821301" y="4991843"/>
              <a:ext cx="513955" cy="139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ABA1C38B-1987-4449-98BE-794722F07F6F}"/>
              </a:ext>
            </a:extLst>
          </p:cNvPr>
          <p:cNvGrpSpPr/>
          <p:nvPr/>
        </p:nvGrpSpPr>
        <p:grpSpPr>
          <a:xfrm>
            <a:off x="6450194" y="4268729"/>
            <a:ext cx="1161390" cy="440085"/>
            <a:chOff x="-27042495" y="2768325"/>
            <a:chExt cx="19392901" cy="7348538"/>
          </a:xfrm>
        </p:grpSpPr>
        <p:sp>
          <p:nvSpPr>
            <p:cNvPr id="437" name="Oval 248">
              <a:extLst>
                <a:ext uri="{FF2B5EF4-FFF2-40B4-BE49-F238E27FC236}">
                  <a16:creationId xmlns:a16="http://schemas.microsoft.com/office/drawing/2014/main" id="{36EBB1A3-8408-407A-935B-8DDE4310E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697844" y="6918050"/>
              <a:ext cx="3198813" cy="31988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8" name="Oval 249">
              <a:extLst>
                <a:ext uri="{FF2B5EF4-FFF2-40B4-BE49-F238E27FC236}">
                  <a16:creationId xmlns:a16="http://schemas.microsoft.com/office/drawing/2014/main" id="{F26E9095-529D-45FD-ACB5-EC149EDB5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134281" y="7483200"/>
              <a:ext cx="2071688" cy="206851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9" name="Oval 250">
              <a:extLst>
                <a:ext uri="{FF2B5EF4-FFF2-40B4-BE49-F238E27FC236}">
                  <a16:creationId xmlns:a16="http://schemas.microsoft.com/office/drawing/2014/main" id="{113346DB-522F-4636-9261-80DD496D3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948582" y="6918050"/>
              <a:ext cx="3198813" cy="31988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0" name="Oval 251">
              <a:extLst>
                <a:ext uri="{FF2B5EF4-FFF2-40B4-BE49-F238E27FC236}">
                  <a16:creationId xmlns:a16="http://schemas.microsoft.com/office/drawing/2014/main" id="{904534AC-5EA8-41A2-A874-BC744B6CF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380257" y="7483200"/>
              <a:ext cx="2066925" cy="206851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1" name="Oval 252">
              <a:extLst>
                <a:ext uri="{FF2B5EF4-FFF2-40B4-BE49-F238E27FC236}">
                  <a16:creationId xmlns:a16="http://schemas.microsoft.com/office/drawing/2014/main" id="{3039E8FA-0328-4B96-89C1-52B80BEAE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3816694" y="8046762"/>
              <a:ext cx="939800" cy="9413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2" name="Oval 253">
              <a:extLst>
                <a:ext uri="{FF2B5EF4-FFF2-40B4-BE49-F238E27FC236}">
                  <a16:creationId xmlns:a16="http://schemas.microsoft.com/office/drawing/2014/main" id="{73B68878-3198-4CEF-8CDF-0F07D8940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600881" y="8013425"/>
              <a:ext cx="1004888" cy="10048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3" name="Freeform 254">
              <a:extLst>
                <a:ext uri="{FF2B5EF4-FFF2-40B4-BE49-F238E27FC236}">
                  <a16:creationId xmlns:a16="http://schemas.microsoft.com/office/drawing/2014/main" id="{3609E20A-FC70-4C00-BC8B-2030F398F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042495" y="2768325"/>
              <a:ext cx="19392901" cy="6267450"/>
            </a:xfrm>
            <a:custGeom>
              <a:avLst/>
              <a:gdLst>
                <a:gd name="T0" fmla="*/ 481 w 6396"/>
                <a:gd name="T1" fmla="*/ 1041 h 2065"/>
                <a:gd name="T2" fmla="*/ 1846 w 6396"/>
                <a:gd name="T3" fmla="*/ 813 h 2065"/>
                <a:gd name="T4" fmla="*/ 2891 w 6396"/>
                <a:gd name="T5" fmla="*/ 141 h 2065"/>
                <a:gd name="T6" fmla="*/ 5300 w 6396"/>
                <a:gd name="T7" fmla="*/ 601 h 2065"/>
                <a:gd name="T8" fmla="*/ 6318 w 6396"/>
                <a:gd name="T9" fmla="*/ 1108 h 2065"/>
                <a:gd name="T10" fmla="*/ 6236 w 6396"/>
                <a:gd name="T11" fmla="*/ 2039 h 2065"/>
                <a:gd name="T12" fmla="*/ 5823 w 6396"/>
                <a:gd name="T13" fmla="*/ 2039 h 2065"/>
                <a:gd name="T14" fmla="*/ 5841 w 6396"/>
                <a:gd name="T15" fmla="*/ 1894 h 2065"/>
                <a:gd name="T16" fmla="*/ 5259 w 6396"/>
                <a:gd name="T17" fmla="*/ 1311 h 2065"/>
                <a:gd name="T18" fmla="*/ 4676 w 6396"/>
                <a:gd name="T19" fmla="*/ 1894 h 2065"/>
                <a:gd name="T20" fmla="*/ 4694 w 6396"/>
                <a:gd name="T21" fmla="*/ 2039 h 2065"/>
                <a:gd name="T22" fmla="*/ 1783 w 6396"/>
                <a:gd name="T23" fmla="*/ 2039 h 2065"/>
                <a:gd name="T24" fmla="*/ 1801 w 6396"/>
                <a:gd name="T25" fmla="*/ 1894 h 2065"/>
                <a:gd name="T26" fmla="*/ 1219 w 6396"/>
                <a:gd name="T27" fmla="*/ 1311 h 2065"/>
                <a:gd name="T28" fmla="*/ 636 w 6396"/>
                <a:gd name="T29" fmla="*/ 1894 h 2065"/>
                <a:gd name="T30" fmla="*/ 654 w 6396"/>
                <a:gd name="T31" fmla="*/ 2039 h 2065"/>
                <a:gd name="T32" fmla="*/ 647 w 6396"/>
                <a:gd name="T33" fmla="*/ 2039 h 2065"/>
                <a:gd name="T34" fmla="*/ 83 w 6396"/>
                <a:gd name="T35" fmla="*/ 1915 h 2065"/>
                <a:gd name="T36" fmla="*/ 481 w 6396"/>
                <a:gd name="T37" fmla="*/ 1041 h 2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396" h="2065">
                  <a:moveTo>
                    <a:pt x="481" y="1041"/>
                  </a:moveTo>
                  <a:cubicBezTo>
                    <a:pt x="574" y="999"/>
                    <a:pt x="1846" y="813"/>
                    <a:pt x="1846" y="813"/>
                  </a:cubicBezTo>
                  <a:cubicBezTo>
                    <a:pt x="2891" y="141"/>
                    <a:pt x="2891" y="141"/>
                    <a:pt x="2891" y="141"/>
                  </a:cubicBezTo>
                  <a:cubicBezTo>
                    <a:pt x="2891" y="141"/>
                    <a:pt x="4832" y="0"/>
                    <a:pt x="5300" y="601"/>
                  </a:cubicBezTo>
                  <a:cubicBezTo>
                    <a:pt x="5559" y="934"/>
                    <a:pt x="6287" y="808"/>
                    <a:pt x="6318" y="1108"/>
                  </a:cubicBezTo>
                  <a:cubicBezTo>
                    <a:pt x="6334" y="1262"/>
                    <a:pt x="6396" y="2039"/>
                    <a:pt x="6236" y="2039"/>
                  </a:cubicBezTo>
                  <a:cubicBezTo>
                    <a:pt x="6210" y="2039"/>
                    <a:pt x="6059" y="2039"/>
                    <a:pt x="5823" y="2039"/>
                  </a:cubicBezTo>
                  <a:cubicBezTo>
                    <a:pt x="5835" y="1992"/>
                    <a:pt x="5841" y="1944"/>
                    <a:pt x="5841" y="1894"/>
                  </a:cubicBezTo>
                  <a:cubicBezTo>
                    <a:pt x="5841" y="1572"/>
                    <a:pt x="5580" y="1311"/>
                    <a:pt x="5259" y="1311"/>
                  </a:cubicBezTo>
                  <a:cubicBezTo>
                    <a:pt x="4937" y="1311"/>
                    <a:pt x="4676" y="1572"/>
                    <a:pt x="4676" y="1894"/>
                  </a:cubicBezTo>
                  <a:cubicBezTo>
                    <a:pt x="4676" y="1944"/>
                    <a:pt x="4682" y="1992"/>
                    <a:pt x="4694" y="2039"/>
                  </a:cubicBezTo>
                  <a:cubicBezTo>
                    <a:pt x="3773" y="2039"/>
                    <a:pt x="2624" y="2039"/>
                    <a:pt x="1783" y="2039"/>
                  </a:cubicBezTo>
                  <a:cubicBezTo>
                    <a:pt x="1795" y="1992"/>
                    <a:pt x="1801" y="1944"/>
                    <a:pt x="1801" y="1894"/>
                  </a:cubicBezTo>
                  <a:cubicBezTo>
                    <a:pt x="1801" y="1572"/>
                    <a:pt x="1541" y="1311"/>
                    <a:pt x="1219" y="1311"/>
                  </a:cubicBezTo>
                  <a:cubicBezTo>
                    <a:pt x="897" y="1311"/>
                    <a:pt x="636" y="1572"/>
                    <a:pt x="636" y="1894"/>
                  </a:cubicBezTo>
                  <a:cubicBezTo>
                    <a:pt x="636" y="1944"/>
                    <a:pt x="643" y="1992"/>
                    <a:pt x="654" y="2039"/>
                  </a:cubicBezTo>
                  <a:cubicBezTo>
                    <a:pt x="652" y="2039"/>
                    <a:pt x="649" y="2039"/>
                    <a:pt x="647" y="2039"/>
                  </a:cubicBezTo>
                  <a:cubicBezTo>
                    <a:pt x="321" y="2039"/>
                    <a:pt x="119" y="2065"/>
                    <a:pt x="83" y="1915"/>
                  </a:cubicBezTo>
                  <a:cubicBezTo>
                    <a:pt x="0" y="1325"/>
                    <a:pt x="388" y="1082"/>
                    <a:pt x="481" y="10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4" name="Freeform 255">
              <a:extLst>
                <a:ext uri="{FF2B5EF4-FFF2-40B4-BE49-F238E27FC236}">
                  <a16:creationId xmlns:a16="http://schemas.microsoft.com/office/drawing/2014/main" id="{3FC45961-784B-4ED5-8ED1-2CA3D9AA6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912320" y="6665637"/>
              <a:ext cx="19156364" cy="2370138"/>
            </a:xfrm>
            <a:custGeom>
              <a:avLst/>
              <a:gdLst>
                <a:gd name="T0" fmla="*/ 6193 w 6318"/>
                <a:gd name="T1" fmla="*/ 755 h 781"/>
                <a:gd name="T2" fmla="*/ 5780 w 6318"/>
                <a:gd name="T3" fmla="*/ 755 h 781"/>
                <a:gd name="T4" fmla="*/ 5798 w 6318"/>
                <a:gd name="T5" fmla="*/ 610 h 781"/>
                <a:gd name="T6" fmla="*/ 5216 w 6318"/>
                <a:gd name="T7" fmla="*/ 27 h 781"/>
                <a:gd name="T8" fmla="*/ 4633 w 6318"/>
                <a:gd name="T9" fmla="*/ 610 h 781"/>
                <a:gd name="T10" fmla="*/ 4651 w 6318"/>
                <a:gd name="T11" fmla="*/ 755 h 781"/>
                <a:gd name="T12" fmla="*/ 1740 w 6318"/>
                <a:gd name="T13" fmla="*/ 755 h 781"/>
                <a:gd name="T14" fmla="*/ 1758 w 6318"/>
                <a:gd name="T15" fmla="*/ 610 h 781"/>
                <a:gd name="T16" fmla="*/ 1176 w 6318"/>
                <a:gd name="T17" fmla="*/ 27 h 781"/>
                <a:gd name="T18" fmla="*/ 593 w 6318"/>
                <a:gd name="T19" fmla="*/ 610 h 781"/>
                <a:gd name="T20" fmla="*/ 611 w 6318"/>
                <a:gd name="T21" fmla="*/ 755 h 781"/>
                <a:gd name="T22" fmla="*/ 604 w 6318"/>
                <a:gd name="T23" fmla="*/ 755 h 781"/>
                <a:gd name="T24" fmla="*/ 40 w 6318"/>
                <a:gd name="T25" fmla="*/ 631 h 781"/>
                <a:gd name="T26" fmla="*/ 165 w 6318"/>
                <a:gd name="T27" fmla="*/ 0 h 781"/>
                <a:gd name="T28" fmla="*/ 6290 w 6318"/>
                <a:gd name="T29" fmla="*/ 0 h 781"/>
                <a:gd name="T30" fmla="*/ 6193 w 6318"/>
                <a:gd name="T31" fmla="*/ 755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18" h="781">
                  <a:moveTo>
                    <a:pt x="6193" y="755"/>
                  </a:moveTo>
                  <a:cubicBezTo>
                    <a:pt x="6167" y="755"/>
                    <a:pt x="6016" y="755"/>
                    <a:pt x="5780" y="755"/>
                  </a:cubicBezTo>
                  <a:cubicBezTo>
                    <a:pt x="5792" y="708"/>
                    <a:pt x="5798" y="660"/>
                    <a:pt x="5798" y="610"/>
                  </a:cubicBezTo>
                  <a:cubicBezTo>
                    <a:pt x="5798" y="288"/>
                    <a:pt x="5537" y="27"/>
                    <a:pt x="5216" y="27"/>
                  </a:cubicBezTo>
                  <a:cubicBezTo>
                    <a:pt x="4894" y="27"/>
                    <a:pt x="4633" y="288"/>
                    <a:pt x="4633" y="610"/>
                  </a:cubicBezTo>
                  <a:cubicBezTo>
                    <a:pt x="4633" y="660"/>
                    <a:pt x="4639" y="708"/>
                    <a:pt x="4651" y="755"/>
                  </a:cubicBezTo>
                  <a:cubicBezTo>
                    <a:pt x="3730" y="755"/>
                    <a:pt x="2581" y="755"/>
                    <a:pt x="1740" y="755"/>
                  </a:cubicBezTo>
                  <a:cubicBezTo>
                    <a:pt x="1752" y="708"/>
                    <a:pt x="1758" y="660"/>
                    <a:pt x="1758" y="610"/>
                  </a:cubicBezTo>
                  <a:cubicBezTo>
                    <a:pt x="1758" y="288"/>
                    <a:pt x="1498" y="27"/>
                    <a:pt x="1176" y="27"/>
                  </a:cubicBezTo>
                  <a:cubicBezTo>
                    <a:pt x="854" y="27"/>
                    <a:pt x="593" y="288"/>
                    <a:pt x="593" y="610"/>
                  </a:cubicBezTo>
                  <a:cubicBezTo>
                    <a:pt x="593" y="660"/>
                    <a:pt x="600" y="708"/>
                    <a:pt x="611" y="755"/>
                  </a:cubicBezTo>
                  <a:cubicBezTo>
                    <a:pt x="609" y="755"/>
                    <a:pt x="606" y="755"/>
                    <a:pt x="604" y="755"/>
                  </a:cubicBezTo>
                  <a:cubicBezTo>
                    <a:pt x="278" y="755"/>
                    <a:pt x="76" y="781"/>
                    <a:pt x="40" y="631"/>
                  </a:cubicBezTo>
                  <a:cubicBezTo>
                    <a:pt x="0" y="344"/>
                    <a:pt x="71" y="139"/>
                    <a:pt x="165" y="0"/>
                  </a:cubicBezTo>
                  <a:cubicBezTo>
                    <a:pt x="6290" y="0"/>
                    <a:pt x="6290" y="0"/>
                    <a:pt x="6290" y="0"/>
                  </a:cubicBezTo>
                  <a:cubicBezTo>
                    <a:pt x="6308" y="281"/>
                    <a:pt x="6318" y="755"/>
                    <a:pt x="6193" y="755"/>
                  </a:cubicBezTo>
                  <a:close/>
                </a:path>
              </a:pathLst>
            </a:custGeom>
            <a:solidFill>
              <a:srgbClr val="CC45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5" name="Rectangle 256">
              <a:extLst>
                <a:ext uri="{FF2B5EF4-FFF2-40B4-BE49-F238E27FC236}">
                  <a16:creationId xmlns:a16="http://schemas.microsoft.com/office/drawing/2014/main" id="{8DAFE91C-340A-40A2-97CD-20ABF5B2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6691994" y="5597250"/>
              <a:ext cx="879475" cy="2524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6" name="Rectangle 257">
              <a:extLst>
                <a:ext uri="{FF2B5EF4-FFF2-40B4-BE49-F238E27FC236}">
                  <a16:creationId xmlns:a16="http://schemas.microsoft.com/office/drawing/2014/main" id="{7B29C431-0D4B-4D3E-AB05-BB042DE24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580744" y="5263875"/>
              <a:ext cx="63500" cy="37020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7" name="Rectangle 258">
              <a:extLst>
                <a:ext uri="{FF2B5EF4-FFF2-40B4-BE49-F238E27FC236}">
                  <a16:creationId xmlns:a16="http://schemas.microsoft.com/office/drawing/2014/main" id="{77E63FE8-25FD-4146-B564-F2EC2AC2F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0390869" y="5263875"/>
              <a:ext cx="63500" cy="37020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8" name="Freeform 259">
              <a:extLst>
                <a:ext uri="{FF2B5EF4-FFF2-40B4-BE49-F238E27FC236}">
                  <a16:creationId xmlns:a16="http://schemas.microsoft.com/office/drawing/2014/main" id="{C0D66A59-0EAE-4189-B594-4813D1CAC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-8495731" y="6183037"/>
              <a:ext cx="688975" cy="1466850"/>
            </a:xfrm>
            <a:custGeom>
              <a:avLst/>
              <a:gdLst>
                <a:gd name="T0" fmla="*/ 0 w 227"/>
                <a:gd name="T1" fmla="*/ 372 h 483"/>
                <a:gd name="T2" fmla="*/ 0 w 227"/>
                <a:gd name="T3" fmla="*/ 111 h 483"/>
                <a:gd name="T4" fmla="*/ 110 w 227"/>
                <a:gd name="T5" fmla="*/ 0 h 483"/>
                <a:gd name="T6" fmla="*/ 203 w 227"/>
                <a:gd name="T7" fmla="*/ 0 h 483"/>
                <a:gd name="T8" fmla="*/ 226 w 227"/>
                <a:gd name="T9" fmla="*/ 483 h 483"/>
                <a:gd name="T10" fmla="*/ 110 w 227"/>
                <a:gd name="T11" fmla="*/ 483 h 483"/>
                <a:gd name="T12" fmla="*/ 0 w 227"/>
                <a:gd name="T13" fmla="*/ 372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7" h="483">
                  <a:moveTo>
                    <a:pt x="0" y="372"/>
                  </a:moveTo>
                  <a:cubicBezTo>
                    <a:pt x="0" y="111"/>
                    <a:pt x="0" y="111"/>
                    <a:pt x="0" y="111"/>
                  </a:cubicBezTo>
                  <a:cubicBezTo>
                    <a:pt x="0" y="50"/>
                    <a:pt x="49" y="0"/>
                    <a:pt x="110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12" y="87"/>
                    <a:pt x="227" y="290"/>
                    <a:pt x="226" y="483"/>
                  </a:cubicBezTo>
                  <a:cubicBezTo>
                    <a:pt x="110" y="483"/>
                    <a:pt x="110" y="483"/>
                    <a:pt x="110" y="483"/>
                  </a:cubicBezTo>
                  <a:cubicBezTo>
                    <a:pt x="49" y="483"/>
                    <a:pt x="0" y="433"/>
                    <a:pt x="0" y="3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9" name="Freeform 260">
              <a:extLst>
                <a:ext uri="{FF2B5EF4-FFF2-40B4-BE49-F238E27FC236}">
                  <a16:creationId xmlns:a16="http://schemas.microsoft.com/office/drawing/2014/main" id="{99BFFF10-5CFE-4CC7-9D87-98994A21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731344" y="6036987"/>
              <a:ext cx="1492250" cy="1323975"/>
            </a:xfrm>
            <a:custGeom>
              <a:avLst/>
              <a:gdLst>
                <a:gd name="T0" fmla="*/ 313 w 492"/>
                <a:gd name="T1" fmla="*/ 0 h 436"/>
                <a:gd name="T2" fmla="*/ 375 w 492"/>
                <a:gd name="T3" fmla="*/ 28 h 436"/>
                <a:gd name="T4" fmla="*/ 0 w 492"/>
                <a:gd name="T5" fmla="*/ 436 h 436"/>
                <a:gd name="T6" fmla="*/ 313 w 492"/>
                <a:gd name="T7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2" h="436">
                  <a:moveTo>
                    <a:pt x="313" y="0"/>
                  </a:moveTo>
                  <a:cubicBezTo>
                    <a:pt x="337" y="2"/>
                    <a:pt x="358" y="10"/>
                    <a:pt x="375" y="28"/>
                  </a:cubicBezTo>
                  <a:cubicBezTo>
                    <a:pt x="492" y="145"/>
                    <a:pt x="404" y="398"/>
                    <a:pt x="0" y="436"/>
                  </a:cubicBezTo>
                  <a:cubicBezTo>
                    <a:pt x="66" y="200"/>
                    <a:pt x="217" y="64"/>
                    <a:pt x="313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0" name="Freeform 261">
              <a:extLst>
                <a:ext uri="{FF2B5EF4-FFF2-40B4-BE49-F238E27FC236}">
                  <a16:creationId xmlns:a16="http://schemas.microsoft.com/office/drawing/2014/main" id="{68DD09D4-718B-4C71-9FD5-7BBF28C81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637057" y="8192812"/>
              <a:ext cx="8826500" cy="765175"/>
            </a:xfrm>
            <a:custGeom>
              <a:avLst/>
              <a:gdLst>
                <a:gd name="T0" fmla="*/ 2893 w 2911"/>
                <a:gd name="T1" fmla="*/ 107 h 252"/>
                <a:gd name="T2" fmla="*/ 2911 w 2911"/>
                <a:gd name="T3" fmla="*/ 252 h 252"/>
                <a:gd name="T4" fmla="*/ 0 w 2911"/>
                <a:gd name="T5" fmla="*/ 252 h 252"/>
                <a:gd name="T6" fmla="*/ 18 w 2911"/>
                <a:gd name="T7" fmla="*/ 107 h 252"/>
                <a:gd name="T8" fmla="*/ 8 w 2911"/>
                <a:gd name="T9" fmla="*/ 0 h 252"/>
                <a:gd name="T10" fmla="*/ 2893 w 2911"/>
                <a:gd name="T11" fmla="*/ 10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1" h="252">
                  <a:moveTo>
                    <a:pt x="2893" y="107"/>
                  </a:moveTo>
                  <a:cubicBezTo>
                    <a:pt x="2893" y="157"/>
                    <a:pt x="2899" y="205"/>
                    <a:pt x="2911" y="252"/>
                  </a:cubicBezTo>
                  <a:cubicBezTo>
                    <a:pt x="1990" y="252"/>
                    <a:pt x="841" y="252"/>
                    <a:pt x="0" y="252"/>
                  </a:cubicBezTo>
                  <a:cubicBezTo>
                    <a:pt x="12" y="205"/>
                    <a:pt x="18" y="157"/>
                    <a:pt x="18" y="107"/>
                  </a:cubicBezTo>
                  <a:cubicBezTo>
                    <a:pt x="18" y="70"/>
                    <a:pt x="15" y="35"/>
                    <a:pt x="8" y="0"/>
                  </a:cubicBezTo>
                  <a:cubicBezTo>
                    <a:pt x="8" y="0"/>
                    <a:pt x="2893" y="70"/>
                    <a:pt x="2893" y="10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1" name="Freeform 262">
              <a:extLst>
                <a:ext uri="{FF2B5EF4-FFF2-40B4-BE49-F238E27FC236}">
                  <a16:creationId xmlns:a16="http://schemas.microsoft.com/office/drawing/2014/main" id="{FEF2846A-957C-4E85-97A4-CAE8DDA97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-9386319" y="8192812"/>
              <a:ext cx="1555750" cy="765175"/>
            </a:xfrm>
            <a:custGeom>
              <a:avLst/>
              <a:gdLst>
                <a:gd name="T0" fmla="*/ 513 w 513"/>
                <a:gd name="T1" fmla="*/ 0 h 252"/>
                <a:gd name="T2" fmla="*/ 413 w 513"/>
                <a:gd name="T3" fmla="*/ 252 h 252"/>
                <a:gd name="T4" fmla="*/ 0 w 513"/>
                <a:gd name="T5" fmla="*/ 252 h 252"/>
                <a:gd name="T6" fmla="*/ 18 w 513"/>
                <a:gd name="T7" fmla="*/ 107 h 252"/>
                <a:gd name="T8" fmla="*/ 8 w 513"/>
                <a:gd name="T9" fmla="*/ 0 h 252"/>
                <a:gd name="T10" fmla="*/ 513 w 513"/>
                <a:gd name="T11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3" h="252">
                  <a:moveTo>
                    <a:pt x="513" y="0"/>
                  </a:moveTo>
                  <a:cubicBezTo>
                    <a:pt x="501" y="144"/>
                    <a:pt x="473" y="252"/>
                    <a:pt x="413" y="252"/>
                  </a:cubicBezTo>
                  <a:cubicBezTo>
                    <a:pt x="387" y="252"/>
                    <a:pt x="236" y="252"/>
                    <a:pt x="0" y="252"/>
                  </a:cubicBezTo>
                  <a:cubicBezTo>
                    <a:pt x="12" y="205"/>
                    <a:pt x="18" y="157"/>
                    <a:pt x="18" y="107"/>
                  </a:cubicBezTo>
                  <a:cubicBezTo>
                    <a:pt x="18" y="70"/>
                    <a:pt x="15" y="35"/>
                    <a:pt x="8" y="0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2" name="Freeform 263">
              <a:extLst>
                <a:ext uri="{FF2B5EF4-FFF2-40B4-BE49-F238E27FC236}">
                  <a16:creationId xmlns:a16="http://schemas.microsoft.com/office/drawing/2014/main" id="{61891640-87EC-4C60-BF0C-0D2A5BD26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25007" y="8192812"/>
              <a:ext cx="1765300" cy="842963"/>
            </a:xfrm>
            <a:custGeom>
              <a:avLst/>
              <a:gdLst>
                <a:gd name="T0" fmla="*/ 574 w 582"/>
                <a:gd name="T1" fmla="*/ 0 h 278"/>
                <a:gd name="T2" fmla="*/ 564 w 582"/>
                <a:gd name="T3" fmla="*/ 107 h 278"/>
                <a:gd name="T4" fmla="*/ 582 w 582"/>
                <a:gd name="T5" fmla="*/ 252 h 278"/>
                <a:gd name="T6" fmla="*/ 575 w 582"/>
                <a:gd name="T7" fmla="*/ 252 h 278"/>
                <a:gd name="T8" fmla="*/ 11 w 582"/>
                <a:gd name="T9" fmla="*/ 128 h 278"/>
                <a:gd name="T10" fmla="*/ 0 w 582"/>
                <a:gd name="T11" fmla="*/ 0 h 278"/>
                <a:gd name="T12" fmla="*/ 574 w 582"/>
                <a:gd name="T13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2" h="278">
                  <a:moveTo>
                    <a:pt x="574" y="0"/>
                  </a:moveTo>
                  <a:cubicBezTo>
                    <a:pt x="568" y="35"/>
                    <a:pt x="564" y="70"/>
                    <a:pt x="564" y="107"/>
                  </a:cubicBezTo>
                  <a:cubicBezTo>
                    <a:pt x="564" y="157"/>
                    <a:pt x="571" y="205"/>
                    <a:pt x="582" y="252"/>
                  </a:cubicBezTo>
                  <a:cubicBezTo>
                    <a:pt x="580" y="252"/>
                    <a:pt x="577" y="252"/>
                    <a:pt x="575" y="252"/>
                  </a:cubicBezTo>
                  <a:cubicBezTo>
                    <a:pt x="249" y="252"/>
                    <a:pt x="47" y="278"/>
                    <a:pt x="11" y="128"/>
                  </a:cubicBezTo>
                  <a:cubicBezTo>
                    <a:pt x="5" y="83"/>
                    <a:pt x="2" y="41"/>
                    <a:pt x="0" y="0"/>
                  </a:cubicBezTo>
                  <a:lnTo>
                    <a:pt x="57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3" name="Freeform 264">
              <a:extLst>
                <a:ext uri="{FF2B5EF4-FFF2-40B4-BE49-F238E27FC236}">
                  <a16:creationId xmlns:a16="http://schemas.microsoft.com/office/drawing/2014/main" id="{C9AA6C9B-426E-45CD-BF78-9C7036D33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468657" y="3284262"/>
              <a:ext cx="8947150" cy="2058988"/>
            </a:xfrm>
            <a:custGeom>
              <a:avLst/>
              <a:gdLst>
                <a:gd name="T0" fmla="*/ 2951 w 2951"/>
                <a:gd name="T1" fmla="*/ 501 h 678"/>
                <a:gd name="T2" fmla="*/ 768 w 2951"/>
                <a:gd name="T3" fmla="*/ 81 h 678"/>
                <a:gd name="T4" fmla="*/ 15 w 2951"/>
                <a:gd name="T5" fmla="*/ 627 h 678"/>
                <a:gd name="T6" fmla="*/ 2951 w 2951"/>
                <a:gd name="T7" fmla="*/ 501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1" h="678">
                  <a:moveTo>
                    <a:pt x="2951" y="501"/>
                  </a:moveTo>
                  <a:cubicBezTo>
                    <a:pt x="2951" y="501"/>
                    <a:pt x="2383" y="0"/>
                    <a:pt x="768" y="81"/>
                  </a:cubicBezTo>
                  <a:cubicBezTo>
                    <a:pt x="0" y="575"/>
                    <a:pt x="15" y="627"/>
                    <a:pt x="15" y="627"/>
                  </a:cubicBezTo>
                  <a:cubicBezTo>
                    <a:pt x="15" y="627"/>
                    <a:pt x="2627" y="678"/>
                    <a:pt x="2951" y="50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3CADF777-10F6-4225-9BCE-72C079D67240}"/>
              </a:ext>
            </a:extLst>
          </p:cNvPr>
          <p:cNvGrpSpPr/>
          <p:nvPr/>
        </p:nvGrpSpPr>
        <p:grpSpPr>
          <a:xfrm>
            <a:off x="5227550" y="4416262"/>
            <a:ext cx="897174" cy="445863"/>
            <a:chOff x="-16630650" y="704850"/>
            <a:chExt cx="13333412" cy="6626225"/>
          </a:xfrm>
        </p:grpSpPr>
        <p:sp>
          <p:nvSpPr>
            <p:cNvPr id="464" name="Freeform 268">
              <a:extLst>
                <a:ext uri="{FF2B5EF4-FFF2-40B4-BE49-F238E27FC236}">
                  <a16:creationId xmlns:a16="http://schemas.microsoft.com/office/drawing/2014/main" id="{B00B7D05-A5BA-4FD2-945F-1D61732AF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238538" y="3624263"/>
              <a:ext cx="12655550" cy="2498725"/>
            </a:xfrm>
            <a:custGeom>
              <a:avLst/>
              <a:gdLst>
                <a:gd name="T0" fmla="*/ 563 w 7972"/>
                <a:gd name="T1" fmla="*/ 383 h 1574"/>
                <a:gd name="T2" fmla="*/ 0 w 7972"/>
                <a:gd name="T3" fmla="*/ 983 h 1574"/>
                <a:gd name="T4" fmla="*/ 0 w 7972"/>
                <a:gd name="T5" fmla="*/ 1574 h 1574"/>
                <a:gd name="T6" fmla="*/ 5391 w 7972"/>
                <a:gd name="T7" fmla="*/ 1574 h 1574"/>
                <a:gd name="T8" fmla="*/ 7972 w 7972"/>
                <a:gd name="T9" fmla="*/ 1387 h 1574"/>
                <a:gd name="T10" fmla="*/ 7972 w 7972"/>
                <a:gd name="T11" fmla="*/ 809 h 1574"/>
                <a:gd name="T12" fmla="*/ 7070 w 7972"/>
                <a:gd name="T13" fmla="*/ 0 h 1574"/>
                <a:gd name="T14" fmla="*/ 563 w 7972"/>
                <a:gd name="T15" fmla="*/ 383 h 1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72" h="1574">
                  <a:moveTo>
                    <a:pt x="563" y="383"/>
                  </a:moveTo>
                  <a:lnTo>
                    <a:pt x="0" y="983"/>
                  </a:lnTo>
                  <a:lnTo>
                    <a:pt x="0" y="1574"/>
                  </a:lnTo>
                  <a:lnTo>
                    <a:pt x="5391" y="1574"/>
                  </a:lnTo>
                  <a:lnTo>
                    <a:pt x="7972" y="1387"/>
                  </a:lnTo>
                  <a:lnTo>
                    <a:pt x="7972" y="809"/>
                  </a:lnTo>
                  <a:lnTo>
                    <a:pt x="7070" y="0"/>
                  </a:lnTo>
                  <a:lnTo>
                    <a:pt x="563" y="38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5" name="Freeform 269">
              <a:extLst>
                <a:ext uri="{FF2B5EF4-FFF2-40B4-BE49-F238E27FC236}">
                  <a16:creationId xmlns:a16="http://schemas.microsoft.com/office/drawing/2014/main" id="{E2510999-6C1D-4371-ADC8-B57A21779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630650" y="704850"/>
              <a:ext cx="13333412" cy="5837238"/>
            </a:xfrm>
            <a:custGeom>
              <a:avLst/>
              <a:gdLst>
                <a:gd name="T0" fmla="*/ 4322 w 4396"/>
                <a:gd name="T1" fmla="*/ 1106 h 1923"/>
                <a:gd name="T2" fmla="*/ 3248 w 4396"/>
                <a:gd name="T3" fmla="*/ 0 h 1923"/>
                <a:gd name="T4" fmla="*/ 1662 w 4396"/>
                <a:gd name="T5" fmla="*/ 142 h 1923"/>
                <a:gd name="T6" fmla="*/ 928 w 4396"/>
                <a:gd name="T7" fmla="*/ 680 h 1923"/>
                <a:gd name="T8" fmla="*/ 204 w 4396"/>
                <a:gd name="T9" fmla="*/ 1114 h 1923"/>
                <a:gd name="T10" fmla="*/ 87 w 4396"/>
                <a:gd name="T11" fmla="*/ 1923 h 1923"/>
                <a:gd name="T12" fmla="*/ 199 w 4396"/>
                <a:gd name="T13" fmla="*/ 1921 h 1923"/>
                <a:gd name="T14" fmla="*/ 161 w 4396"/>
                <a:gd name="T15" fmla="*/ 1727 h 1923"/>
                <a:gd name="T16" fmla="*/ 674 w 4396"/>
                <a:gd name="T17" fmla="*/ 1215 h 1923"/>
                <a:gd name="T18" fmla="*/ 1186 w 4396"/>
                <a:gd name="T19" fmla="*/ 1727 h 1923"/>
                <a:gd name="T20" fmla="*/ 1155 w 4396"/>
                <a:gd name="T21" fmla="*/ 1902 h 1923"/>
                <a:gd name="T22" fmla="*/ 3196 w 4396"/>
                <a:gd name="T23" fmla="*/ 1863 h 1923"/>
                <a:gd name="T24" fmla="*/ 3167 w 4396"/>
                <a:gd name="T25" fmla="*/ 1687 h 1923"/>
                <a:gd name="T26" fmla="*/ 3711 w 4396"/>
                <a:gd name="T27" fmla="*/ 1143 h 1923"/>
                <a:gd name="T28" fmla="*/ 4255 w 4396"/>
                <a:gd name="T29" fmla="*/ 1687 h 1923"/>
                <a:gd name="T30" fmla="*/ 4232 w 4396"/>
                <a:gd name="T31" fmla="*/ 1843 h 1923"/>
                <a:gd name="T32" fmla="*/ 4289 w 4396"/>
                <a:gd name="T33" fmla="*/ 1842 h 1923"/>
                <a:gd name="T34" fmla="*/ 4322 w 4396"/>
                <a:gd name="T35" fmla="*/ 1106 h 1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96" h="1923">
                  <a:moveTo>
                    <a:pt x="4322" y="1106"/>
                  </a:moveTo>
                  <a:cubicBezTo>
                    <a:pt x="4228" y="538"/>
                    <a:pt x="3599" y="0"/>
                    <a:pt x="3248" y="0"/>
                  </a:cubicBezTo>
                  <a:cubicBezTo>
                    <a:pt x="2619" y="0"/>
                    <a:pt x="1883" y="44"/>
                    <a:pt x="1662" y="142"/>
                  </a:cubicBezTo>
                  <a:cubicBezTo>
                    <a:pt x="1423" y="247"/>
                    <a:pt x="928" y="680"/>
                    <a:pt x="928" y="680"/>
                  </a:cubicBezTo>
                  <a:cubicBezTo>
                    <a:pt x="928" y="680"/>
                    <a:pt x="283" y="999"/>
                    <a:pt x="204" y="1114"/>
                  </a:cubicBezTo>
                  <a:cubicBezTo>
                    <a:pt x="0" y="1411"/>
                    <a:pt x="87" y="1923"/>
                    <a:pt x="87" y="1923"/>
                  </a:cubicBezTo>
                  <a:cubicBezTo>
                    <a:pt x="199" y="1921"/>
                    <a:pt x="199" y="1921"/>
                    <a:pt x="199" y="1921"/>
                  </a:cubicBezTo>
                  <a:cubicBezTo>
                    <a:pt x="175" y="1861"/>
                    <a:pt x="161" y="1796"/>
                    <a:pt x="161" y="1727"/>
                  </a:cubicBezTo>
                  <a:cubicBezTo>
                    <a:pt x="161" y="1444"/>
                    <a:pt x="391" y="1215"/>
                    <a:pt x="674" y="1215"/>
                  </a:cubicBezTo>
                  <a:cubicBezTo>
                    <a:pt x="957" y="1215"/>
                    <a:pt x="1186" y="1444"/>
                    <a:pt x="1186" y="1727"/>
                  </a:cubicBezTo>
                  <a:cubicBezTo>
                    <a:pt x="1186" y="1789"/>
                    <a:pt x="1175" y="1848"/>
                    <a:pt x="1155" y="1902"/>
                  </a:cubicBezTo>
                  <a:cubicBezTo>
                    <a:pt x="3196" y="1863"/>
                    <a:pt x="3196" y="1863"/>
                    <a:pt x="3196" y="1863"/>
                  </a:cubicBezTo>
                  <a:cubicBezTo>
                    <a:pt x="3177" y="1808"/>
                    <a:pt x="3167" y="1749"/>
                    <a:pt x="3167" y="1687"/>
                  </a:cubicBezTo>
                  <a:cubicBezTo>
                    <a:pt x="3167" y="1386"/>
                    <a:pt x="3410" y="1143"/>
                    <a:pt x="3711" y="1143"/>
                  </a:cubicBezTo>
                  <a:cubicBezTo>
                    <a:pt x="4011" y="1143"/>
                    <a:pt x="4255" y="1386"/>
                    <a:pt x="4255" y="1687"/>
                  </a:cubicBezTo>
                  <a:cubicBezTo>
                    <a:pt x="4255" y="1741"/>
                    <a:pt x="4247" y="1794"/>
                    <a:pt x="4232" y="1843"/>
                  </a:cubicBezTo>
                  <a:cubicBezTo>
                    <a:pt x="4289" y="1842"/>
                    <a:pt x="4289" y="1842"/>
                    <a:pt x="4289" y="1842"/>
                  </a:cubicBezTo>
                  <a:cubicBezTo>
                    <a:pt x="4289" y="1842"/>
                    <a:pt x="4396" y="1554"/>
                    <a:pt x="4322" y="110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6" name="Oval 270">
              <a:extLst>
                <a:ext uri="{FF2B5EF4-FFF2-40B4-BE49-F238E27FC236}">
                  <a16:creationId xmlns:a16="http://schemas.microsoft.com/office/drawing/2014/main" id="{4A0C791A-6D78-4ED2-AFE2-A269B11FF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68663" y="4562475"/>
              <a:ext cx="2765425" cy="2768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7" name="Oval 271">
              <a:extLst>
                <a:ext uri="{FF2B5EF4-FFF2-40B4-BE49-F238E27FC236}">
                  <a16:creationId xmlns:a16="http://schemas.microsoft.com/office/drawing/2014/main" id="{0D760F06-8D88-4B89-82B7-E040A92F5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710363" y="4562475"/>
              <a:ext cx="2767012" cy="2768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8" name="Oval 272">
              <a:extLst>
                <a:ext uri="{FF2B5EF4-FFF2-40B4-BE49-F238E27FC236}">
                  <a16:creationId xmlns:a16="http://schemas.microsoft.com/office/drawing/2014/main" id="{C07360E5-FF3C-47FA-AD67-B2963ECFE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897563" y="5376863"/>
              <a:ext cx="1141412" cy="1141413"/>
            </a:xfrm>
            <a:prstGeom prst="ellipse">
              <a:avLst/>
            </a:prstGeom>
            <a:solidFill>
              <a:srgbClr val="A7A9A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9" name="Oval 273">
              <a:extLst>
                <a:ext uri="{FF2B5EF4-FFF2-40B4-BE49-F238E27FC236}">
                  <a16:creationId xmlns:a16="http://schemas.microsoft.com/office/drawing/2014/main" id="{D0CF4032-8C23-47C1-9EBB-72CE4E556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208250" y="5327650"/>
              <a:ext cx="1241425" cy="1241425"/>
            </a:xfrm>
            <a:prstGeom prst="ellipse">
              <a:avLst/>
            </a:prstGeom>
            <a:solidFill>
              <a:srgbClr val="A7A9A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0" name="Freeform 274">
              <a:extLst>
                <a:ext uri="{FF2B5EF4-FFF2-40B4-BE49-F238E27FC236}">
                  <a16:creationId xmlns:a16="http://schemas.microsoft.com/office/drawing/2014/main" id="{DD66C09E-B2EE-44DF-B655-663090902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348075" y="3856038"/>
              <a:ext cx="719137" cy="1092200"/>
            </a:xfrm>
            <a:custGeom>
              <a:avLst/>
              <a:gdLst>
                <a:gd name="T0" fmla="*/ 111 w 237"/>
                <a:gd name="T1" fmla="*/ 76 h 360"/>
                <a:gd name="T2" fmla="*/ 0 w 237"/>
                <a:gd name="T3" fmla="*/ 360 h 360"/>
                <a:gd name="T4" fmla="*/ 1 w 237"/>
                <a:gd name="T5" fmla="*/ 360 h 360"/>
                <a:gd name="T6" fmla="*/ 237 w 237"/>
                <a:gd name="T7" fmla="*/ 128 h 360"/>
                <a:gd name="T8" fmla="*/ 198 w 237"/>
                <a:gd name="T9" fmla="*/ 0 h 360"/>
                <a:gd name="T10" fmla="*/ 111 w 237"/>
                <a:gd name="T11" fmla="*/ 7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360">
                  <a:moveTo>
                    <a:pt x="111" y="76"/>
                  </a:moveTo>
                  <a:cubicBezTo>
                    <a:pt x="54" y="159"/>
                    <a:pt x="20" y="259"/>
                    <a:pt x="0" y="360"/>
                  </a:cubicBezTo>
                  <a:cubicBezTo>
                    <a:pt x="0" y="360"/>
                    <a:pt x="1" y="360"/>
                    <a:pt x="1" y="360"/>
                  </a:cubicBezTo>
                  <a:cubicBezTo>
                    <a:pt x="131" y="360"/>
                    <a:pt x="237" y="256"/>
                    <a:pt x="237" y="128"/>
                  </a:cubicBezTo>
                  <a:cubicBezTo>
                    <a:pt x="237" y="81"/>
                    <a:pt x="223" y="37"/>
                    <a:pt x="198" y="0"/>
                  </a:cubicBezTo>
                  <a:cubicBezTo>
                    <a:pt x="156" y="30"/>
                    <a:pt x="125" y="56"/>
                    <a:pt x="111" y="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1" name="Freeform 275">
              <a:extLst>
                <a:ext uri="{FF2B5EF4-FFF2-40B4-BE49-F238E27FC236}">
                  <a16:creationId xmlns:a16="http://schemas.microsoft.com/office/drawing/2014/main" id="{4DA4235A-A79D-4CE5-9C01-A8C141D5C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460787" y="5330825"/>
              <a:ext cx="446087" cy="1211263"/>
            </a:xfrm>
            <a:custGeom>
              <a:avLst/>
              <a:gdLst>
                <a:gd name="T0" fmla="*/ 143 w 147"/>
                <a:gd name="T1" fmla="*/ 397 h 399"/>
                <a:gd name="T2" fmla="*/ 105 w 147"/>
                <a:gd name="T3" fmla="*/ 203 h 399"/>
                <a:gd name="T4" fmla="*/ 147 w 147"/>
                <a:gd name="T5" fmla="*/ 1 h 399"/>
                <a:gd name="T6" fmla="*/ 19 w 147"/>
                <a:gd name="T7" fmla="*/ 0 h 399"/>
                <a:gd name="T8" fmla="*/ 31 w 147"/>
                <a:gd name="T9" fmla="*/ 399 h 399"/>
                <a:gd name="T10" fmla="*/ 143 w 147"/>
                <a:gd name="T11" fmla="*/ 397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399">
                  <a:moveTo>
                    <a:pt x="143" y="397"/>
                  </a:moveTo>
                  <a:cubicBezTo>
                    <a:pt x="119" y="337"/>
                    <a:pt x="105" y="272"/>
                    <a:pt x="105" y="203"/>
                  </a:cubicBezTo>
                  <a:cubicBezTo>
                    <a:pt x="105" y="131"/>
                    <a:pt x="120" y="63"/>
                    <a:pt x="147" y="1"/>
                  </a:cubicBezTo>
                  <a:cubicBezTo>
                    <a:pt x="94" y="0"/>
                    <a:pt x="51" y="0"/>
                    <a:pt x="19" y="0"/>
                  </a:cubicBezTo>
                  <a:cubicBezTo>
                    <a:pt x="0" y="213"/>
                    <a:pt x="31" y="399"/>
                    <a:pt x="31" y="399"/>
                  </a:cubicBezTo>
                  <a:lnTo>
                    <a:pt x="143" y="39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2" name="Freeform 276">
              <a:extLst>
                <a:ext uri="{FF2B5EF4-FFF2-40B4-BE49-F238E27FC236}">
                  <a16:creationId xmlns:a16="http://schemas.microsoft.com/office/drawing/2014/main" id="{45E374AB-C7BA-4171-A028-7A87AFE0A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154025" y="5257800"/>
              <a:ext cx="6229350" cy="1220788"/>
            </a:xfrm>
            <a:custGeom>
              <a:avLst/>
              <a:gdLst>
                <a:gd name="T0" fmla="*/ 0 w 2054"/>
                <a:gd name="T1" fmla="*/ 28 h 402"/>
                <a:gd name="T2" fmla="*/ 40 w 2054"/>
                <a:gd name="T3" fmla="*/ 227 h 402"/>
                <a:gd name="T4" fmla="*/ 9 w 2054"/>
                <a:gd name="T5" fmla="*/ 402 h 402"/>
                <a:gd name="T6" fmla="*/ 2050 w 2054"/>
                <a:gd name="T7" fmla="*/ 363 h 402"/>
                <a:gd name="T8" fmla="*/ 2021 w 2054"/>
                <a:gd name="T9" fmla="*/ 187 h 402"/>
                <a:gd name="T10" fmla="*/ 2054 w 2054"/>
                <a:gd name="T11" fmla="*/ 0 h 402"/>
                <a:gd name="T12" fmla="*/ 0 w 2054"/>
                <a:gd name="T13" fmla="*/ 2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4" h="402">
                  <a:moveTo>
                    <a:pt x="0" y="28"/>
                  </a:moveTo>
                  <a:cubicBezTo>
                    <a:pt x="26" y="90"/>
                    <a:pt x="40" y="157"/>
                    <a:pt x="40" y="227"/>
                  </a:cubicBezTo>
                  <a:cubicBezTo>
                    <a:pt x="40" y="289"/>
                    <a:pt x="29" y="348"/>
                    <a:pt x="9" y="402"/>
                  </a:cubicBezTo>
                  <a:cubicBezTo>
                    <a:pt x="2050" y="363"/>
                    <a:pt x="2050" y="363"/>
                    <a:pt x="2050" y="363"/>
                  </a:cubicBezTo>
                  <a:cubicBezTo>
                    <a:pt x="2031" y="308"/>
                    <a:pt x="2021" y="249"/>
                    <a:pt x="2021" y="187"/>
                  </a:cubicBezTo>
                  <a:cubicBezTo>
                    <a:pt x="2021" y="121"/>
                    <a:pt x="2033" y="58"/>
                    <a:pt x="2054" y="0"/>
                  </a:cubicBezTo>
                  <a:cubicBezTo>
                    <a:pt x="1400" y="22"/>
                    <a:pt x="623" y="28"/>
                    <a:pt x="0" y="2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3" name="Freeform 277">
              <a:extLst>
                <a:ext uri="{FF2B5EF4-FFF2-40B4-BE49-F238E27FC236}">
                  <a16:creationId xmlns:a16="http://schemas.microsoft.com/office/drawing/2014/main" id="{B4E9FC7B-ED85-41CC-9E91-A61E6B357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06838" y="5008563"/>
              <a:ext cx="463550" cy="1290638"/>
            </a:xfrm>
            <a:custGeom>
              <a:avLst/>
              <a:gdLst>
                <a:gd name="T0" fmla="*/ 0 w 153"/>
                <a:gd name="T1" fmla="*/ 21 h 425"/>
                <a:gd name="T2" fmla="*/ 60 w 153"/>
                <a:gd name="T3" fmla="*/ 269 h 425"/>
                <a:gd name="T4" fmla="*/ 37 w 153"/>
                <a:gd name="T5" fmla="*/ 425 h 425"/>
                <a:gd name="T6" fmla="*/ 94 w 153"/>
                <a:gd name="T7" fmla="*/ 424 h 425"/>
                <a:gd name="T8" fmla="*/ 153 w 153"/>
                <a:gd name="T9" fmla="*/ 0 h 425"/>
                <a:gd name="T10" fmla="*/ 0 w 153"/>
                <a:gd name="T11" fmla="*/ 21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" h="425">
                  <a:moveTo>
                    <a:pt x="0" y="21"/>
                  </a:moveTo>
                  <a:cubicBezTo>
                    <a:pt x="38" y="95"/>
                    <a:pt x="60" y="179"/>
                    <a:pt x="60" y="269"/>
                  </a:cubicBezTo>
                  <a:cubicBezTo>
                    <a:pt x="60" y="323"/>
                    <a:pt x="52" y="376"/>
                    <a:pt x="37" y="425"/>
                  </a:cubicBezTo>
                  <a:cubicBezTo>
                    <a:pt x="94" y="424"/>
                    <a:pt x="94" y="424"/>
                    <a:pt x="94" y="424"/>
                  </a:cubicBezTo>
                  <a:cubicBezTo>
                    <a:pt x="94" y="424"/>
                    <a:pt x="153" y="265"/>
                    <a:pt x="153" y="0"/>
                  </a:cubicBezTo>
                  <a:cubicBezTo>
                    <a:pt x="109" y="7"/>
                    <a:pt x="57" y="14"/>
                    <a:pt x="0" y="2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4" name="Freeform 278">
              <a:extLst>
                <a:ext uri="{FF2B5EF4-FFF2-40B4-BE49-F238E27FC236}">
                  <a16:creationId xmlns:a16="http://schemas.microsoft.com/office/drawing/2014/main" id="{C51FD30D-946F-45D1-92BB-A91F850B0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800475" y="3609975"/>
              <a:ext cx="323850" cy="773113"/>
            </a:xfrm>
            <a:custGeom>
              <a:avLst/>
              <a:gdLst>
                <a:gd name="T0" fmla="*/ 0 w 107"/>
                <a:gd name="T1" fmla="*/ 115 h 255"/>
                <a:gd name="T2" fmla="*/ 107 w 107"/>
                <a:gd name="T3" fmla="*/ 255 h 255"/>
                <a:gd name="T4" fmla="*/ 92 w 107"/>
                <a:gd name="T5" fmla="*/ 149 h 255"/>
                <a:gd name="T6" fmla="*/ 55 w 107"/>
                <a:gd name="T7" fmla="*/ 0 h 255"/>
                <a:gd name="T8" fmla="*/ 0 w 107"/>
                <a:gd name="T9" fmla="*/ 11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255">
                  <a:moveTo>
                    <a:pt x="0" y="115"/>
                  </a:moveTo>
                  <a:cubicBezTo>
                    <a:pt x="0" y="182"/>
                    <a:pt x="45" y="238"/>
                    <a:pt x="107" y="255"/>
                  </a:cubicBezTo>
                  <a:cubicBezTo>
                    <a:pt x="103" y="221"/>
                    <a:pt x="98" y="185"/>
                    <a:pt x="92" y="149"/>
                  </a:cubicBezTo>
                  <a:cubicBezTo>
                    <a:pt x="84" y="99"/>
                    <a:pt x="71" y="49"/>
                    <a:pt x="55" y="0"/>
                  </a:cubicBezTo>
                  <a:cubicBezTo>
                    <a:pt x="22" y="27"/>
                    <a:pt x="0" y="68"/>
                    <a:pt x="0" y="11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5" name="Freeform 279">
              <a:extLst>
                <a:ext uri="{FF2B5EF4-FFF2-40B4-BE49-F238E27FC236}">
                  <a16:creationId xmlns:a16="http://schemas.microsoft.com/office/drawing/2014/main" id="{40402320-7DC7-43A3-9B4B-E6EBCA48E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93725" y="990600"/>
              <a:ext cx="8118475" cy="1927225"/>
            </a:xfrm>
            <a:custGeom>
              <a:avLst/>
              <a:gdLst>
                <a:gd name="T0" fmla="*/ 591 w 2677"/>
                <a:gd name="T1" fmla="*/ 105 h 635"/>
                <a:gd name="T2" fmla="*/ 0 w 2677"/>
                <a:gd name="T3" fmla="*/ 604 h 635"/>
                <a:gd name="T4" fmla="*/ 2677 w 2677"/>
                <a:gd name="T5" fmla="*/ 490 h 635"/>
                <a:gd name="T6" fmla="*/ 1938 w 2677"/>
                <a:gd name="T7" fmla="*/ 0 h 635"/>
                <a:gd name="T8" fmla="*/ 591 w 2677"/>
                <a:gd name="T9" fmla="*/ 10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7" h="635">
                  <a:moveTo>
                    <a:pt x="591" y="105"/>
                  </a:moveTo>
                  <a:cubicBezTo>
                    <a:pt x="591" y="105"/>
                    <a:pt x="35" y="477"/>
                    <a:pt x="0" y="604"/>
                  </a:cubicBezTo>
                  <a:cubicBezTo>
                    <a:pt x="289" y="604"/>
                    <a:pt x="2257" y="635"/>
                    <a:pt x="2677" y="490"/>
                  </a:cubicBezTo>
                  <a:cubicBezTo>
                    <a:pt x="2532" y="324"/>
                    <a:pt x="2227" y="0"/>
                    <a:pt x="1938" y="0"/>
                  </a:cubicBezTo>
                  <a:cubicBezTo>
                    <a:pt x="1531" y="0"/>
                    <a:pt x="834" y="35"/>
                    <a:pt x="591" y="10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6" name="Freeform 280">
              <a:extLst>
                <a:ext uri="{FF2B5EF4-FFF2-40B4-BE49-F238E27FC236}">
                  <a16:creationId xmlns:a16="http://schemas.microsoft.com/office/drawing/2014/main" id="{8ADBF66C-4109-41E9-9F50-D71699A0D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315075" y="823913"/>
              <a:ext cx="1898650" cy="1392238"/>
            </a:xfrm>
            <a:custGeom>
              <a:avLst/>
              <a:gdLst>
                <a:gd name="T0" fmla="*/ 31 w 626"/>
                <a:gd name="T1" fmla="*/ 0 h 459"/>
                <a:gd name="T2" fmla="*/ 9 w 626"/>
                <a:gd name="T3" fmla="*/ 55 h 459"/>
                <a:gd name="T4" fmla="*/ 626 w 626"/>
                <a:gd name="T5" fmla="*/ 459 h 459"/>
                <a:gd name="T6" fmla="*/ 31 w 626"/>
                <a:gd name="T7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6" h="459">
                  <a:moveTo>
                    <a:pt x="31" y="0"/>
                  </a:moveTo>
                  <a:cubicBezTo>
                    <a:pt x="13" y="15"/>
                    <a:pt x="0" y="34"/>
                    <a:pt x="9" y="55"/>
                  </a:cubicBezTo>
                  <a:cubicBezTo>
                    <a:pt x="29" y="104"/>
                    <a:pt x="386" y="425"/>
                    <a:pt x="626" y="459"/>
                  </a:cubicBezTo>
                  <a:cubicBezTo>
                    <a:pt x="449" y="242"/>
                    <a:pt x="224" y="72"/>
                    <a:pt x="3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7" name="Rectangle 281">
              <a:extLst>
                <a:ext uri="{FF2B5EF4-FFF2-40B4-BE49-F238E27FC236}">
                  <a16:creationId xmlns:a16="http://schemas.microsoft.com/office/drawing/2014/main" id="{E5172692-2FA2-4BA5-87D2-0F5B5267A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153525" y="911225"/>
              <a:ext cx="53975" cy="23891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61F13F3E-F27B-4D12-B530-F20922FDD5E6}"/>
              </a:ext>
            </a:extLst>
          </p:cNvPr>
          <p:cNvGrpSpPr/>
          <p:nvPr/>
        </p:nvGrpSpPr>
        <p:grpSpPr>
          <a:xfrm flipH="1">
            <a:off x="4947721" y="5209358"/>
            <a:ext cx="897174" cy="445863"/>
            <a:chOff x="-16630650" y="704850"/>
            <a:chExt cx="13333412" cy="6626225"/>
          </a:xfrm>
        </p:grpSpPr>
        <p:sp>
          <p:nvSpPr>
            <p:cNvPr id="480" name="Freeform 268">
              <a:extLst>
                <a:ext uri="{FF2B5EF4-FFF2-40B4-BE49-F238E27FC236}">
                  <a16:creationId xmlns:a16="http://schemas.microsoft.com/office/drawing/2014/main" id="{E445549A-C73A-4A62-B892-4A7ED337D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238538" y="3624263"/>
              <a:ext cx="12655550" cy="2498725"/>
            </a:xfrm>
            <a:custGeom>
              <a:avLst/>
              <a:gdLst>
                <a:gd name="T0" fmla="*/ 563 w 7972"/>
                <a:gd name="T1" fmla="*/ 383 h 1574"/>
                <a:gd name="T2" fmla="*/ 0 w 7972"/>
                <a:gd name="T3" fmla="*/ 983 h 1574"/>
                <a:gd name="T4" fmla="*/ 0 w 7972"/>
                <a:gd name="T5" fmla="*/ 1574 h 1574"/>
                <a:gd name="T6" fmla="*/ 5391 w 7972"/>
                <a:gd name="T7" fmla="*/ 1574 h 1574"/>
                <a:gd name="T8" fmla="*/ 7972 w 7972"/>
                <a:gd name="T9" fmla="*/ 1387 h 1574"/>
                <a:gd name="T10" fmla="*/ 7972 w 7972"/>
                <a:gd name="T11" fmla="*/ 809 h 1574"/>
                <a:gd name="T12" fmla="*/ 7070 w 7972"/>
                <a:gd name="T13" fmla="*/ 0 h 1574"/>
                <a:gd name="T14" fmla="*/ 563 w 7972"/>
                <a:gd name="T15" fmla="*/ 383 h 1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72" h="1574">
                  <a:moveTo>
                    <a:pt x="563" y="383"/>
                  </a:moveTo>
                  <a:lnTo>
                    <a:pt x="0" y="983"/>
                  </a:lnTo>
                  <a:lnTo>
                    <a:pt x="0" y="1574"/>
                  </a:lnTo>
                  <a:lnTo>
                    <a:pt x="5391" y="1574"/>
                  </a:lnTo>
                  <a:lnTo>
                    <a:pt x="7972" y="1387"/>
                  </a:lnTo>
                  <a:lnTo>
                    <a:pt x="7972" y="809"/>
                  </a:lnTo>
                  <a:lnTo>
                    <a:pt x="7070" y="0"/>
                  </a:lnTo>
                  <a:lnTo>
                    <a:pt x="563" y="38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1" name="Freeform 269">
              <a:extLst>
                <a:ext uri="{FF2B5EF4-FFF2-40B4-BE49-F238E27FC236}">
                  <a16:creationId xmlns:a16="http://schemas.microsoft.com/office/drawing/2014/main" id="{91AA4482-7DF5-419D-9769-DD840B0F0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630650" y="704850"/>
              <a:ext cx="13333412" cy="5837238"/>
            </a:xfrm>
            <a:custGeom>
              <a:avLst/>
              <a:gdLst>
                <a:gd name="T0" fmla="*/ 4322 w 4396"/>
                <a:gd name="T1" fmla="*/ 1106 h 1923"/>
                <a:gd name="T2" fmla="*/ 3248 w 4396"/>
                <a:gd name="T3" fmla="*/ 0 h 1923"/>
                <a:gd name="T4" fmla="*/ 1662 w 4396"/>
                <a:gd name="T5" fmla="*/ 142 h 1923"/>
                <a:gd name="T6" fmla="*/ 928 w 4396"/>
                <a:gd name="T7" fmla="*/ 680 h 1923"/>
                <a:gd name="T8" fmla="*/ 204 w 4396"/>
                <a:gd name="T9" fmla="*/ 1114 h 1923"/>
                <a:gd name="T10" fmla="*/ 87 w 4396"/>
                <a:gd name="T11" fmla="*/ 1923 h 1923"/>
                <a:gd name="T12" fmla="*/ 199 w 4396"/>
                <a:gd name="T13" fmla="*/ 1921 h 1923"/>
                <a:gd name="T14" fmla="*/ 161 w 4396"/>
                <a:gd name="T15" fmla="*/ 1727 h 1923"/>
                <a:gd name="T16" fmla="*/ 674 w 4396"/>
                <a:gd name="T17" fmla="*/ 1215 h 1923"/>
                <a:gd name="T18" fmla="*/ 1186 w 4396"/>
                <a:gd name="T19" fmla="*/ 1727 h 1923"/>
                <a:gd name="T20" fmla="*/ 1155 w 4396"/>
                <a:gd name="T21" fmla="*/ 1902 h 1923"/>
                <a:gd name="T22" fmla="*/ 3196 w 4396"/>
                <a:gd name="T23" fmla="*/ 1863 h 1923"/>
                <a:gd name="T24" fmla="*/ 3167 w 4396"/>
                <a:gd name="T25" fmla="*/ 1687 h 1923"/>
                <a:gd name="T26" fmla="*/ 3711 w 4396"/>
                <a:gd name="T27" fmla="*/ 1143 h 1923"/>
                <a:gd name="T28" fmla="*/ 4255 w 4396"/>
                <a:gd name="T29" fmla="*/ 1687 h 1923"/>
                <a:gd name="T30" fmla="*/ 4232 w 4396"/>
                <a:gd name="T31" fmla="*/ 1843 h 1923"/>
                <a:gd name="T32" fmla="*/ 4289 w 4396"/>
                <a:gd name="T33" fmla="*/ 1842 h 1923"/>
                <a:gd name="T34" fmla="*/ 4322 w 4396"/>
                <a:gd name="T35" fmla="*/ 1106 h 1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96" h="1923">
                  <a:moveTo>
                    <a:pt x="4322" y="1106"/>
                  </a:moveTo>
                  <a:cubicBezTo>
                    <a:pt x="4228" y="538"/>
                    <a:pt x="3599" y="0"/>
                    <a:pt x="3248" y="0"/>
                  </a:cubicBezTo>
                  <a:cubicBezTo>
                    <a:pt x="2619" y="0"/>
                    <a:pt x="1883" y="44"/>
                    <a:pt x="1662" y="142"/>
                  </a:cubicBezTo>
                  <a:cubicBezTo>
                    <a:pt x="1423" y="247"/>
                    <a:pt x="928" y="680"/>
                    <a:pt x="928" y="680"/>
                  </a:cubicBezTo>
                  <a:cubicBezTo>
                    <a:pt x="928" y="680"/>
                    <a:pt x="283" y="999"/>
                    <a:pt x="204" y="1114"/>
                  </a:cubicBezTo>
                  <a:cubicBezTo>
                    <a:pt x="0" y="1411"/>
                    <a:pt x="87" y="1923"/>
                    <a:pt x="87" y="1923"/>
                  </a:cubicBezTo>
                  <a:cubicBezTo>
                    <a:pt x="199" y="1921"/>
                    <a:pt x="199" y="1921"/>
                    <a:pt x="199" y="1921"/>
                  </a:cubicBezTo>
                  <a:cubicBezTo>
                    <a:pt x="175" y="1861"/>
                    <a:pt x="161" y="1796"/>
                    <a:pt x="161" y="1727"/>
                  </a:cubicBezTo>
                  <a:cubicBezTo>
                    <a:pt x="161" y="1444"/>
                    <a:pt x="391" y="1215"/>
                    <a:pt x="674" y="1215"/>
                  </a:cubicBezTo>
                  <a:cubicBezTo>
                    <a:pt x="957" y="1215"/>
                    <a:pt x="1186" y="1444"/>
                    <a:pt x="1186" y="1727"/>
                  </a:cubicBezTo>
                  <a:cubicBezTo>
                    <a:pt x="1186" y="1789"/>
                    <a:pt x="1175" y="1848"/>
                    <a:pt x="1155" y="1902"/>
                  </a:cubicBezTo>
                  <a:cubicBezTo>
                    <a:pt x="3196" y="1863"/>
                    <a:pt x="3196" y="1863"/>
                    <a:pt x="3196" y="1863"/>
                  </a:cubicBezTo>
                  <a:cubicBezTo>
                    <a:pt x="3177" y="1808"/>
                    <a:pt x="3167" y="1749"/>
                    <a:pt x="3167" y="1687"/>
                  </a:cubicBezTo>
                  <a:cubicBezTo>
                    <a:pt x="3167" y="1386"/>
                    <a:pt x="3410" y="1143"/>
                    <a:pt x="3711" y="1143"/>
                  </a:cubicBezTo>
                  <a:cubicBezTo>
                    <a:pt x="4011" y="1143"/>
                    <a:pt x="4255" y="1386"/>
                    <a:pt x="4255" y="1687"/>
                  </a:cubicBezTo>
                  <a:cubicBezTo>
                    <a:pt x="4255" y="1741"/>
                    <a:pt x="4247" y="1794"/>
                    <a:pt x="4232" y="1843"/>
                  </a:cubicBezTo>
                  <a:cubicBezTo>
                    <a:pt x="4289" y="1842"/>
                    <a:pt x="4289" y="1842"/>
                    <a:pt x="4289" y="1842"/>
                  </a:cubicBezTo>
                  <a:cubicBezTo>
                    <a:pt x="4289" y="1842"/>
                    <a:pt x="4396" y="1554"/>
                    <a:pt x="4322" y="1106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2" name="Oval 270">
              <a:extLst>
                <a:ext uri="{FF2B5EF4-FFF2-40B4-BE49-F238E27FC236}">
                  <a16:creationId xmlns:a16="http://schemas.microsoft.com/office/drawing/2014/main" id="{DB85D4DA-15CC-4A06-9672-C100D11DA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68663" y="4562475"/>
              <a:ext cx="2765425" cy="2768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3" name="Oval 271">
              <a:extLst>
                <a:ext uri="{FF2B5EF4-FFF2-40B4-BE49-F238E27FC236}">
                  <a16:creationId xmlns:a16="http://schemas.microsoft.com/office/drawing/2014/main" id="{6C38D49C-E92B-4E18-B8A2-597C5267D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710363" y="4562475"/>
              <a:ext cx="2767012" cy="2768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4" name="Oval 272">
              <a:extLst>
                <a:ext uri="{FF2B5EF4-FFF2-40B4-BE49-F238E27FC236}">
                  <a16:creationId xmlns:a16="http://schemas.microsoft.com/office/drawing/2014/main" id="{12C65E0B-CB80-40DF-AEEB-4F8B3361E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897563" y="5376863"/>
              <a:ext cx="1141412" cy="1141413"/>
            </a:xfrm>
            <a:prstGeom prst="ellipse">
              <a:avLst/>
            </a:prstGeom>
            <a:solidFill>
              <a:srgbClr val="A7A9A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5" name="Oval 273">
              <a:extLst>
                <a:ext uri="{FF2B5EF4-FFF2-40B4-BE49-F238E27FC236}">
                  <a16:creationId xmlns:a16="http://schemas.microsoft.com/office/drawing/2014/main" id="{BA0F207D-13F3-4168-AB0F-511B556E7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208250" y="5327650"/>
              <a:ext cx="1241425" cy="1241425"/>
            </a:xfrm>
            <a:prstGeom prst="ellipse">
              <a:avLst/>
            </a:prstGeom>
            <a:solidFill>
              <a:srgbClr val="A7A9A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6" name="Freeform 274">
              <a:extLst>
                <a:ext uri="{FF2B5EF4-FFF2-40B4-BE49-F238E27FC236}">
                  <a16:creationId xmlns:a16="http://schemas.microsoft.com/office/drawing/2014/main" id="{072CCE6D-3101-4EB6-80FB-9707F8DA9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348075" y="3856038"/>
              <a:ext cx="719137" cy="1092200"/>
            </a:xfrm>
            <a:custGeom>
              <a:avLst/>
              <a:gdLst>
                <a:gd name="T0" fmla="*/ 111 w 237"/>
                <a:gd name="T1" fmla="*/ 76 h 360"/>
                <a:gd name="T2" fmla="*/ 0 w 237"/>
                <a:gd name="T3" fmla="*/ 360 h 360"/>
                <a:gd name="T4" fmla="*/ 1 w 237"/>
                <a:gd name="T5" fmla="*/ 360 h 360"/>
                <a:gd name="T6" fmla="*/ 237 w 237"/>
                <a:gd name="T7" fmla="*/ 128 h 360"/>
                <a:gd name="T8" fmla="*/ 198 w 237"/>
                <a:gd name="T9" fmla="*/ 0 h 360"/>
                <a:gd name="T10" fmla="*/ 111 w 237"/>
                <a:gd name="T11" fmla="*/ 7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360">
                  <a:moveTo>
                    <a:pt x="111" y="76"/>
                  </a:moveTo>
                  <a:cubicBezTo>
                    <a:pt x="54" y="159"/>
                    <a:pt x="20" y="259"/>
                    <a:pt x="0" y="360"/>
                  </a:cubicBezTo>
                  <a:cubicBezTo>
                    <a:pt x="0" y="360"/>
                    <a:pt x="1" y="360"/>
                    <a:pt x="1" y="360"/>
                  </a:cubicBezTo>
                  <a:cubicBezTo>
                    <a:pt x="131" y="360"/>
                    <a:pt x="237" y="256"/>
                    <a:pt x="237" y="128"/>
                  </a:cubicBezTo>
                  <a:cubicBezTo>
                    <a:pt x="237" y="81"/>
                    <a:pt x="223" y="37"/>
                    <a:pt x="198" y="0"/>
                  </a:cubicBezTo>
                  <a:cubicBezTo>
                    <a:pt x="156" y="30"/>
                    <a:pt x="125" y="56"/>
                    <a:pt x="111" y="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7" name="Freeform 275">
              <a:extLst>
                <a:ext uri="{FF2B5EF4-FFF2-40B4-BE49-F238E27FC236}">
                  <a16:creationId xmlns:a16="http://schemas.microsoft.com/office/drawing/2014/main" id="{512345AE-00DA-496E-883F-4C2D6BC19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460787" y="5330825"/>
              <a:ext cx="446087" cy="1211263"/>
            </a:xfrm>
            <a:custGeom>
              <a:avLst/>
              <a:gdLst>
                <a:gd name="T0" fmla="*/ 143 w 147"/>
                <a:gd name="T1" fmla="*/ 397 h 399"/>
                <a:gd name="T2" fmla="*/ 105 w 147"/>
                <a:gd name="T3" fmla="*/ 203 h 399"/>
                <a:gd name="T4" fmla="*/ 147 w 147"/>
                <a:gd name="T5" fmla="*/ 1 h 399"/>
                <a:gd name="T6" fmla="*/ 19 w 147"/>
                <a:gd name="T7" fmla="*/ 0 h 399"/>
                <a:gd name="T8" fmla="*/ 31 w 147"/>
                <a:gd name="T9" fmla="*/ 399 h 399"/>
                <a:gd name="T10" fmla="*/ 143 w 147"/>
                <a:gd name="T11" fmla="*/ 397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399">
                  <a:moveTo>
                    <a:pt x="143" y="397"/>
                  </a:moveTo>
                  <a:cubicBezTo>
                    <a:pt x="119" y="337"/>
                    <a:pt x="105" y="272"/>
                    <a:pt x="105" y="203"/>
                  </a:cubicBezTo>
                  <a:cubicBezTo>
                    <a:pt x="105" y="131"/>
                    <a:pt x="120" y="63"/>
                    <a:pt x="147" y="1"/>
                  </a:cubicBezTo>
                  <a:cubicBezTo>
                    <a:pt x="94" y="0"/>
                    <a:pt x="51" y="0"/>
                    <a:pt x="19" y="0"/>
                  </a:cubicBezTo>
                  <a:cubicBezTo>
                    <a:pt x="0" y="213"/>
                    <a:pt x="31" y="399"/>
                    <a:pt x="31" y="399"/>
                  </a:cubicBezTo>
                  <a:lnTo>
                    <a:pt x="143" y="39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8" name="Freeform 276">
              <a:extLst>
                <a:ext uri="{FF2B5EF4-FFF2-40B4-BE49-F238E27FC236}">
                  <a16:creationId xmlns:a16="http://schemas.microsoft.com/office/drawing/2014/main" id="{E31090F1-E52D-40D5-BA1B-B7890C90E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154025" y="5257800"/>
              <a:ext cx="6229350" cy="1220788"/>
            </a:xfrm>
            <a:custGeom>
              <a:avLst/>
              <a:gdLst>
                <a:gd name="T0" fmla="*/ 0 w 2054"/>
                <a:gd name="T1" fmla="*/ 28 h 402"/>
                <a:gd name="T2" fmla="*/ 40 w 2054"/>
                <a:gd name="T3" fmla="*/ 227 h 402"/>
                <a:gd name="T4" fmla="*/ 9 w 2054"/>
                <a:gd name="T5" fmla="*/ 402 h 402"/>
                <a:gd name="T6" fmla="*/ 2050 w 2054"/>
                <a:gd name="T7" fmla="*/ 363 h 402"/>
                <a:gd name="T8" fmla="*/ 2021 w 2054"/>
                <a:gd name="T9" fmla="*/ 187 h 402"/>
                <a:gd name="T10" fmla="*/ 2054 w 2054"/>
                <a:gd name="T11" fmla="*/ 0 h 402"/>
                <a:gd name="T12" fmla="*/ 0 w 2054"/>
                <a:gd name="T13" fmla="*/ 2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4" h="402">
                  <a:moveTo>
                    <a:pt x="0" y="28"/>
                  </a:moveTo>
                  <a:cubicBezTo>
                    <a:pt x="26" y="90"/>
                    <a:pt x="40" y="157"/>
                    <a:pt x="40" y="227"/>
                  </a:cubicBezTo>
                  <a:cubicBezTo>
                    <a:pt x="40" y="289"/>
                    <a:pt x="29" y="348"/>
                    <a:pt x="9" y="402"/>
                  </a:cubicBezTo>
                  <a:cubicBezTo>
                    <a:pt x="2050" y="363"/>
                    <a:pt x="2050" y="363"/>
                    <a:pt x="2050" y="363"/>
                  </a:cubicBezTo>
                  <a:cubicBezTo>
                    <a:pt x="2031" y="308"/>
                    <a:pt x="2021" y="249"/>
                    <a:pt x="2021" y="187"/>
                  </a:cubicBezTo>
                  <a:cubicBezTo>
                    <a:pt x="2021" y="121"/>
                    <a:pt x="2033" y="58"/>
                    <a:pt x="2054" y="0"/>
                  </a:cubicBezTo>
                  <a:cubicBezTo>
                    <a:pt x="1400" y="22"/>
                    <a:pt x="623" y="28"/>
                    <a:pt x="0" y="2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9" name="Freeform 277">
              <a:extLst>
                <a:ext uri="{FF2B5EF4-FFF2-40B4-BE49-F238E27FC236}">
                  <a16:creationId xmlns:a16="http://schemas.microsoft.com/office/drawing/2014/main" id="{0C6225CE-1CED-40EE-BB81-FB5D85639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06838" y="5008563"/>
              <a:ext cx="463550" cy="1290638"/>
            </a:xfrm>
            <a:custGeom>
              <a:avLst/>
              <a:gdLst>
                <a:gd name="T0" fmla="*/ 0 w 153"/>
                <a:gd name="T1" fmla="*/ 21 h 425"/>
                <a:gd name="T2" fmla="*/ 60 w 153"/>
                <a:gd name="T3" fmla="*/ 269 h 425"/>
                <a:gd name="T4" fmla="*/ 37 w 153"/>
                <a:gd name="T5" fmla="*/ 425 h 425"/>
                <a:gd name="T6" fmla="*/ 94 w 153"/>
                <a:gd name="T7" fmla="*/ 424 h 425"/>
                <a:gd name="T8" fmla="*/ 153 w 153"/>
                <a:gd name="T9" fmla="*/ 0 h 425"/>
                <a:gd name="T10" fmla="*/ 0 w 153"/>
                <a:gd name="T11" fmla="*/ 21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" h="425">
                  <a:moveTo>
                    <a:pt x="0" y="21"/>
                  </a:moveTo>
                  <a:cubicBezTo>
                    <a:pt x="38" y="95"/>
                    <a:pt x="60" y="179"/>
                    <a:pt x="60" y="269"/>
                  </a:cubicBezTo>
                  <a:cubicBezTo>
                    <a:pt x="60" y="323"/>
                    <a:pt x="52" y="376"/>
                    <a:pt x="37" y="425"/>
                  </a:cubicBezTo>
                  <a:cubicBezTo>
                    <a:pt x="94" y="424"/>
                    <a:pt x="94" y="424"/>
                    <a:pt x="94" y="424"/>
                  </a:cubicBezTo>
                  <a:cubicBezTo>
                    <a:pt x="94" y="424"/>
                    <a:pt x="153" y="265"/>
                    <a:pt x="153" y="0"/>
                  </a:cubicBezTo>
                  <a:cubicBezTo>
                    <a:pt x="109" y="7"/>
                    <a:pt x="57" y="14"/>
                    <a:pt x="0" y="2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0" name="Freeform 278">
              <a:extLst>
                <a:ext uri="{FF2B5EF4-FFF2-40B4-BE49-F238E27FC236}">
                  <a16:creationId xmlns:a16="http://schemas.microsoft.com/office/drawing/2014/main" id="{9038CFF5-DB96-4E99-846D-45F32E5FC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800475" y="3609975"/>
              <a:ext cx="323850" cy="773113"/>
            </a:xfrm>
            <a:custGeom>
              <a:avLst/>
              <a:gdLst>
                <a:gd name="T0" fmla="*/ 0 w 107"/>
                <a:gd name="T1" fmla="*/ 115 h 255"/>
                <a:gd name="T2" fmla="*/ 107 w 107"/>
                <a:gd name="T3" fmla="*/ 255 h 255"/>
                <a:gd name="T4" fmla="*/ 92 w 107"/>
                <a:gd name="T5" fmla="*/ 149 h 255"/>
                <a:gd name="T6" fmla="*/ 55 w 107"/>
                <a:gd name="T7" fmla="*/ 0 h 255"/>
                <a:gd name="T8" fmla="*/ 0 w 107"/>
                <a:gd name="T9" fmla="*/ 11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255">
                  <a:moveTo>
                    <a:pt x="0" y="115"/>
                  </a:moveTo>
                  <a:cubicBezTo>
                    <a:pt x="0" y="182"/>
                    <a:pt x="45" y="238"/>
                    <a:pt x="107" y="255"/>
                  </a:cubicBezTo>
                  <a:cubicBezTo>
                    <a:pt x="103" y="221"/>
                    <a:pt x="98" y="185"/>
                    <a:pt x="92" y="149"/>
                  </a:cubicBezTo>
                  <a:cubicBezTo>
                    <a:pt x="84" y="99"/>
                    <a:pt x="71" y="49"/>
                    <a:pt x="55" y="0"/>
                  </a:cubicBezTo>
                  <a:cubicBezTo>
                    <a:pt x="22" y="27"/>
                    <a:pt x="0" y="68"/>
                    <a:pt x="0" y="11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1" name="Freeform 279">
              <a:extLst>
                <a:ext uri="{FF2B5EF4-FFF2-40B4-BE49-F238E27FC236}">
                  <a16:creationId xmlns:a16="http://schemas.microsoft.com/office/drawing/2014/main" id="{6D5BE1B1-9403-4D04-97BD-BAFE541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93725" y="990600"/>
              <a:ext cx="8118475" cy="1927225"/>
            </a:xfrm>
            <a:custGeom>
              <a:avLst/>
              <a:gdLst>
                <a:gd name="T0" fmla="*/ 591 w 2677"/>
                <a:gd name="T1" fmla="*/ 105 h 635"/>
                <a:gd name="T2" fmla="*/ 0 w 2677"/>
                <a:gd name="T3" fmla="*/ 604 h 635"/>
                <a:gd name="T4" fmla="*/ 2677 w 2677"/>
                <a:gd name="T5" fmla="*/ 490 h 635"/>
                <a:gd name="T6" fmla="*/ 1938 w 2677"/>
                <a:gd name="T7" fmla="*/ 0 h 635"/>
                <a:gd name="T8" fmla="*/ 591 w 2677"/>
                <a:gd name="T9" fmla="*/ 10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7" h="635">
                  <a:moveTo>
                    <a:pt x="591" y="105"/>
                  </a:moveTo>
                  <a:cubicBezTo>
                    <a:pt x="591" y="105"/>
                    <a:pt x="35" y="477"/>
                    <a:pt x="0" y="604"/>
                  </a:cubicBezTo>
                  <a:cubicBezTo>
                    <a:pt x="289" y="604"/>
                    <a:pt x="2257" y="635"/>
                    <a:pt x="2677" y="490"/>
                  </a:cubicBezTo>
                  <a:cubicBezTo>
                    <a:pt x="2532" y="324"/>
                    <a:pt x="2227" y="0"/>
                    <a:pt x="1938" y="0"/>
                  </a:cubicBezTo>
                  <a:cubicBezTo>
                    <a:pt x="1531" y="0"/>
                    <a:pt x="834" y="35"/>
                    <a:pt x="591" y="10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2" name="Freeform 280">
              <a:extLst>
                <a:ext uri="{FF2B5EF4-FFF2-40B4-BE49-F238E27FC236}">
                  <a16:creationId xmlns:a16="http://schemas.microsoft.com/office/drawing/2014/main" id="{23B287A2-76CE-4E7C-ABE8-EAFADE6D0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315075" y="823913"/>
              <a:ext cx="1898650" cy="1392238"/>
            </a:xfrm>
            <a:custGeom>
              <a:avLst/>
              <a:gdLst>
                <a:gd name="T0" fmla="*/ 31 w 626"/>
                <a:gd name="T1" fmla="*/ 0 h 459"/>
                <a:gd name="T2" fmla="*/ 9 w 626"/>
                <a:gd name="T3" fmla="*/ 55 h 459"/>
                <a:gd name="T4" fmla="*/ 626 w 626"/>
                <a:gd name="T5" fmla="*/ 459 h 459"/>
                <a:gd name="T6" fmla="*/ 31 w 626"/>
                <a:gd name="T7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6" h="459">
                  <a:moveTo>
                    <a:pt x="31" y="0"/>
                  </a:moveTo>
                  <a:cubicBezTo>
                    <a:pt x="13" y="15"/>
                    <a:pt x="0" y="34"/>
                    <a:pt x="9" y="55"/>
                  </a:cubicBezTo>
                  <a:cubicBezTo>
                    <a:pt x="29" y="104"/>
                    <a:pt x="386" y="425"/>
                    <a:pt x="626" y="459"/>
                  </a:cubicBezTo>
                  <a:cubicBezTo>
                    <a:pt x="449" y="242"/>
                    <a:pt x="224" y="72"/>
                    <a:pt x="3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3" name="Rectangle 281">
              <a:extLst>
                <a:ext uri="{FF2B5EF4-FFF2-40B4-BE49-F238E27FC236}">
                  <a16:creationId xmlns:a16="http://schemas.microsoft.com/office/drawing/2014/main" id="{99D270B0-D468-4DD5-8362-42C3ACBCB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153525" y="911225"/>
              <a:ext cx="53975" cy="2389188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B3F7EDE7-FD99-4B61-B9FE-58B47E19A3B8}"/>
              </a:ext>
            </a:extLst>
          </p:cNvPr>
          <p:cNvGrpSpPr/>
          <p:nvPr/>
        </p:nvGrpSpPr>
        <p:grpSpPr>
          <a:xfrm>
            <a:off x="3825491" y="4294776"/>
            <a:ext cx="1161390" cy="440085"/>
            <a:chOff x="-27042495" y="2768325"/>
            <a:chExt cx="19392901" cy="7348538"/>
          </a:xfrm>
        </p:grpSpPr>
        <p:sp>
          <p:nvSpPr>
            <p:cNvPr id="495" name="Oval 248">
              <a:extLst>
                <a:ext uri="{FF2B5EF4-FFF2-40B4-BE49-F238E27FC236}">
                  <a16:creationId xmlns:a16="http://schemas.microsoft.com/office/drawing/2014/main" id="{9AE725FB-E41A-4E78-8271-E47D6D7FA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697844" y="6918050"/>
              <a:ext cx="3198813" cy="31988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6" name="Oval 249">
              <a:extLst>
                <a:ext uri="{FF2B5EF4-FFF2-40B4-BE49-F238E27FC236}">
                  <a16:creationId xmlns:a16="http://schemas.microsoft.com/office/drawing/2014/main" id="{529736FC-C764-4EA5-A65C-DCF4E637A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134281" y="7483200"/>
              <a:ext cx="2071688" cy="206851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7" name="Oval 250">
              <a:extLst>
                <a:ext uri="{FF2B5EF4-FFF2-40B4-BE49-F238E27FC236}">
                  <a16:creationId xmlns:a16="http://schemas.microsoft.com/office/drawing/2014/main" id="{5A743617-971A-4E38-BC07-2F72B7258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948582" y="6918050"/>
              <a:ext cx="3198813" cy="31988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8" name="Oval 251">
              <a:extLst>
                <a:ext uri="{FF2B5EF4-FFF2-40B4-BE49-F238E27FC236}">
                  <a16:creationId xmlns:a16="http://schemas.microsoft.com/office/drawing/2014/main" id="{02876DD1-7DAA-4EE4-A4E0-E3BFB698C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380257" y="7483200"/>
              <a:ext cx="2066925" cy="206851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9" name="Oval 252">
              <a:extLst>
                <a:ext uri="{FF2B5EF4-FFF2-40B4-BE49-F238E27FC236}">
                  <a16:creationId xmlns:a16="http://schemas.microsoft.com/office/drawing/2014/main" id="{A65B6805-8263-4B0B-9F46-86A379E69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3816694" y="8046762"/>
              <a:ext cx="939800" cy="9413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0" name="Oval 253">
              <a:extLst>
                <a:ext uri="{FF2B5EF4-FFF2-40B4-BE49-F238E27FC236}">
                  <a16:creationId xmlns:a16="http://schemas.microsoft.com/office/drawing/2014/main" id="{5A4B50DB-EC98-4AE1-9103-07907E6CA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600881" y="8013425"/>
              <a:ext cx="1004888" cy="10048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1" name="Freeform 254">
              <a:extLst>
                <a:ext uri="{FF2B5EF4-FFF2-40B4-BE49-F238E27FC236}">
                  <a16:creationId xmlns:a16="http://schemas.microsoft.com/office/drawing/2014/main" id="{9646AF48-9FF6-4115-821A-567DB137C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042495" y="2768325"/>
              <a:ext cx="19392901" cy="6267450"/>
            </a:xfrm>
            <a:custGeom>
              <a:avLst/>
              <a:gdLst>
                <a:gd name="T0" fmla="*/ 481 w 6396"/>
                <a:gd name="T1" fmla="*/ 1041 h 2065"/>
                <a:gd name="T2" fmla="*/ 1846 w 6396"/>
                <a:gd name="T3" fmla="*/ 813 h 2065"/>
                <a:gd name="T4" fmla="*/ 2891 w 6396"/>
                <a:gd name="T5" fmla="*/ 141 h 2065"/>
                <a:gd name="T6" fmla="*/ 5300 w 6396"/>
                <a:gd name="T7" fmla="*/ 601 h 2065"/>
                <a:gd name="T8" fmla="*/ 6318 w 6396"/>
                <a:gd name="T9" fmla="*/ 1108 h 2065"/>
                <a:gd name="T10" fmla="*/ 6236 w 6396"/>
                <a:gd name="T11" fmla="*/ 2039 h 2065"/>
                <a:gd name="T12" fmla="*/ 5823 w 6396"/>
                <a:gd name="T13" fmla="*/ 2039 h 2065"/>
                <a:gd name="T14" fmla="*/ 5841 w 6396"/>
                <a:gd name="T15" fmla="*/ 1894 h 2065"/>
                <a:gd name="T16" fmla="*/ 5259 w 6396"/>
                <a:gd name="T17" fmla="*/ 1311 h 2065"/>
                <a:gd name="T18" fmla="*/ 4676 w 6396"/>
                <a:gd name="T19" fmla="*/ 1894 h 2065"/>
                <a:gd name="T20" fmla="*/ 4694 w 6396"/>
                <a:gd name="T21" fmla="*/ 2039 h 2065"/>
                <a:gd name="T22" fmla="*/ 1783 w 6396"/>
                <a:gd name="T23" fmla="*/ 2039 h 2065"/>
                <a:gd name="T24" fmla="*/ 1801 w 6396"/>
                <a:gd name="T25" fmla="*/ 1894 h 2065"/>
                <a:gd name="T26" fmla="*/ 1219 w 6396"/>
                <a:gd name="T27" fmla="*/ 1311 h 2065"/>
                <a:gd name="T28" fmla="*/ 636 w 6396"/>
                <a:gd name="T29" fmla="*/ 1894 h 2065"/>
                <a:gd name="T30" fmla="*/ 654 w 6396"/>
                <a:gd name="T31" fmla="*/ 2039 h 2065"/>
                <a:gd name="T32" fmla="*/ 647 w 6396"/>
                <a:gd name="T33" fmla="*/ 2039 h 2065"/>
                <a:gd name="T34" fmla="*/ 83 w 6396"/>
                <a:gd name="T35" fmla="*/ 1915 h 2065"/>
                <a:gd name="T36" fmla="*/ 481 w 6396"/>
                <a:gd name="T37" fmla="*/ 1041 h 2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396" h="2065">
                  <a:moveTo>
                    <a:pt x="481" y="1041"/>
                  </a:moveTo>
                  <a:cubicBezTo>
                    <a:pt x="574" y="999"/>
                    <a:pt x="1846" y="813"/>
                    <a:pt x="1846" y="813"/>
                  </a:cubicBezTo>
                  <a:cubicBezTo>
                    <a:pt x="2891" y="141"/>
                    <a:pt x="2891" y="141"/>
                    <a:pt x="2891" y="141"/>
                  </a:cubicBezTo>
                  <a:cubicBezTo>
                    <a:pt x="2891" y="141"/>
                    <a:pt x="4832" y="0"/>
                    <a:pt x="5300" y="601"/>
                  </a:cubicBezTo>
                  <a:cubicBezTo>
                    <a:pt x="5559" y="934"/>
                    <a:pt x="6287" y="808"/>
                    <a:pt x="6318" y="1108"/>
                  </a:cubicBezTo>
                  <a:cubicBezTo>
                    <a:pt x="6334" y="1262"/>
                    <a:pt x="6396" y="2039"/>
                    <a:pt x="6236" y="2039"/>
                  </a:cubicBezTo>
                  <a:cubicBezTo>
                    <a:pt x="6210" y="2039"/>
                    <a:pt x="6059" y="2039"/>
                    <a:pt x="5823" y="2039"/>
                  </a:cubicBezTo>
                  <a:cubicBezTo>
                    <a:pt x="5835" y="1992"/>
                    <a:pt x="5841" y="1944"/>
                    <a:pt x="5841" y="1894"/>
                  </a:cubicBezTo>
                  <a:cubicBezTo>
                    <a:pt x="5841" y="1572"/>
                    <a:pt x="5580" y="1311"/>
                    <a:pt x="5259" y="1311"/>
                  </a:cubicBezTo>
                  <a:cubicBezTo>
                    <a:pt x="4937" y="1311"/>
                    <a:pt x="4676" y="1572"/>
                    <a:pt x="4676" y="1894"/>
                  </a:cubicBezTo>
                  <a:cubicBezTo>
                    <a:pt x="4676" y="1944"/>
                    <a:pt x="4682" y="1992"/>
                    <a:pt x="4694" y="2039"/>
                  </a:cubicBezTo>
                  <a:cubicBezTo>
                    <a:pt x="3773" y="2039"/>
                    <a:pt x="2624" y="2039"/>
                    <a:pt x="1783" y="2039"/>
                  </a:cubicBezTo>
                  <a:cubicBezTo>
                    <a:pt x="1795" y="1992"/>
                    <a:pt x="1801" y="1944"/>
                    <a:pt x="1801" y="1894"/>
                  </a:cubicBezTo>
                  <a:cubicBezTo>
                    <a:pt x="1801" y="1572"/>
                    <a:pt x="1541" y="1311"/>
                    <a:pt x="1219" y="1311"/>
                  </a:cubicBezTo>
                  <a:cubicBezTo>
                    <a:pt x="897" y="1311"/>
                    <a:pt x="636" y="1572"/>
                    <a:pt x="636" y="1894"/>
                  </a:cubicBezTo>
                  <a:cubicBezTo>
                    <a:pt x="636" y="1944"/>
                    <a:pt x="643" y="1992"/>
                    <a:pt x="654" y="2039"/>
                  </a:cubicBezTo>
                  <a:cubicBezTo>
                    <a:pt x="652" y="2039"/>
                    <a:pt x="649" y="2039"/>
                    <a:pt x="647" y="2039"/>
                  </a:cubicBezTo>
                  <a:cubicBezTo>
                    <a:pt x="321" y="2039"/>
                    <a:pt x="119" y="2065"/>
                    <a:pt x="83" y="1915"/>
                  </a:cubicBezTo>
                  <a:cubicBezTo>
                    <a:pt x="0" y="1325"/>
                    <a:pt x="388" y="1082"/>
                    <a:pt x="481" y="10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2" name="Freeform 255">
              <a:extLst>
                <a:ext uri="{FF2B5EF4-FFF2-40B4-BE49-F238E27FC236}">
                  <a16:creationId xmlns:a16="http://schemas.microsoft.com/office/drawing/2014/main" id="{28398145-08B5-456E-90CF-41C3F9401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912320" y="6665637"/>
              <a:ext cx="19156364" cy="2370138"/>
            </a:xfrm>
            <a:custGeom>
              <a:avLst/>
              <a:gdLst>
                <a:gd name="T0" fmla="*/ 6193 w 6318"/>
                <a:gd name="T1" fmla="*/ 755 h 781"/>
                <a:gd name="T2" fmla="*/ 5780 w 6318"/>
                <a:gd name="T3" fmla="*/ 755 h 781"/>
                <a:gd name="T4" fmla="*/ 5798 w 6318"/>
                <a:gd name="T5" fmla="*/ 610 h 781"/>
                <a:gd name="T6" fmla="*/ 5216 w 6318"/>
                <a:gd name="T7" fmla="*/ 27 h 781"/>
                <a:gd name="T8" fmla="*/ 4633 w 6318"/>
                <a:gd name="T9" fmla="*/ 610 h 781"/>
                <a:gd name="T10" fmla="*/ 4651 w 6318"/>
                <a:gd name="T11" fmla="*/ 755 h 781"/>
                <a:gd name="T12" fmla="*/ 1740 w 6318"/>
                <a:gd name="T13" fmla="*/ 755 h 781"/>
                <a:gd name="T14" fmla="*/ 1758 w 6318"/>
                <a:gd name="T15" fmla="*/ 610 h 781"/>
                <a:gd name="T16" fmla="*/ 1176 w 6318"/>
                <a:gd name="T17" fmla="*/ 27 h 781"/>
                <a:gd name="T18" fmla="*/ 593 w 6318"/>
                <a:gd name="T19" fmla="*/ 610 h 781"/>
                <a:gd name="T20" fmla="*/ 611 w 6318"/>
                <a:gd name="T21" fmla="*/ 755 h 781"/>
                <a:gd name="T22" fmla="*/ 604 w 6318"/>
                <a:gd name="T23" fmla="*/ 755 h 781"/>
                <a:gd name="T24" fmla="*/ 40 w 6318"/>
                <a:gd name="T25" fmla="*/ 631 h 781"/>
                <a:gd name="T26" fmla="*/ 165 w 6318"/>
                <a:gd name="T27" fmla="*/ 0 h 781"/>
                <a:gd name="T28" fmla="*/ 6290 w 6318"/>
                <a:gd name="T29" fmla="*/ 0 h 781"/>
                <a:gd name="T30" fmla="*/ 6193 w 6318"/>
                <a:gd name="T31" fmla="*/ 755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18" h="781">
                  <a:moveTo>
                    <a:pt x="6193" y="755"/>
                  </a:moveTo>
                  <a:cubicBezTo>
                    <a:pt x="6167" y="755"/>
                    <a:pt x="6016" y="755"/>
                    <a:pt x="5780" y="755"/>
                  </a:cubicBezTo>
                  <a:cubicBezTo>
                    <a:pt x="5792" y="708"/>
                    <a:pt x="5798" y="660"/>
                    <a:pt x="5798" y="610"/>
                  </a:cubicBezTo>
                  <a:cubicBezTo>
                    <a:pt x="5798" y="288"/>
                    <a:pt x="5537" y="27"/>
                    <a:pt x="5216" y="27"/>
                  </a:cubicBezTo>
                  <a:cubicBezTo>
                    <a:pt x="4894" y="27"/>
                    <a:pt x="4633" y="288"/>
                    <a:pt x="4633" y="610"/>
                  </a:cubicBezTo>
                  <a:cubicBezTo>
                    <a:pt x="4633" y="660"/>
                    <a:pt x="4639" y="708"/>
                    <a:pt x="4651" y="755"/>
                  </a:cubicBezTo>
                  <a:cubicBezTo>
                    <a:pt x="3730" y="755"/>
                    <a:pt x="2581" y="755"/>
                    <a:pt x="1740" y="755"/>
                  </a:cubicBezTo>
                  <a:cubicBezTo>
                    <a:pt x="1752" y="708"/>
                    <a:pt x="1758" y="660"/>
                    <a:pt x="1758" y="610"/>
                  </a:cubicBezTo>
                  <a:cubicBezTo>
                    <a:pt x="1758" y="288"/>
                    <a:pt x="1498" y="27"/>
                    <a:pt x="1176" y="27"/>
                  </a:cubicBezTo>
                  <a:cubicBezTo>
                    <a:pt x="854" y="27"/>
                    <a:pt x="593" y="288"/>
                    <a:pt x="593" y="610"/>
                  </a:cubicBezTo>
                  <a:cubicBezTo>
                    <a:pt x="593" y="660"/>
                    <a:pt x="600" y="708"/>
                    <a:pt x="611" y="755"/>
                  </a:cubicBezTo>
                  <a:cubicBezTo>
                    <a:pt x="609" y="755"/>
                    <a:pt x="606" y="755"/>
                    <a:pt x="604" y="755"/>
                  </a:cubicBezTo>
                  <a:cubicBezTo>
                    <a:pt x="278" y="755"/>
                    <a:pt x="76" y="781"/>
                    <a:pt x="40" y="631"/>
                  </a:cubicBezTo>
                  <a:cubicBezTo>
                    <a:pt x="0" y="344"/>
                    <a:pt x="71" y="139"/>
                    <a:pt x="165" y="0"/>
                  </a:cubicBezTo>
                  <a:cubicBezTo>
                    <a:pt x="6290" y="0"/>
                    <a:pt x="6290" y="0"/>
                    <a:pt x="6290" y="0"/>
                  </a:cubicBezTo>
                  <a:cubicBezTo>
                    <a:pt x="6308" y="281"/>
                    <a:pt x="6318" y="755"/>
                    <a:pt x="6193" y="755"/>
                  </a:cubicBezTo>
                  <a:close/>
                </a:path>
              </a:pathLst>
            </a:custGeom>
            <a:solidFill>
              <a:srgbClr val="CC45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3" name="Rectangle 256">
              <a:extLst>
                <a:ext uri="{FF2B5EF4-FFF2-40B4-BE49-F238E27FC236}">
                  <a16:creationId xmlns:a16="http://schemas.microsoft.com/office/drawing/2014/main" id="{317AFAB6-E1AB-402F-ACA4-403E9E2BB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6691994" y="5597250"/>
              <a:ext cx="879475" cy="2524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4" name="Rectangle 257">
              <a:extLst>
                <a:ext uri="{FF2B5EF4-FFF2-40B4-BE49-F238E27FC236}">
                  <a16:creationId xmlns:a16="http://schemas.microsoft.com/office/drawing/2014/main" id="{B65363D3-79E5-4E2B-A6DC-850FC0E17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580744" y="5263875"/>
              <a:ext cx="63500" cy="37020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5" name="Rectangle 258">
              <a:extLst>
                <a:ext uri="{FF2B5EF4-FFF2-40B4-BE49-F238E27FC236}">
                  <a16:creationId xmlns:a16="http://schemas.microsoft.com/office/drawing/2014/main" id="{E49FECF3-D406-4C66-9444-FD9EED259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0390869" y="5263875"/>
              <a:ext cx="63500" cy="37020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6" name="Freeform 259">
              <a:extLst>
                <a:ext uri="{FF2B5EF4-FFF2-40B4-BE49-F238E27FC236}">
                  <a16:creationId xmlns:a16="http://schemas.microsoft.com/office/drawing/2014/main" id="{2BB2A54C-ED37-4E00-B6E2-9140FCBB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-8495731" y="6183037"/>
              <a:ext cx="688975" cy="1466850"/>
            </a:xfrm>
            <a:custGeom>
              <a:avLst/>
              <a:gdLst>
                <a:gd name="T0" fmla="*/ 0 w 227"/>
                <a:gd name="T1" fmla="*/ 372 h 483"/>
                <a:gd name="T2" fmla="*/ 0 w 227"/>
                <a:gd name="T3" fmla="*/ 111 h 483"/>
                <a:gd name="T4" fmla="*/ 110 w 227"/>
                <a:gd name="T5" fmla="*/ 0 h 483"/>
                <a:gd name="T6" fmla="*/ 203 w 227"/>
                <a:gd name="T7" fmla="*/ 0 h 483"/>
                <a:gd name="T8" fmla="*/ 226 w 227"/>
                <a:gd name="T9" fmla="*/ 483 h 483"/>
                <a:gd name="T10" fmla="*/ 110 w 227"/>
                <a:gd name="T11" fmla="*/ 483 h 483"/>
                <a:gd name="T12" fmla="*/ 0 w 227"/>
                <a:gd name="T13" fmla="*/ 372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7" h="483">
                  <a:moveTo>
                    <a:pt x="0" y="372"/>
                  </a:moveTo>
                  <a:cubicBezTo>
                    <a:pt x="0" y="111"/>
                    <a:pt x="0" y="111"/>
                    <a:pt x="0" y="111"/>
                  </a:cubicBezTo>
                  <a:cubicBezTo>
                    <a:pt x="0" y="50"/>
                    <a:pt x="49" y="0"/>
                    <a:pt x="110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12" y="87"/>
                    <a:pt x="227" y="290"/>
                    <a:pt x="226" y="483"/>
                  </a:cubicBezTo>
                  <a:cubicBezTo>
                    <a:pt x="110" y="483"/>
                    <a:pt x="110" y="483"/>
                    <a:pt x="110" y="483"/>
                  </a:cubicBezTo>
                  <a:cubicBezTo>
                    <a:pt x="49" y="483"/>
                    <a:pt x="0" y="433"/>
                    <a:pt x="0" y="3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7" name="Freeform 260">
              <a:extLst>
                <a:ext uri="{FF2B5EF4-FFF2-40B4-BE49-F238E27FC236}">
                  <a16:creationId xmlns:a16="http://schemas.microsoft.com/office/drawing/2014/main" id="{9ECF6017-8088-453B-A197-462C00D9C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731344" y="6036987"/>
              <a:ext cx="1492250" cy="1323975"/>
            </a:xfrm>
            <a:custGeom>
              <a:avLst/>
              <a:gdLst>
                <a:gd name="T0" fmla="*/ 313 w 492"/>
                <a:gd name="T1" fmla="*/ 0 h 436"/>
                <a:gd name="T2" fmla="*/ 375 w 492"/>
                <a:gd name="T3" fmla="*/ 28 h 436"/>
                <a:gd name="T4" fmla="*/ 0 w 492"/>
                <a:gd name="T5" fmla="*/ 436 h 436"/>
                <a:gd name="T6" fmla="*/ 313 w 492"/>
                <a:gd name="T7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2" h="436">
                  <a:moveTo>
                    <a:pt x="313" y="0"/>
                  </a:moveTo>
                  <a:cubicBezTo>
                    <a:pt x="337" y="2"/>
                    <a:pt x="358" y="10"/>
                    <a:pt x="375" y="28"/>
                  </a:cubicBezTo>
                  <a:cubicBezTo>
                    <a:pt x="492" y="145"/>
                    <a:pt x="404" y="398"/>
                    <a:pt x="0" y="436"/>
                  </a:cubicBezTo>
                  <a:cubicBezTo>
                    <a:pt x="66" y="200"/>
                    <a:pt x="217" y="64"/>
                    <a:pt x="313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8" name="Freeform 261">
              <a:extLst>
                <a:ext uri="{FF2B5EF4-FFF2-40B4-BE49-F238E27FC236}">
                  <a16:creationId xmlns:a16="http://schemas.microsoft.com/office/drawing/2014/main" id="{CE8F9F0E-15CB-4C28-88B3-1128D82AB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637057" y="8192812"/>
              <a:ext cx="8826500" cy="765175"/>
            </a:xfrm>
            <a:custGeom>
              <a:avLst/>
              <a:gdLst>
                <a:gd name="T0" fmla="*/ 2893 w 2911"/>
                <a:gd name="T1" fmla="*/ 107 h 252"/>
                <a:gd name="T2" fmla="*/ 2911 w 2911"/>
                <a:gd name="T3" fmla="*/ 252 h 252"/>
                <a:gd name="T4" fmla="*/ 0 w 2911"/>
                <a:gd name="T5" fmla="*/ 252 h 252"/>
                <a:gd name="T6" fmla="*/ 18 w 2911"/>
                <a:gd name="T7" fmla="*/ 107 h 252"/>
                <a:gd name="T8" fmla="*/ 8 w 2911"/>
                <a:gd name="T9" fmla="*/ 0 h 252"/>
                <a:gd name="T10" fmla="*/ 2893 w 2911"/>
                <a:gd name="T11" fmla="*/ 10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1" h="252">
                  <a:moveTo>
                    <a:pt x="2893" y="107"/>
                  </a:moveTo>
                  <a:cubicBezTo>
                    <a:pt x="2893" y="157"/>
                    <a:pt x="2899" y="205"/>
                    <a:pt x="2911" y="252"/>
                  </a:cubicBezTo>
                  <a:cubicBezTo>
                    <a:pt x="1990" y="252"/>
                    <a:pt x="841" y="252"/>
                    <a:pt x="0" y="252"/>
                  </a:cubicBezTo>
                  <a:cubicBezTo>
                    <a:pt x="12" y="205"/>
                    <a:pt x="18" y="157"/>
                    <a:pt x="18" y="107"/>
                  </a:cubicBezTo>
                  <a:cubicBezTo>
                    <a:pt x="18" y="70"/>
                    <a:pt x="15" y="35"/>
                    <a:pt x="8" y="0"/>
                  </a:cubicBezTo>
                  <a:cubicBezTo>
                    <a:pt x="8" y="0"/>
                    <a:pt x="2893" y="70"/>
                    <a:pt x="2893" y="10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9" name="Freeform 262">
              <a:extLst>
                <a:ext uri="{FF2B5EF4-FFF2-40B4-BE49-F238E27FC236}">
                  <a16:creationId xmlns:a16="http://schemas.microsoft.com/office/drawing/2014/main" id="{56D36D1B-34DE-484F-A374-2BE4AECC3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-9386319" y="8192812"/>
              <a:ext cx="1555750" cy="765175"/>
            </a:xfrm>
            <a:custGeom>
              <a:avLst/>
              <a:gdLst>
                <a:gd name="T0" fmla="*/ 513 w 513"/>
                <a:gd name="T1" fmla="*/ 0 h 252"/>
                <a:gd name="T2" fmla="*/ 413 w 513"/>
                <a:gd name="T3" fmla="*/ 252 h 252"/>
                <a:gd name="T4" fmla="*/ 0 w 513"/>
                <a:gd name="T5" fmla="*/ 252 h 252"/>
                <a:gd name="T6" fmla="*/ 18 w 513"/>
                <a:gd name="T7" fmla="*/ 107 h 252"/>
                <a:gd name="T8" fmla="*/ 8 w 513"/>
                <a:gd name="T9" fmla="*/ 0 h 252"/>
                <a:gd name="T10" fmla="*/ 513 w 513"/>
                <a:gd name="T11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3" h="252">
                  <a:moveTo>
                    <a:pt x="513" y="0"/>
                  </a:moveTo>
                  <a:cubicBezTo>
                    <a:pt x="501" y="144"/>
                    <a:pt x="473" y="252"/>
                    <a:pt x="413" y="252"/>
                  </a:cubicBezTo>
                  <a:cubicBezTo>
                    <a:pt x="387" y="252"/>
                    <a:pt x="236" y="252"/>
                    <a:pt x="0" y="252"/>
                  </a:cubicBezTo>
                  <a:cubicBezTo>
                    <a:pt x="12" y="205"/>
                    <a:pt x="18" y="157"/>
                    <a:pt x="18" y="107"/>
                  </a:cubicBezTo>
                  <a:cubicBezTo>
                    <a:pt x="18" y="70"/>
                    <a:pt x="15" y="35"/>
                    <a:pt x="8" y="0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0" name="Freeform 263">
              <a:extLst>
                <a:ext uri="{FF2B5EF4-FFF2-40B4-BE49-F238E27FC236}">
                  <a16:creationId xmlns:a16="http://schemas.microsoft.com/office/drawing/2014/main" id="{80CA2A7E-D298-4E2E-B1A9-63343425B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25007" y="8192812"/>
              <a:ext cx="1765300" cy="842963"/>
            </a:xfrm>
            <a:custGeom>
              <a:avLst/>
              <a:gdLst>
                <a:gd name="T0" fmla="*/ 574 w 582"/>
                <a:gd name="T1" fmla="*/ 0 h 278"/>
                <a:gd name="T2" fmla="*/ 564 w 582"/>
                <a:gd name="T3" fmla="*/ 107 h 278"/>
                <a:gd name="T4" fmla="*/ 582 w 582"/>
                <a:gd name="T5" fmla="*/ 252 h 278"/>
                <a:gd name="T6" fmla="*/ 575 w 582"/>
                <a:gd name="T7" fmla="*/ 252 h 278"/>
                <a:gd name="T8" fmla="*/ 11 w 582"/>
                <a:gd name="T9" fmla="*/ 128 h 278"/>
                <a:gd name="T10" fmla="*/ 0 w 582"/>
                <a:gd name="T11" fmla="*/ 0 h 278"/>
                <a:gd name="T12" fmla="*/ 574 w 582"/>
                <a:gd name="T13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2" h="278">
                  <a:moveTo>
                    <a:pt x="574" y="0"/>
                  </a:moveTo>
                  <a:cubicBezTo>
                    <a:pt x="568" y="35"/>
                    <a:pt x="564" y="70"/>
                    <a:pt x="564" y="107"/>
                  </a:cubicBezTo>
                  <a:cubicBezTo>
                    <a:pt x="564" y="157"/>
                    <a:pt x="571" y="205"/>
                    <a:pt x="582" y="252"/>
                  </a:cubicBezTo>
                  <a:cubicBezTo>
                    <a:pt x="580" y="252"/>
                    <a:pt x="577" y="252"/>
                    <a:pt x="575" y="252"/>
                  </a:cubicBezTo>
                  <a:cubicBezTo>
                    <a:pt x="249" y="252"/>
                    <a:pt x="47" y="278"/>
                    <a:pt x="11" y="128"/>
                  </a:cubicBezTo>
                  <a:cubicBezTo>
                    <a:pt x="5" y="83"/>
                    <a:pt x="2" y="41"/>
                    <a:pt x="0" y="0"/>
                  </a:cubicBezTo>
                  <a:lnTo>
                    <a:pt x="57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1" name="Freeform 264">
              <a:extLst>
                <a:ext uri="{FF2B5EF4-FFF2-40B4-BE49-F238E27FC236}">
                  <a16:creationId xmlns:a16="http://schemas.microsoft.com/office/drawing/2014/main" id="{98D44EF4-3CA5-48EA-A5CC-5B965C41E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468657" y="3284262"/>
              <a:ext cx="8947150" cy="2058988"/>
            </a:xfrm>
            <a:custGeom>
              <a:avLst/>
              <a:gdLst>
                <a:gd name="T0" fmla="*/ 2951 w 2951"/>
                <a:gd name="T1" fmla="*/ 501 h 678"/>
                <a:gd name="T2" fmla="*/ 768 w 2951"/>
                <a:gd name="T3" fmla="*/ 81 h 678"/>
                <a:gd name="T4" fmla="*/ 15 w 2951"/>
                <a:gd name="T5" fmla="*/ 627 h 678"/>
                <a:gd name="T6" fmla="*/ 2951 w 2951"/>
                <a:gd name="T7" fmla="*/ 501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1" h="678">
                  <a:moveTo>
                    <a:pt x="2951" y="501"/>
                  </a:moveTo>
                  <a:cubicBezTo>
                    <a:pt x="2951" y="501"/>
                    <a:pt x="2383" y="0"/>
                    <a:pt x="768" y="81"/>
                  </a:cubicBezTo>
                  <a:cubicBezTo>
                    <a:pt x="0" y="575"/>
                    <a:pt x="15" y="627"/>
                    <a:pt x="15" y="627"/>
                  </a:cubicBezTo>
                  <a:cubicBezTo>
                    <a:pt x="15" y="627"/>
                    <a:pt x="2627" y="678"/>
                    <a:pt x="2951" y="50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6E62D32B-29C4-45E2-AE9E-BADF727C51E3}"/>
              </a:ext>
            </a:extLst>
          </p:cNvPr>
          <p:cNvGrpSpPr/>
          <p:nvPr/>
        </p:nvGrpSpPr>
        <p:grpSpPr>
          <a:xfrm flipH="1">
            <a:off x="7134727" y="5030216"/>
            <a:ext cx="897174" cy="445863"/>
            <a:chOff x="-16630650" y="704850"/>
            <a:chExt cx="13333412" cy="6626225"/>
          </a:xfrm>
        </p:grpSpPr>
        <p:sp>
          <p:nvSpPr>
            <p:cNvPr id="528" name="Freeform 268">
              <a:extLst>
                <a:ext uri="{FF2B5EF4-FFF2-40B4-BE49-F238E27FC236}">
                  <a16:creationId xmlns:a16="http://schemas.microsoft.com/office/drawing/2014/main" id="{55FF247D-17CF-4F45-987D-FADA3F447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238538" y="3624263"/>
              <a:ext cx="12655550" cy="2498725"/>
            </a:xfrm>
            <a:custGeom>
              <a:avLst/>
              <a:gdLst>
                <a:gd name="T0" fmla="*/ 563 w 7972"/>
                <a:gd name="T1" fmla="*/ 383 h 1574"/>
                <a:gd name="T2" fmla="*/ 0 w 7972"/>
                <a:gd name="T3" fmla="*/ 983 h 1574"/>
                <a:gd name="T4" fmla="*/ 0 w 7972"/>
                <a:gd name="T5" fmla="*/ 1574 h 1574"/>
                <a:gd name="T6" fmla="*/ 5391 w 7972"/>
                <a:gd name="T7" fmla="*/ 1574 h 1574"/>
                <a:gd name="T8" fmla="*/ 7972 w 7972"/>
                <a:gd name="T9" fmla="*/ 1387 h 1574"/>
                <a:gd name="T10" fmla="*/ 7972 w 7972"/>
                <a:gd name="T11" fmla="*/ 809 h 1574"/>
                <a:gd name="T12" fmla="*/ 7070 w 7972"/>
                <a:gd name="T13" fmla="*/ 0 h 1574"/>
                <a:gd name="T14" fmla="*/ 563 w 7972"/>
                <a:gd name="T15" fmla="*/ 383 h 1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72" h="1574">
                  <a:moveTo>
                    <a:pt x="563" y="383"/>
                  </a:moveTo>
                  <a:lnTo>
                    <a:pt x="0" y="983"/>
                  </a:lnTo>
                  <a:lnTo>
                    <a:pt x="0" y="1574"/>
                  </a:lnTo>
                  <a:lnTo>
                    <a:pt x="5391" y="1574"/>
                  </a:lnTo>
                  <a:lnTo>
                    <a:pt x="7972" y="1387"/>
                  </a:lnTo>
                  <a:lnTo>
                    <a:pt x="7972" y="809"/>
                  </a:lnTo>
                  <a:lnTo>
                    <a:pt x="7070" y="0"/>
                  </a:lnTo>
                  <a:lnTo>
                    <a:pt x="563" y="38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Freeform 269">
              <a:extLst>
                <a:ext uri="{FF2B5EF4-FFF2-40B4-BE49-F238E27FC236}">
                  <a16:creationId xmlns:a16="http://schemas.microsoft.com/office/drawing/2014/main" id="{E47DE824-F653-4527-A2E6-B3AFEC420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630650" y="704850"/>
              <a:ext cx="13333412" cy="5837238"/>
            </a:xfrm>
            <a:custGeom>
              <a:avLst/>
              <a:gdLst>
                <a:gd name="T0" fmla="*/ 4322 w 4396"/>
                <a:gd name="T1" fmla="*/ 1106 h 1923"/>
                <a:gd name="T2" fmla="*/ 3248 w 4396"/>
                <a:gd name="T3" fmla="*/ 0 h 1923"/>
                <a:gd name="T4" fmla="*/ 1662 w 4396"/>
                <a:gd name="T5" fmla="*/ 142 h 1923"/>
                <a:gd name="T6" fmla="*/ 928 w 4396"/>
                <a:gd name="T7" fmla="*/ 680 h 1923"/>
                <a:gd name="T8" fmla="*/ 204 w 4396"/>
                <a:gd name="T9" fmla="*/ 1114 h 1923"/>
                <a:gd name="T10" fmla="*/ 87 w 4396"/>
                <a:gd name="T11" fmla="*/ 1923 h 1923"/>
                <a:gd name="T12" fmla="*/ 199 w 4396"/>
                <a:gd name="T13" fmla="*/ 1921 h 1923"/>
                <a:gd name="T14" fmla="*/ 161 w 4396"/>
                <a:gd name="T15" fmla="*/ 1727 h 1923"/>
                <a:gd name="T16" fmla="*/ 674 w 4396"/>
                <a:gd name="T17" fmla="*/ 1215 h 1923"/>
                <a:gd name="T18" fmla="*/ 1186 w 4396"/>
                <a:gd name="T19" fmla="*/ 1727 h 1923"/>
                <a:gd name="T20" fmla="*/ 1155 w 4396"/>
                <a:gd name="T21" fmla="*/ 1902 h 1923"/>
                <a:gd name="T22" fmla="*/ 3196 w 4396"/>
                <a:gd name="T23" fmla="*/ 1863 h 1923"/>
                <a:gd name="T24" fmla="*/ 3167 w 4396"/>
                <a:gd name="T25" fmla="*/ 1687 h 1923"/>
                <a:gd name="T26" fmla="*/ 3711 w 4396"/>
                <a:gd name="T27" fmla="*/ 1143 h 1923"/>
                <a:gd name="T28" fmla="*/ 4255 w 4396"/>
                <a:gd name="T29" fmla="*/ 1687 h 1923"/>
                <a:gd name="T30" fmla="*/ 4232 w 4396"/>
                <a:gd name="T31" fmla="*/ 1843 h 1923"/>
                <a:gd name="T32" fmla="*/ 4289 w 4396"/>
                <a:gd name="T33" fmla="*/ 1842 h 1923"/>
                <a:gd name="T34" fmla="*/ 4322 w 4396"/>
                <a:gd name="T35" fmla="*/ 1106 h 1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96" h="1923">
                  <a:moveTo>
                    <a:pt x="4322" y="1106"/>
                  </a:moveTo>
                  <a:cubicBezTo>
                    <a:pt x="4228" y="538"/>
                    <a:pt x="3599" y="0"/>
                    <a:pt x="3248" y="0"/>
                  </a:cubicBezTo>
                  <a:cubicBezTo>
                    <a:pt x="2619" y="0"/>
                    <a:pt x="1883" y="44"/>
                    <a:pt x="1662" y="142"/>
                  </a:cubicBezTo>
                  <a:cubicBezTo>
                    <a:pt x="1423" y="247"/>
                    <a:pt x="928" y="680"/>
                    <a:pt x="928" y="680"/>
                  </a:cubicBezTo>
                  <a:cubicBezTo>
                    <a:pt x="928" y="680"/>
                    <a:pt x="283" y="999"/>
                    <a:pt x="204" y="1114"/>
                  </a:cubicBezTo>
                  <a:cubicBezTo>
                    <a:pt x="0" y="1411"/>
                    <a:pt x="87" y="1923"/>
                    <a:pt x="87" y="1923"/>
                  </a:cubicBezTo>
                  <a:cubicBezTo>
                    <a:pt x="199" y="1921"/>
                    <a:pt x="199" y="1921"/>
                    <a:pt x="199" y="1921"/>
                  </a:cubicBezTo>
                  <a:cubicBezTo>
                    <a:pt x="175" y="1861"/>
                    <a:pt x="161" y="1796"/>
                    <a:pt x="161" y="1727"/>
                  </a:cubicBezTo>
                  <a:cubicBezTo>
                    <a:pt x="161" y="1444"/>
                    <a:pt x="391" y="1215"/>
                    <a:pt x="674" y="1215"/>
                  </a:cubicBezTo>
                  <a:cubicBezTo>
                    <a:pt x="957" y="1215"/>
                    <a:pt x="1186" y="1444"/>
                    <a:pt x="1186" y="1727"/>
                  </a:cubicBezTo>
                  <a:cubicBezTo>
                    <a:pt x="1186" y="1789"/>
                    <a:pt x="1175" y="1848"/>
                    <a:pt x="1155" y="1902"/>
                  </a:cubicBezTo>
                  <a:cubicBezTo>
                    <a:pt x="3196" y="1863"/>
                    <a:pt x="3196" y="1863"/>
                    <a:pt x="3196" y="1863"/>
                  </a:cubicBezTo>
                  <a:cubicBezTo>
                    <a:pt x="3177" y="1808"/>
                    <a:pt x="3167" y="1749"/>
                    <a:pt x="3167" y="1687"/>
                  </a:cubicBezTo>
                  <a:cubicBezTo>
                    <a:pt x="3167" y="1386"/>
                    <a:pt x="3410" y="1143"/>
                    <a:pt x="3711" y="1143"/>
                  </a:cubicBezTo>
                  <a:cubicBezTo>
                    <a:pt x="4011" y="1143"/>
                    <a:pt x="4255" y="1386"/>
                    <a:pt x="4255" y="1687"/>
                  </a:cubicBezTo>
                  <a:cubicBezTo>
                    <a:pt x="4255" y="1741"/>
                    <a:pt x="4247" y="1794"/>
                    <a:pt x="4232" y="1843"/>
                  </a:cubicBezTo>
                  <a:cubicBezTo>
                    <a:pt x="4289" y="1842"/>
                    <a:pt x="4289" y="1842"/>
                    <a:pt x="4289" y="1842"/>
                  </a:cubicBezTo>
                  <a:cubicBezTo>
                    <a:pt x="4289" y="1842"/>
                    <a:pt x="4396" y="1554"/>
                    <a:pt x="4322" y="110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Oval 270">
              <a:extLst>
                <a:ext uri="{FF2B5EF4-FFF2-40B4-BE49-F238E27FC236}">
                  <a16:creationId xmlns:a16="http://schemas.microsoft.com/office/drawing/2014/main" id="{7260286C-0DD2-4F62-BCDF-FFC6FA4E7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68663" y="4562475"/>
              <a:ext cx="2765425" cy="2768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Oval 271">
              <a:extLst>
                <a:ext uri="{FF2B5EF4-FFF2-40B4-BE49-F238E27FC236}">
                  <a16:creationId xmlns:a16="http://schemas.microsoft.com/office/drawing/2014/main" id="{A7D292BD-C66D-410D-8889-9A4D93DD7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710363" y="4562475"/>
              <a:ext cx="2767012" cy="2768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Oval 272">
              <a:extLst>
                <a:ext uri="{FF2B5EF4-FFF2-40B4-BE49-F238E27FC236}">
                  <a16:creationId xmlns:a16="http://schemas.microsoft.com/office/drawing/2014/main" id="{139CB274-5E94-4654-968A-AB68DF7F9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897563" y="5376863"/>
              <a:ext cx="1141412" cy="1141413"/>
            </a:xfrm>
            <a:prstGeom prst="ellipse">
              <a:avLst/>
            </a:prstGeom>
            <a:solidFill>
              <a:srgbClr val="A7A9A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Oval 273">
              <a:extLst>
                <a:ext uri="{FF2B5EF4-FFF2-40B4-BE49-F238E27FC236}">
                  <a16:creationId xmlns:a16="http://schemas.microsoft.com/office/drawing/2014/main" id="{46107DAE-E54E-4E16-92CA-C2AF84D02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208250" y="5327650"/>
              <a:ext cx="1241425" cy="1241425"/>
            </a:xfrm>
            <a:prstGeom prst="ellipse">
              <a:avLst/>
            </a:prstGeom>
            <a:solidFill>
              <a:srgbClr val="A7A9A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Freeform 274">
              <a:extLst>
                <a:ext uri="{FF2B5EF4-FFF2-40B4-BE49-F238E27FC236}">
                  <a16:creationId xmlns:a16="http://schemas.microsoft.com/office/drawing/2014/main" id="{E22EAEB1-56AF-423B-AF58-D6E5C1209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348075" y="3856038"/>
              <a:ext cx="719137" cy="1092200"/>
            </a:xfrm>
            <a:custGeom>
              <a:avLst/>
              <a:gdLst>
                <a:gd name="T0" fmla="*/ 111 w 237"/>
                <a:gd name="T1" fmla="*/ 76 h 360"/>
                <a:gd name="T2" fmla="*/ 0 w 237"/>
                <a:gd name="T3" fmla="*/ 360 h 360"/>
                <a:gd name="T4" fmla="*/ 1 w 237"/>
                <a:gd name="T5" fmla="*/ 360 h 360"/>
                <a:gd name="T6" fmla="*/ 237 w 237"/>
                <a:gd name="T7" fmla="*/ 128 h 360"/>
                <a:gd name="T8" fmla="*/ 198 w 237"/>
                <a:gd name="T9" fmla="*/ 0 h 360"/>
                <a:gd name="T10" fmla="*/ 111 w 237"/>
                <a:gd name="T11" fmla="*/ 7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360">
                  <a:moveTo>
                    <a:pt x="111" y="76"/>
                  </a:moveTo>
                  <a:cubicBezTo>
                    <a:pt x="54" y="159"/>
                    <a:pt x="20" y="259"/>
                    <a:pt x="0" y="360"/>
                  </a:cubicBezTo>
                  <a:cubicBezTo>
                    <a:pt x="0" y="360"/>
                    <a:pt x="1" y="360"/>
                    <a:pt x="1" y="360"/>
                  </a:cubicBezTo>
                  <a:cubicBezTo>
                    <a:pt x="131" y="360"/>
                    <a:pt x="237" y="256"/>
                    <a:pt x="237" y="128"/>
                  </a:cubicBezTo>
                  <a:cubicBezTo>
                    <a:pt x="237" y="81"/>
                    <a:pt x="223" y="37"/>
                    <a:pt x="198" y="0"/>
                  </a:cubicBezTo>
                  <a:cubicBezTo>
                    <a:pt x="156" y="30"/>
                    <a:pt x="125" y="56"/>
                    <a:pt x="111" y="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Freeform 275">
              <a:extLst>
                <a:ext uri="{FF2B5EF4-FFF2-40B4-BE49-F238E27FC236}">
                  <a16:creationId xmlns:a16="http://schemas.microsoft.com/office/drawing/2014/main" id="{9FCFFF81-F824-4A9E-9E9A-C9D24A0FA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460787" y="5330825"/>
              <a:ext cx="446087" cy="1211263"/>
            </a:xfrm>
            <a:custGeom>
              <a:avLst/>
              <a:gdLst>
                <a:gd name="T0" fmla="*/ 143 w 147"/>
                <a:gd name="T1" fmla="*/ 397 h 399"/>
                <a:gd name="T2" fmla="*/ 105 w 147"/>
                <a:gd name="T3" fmla="*/ 203 h 399"/>
                <a:gd name="T4" fmla="*/ 147 w 147"/>
                <a:gd name="T5" fmla="*/ 1 h 399"/>
                <a:gd name="T6" fmla="*/ 19 w 147"/>
                <a:gd name="T7" fmla="*/ 0 h 399"/>
                <a:gd name="T8" fmla="*/ 31 w 147"/>
                <a:gd name="T9" fmla="*/ 399 h 399"/>
                <a:gd name="T10" fmla="*/ 143 w 147"/>
                <a:gd name="T11" fmla="*/ 397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399">
                  <a:moveTo>
                    <a:pt x="143" y="397"/>
                  </a:moveTo>
                  <a:cubicBezTo>
                    <a:pt x="119" y="337"/>
                    <a:pt x="105" y="272"/>
                    <a:pt x="105" y="203"/>
                  </a:cubicBezTo>
                  <a:cubicBezTo>
                    <a:pt x="105" y="131"/>
                    <a:pt x="120" y="63"/>
                    <a:pt x="147" y="1"/>
                  </a:cubicBezTo>
                  <a:cubicBezTo>
                    <a:pt x="94" y="0"/>
                    <a:pt x="51" y="0"/>
                    <a:pt x="19" y="0"/>
                  </a:cubicBezTo>
                  <a:cubicBezTo>
                    <a:pt x="0" y="213"/>
                    <a:pt x="31" y="399"/>
                    <a:pt x="31" y="399"/>
                  </a:cubicBezTo>
                  <a:lnTo>
                    <a:pt x="143" y="39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Freeform 276">
              <a:extLst>
                <a:ext uri="{FF2B5EF4-FFF2-40B4-BE49-F238E27FC236}">
                  <a16:creationId xmlns:a16="http://schemas.microsoft.com/office/drawing/2014/main" id="{038CEFDF-15E6-4E8C-8BD1-7FC8926A7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154025" y="5257800"/>
              <a:ext cx="6229350" cy="1220788"/>
            </a:xfrm>
            <a:custGeom>
              <a:avLst/>
              <a:gdLst>
                <a:gd name="T0" fmla="*/ 0 w 2054"/>
                <a:gd name="T1" fmla="*/ 28 h 402"/>
                <a:gd name="T2" fmla="*/ 40 w 2054"/>
                <a:gd name="T3" fmla="*/ 227 h 402"/>
                <a:gd name="T4" fmla="*/ 9 w 2054"/>
                <a:gd name="T5" fmla="*/ 402 h 402"/>
                <a:gd name="T6" fmla="*/ 2050 w 2054"/>
                <a:gd name="T7" fmla="*/ 363 h 402"/>
                <a:gd name="T8" fmla="*/ 2021 w 2054"/>
                <a:gd name="T9" fmla="*/ 187 h 402"/>
                <a:gd name="T10" fmla="*/ 2054 w 2054"/>
                <a:gd name="T11" fmla="*/ 0 h 402"/>
                <a:gd name="T12" fmla="*/ 0 w 2054"/>
                <a:gd name="T13" fmla="*/ 2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4" h="402">
                  <a:moveTo>
                    <a:pt x="0" y="28"/>
                  </a:moveTo>
                  <a:cubicBezTo>
                    <a:pt x="26" y="90"/>
                    <a:pt x="40" y="157"/>
                    <a:pt x="40" y="227"/>
                  </a:cubicBezTo>
                  <a:cubicBezTo>
                    <a:pt x="40" y="289"/>
                    <a:pt x="29" y="348"/>
                    <a:pt x="9" y="402"/>
                  </a:cubicBezTo>
                  <a:cubicBezTo>
                    <a:pt x="2050" y="363"/>
                    <a:pt x="2050" y="363"/>
                    <a:pt x="2050" y="363"/>
                  </a:cubicBezTo>
                  <a:cubicBezTo>
                    <a:pt x="2031" y="308"/>
                    <a:pt x="2021" y="249"/>
                    <a:pt x="2021" y="187"/>
                  </a:cubicBezTo>
                  <a:cubicBezTo>
                    <a:pt x="2021" y="121"/>
                    <a:pt x="2033" y="58"/>
                    <a:pt x="2054" y="0"/>
                  </a:cubicBezTo>
                  <a:cubicBezTo>
                    <a:pt x="1400" y="22"/>
                    <a:pt x="623" y="28"/>
                    <a:pt x="0" y="2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Freeform 277">
              <a:extLst>
                <a:ext uri="{FF2B5EF4-FFF2-40B4-BE49-F238E27FC236}">
                  <a16:creationId xmlns:a16="http://schemas.microsoft.com/office/drawing/2014/main" id="{051A4C20-4BC1-48C5-891F-79E0F9D74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06838" y="5008563"/>
              <a:ext cx="463550" cy="1290638"/>
            </a:xfrm>
            <a:custGeom>
              <a:avLst/>
              <a:gdLst>
                <a:gd name="T0" fmla="*/ 0 w 153"/>
                <a:gd name="T1" fmla="*/ 21 h 425"/>
                <a:gd name="T2" fmla="*/ 60 w 153"/>
                <a:gd name="T3" fmla="*/ 269 h 425"/>
                <a:gd name="T4" fmla="*/ 37 w 153"/>
                <a:gd name="T5" fmla="*/ 425 h 425"/>
                <a:gd name="T6" fmla="*/ 94 w 153"/>
                <a:gd name="T7" fmla="*/ 424 h 425"/>
                <a:gd name="T8" fmla="*/ 153 w 153"/>
                <a:gd name="T9" fmla="*/ 0 h 425"/>
                <a:gd name="T10" fmla="*/ 0 w 153"/>
                <a:gd name="T11" fmla="*/ 21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" h="425">
                  <a:moveTo>
                    <a:pt x="0" y="21"/>
                  </a:moveTo>
                  <a:cubicBezTo>
                    <a:pt x="38" y="95"/>
                    <a:pt x="60" y="179"/>
                    <a:pt x="60" y="269"/>
                  </a:cubicBezTo>
                  <a:cubicBezTo>
                    <a:pt x="60" y="323"/>
                    <a:pt x="52" y="376"/>
                    <a:pt x="37" y="425"/>
                  </a:cubicBezTo>
                  <a:cubicBezTo>
                    <a:pt x="94" y="424"/>
                    <a:pt x="94" y="424"/>
                    <a:pt x="94" y="424"/>
                  </a:cubicBezTo>
                  <a:cubicBezTo>
                    <a:pt x="94" y="424"/>
                    <a:pt x="153" y="265"/>
                    <a:pt x="153" y="0"/>
                  </a:cubicBezTo>
                  <a:cubicBezTo>
                    <a:pt x="109" y="7"/>
                    <a:pt x="57" y="14"/>
                    <a:pt x="0" y="2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Freeform 278">
              <a:extLst>
                <a:ext uri="{FF2B5EF4-FFF2-40B4-BE49-F238E27FC236}">
                  <a16:creationId xmlns:a16="http://schemas.microsoft.com/office/drawing/2014/main" id="{A4DC40C6-4DDD-4EF0-B04F-5FC35CD1C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-3800475" y="3609975"/>
              <a:ext cx="323850" cy="773113"/>
            </a:xfrm>
            <a:custGeom>
              <a:avLst/>
              <a:gdLst>
                <a:gd name="T0" fmla="*/ 0 w 107"/>
                <a:gd name="T1" fmla="*/ 115 h 255"/>
                <a:gd name="T2" fmla="*/ 107 w 107"/>
                <a:gd name="T3" fmla="*/ 255 h 255"/>
                <a:gd name="T4" fmla="*/ 92 w 107"/>
                <a:gd name="T5" fmla="*/ 149 h 255"/>
                <a:gd name="T6" fmla="*/ 55 w 107"/>
                <a:gd name="T7" fmla="*/ 0 h 255"/>
                <a:gd name="T8" fmla="*/ 0 w 107"/>
                <a:gd name="T9" fmla="*/ 11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255">
                  <a:moveTo>
                    <a:pt x="0" y="115"/>
                  </a:moveTo>
                  <a:cubicBezTo>
                    <a:pt x="0" y="182"/>
                    <a:pt x="45" y="238"/>
                    <a:pt x="107" y="255"/>
                  </a:cubicBezTo>
                  <a:cubicBezTo>
                    <a:pt x="103" y="221"/>
                    <a:pt x="98" y="185"/>
                    <a:pt x="92" y="149"/>
                  </a:cubicBezTo>
                  <a:cubicBezTo>
                    <a:pt x="84" y="99"/>
                    <a:pt x="71" y="49"/>
                    <a:pt x="55" y="0"/>
                  </a:cubicBezTo>
                  <a:cubicBezTo>
                    <a:pt x="22" y="27"/>
                    <a:pt x="0" y="68"/>
                    <a:pt x="0" y="11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Freeform 279">
              <a:extLst>
                <a:ext uri="{FF2B5EF4-FFF2-40B4-BE49-F238E27FC236}">
                  <a16:creationId xmlns:a16="http://schemas.microsoft.com/office/drawing/2014/main" id="{C5F9E94D-50F5-489B-88B6-880A1BBE6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93725" y="990600"/>
              <a:ext cx="8118475" cy="1927225"/>
            </a:xfrm>
            <a:custGeom>
              <a:avLst/>
              <a:gdLst>
                <a:gd name="T0" fmla="*/ 591 w 2677"/>
                <a:gd name="T1" fmla="*/ 105 h 635"/>
                <a:gd name="T2" fmla="*/ 0 w 2677"/>
                <a:gd name="T3" fmla="*/ 604 h 635"/>
                <a:gd name="T4" fmla="*/ 2677 w 2677"/>
                <a:gd name="T5" fmla="*/ 490 h 635"/>
                <a:gd name="T6" fmla="*/ 1938 w 2677"/>
                <a:gd name="T7" fmla="*/ 0 h 635"/>
                <a:gd name="T8" fmla="*/ 591 w 2677"/>
                <a:gd name="T9" fmla="*/ 10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7" h="635">
                  <a:moveTo>
                    <a:pt x="591" y="105"/>
                  </a:moveTo>
                  <a:cubicBezTo>
                    <a:pt x="591" y="105"/>
                    <a:pt x="35" y="477"/>
                    <a:pt x="0" y="604"/>
                  </a:cubicBezTo>
                  <a:cubicBezTo>
                    <a:pt x="289" y="604"/>
                    <a:pt x="2257" y="635"/>
                    <a:pt x="2677" y="490"/>
                  </a:cubicBezTo>
                  <a:cubicBezTo>
                    <a:pt x="2532" y="324"/>
                    <a:pt x="2227" y="0"/>
                    <a:pt x="1938" y="0"/>
                  </a:cubicBezTo>
                  <a:cubicBezTo>
                    <a:pt x="1531" y="0"/>
                    <a:pt x="834" y="35"/>
                    <a:pt x="591" y="10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Freeform 280">
              <a:extLst>
                <a:ext uri="{FF2B5EF4-FFF2-40B4-BE49-F238E27FC236}">
                  <a16:creationId xmlns:a16="http://schemas.microsoft.com/office/drawing/2014/main" id="{598C7D26-8C48-4F36-A1EA-8A77F337B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315075" y="823913"/>
              <a:ext cx="1898650" cy="1392238"/>
            </a:xfrm>
            <a:custGeom>
              <a:avLst/>
              <a:gdLst>
                <a:gd name="T0" fmla="*/ 31 w 626"/>
                <a:gd name="T1" fmla="*/ 0 h 459"/>
                <a:gd name="T2" fmla="*/ 9 w 626"/>
                <a:gd name="T3" fmla="*/ 55 h 459"/>
                <a:gd name="T4" fmla="*/ 626 w 626"/>
                <a:gd name="T5" fmla="*/ 459 h 459"/>
                <a:gd name="T6" fmla="*/ 31 w 626"/>
                <a:gd name="T7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6" h="459">
                  <a:moveTo>
                    <a:pt x="31" y="0"/>
                  </a:moveTo>
                  <a:cubicBezTo>
                    <a:pt x="13" y="15"/>
                    <a:pt x="0" y="34"/>
                    <a:pt x="9" y="55"/>
                  </a:cubicBezTo>
                  <a:cubicBezTo>
                    <a:pt x="29" y="104"/>
                    <a:pt x="386" y="425"/>
                    <a:pt x="626" y="459"/>
                  </a:cubicBezTo>
                  <a:cubicBezTo>
                    <a:pt x="449" y="242"/>
                    <a:pt x="224" y="72"/>
                    <a:pt x="3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81">
              <a:extLst>
                <a:ext uri="{FF2B5EF4-FFF2-40B4-BE49-F238E27FC236}">
                  <a16:creationId xmlns:a16="http://schemas.microsoft.com/office/drawing/2014/main" id="{1B971B79-9E2B-4C71-BB4C-19DFC24E7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153525" y="911225"/>
              <a:ext cx="53975" cy="23891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7B5F18CF-2D78-4531-BAA8-6D31F8A91698}"/>
              </a:ext>
            </a:extLst>
          </p:cNvPr>
          <p:cNvGrpSpPr/>
          <p:nvPr/>
        </p:nvGrpSpPr>
        <p:grpSpPr>
          <a:xfrm flipH="1">
            <a:off x="5697813" y="5578856"/>
            <a:ext cx="897174" cy="445863"/>
            <a:chOff x="-16630650" y="704850"/>
            <a:chExt cx="13333412" cy="6626225"/>
          </a:xfrm>
        </p:grpSpPr>
        <p:sp>
          <p:nvSpPr>
            <p:cNvPr id="543" name="Freeform 268">
              <a:extLst>
                <a:ext uri="{FF2B5EF4-FFF2-40B4-BE49-F238E27FC236}">
                  <a16:creationId xmlns:a16="http://schemas.microsoft.com/office/drawing/2014/main" id="{F4CD7FFE-1834-4C03-AD46-FCBDD7FF8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238538" y="3624263"/>
              <a:ext cx="12655550" cy="2498725"/>
            </a:xfrm>
            <a:custGeom>
              <a:avLst/>
              <a:gdLst>
                <a:gd name="T0" fmla="*/ 563 w 7972"/>
                <a:gd name="T1" fmla="*/ 383 h 1574"/>
                <a:gd name="T2" fmla="*/ 0 w 7972"/>
                <a:gd name="T3" fmla="*/ 983 h 1574"/>
                <a:gd name="T4" fmla="*/ 0 w 7972"/>
                <a:gd name="T5" fmla="*/ 1574 h 1574"/>
                <a:gd name="T6" fmla="*/ 5391 w 7972"/>
                <a:gd name="T7" fmla="*/ 1574 h 1574"/>
                <a:gd name="T8" fmla="*/ 7972 w 7972"/>
                <a:gd name="T9" fmla="*/ 1387 h 1574"/>
                <a:gd name="T10" fmla="*/ 7972 w 7972"/>
                <a:gd name="T11" fmla="*/ 809 h 1574"/>
                <a:gd name="T12" fmla="*/ 7070 w 7972"/>
                <a:gd name="T13" fmla="*/ 0 h 1574"/>
                <a:gd name="T14" fmla="*/ 563 w 7972"/>
                <a:gd name="T15" fmla="*/ 383 h 1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72" h="1574">
                  <a:moveTo>
                    <a:pt x="563" y="383"/>
                  </a:moveTo>
                  <a:lnTo>
                    <a:pt x="0" y="983"/>
                  </a:lnTo>
                  <a:lnTo>
                    <a:pt x="0" y="1574"/>
                  </a:lnTo>
                  <a:lnTo>
                    <a:pt x="5391" y="1574"/>
                  </a:lnTo>
                  <a:lnTo>
                    <a:pt x="7972" y="1387"/>
                  </a:lnTo>
                  <a:lnTo>
                    <a:pt x="7972" y="809"/>
                  </a:lnTo>
                  <a:lnTo>
                    <a:pt x="7070" y="0"/>
                  </a:lnTo>
                  <a:lnTo>
                    <a:pt x="563" y="38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Freeform 269">
              <a:extLst>
                <a:ext uri="{FF2B5EF4-FFF2-40B4-BE49-F238E27FC236}">
                  <a16:creationId xmlns:a16="http://schemas.microsoft.com/office/drawing/2014/main" id="{943EF0C3-E8BA-43C6-A0BB-B09EAB073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630650" y="704850"/>
              <a:ext cx="13333412" cy="5837238"/>
            </a:xfrm>
            <a:custGeom>
              <a:avLst/>
              <a:gdLst>
                <a:gd name="T0" fmla="*/ 4322 w 4396"/>
                <a:gd name="T1" fmla="*/ 1106 h 1923"/>
                <a:gd name="T2" fmla="*/ 3248 w 4396"/>
                <a:gd name="T3" fmla="*/ 0 h 1923"/>
                <a:gd name="T4" fmla="*/ 1662 w 4396"/>
                <a:gd name="T5" fmla="*/ 142 h 1923"/>
                <a:gd name="T6" fmla="*/ 928 w 4396"/>
                <a:gd name="T7" fmla="*/ 680 h 1923"/>
                <a:gd name="T8" fmla="*/ 204 w 4396"/>
                <a:gd name="T9" fmla="*/ 1114 h 1923"/>
                <a:gd name="T10" fmla="*/ 87 w 4396"/>
                <a:gd name="T11" fmla="*/ 1923 h 1923"/>
                <a:gd name="T12" fmla="*/ 199 w 4396"/>
                <a:gd name="T13" fmla="*/ 1921 h 1923"/>
                <a:gd name="T14" fmla="*/ 161 w 4396"/>
                <a:gd name="T15" fmla="*/ 1727 h 1923"/>
                <a:gd name="T16" fmla="*/ 674 w 4396"/>
                <a:gd name="T17" fmla="*/ 1215 h 1923"/>
                <a:gd name="T18" fmla="*/ 1186 w 4396"/>
                <a:gd name="T19" fmla="*/ 1727 h 1923"/>
                <a:gd name="T20" fmla="*/ 1155 w 4396"/>
                <a:gd name="T21" fmla="*/ 1902 h 1923"/>
                <a:gd name="T22" fmla="*/ 3196 w 4396"/>
                <a:gd name="T23" fmla="*/ 1863 h 1923"/>
                <a:gd name="T24" fmla="*/ 3167 w 4396"/>
                <a:gd name="T25" fmla="*/ 1687 h 1923"/>
                <a:gd name="T26" fmla="*/ 3711 w 4396"/>
                <a:gd name="T27" fmla="*/ 1143 h 1923"/>
                <a:gd name="T28" fmla="*/ 4255 w 4396"/>
                <a:gd name="T29" fmla="*/ 1687 h 1923"/>
                <a:gd name="T30" fmla="*/ 4232 w 4396"/>
                <a:gd name="T31" fmla="*/ 1843 h 1923"/>
                <a:gd name="T32" fmla="*/ 4289 w 4396"/>
                <a:gd name="T33" fmla="*/ 1842 h 1923"/>
                <a:gd name="T34" fmla="*/ 4322 w 4396"/>
                <a:gd name="T35" fmla="*/ 1106 h 1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96" h="1923">
                  <a:moveTo>
                    <a:pt x="4322" y="1106"/>
                  </a:moveTo>
                  <a:cubicBezTo>
                    <a:pt x="4228" y="538"/>
                    <a:pt x="3599" y="0"/>
                    <a:pt x="3248" y="0"/>
                  </a:cubicBezTo>
                  <a:cubicBezTo>
                    <a:pt x="2619" y="0"/>
                    <a:pt x="1883" y="44"/>
                    <a:pt x="1662" y="142"/>
                  </a:cubicBezTo>
                  <a:cubicBezTo>
                    <a:pt x="1423" y="247"/>
                    <a:pt x="928" y="680"/>
                    <a:pt x="928" y="680"/>
                  </a:cubicBezTo>
                  <a:cubicBezTo>
                    <a:pt x="928" y="680"/>
                    <a:pt x="283" y="999"/>
                    <a:pt x="204" y="1114"/>
                  </a:cubicBezTo>
                  <a:cubicBezTo>
                    <a:pt x="0" y="1411"/>
                    <a:pt x="87" y="1923"/>
                    <a:pt x="87" y="1923"/>
                  </a:cubicBezTo>
                  <a:cubicBezTo>
                    <a:pt x="199" y="1921"/>
                    <a:pt x="199" y="1921"/>
                    <a:pt x="199" y="1921"/>
                  </a:cubicBezTo>
                  <a:cubicBezTo>
                    <a:pt x="175" y="1861"/>
                    <a:pt x="161" y="1796"/>
                    <a:pt x="161" y="1727"/>
                  </a:cubicBezTo>
                  <a:cubicBezTo>
                    <a:pt x="161" y="1444"/>
                    <a:pt x="391" y="1215"/>
                    <a:pt x="674" y="1215"/>
                  </a:cubicBezTo>
                  <a:cubicBezTo>
                    <a:pt x="957" y="1215"/>
                    <a:pt x="1186" y="1444"/>
                    <a:pt x="1186" y="1727"/>
                  </a:cubicBezTo>
                  <a:cubicBezTo>
                    <a:pt x="1186" y="1789"/>
                    <a:pt x="1175" y="1848"/>
                    <a:pt x="1155" y="1902"/>
                  </a:cubicBezTo>
                  <a:cubicBezTo>
                    <a:pt x="3196" y="1863"/>
                    <a:pt x="3196" y="1863"/>
                    <a:pt x="3196" y="1863"/>
                  </a:cubicBezTo>
                  <a:cubicBezTo>
                    <a:pt x="3177" y="1808"/>
                    <a:pt x="3167" y="1749"/>
                    <a:pt x="3167" y="1687"/>
                  </a:cubicBezTo>
                  <a:cubicBezTo>
                    <a:pt x="3167" y="1386"/>
                    <a:pt x="3410" y="1143"/>
                    <a:pt x="3711" y="1143"/>
                  </a:cubicBezTo>
                  <a:cubicBezTo>
                    <a:pt x="4011" y="1143"/>
                    <a:pt x="4255" y="1386"/>
                    <a:pt x="4255" y="1687"/>
                  </a:cubicBezTo>
                  <a:cubicBezTo>
                    <a:pt x="4255" y="1741"/>
                    <a:pt x="4247" y="1794"/>
                    <a:pt x="4232" y="1843"/>
                  </a:cubicBezTo>
                  <a:cubicBezTo>
                    <a:pt x="4289" y="1842"/>
                    <a:pt x="4289" y="1842"/>
                    <a:pt x="4289" y="1842"/>
                  </a:cubicBezTo>
                  <a:cubicBezTo>
                    <a:pt x="4289" y="1842"/>
                    <a:pt x="4396" y="1554"/>
                    <a:pt x="4322" y="110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Oval 270">
              <a:extLst>
                <a:ext uri="{FF2B5EF4-FFF2-40B4-BE49-F238E27FC236}">
                  <a16:creationId xmlns:a16="http://schemas.microsoft.com/office/drawing/2014/main" id="{28DB0950-C921-47AA-A42F-8AD233BC9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68663" y="4562475"/>
              <a:ext cx="2765425" cy="2768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Oval 271">
              <a:extLst>
                <a:ext uri="{FF2B5EF4-FFF2-40B4-BE49-F238E27FC236}">
                  <a16:creationId xmlns:a16="http://schemas.microsoft.com/office/drawing/2014/main" id="{250685FE-E844-4A97-A634-0B7D54EF2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710363" y="4562475"/>
              <a:ext cx="2767012" cy="2768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Oval 272">
              <a:extLst>
                <a:ext uri="{FF2B5EF4-FFF2-40B4-BE49-F238E27FC236}">
                  <a16:creationId xmlns:a16="http://schemas.microsoft.com/office/drawing/2014/main" id="{B1BF883F-F427-433E-8A08-695028DAF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897563" y="5376863"/>
              <a:ext cx="1141412" cy="1141413"/>
            </a:xfrm>
            <a:prstGeom prst="ellipse">
              <a:avLst/>
            </a:prstGeom>
            <a:solidFill>
              <a:srgbClr val="A7A9A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Oval 273">
              <a:extLst>
                <a:ext uri="{FF2B5EF4-FFF2-40B4-BE49-F238E27FC236}">
                  <a16:creationId xmlns:a16="http://schemas.microsoft.com/office/drawing/2014/main" id="{5FFC240B-F3C0-44C6-A3FD-AB6E90B4D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208250" y="5327650"/>
              <a:ext cx="1241425" cy="1241425"/>
            </a:xfrm>
            <a:prstGeom prst="ellipse">
              <a:avLst/>
            </a:prstGeom>
            <a:solidFill>
              <a:srgbClr val="A7A9A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Freeform 274">
              <a:extLst>
                <a:ext uri="{FF2B5EF4-FFF2-40B4-BE49-F238E27FC236}">
                  <a16:creationId xmlns:a16="http://schemas.microsoft.com/office/drawing/2014/main" id="{BC3F23C2-584E-484A-8386-E29969350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348075" y="3856038"/>
              <a:ext cx="719137" cy="1092200"/>
            </a:xfrm>
            <a:custGeom>
              <a:avLst/>
              <a:gdLst>
                <a:gd name="T0" fmla="*/ 111 w 237"/>
                <a:gd name="T1" fmla="*/ 76 h 360"/>
                <a:gd name="T2" fmla="*/ 0 w 237"/>
                <a:gd name="T3" fmla="*/ 360 h 360"/>
                <a:gd name="T4" fmla="*/ 1 w 237"/>
                <a:gd name="T5" fmla="*/ 360 h 360"/>
                <a:gd name="T6" fmla="*/ 237 w 237"/>
                <a:gd name="T7" fmla="*/ 128 h 360"/>
                <a:gd name="T8" fmla="*/ 198 w 237"/>
                <a:gd name="T9" fmla="*/ 0 h 360"/>
                <a:gd name="T10" fmla="*/ 111 w 237"/>
                <a:gd name="T11" fmla="*/ 7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360">
                  <a:moveTo>
                    <a:pt x="111" y="76"/>
                  </a:moveTo>
                  <a:cubicBezTo>
                    <a:pt x="54" y="159"/>
                    <a:pt x="20" y="259"/>
                    <a:pt x="0" y="360"/>
                  </a:cubicBezTo>
                  <a:cubicBezTo>
                    <a:pt x="0" y="360"/>
                    <a:pt x="1" y="360"/>
                    <a:pt x="1" y="360"/>
                  </a:cubicBezTo>
                  <a:cubicBezTo>
                    <a:pt x="131" y="360"/>
                    <a:pt x="237" y="256"/>
                    <a:pt x="237" y="128"/>
                  </a:cubicBezTo>
                  <a:cubicBezTo>
                    <a:pt x="237" y="81"/>
                    <a:pt x="223" y="37"/>
                    <a:pt x="198" y="0"/>
                  </a:cubicBezTo>
                  <a:cubicBezTo>
                    <a:pt x="156" y="30"/>
                    <a:pt x="125" y="56"/>
                    <a:pt x="111" y="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Freeform 275">
              <a:extLst>
                <a:ext uri="{FF2B5EF4-FFF2-40B4-BE49-F238E27FC236}">
                  <a16:creationId xmlns:a16="http://schemas.microsoft.com/office/drawing/2014/main" id="{03DD620F-2232-40D6-90F9-96874E12C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460787" y="5330825"/>
              <a:ext cx="446087" cy="1211263"/>
            </a:xfrm>
            <a:custGeom>
              <a:avLst/>
              <a:gdLst>
                <a:gd name="T0" fmla="*/ 143 w 147"/>
                <a:gd name="T1" fmla="*/ 397 h 399"/>
                <a:gd name="T2" fmla="*/ 105 w 147"/>
                <a:gd name="T3" fmla="*/ 203 h 399"/>
                <a:gd name="T4" fmla="*/ 147 w 147"/>
                <a:gd name="T5" fmla="*/ 1 h 399"/>
                <a:gd name="T6" fmla="*/ 19 w 147"/>
                <a:gd name="T7" fmla="*/ 0 h 399"/>
                <a:gd name="T8" fmla="*/ 31 w 147"/>
                <a:gd name="T9" fmla="*/ 399 h 399"/>
                <a:gd name="T10" fmla="*/ 143 w 147"/>
                <a:gd name="T11" fmla="*/ 397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399">
                  <a:moveTo>
                    <a:pt x="143" y="397"/>
                  </a:moveTo>
                  <a:cubicBezTo>
                    <a:pt x="119" y="337"/>
                    <a:pt x="105" y="272"/>
                    <a:pt x="105" y="203"/>
                  </a:cubicBezTo>
                  <a:cubicBezTo>
                    <a:pt x="105" y="131"/>
                    <a:pt x="120" y="63"/>
                    <a:pt x="147" y="1"/>
                  </a:cubicBezTo>
                  <a:cubicBezTo>
                    <a:pt x="94" y="0"/>
                    <a:pt x="51" y="0"/>
                    <a:pt x="19" y="0"/>
                  </a:cubicBezTo>
                  <a:cubicBezTo>
                    <a:pt x="0" y="213"/>
                    <a:pt x="31" y="399"/>
                    <a:pt x="31" y="399"/>
                  </a:cubicBezTo>
                  <a:lnTo>
                    <a:pt x="143" y="39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Freeform 276">
              <a:extLst>
                <a:ext uri="{FF2B5EF4-FFF2-40B4-BE49-F238E27FC236}">
                  <a16:creationId xmlns:a16="http://schemas.microsoft.com/office/drawing/2014/main" id="{BC036037-7202-4ECC-901F-67564DF69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154025" y="5257800"/>
              <a:ext cx="6229350" cy="1220788"/>
            </a:xfrm>
            <a:custGeom>
              <a:avLst/>
              <a:gdLst>
                <a:gd name="T0" fmla="*/ 0 w 2054"/>
                <a:gd name="T1" fmla="*/ 28 h 402"/>
                <a:gd name="T2" fmla="*/ 40 w 2054"/>
                <a:gd name="T3" fmla="*/ 227 h 402"/>
                <a:gd name="T4" fmla="*/ 9 w 2054"/>
                <a:gd name="T5" fmla="*/ 402 h 402"/>
                <a:gd name="T6" fmla="*/ 2050 w 2054"/>
                <a:gd name="T7" fmla="*/ 363 h 402"/>
                <a:gd name="T8" fmla="*/ 2021 w 2054"/>
                <a:gd name="T9" fmla="*/ 187 h 402"/>
                <a:gd name="T10" fmla="*/ 2054 w 2054"/>
                <a:gd name="T11" fmla="*/ 0 h 402"/>
                <a:gd name="T12" fmla="*/ 0 w 2054"/>
                <a:gd name="T13" fmla="*/ 2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4" h="402">
                  <a:moveTo>
                    <a:pt x="0" y="28"/>
                  </a:moveTo>
                  <a:cubicBezTo>
                    <a:pt x="26" y="90"/>
                    <a:pt x="40" y="157"/>
                    <a:pt x="40" y="227"/>
                  </a:cubicBezTo>
                  <a:cubicBezTo>
                    <a:pt x="40" y="289"/>
                    <a:pt x="29" y="348"/>
                    <a:pt x="9" y="402"/>
                  </a:cubicBezTo>
                  <a:cubicBezTo>
                    <a:pt x="2050" y="363"/>
                    <a:pt x="2050" y="363"/>
                    <a:pt x="2050" y="363"/>
                  </a:cubicBezTo>
                  <a:cubicBezTo>
                    <a:pt x="2031" y="308"/>
                    <a:pt x="2021" y="249"/>
                    <a:pt x="2021" y="187"/>
                  </a:cubicBezTo>
                  <a:cubicBezTo>
                    <a:pt x="2021" y="121"/>
                    <a:pt x="2033" y="58"/>
                    <a:pt x="2054" y="0"/>
                  </a:cubicBezTo>
                  <a:cubicBezTo>
                    <a:pt x="1400" y="22"/>
                    <a:pt x="623" y="28"/>
                    <a:pt x="0" y="2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Freeform 277">
              <a:extLst>
                <a:ext uri="{FF2B5EF4-FFF2-40B4-BE49-F238E27FC236}">
                  <a16:creationId xmlns:a16="http://schemas.microsoft.com/office/drawing/2014/main" id="{479B30FE-11D8-4EF6-A01C-5771ABD0A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06838" y="5008563"/>
              <a:ext cx="463550" cy="1290638"/>
            </a:xfrm>
            <a:custGeom>
              <a:avLst/>
              <a:gdLst>
                <a:gd name="T0" fmla="*/ 0 w 153"/>
                <a:gd name="T1" fmla="*/ 21 h 425"/>
                <a:gd name="T2" fmla="*/ 60 w 153"/>
                <a:gd name="T3" fmla="*/ 269 h 425"/>
                <a:gd name="T4" fmla="*/ 37 w 153"/>
                <a:gd name="T5" fmla="*/ 425 h 425"/>
                <a:gd name="T6" fmla="*/ 94 w 153"/>
                <a:gd name="T7" fmla="*/ 424 h 425"/>
                <a:gd name="T8" fmla="*/ 153 w 153"/>
                <a:gd name="T9" fmla="*/ 0 h 425"/>
                <a:gd name="T10" fmla="*/ 0 w 153"/>
                <a:gd name="T11" fmla="*/ 21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" h="425">
                  <a:moveTo>
                    <a:pt x="0" y="21"/>
                  </a:moveTo>
                  <a:cubicBezTo>
                    <a:pt x="38" y="95"/>
                    <a:pt x="60" y="179"/>
                    <a:pt x="60" y="269"/>
                  </a:cubicBezTo>
                  <a:cubicBezTo>
                    <a:pt x="60" y="323"/>
                    <a:pt x="52" y="376"/>
                    <a:pt x="37" y="425"/>
                  </a:cubicBezTo>
                  <a:cubicBezTo>
                    <a:pt x="94" y="424"/>
                    <a:pt x="94" y="424"/>
                    <a:pt x="94" y="424"/>
                  </a:cubicBezTo>
                  <a:cubicBezTo>
                    <a:pt x="94" y="424"/>
                    <a:pt x="153" y="265"/>
                    <a:pt x="153" y="0"/>
                  </a:cubicBezTo>
                  <a:cubicBezTo>
                    <a:pt x="109" y="7"/>
                    <a:pt x="57" y="14"/>
                    <a:pt x="0" y="2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Freeform 278">
              <a:extLst>
                <a:ext uri="{FF2B5EF4-FFF2-40B4-BE49-F238E27FC236}">
                  <a16:creationId xmlns:a16="http://schemas.microsoft.com/office/drawing/2014/main" id="{BEE1EAE6-4039-4C00-A211-C85ED374C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-3800475" y="3609975"/>
              <a:ext cx="323850" cy="773113"/>
            </a:xfrm>
            <a:custGeom>
              <a:avLst/>
              <a:gdLst>
                <a:gd name="T0" fmla="*/ 0 w 107"/>
                <a:gd name="T1" fmla="*/ 115 h 255"/>
                <a:gd name="T2" fmla="*/ 107 w 107"/>
                <a:gd name="T3" fmla="*/ 255 h 255"/>
                <a:gd name="T4" fmla="*/ 92 w 107"/>
                <a:gd name="T5" fmla="*/ 149 h 255"/>
                <a:gd name="T6" fmla="*/ 55 w 107"/>
                <a:gd name="T7" fmla="*/ 0 h 255"/>
                <a:gd name="T8" fmla="*/ 0 w 107"/>
                <a:gd name="T9" fmla="*/ 11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255">
                  <a:moveTo>
                    <a:pt x="0" y="115"/>
                  </a:moveTo>
                  <a:cubicBezTo>
                    <a:pt x="0" y="182"/>
                    <a:pt x="45" y="238"/>
                    <a:pt x="107" y="255"/>
                  </a:cubicBezTo>
                  <a:cubicBezTo>
                    <a:pt x="103" y="221"/>
                    <a:pt x="98" y="185"/>
                    <a:pt x="92" y="149"/>
                  </a:cubicBezTo>
                  <a:cubicBezTo>
                    <a:pt x="84" y="99"/>
                    <a:pt x="71" y="49"/>
                    <a:pt x="55" y="0"/>
                  </a:cubicBezTo>
                  <a:cubicBezTo>
                    <a:pt x="22" y="27"/>
                    <a:pt x="0" y="68"/>
                    <a:pt x="0" y="11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Freeform 279">
              <a:extLst>
                <a:ext uri="{FF2B5EF4-FFF2-40B4-BE49-F238E27FC236}">
                  <a16:creationId xmlns:a16="http://schemas.microsoft.com/office/drawing/2014/main" id="{B2F9285D-1407-4A3D-8C79-9C422F26A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93725" y="990600"/>
              <a:ext cx="8118475" cy="1927225"/>
            </a:xfrm>
            <a:custGeom>
              <a:avLst/>
              <a:gdLst>
                <a:gd name="T0" fmla="*/ 591 w 2677"/>
                <a:gd name="T1" fmla="*/ 105 h 635"/>
                <a:gd name="T2" fmla="*/ 0 w 2677"/>
                <a:gd name="T3" fmla="*/ 604 h 635"/>
                <a:gd name="T4" fmla="*/ 2677 w 2677"/>
                <a:gd name="T5" fmla="*/ 490 h 635"/>
                <a:gd name="T6" fmla="*/ 1938 w 2677"/>
                <a:gd name="T7" fmla="*/ 0 h 635"/>
                <a:gd name="T8" fmla="*/ 591 w 2677"/>
                <a:gd name="T9" fmla="*/ 10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7" h="635">
                  <a:moveTo>
                    <a:pt x="591" y="105"/>
                  </a:moveTo>
                  <a:cubicBezTo>
                    <a:pt x="591" y="105"/>
                    <a:pt x="35" y="477"/>
                    <a:pt x="0" y="604"/>
                  </a:cubicBezTo>
                  <a:cubicBezTo>
                    <a:pt x="289" y="604"/>
                    <a:pt x="2257" y="635"/>
                    <a:pt x="2677" y="490"/>
                  </a:cubicBezTo>
                  <a:cubicBezTo>
                    <a:pt x="2532" y="324"/>
                    <a:pt x="2227" y="0"/>
                    <a:pt x="1938" y="0"/>
                  </a:cubicBezTo>
                  <a:cubicBezTo>
                    <a:pt x="1531" y="0"/>
                    <a:pt x="834" y="35"/>
                    <a:pt x="591" y="10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Freeform 280">
              <a:extLst>
                <a:ext uri="{FF2B5EF4-FFF2-40B4-BE49-F238E27FC236}">
                  <a16:creationId xmlns:a16="http://schemas.microsoft.com/office/drawing/2014/main" id="{F54E92A5-3678-4768-9C21-6A3F3B5FE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-6315075" y="823913"/>
              <a:ext cx="1898650" cy="1392238"/>
            </a:xfrm>
            <a:custGeom>
              <a:avLst/>
              <a:gdLst>
                <a:gd name="T0" fmla="*/ 31 w 626"/>
                <a:gd name="T1" fmla="*/ 0 h 459"/>
                <a:gd name="T2" fmla="*/ 9 w 626"/>
                <a:gd name="T3" fmla="*/ 55 h 459"/>
                <a:gd name="T4" fmla="*/ 626 w 626"/>
                <a:gd name="T5" fmla="*/ 459 h 459"/>
                <a:gd name="T6" fmla="*/ 31 w 626"/>
                <a:gd name="T7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6" h="459">
                  <a:moveTo>
                    <a:pt x="31" y="0"/>
                  </a:moveTo>
                  <a:cubicBezTo>
                    <a:pt x="13" y="15"/>
                    <a:pt x="0" y="34"/>
                    <a:pt x="9" y="55"/>
                  </a:cubicBezTo>
                  <a:cubicBezTo>
                    <a:pt x="29" y="104"/>
                    <a:pt x="386" y="425"/>
                    <a:pt x="626" y="459"/>
                  </a:cubicBezTo>
                  <a:cubicBezTo>
                    <a:pt x="449" y="242"/>
                    <a:pt x="224" y="72"/>
                    <a:pt x="3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281">
              <a:extLst>
                <a:ext uri="{FF2B5EF4-FFF2-40B4-BE49-F238E27FC236}">
                  <a16:creationId xmlns:a16="http://schemas.microsoft.com/office/drawing/2014/main" id="{67C5B57A-C0B4-4833-AA90-9004A3A6C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153525" y="911225"/>
              <a:ext cx="53975" cy="23891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6" name="Freeform 13">
            <a:extLst>
              <a:ext uri="{FF2B5EF4-FFF2-40B4-BE49-F238E27FC236}">
                <a16:creationId xmlns:a16="http://schemas.microsoft.com/office/drawing/2014/main" id="{3D857B12-9D70-4F81-A733-6AEFB341B3D7}"/>
              </a:ext>
            </a:extLst>
          </p:cNvPr>
          <p:cNvSpPr>
            <a:spLocks noEditPoints="1"/>
          </p:cNvSpPr>
          <p:nvPr/>
        </p:nvSpPr>
        <p:spPr bwMode="auto">
          <a:xfrm>
            <a:off x="7938" y="3175"/>
            <a:ext cx="12180887" cy="6835629"/>
          </a:xfrm>
          <a:custGeom>
            <a:avLst/>
            <a:gdLst>
              <a:gd name="T0" fmla="*/ 3966 w 5464"/>
              <a:gd name="T1" fmla="*/ 654 h 3064"/>
              <a:gd name="T2" fmla="*/ 5464 w 5464"/>
              <a:gd name="T3" fmla="*/ 551 h 3064"/>
              <a:gd name="T4" fmla="*/ 4056 w 5464"/>
              <a:gd name="T5" fmla="*/ 391 h 3064"/>
              <a:gd name="T6" fmla="*/ 3896 w 5464"/>
              <a:gd name="T7" fmla="*/ 0 h 3064"/>
              <a:gd name="T8" fmla="*/ 3858 w 5464"/>
              <a:gd name="T9" fmla="*/ 536 h 3064"/>
              <a:gd name="T10" fmla="*/ 3733 w 5464"/>
              <a:gd name="T11" fmla="*/ 573 h 3064"/>
              <a:gd name="T12" fmla="*/ 2733 w 5464"/>
              <a:gd name="T13" fmla="*/ 466 h 3064"/>
              <a:gd name="T14" fmla="*/ 1836 w 5464"/>
              <a:gd name="T15" fmla="*/ 867 h 3064"/>
              <a:gd name="T16" fmla="*/ 74 w 5464"/>
              <a:gd name="T17" fmla="*/ 625 h 3064"/>
              <a:gd name="T18" fmla="*/ 0 w 5464"/>
              <a:gd name="T19" fmla="*/ 803 h 3064"/>
              <a:gd name="T20" fmla="*/ 236 w 5464"/>
              <a:gd name="T21" fmla="*/ 947 h 3064"/>
              <a:gd name="T22" fmla="*/ 0 w 5464"/>
              <a:gd name="T23" fmla="*/ 1091 h 3064"/>
              <a:gd name="T24" fmla="*/ 74 w 5464"/>
              <a:gd name="T25" fmla="*/ 1269 h 3064"/>
              <a:gd name="T26" fmla="*/ 1715 w 5464"/>
              <a:gd name="T27" fmla="*/ 1027 h 3064"/>
              <a:gd name="T28" fmla="*/ 1134 w 5464"/>
              <a:gd name="T29" fmla="*/ 1473 h 3064"/>
              <a:gd name="T30" fmla="*/ 807 w 5464"/>
              <a:gd name="T31" fmla="*/ 1801 h 3064"/>
              <a:gd name="T32" fmla="*/ 0 w 5464"/>
              <a:gd name="T33" fmla="*/ 1979 h 3064"/>
              <a:gd name="T34" fmla="*/ 807 w 5464"/>
              <a:gd name="T35" fmla="*/ 2139 h 3064"/>
              <a:gd name="T36" fmla="*/ 807 w 5464"/>
              <a:gd name="T37" fmla="*/ 2372 h 3064"/>
              <a:gd name="T38" fmla="*/ 794 w 5464"/>
              <a:gd name="T39" fmla="*/ 2485 h 3064"/>
              <a:gd name="T40" fmla="*/ 570 w 5464"/>
              <a:gd name="T41" fmla="*/ 2507 h 3064"/>
              <a:gd name="T42" fmla="*/ 419 w 5464"/>
              <a:gd name="T43" fmla="*/ 2558 h 3064"/>
              <a:gd name="T44" fmla="*/ 280 w 5464"/>
              <a:gd name="T45" fmla="*/ 3064 h 3064"/>
              <a:gd name="T46" fmla="*/ 440 w 5464"/>
              <a:gd name="T47" fmla="*/ 2872 h 3064"/>
              <a:gd name="T48" fmla="*/ 572 w 5464"/>
              <a:gd name="T49" fmla="*/ 2667 h 3064"/>
              <a:gd name="T50" fmla="*/ 919 w 5464"/>
              <a:gd name="T51" fmla="*/ 2585 h 3064"/>
              <a:gd name="T52" fmla="*/ 967 w 5464"/>
              <a:gd name="T53" fmla="*/ 1801 h 3064"/>
              <a:gd name="T54" fmla="*/ 1005 w 5464"/>
              <a:gd name="T55" fmla="*/ 1684 h 3064"/>
              <a:gd name="T56" fmla="*/ 1530 w 5464"/>
              <a:gd name="T57" fmla="*/ 1633 h 3064"/>
              <a:gd name="T58" fmla="*/ 1882 w 5464"/>
              <a:gd name="T59" fmla="*/ 2521 h 3064"/>
              <a:gd name="T60" fmla="*/ 3584 w 5464"/>
              <a:gd name="T61" fmla="*/ 2521 h 3064"/>
              <a:gd name="T62" fmla="*/ 4068 w 5464"/>
              <a:gd name="T63" fmla="*/ 2437 h 3064"/>
              <a:gd name="T64" fmla="*/ 4320 w 5464"/>
              <a:gd name="T65" fmla="*/ 2577 h 3064"/>
              <a:gd name="T66" fmla="*/ 4568 w 5464"/>
              <a:gd name="T67" fmla="*/ 2465 h 3064"/>
              <a:gd name="T68" fmla="*/ 4923 w 5464"/>
              <a:gd name="T69" fmla="*/ 2178 h 3064"/>
              <a:gd name="T70" fmla="*/ 5120 w 5464"/>
              <a:gd name="T71" fmla="*/ 2150 h 3064"/>
              <a:gd name="T72" fmla="*/ 5464 w 5464"/>
              <a:gd name="T73" fmla="*/ 2317 h 3064"/>
              <a:gd name="T74" fmla="*/ 5320 w 5464"/>
              <a:gd name="T75" fmla="*/ 2100 h 3064"/>
              <a:gd name="T76" fmla="*/ 4935 w 5464"/>
              <a:gd name="T77" fmla="*/ 1990 h 3064"/>
              <a:gd name="T78" fmla="*/ 4584 w 5464"/>
              <a:gd name="T79" fmla="*/ 2247 h 3064"/>
              <a:gd name="T80" fmla="*/ 4472 w 5464"/>
              <a:gd name="T81" fmla="*/ 2337 h 3064"/>
              <a:gd name="T82" fmla="*/ 4195 w 5464"/>
              <a:gd name="T83" fmla="*/ 2339 h 3064"/>
              <a:gd name="T84" fmla="*/ 3936 w 5464"/>
              <a:gd name="T85" fmla="*/ 1670 h 3064"/>
              <a:gd name="T86" fmla="*/ 3489 w 5464"/>
              <a:gd name="T87" fmla="*/ 733 h 3064"/>
              <a:gd name="T88" fmla="*/ 3744 w 5464"/>
              <a:gd name="T89" fmla="*/ 733 h 3064"/>
              <a:gd name="T90" fmla="*/ 2733 w 5464"/>
              <a:gd name="T91" fmla="*/ 2713 h 3064"/>
              <a:gd name="T92" fmla="*/ 2733 w 5464"/>
              <a:gd name="T93" fmla="*/ 626 h 3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464" h="3064">
                <a:moveTo>
                  <a:pt x="3744" y="733"/>
                </a:moveTo>
                <a:cubicBezTo>
                  <a:pt x="3788" y="733"/>
                  <a:pt x="3889" y="725"/>
                  <a:pt x="3966" y="654"/>
                </a:cubicBezTo>
                <a:cubicBezTo>
                  <a:pt x="3990" y="632"/>
                  <a:pt x="4017" y="599"/>
                  <a:pt x="4035" y="551"/>
                </a:cubicBezTo>
                <a:cubicBezTo>
                  <a:pt x="5464" y="551"/>
                  <a:pt x="5464" y="551"/>
                  <a:pt x="5464" y="551"/>
                </a:cubicBezTo>
                <a:cubicBezTo>
                  <a:pt x="5464" y="391"/>
                  <a:pt x="5464" y="391"/>
                  <a:pt x="5464" y="391"/>
                </a:cubicBezTo>
                <a:cubicBezTo>
                  <a:pt x="4056" y="391"/>
                  <a:pt x="4056" y="391"/>
                  <a:pt x="4056" y="391"/>
                </a:cubicBezTo>
                <a:cubicBezTo>
                  <a:pt x="4056" y="0"/>
                  <a:pt x="4056" y="0"/>
                  <a:pt x="4056" y="0"/>
                </a:cubicBezTo>
                <a:cubicBezTo>
                  <a:pt x="3896" y="0"/>
                  <a:pt x="3896" y="0"/>
                  <a:pt x="3896" y="0"/>
                </a:cubicBezTo>
                <a:cubicBezTo>
                  <a:pt x="3896" y="427"/>
                  <a:pt x="3896" y="427"/>
                  <a:pt x="3896" y="427"/>
                </a:cubicBezTo>
                <a:cubicBezTo>
                  <a:pt x="3896" y="477"/>
                  <a:pt x="3883" y="512"/>
                  <a:pt x="3858" y="536"/>
                </a:cubicBezTo>
                <a:cubicBezTo>
                  <a:pt x="3821" y="571"/>
                  <a:pt x="3758" y="575"/>
                  <a:pt x="3736" y="573"/>
                </a:cubicBezTo>
                <a:cubicBezTo>
                  <a:pt x="3733" y="573"/>
                  <a:pt x="3733" y="573"/>
                  <a:pt x="3733" y="573"/>
                </a:cubicBezTo>
                <a:cubicBezTo>
                  <a:pt x="3230" y="573"/>
                  <a:pt x="3230" y="573"/>
                  <a:pt x="3230" y="573"/>
                </a:cubicBezTo>
                <a:cubicBezTo>
                  <a:pt x="3076" y="503"/>
                  <a:pt x="2907" y="466"/>
                  <a:pt x="2733" y="466"/>
                </a:cubicBezTo>
                <a:cubicBezTo>
                  <a:pt x="2412" y="466"/>
                  <a:pt x="2110" y="592"/>
                  <a:pt x="1882" y="819"/>
                </a:cubicBezTo>
                <a:cubicBezTo>
                  <a:pt x="1867" y="835"/>
                  <a:pt x="1851" y="851"/>
                  <a:pt x="1836" y="867"/>
                </a:cubicBezTo>
                <a:cubicBezTo>
                  <a:pt x="386" y="867"/>
                  <a:pt x="386" y="867"/>
                  <a:pt x="386" y="867"/>
                </a:cubicBezTo>
                <a:cubicBezTo>
                  <a:pt x="351" y="728"/>
                  <a:pt x="224" y="625"/>
                  <a:pt x="74" y="625"/>
                </a:cubicBezTo>
                <a:cubicBezTo>
                  <a:pt x="49" y="625"/>
                  <a:pt x="24" y="628"/>
                  <a:pt x="0" y="634"/>
                </a:cubicBezTo>
                <a:cubicBezTo>
                  <a:pt x="0" y="803"/>
                  <a:pt x="0" y="803"/>
                  <a:pt x="0" y="803"/>
                </a:cubicBezTo>
                <a:cubicBezTo>
                  <a:pt x="22" y="792"/>
                  <a:pt x="47" y="785"/>
                  <a:pt x="74" y="785"/>
                </a:cubicBezTo>
                <a:cubicBezTo>
                  <a:pt x="164" y="785"/>
                  <a:pt x="236" y="858"/>
                  <a:pt x="236" y="947"/>
                </a:cubicBezTo>
                <a:cubicBezTo>
                  <a:pt x="236" y="1037"/>
                  <a:pt x="164" y="1109"/>
                  <a:pt x="74" y="1109"/>
                </a:cubicBezTo>
                <a:cubicBezTo>
                  <a:pt x="47" y="1109"/>
                  <a:pt x="22" y="1103"/>
                  <a:pt x="0" y="1091"/>
                </a:cubicBezTo>
                <a:cubicBezTo>
                  <a:pt x="0" y="1261"/>
                  <a:pt x="0" y="1261"/>
                  <a:pt x="0" y="1261"/>
                </a:cubicBezTo>
                <a:cubicBezTo>
                  <a:pt x="24" y="1266"/>
                  <a:pt x="49" y="1269"/>
                  <a:pt x="74" y="1269"/>
                </a:cubicBezTo>
                <a:cubicBezTo>
                  <a:pt x="224" y="1269"/>
                  <a:pt x="351" y="1166"/>
                  <a:pt x="386" y="1027"/>
                </a:cubicBezTo>
                <a:cubicBezTo>
                  <a:pt x="1715" y="1027"/>
                  <a:pt x="1715" y="1027"/>
                  <a:pt x="1715" y="1027"/>
                </a:cubicBezTo>
                <a:cubicBezTo>
                  <a:pt x="1629" y="1163"/>
                  <a:pt x="1572" y="1314"/>
                  <a:pt x="1546" y="1473"/>
                </a:cubicBezTo>
                <a:cubicBezTo>
                  <a:pt x="1134" y="1473"/>
                  <a:pt x="1134" y="1473"/>
                  <a:pt x="1134" y="1473"/>
                </a:cubicBezTo>
                <a:cubicBezTo>
                  <a:pt x="1119" y="1473"/>
                  <a:pt x="985" y="1476"/>
                  <a:pt x="892" y="1571"/>
                </a:cubicBezTo>
                <a:cubicBezTo>
                  <a:pt x="834" y="1630"/>
                  <a:pt x="806" y="1707"/>
                  <a:pt x="807" y="1801"/>
                </a:cubicBezTo>
                <a:cubicBezTo>
                  <a:pt x="807" y="1979"/>
                  <a:pt x="807" y="1979"/>
                  <a:pt x="807" y="1979"/>
                </a:cubicBezTo>
                <a:cubicBezTo>
                  <a:pt x="0" y="1979"/>
                  <a:pt x="0" y="1979"/>
                  <a:pt x="0" y="1979"/>
                </a:cubicBezTo>
                <a:cubicBezTo>
                  <a:pt x="0" y="2139"/>
                  <a:pt x="0" y="2139"/>
                  <a:pt x="0" y="2139"/>
                </a:cubicBezTo>
                <a:cubicBezTo>
                  <a:pt x="807" y="2139"/>
                  <a:pt x="807" y="2139"/>
                  <a:pt x="807" y="2139"/>
                </a:cubicBezTo>
                <a:cubicBezTo>
                  <a:pt x="807" y="2364"/>
                  <a:pt x="807" y="2364"/>
                  <a:pt x="807" y="2364"/>
                </a:cubicBezTo>
                <a:cubicBezTo>
                  <a:pt x="807" y="2372"/>
                  <a:pt x="807" y="2372"/>
                  <a:pt x="807" y="2372"/>
                </a:cubicBezTo>
                <a:cubicBezTo>
                  <a:pt x="809" y="2381"/>
                  <a:pt x="809" y="2381"/>
                  <a:pt x="809" y="2381"/>
                </a:cubicBezTo>
                <a:cubicBezTo>
                  <a:pt x="814" y="2404"/>
                  <a:pt x="816" y="2459"/>
                  <a:pt x="794" y="2485"/>
                </a:cubicBezTo>
                <a:cubicBezTo>
                  <a:pt x="783" y="2499"/>
                  <a:pt x="761" y="2507"/>
                  <a:pt x="729" y="2507"/>
                </a:cubicBezTo>
                <a:cubicBezTo>
                  <a:pt x="570" y="2507"/>
                  <a:pt x="570" y="2507"/>
                  <a:pt x="570" y="2507"/>
                </a:cubicBezTo>
                <a:cubicBezTo>
                  <a:pt x="568" y="2507"/>
                  <a:pt x="568" y="2507"/>
                  <a:pt x="568" y="2507"/>
                </a:cubicBezTo>
                <a:cubicBezTo>
                  <a:pt x="561" y="2507"/>
                  <a:pt x="490" y="2509"/>
                  <a:pt x="419" y="2558"/>
                </a:cubicBezTo>
                <a:cubicBezTo>
                  <a:pt x="356" y="2602"/>
                  <a:pt x="280" y="2692"/>
                  <a:pt x="280" y="2872"/>
                </a:cubicBezTo>
                <a:cubicBezTo>
                  <a:pt x="280" y="3064"/>
                  <a:pt x="280" y="3064"/>
                  <a:pt x="280" y="3064"/>
                </a:cubicBezTo>
                <a:cubicBezTo>
                  <a:pt x="440" y="3064"/>
                  <a:pt x="440" y="3064"/>
                  <a:pt x="440" y="3064"/>
                </a:cubicBezTo>
                <a:cubicBezTo>
                  <a:pt x="440" y="2872"/>
                  <a:pt x="440" y="2872"/>
                  <a:pt x="440" y="2872"/>
                </a:cubicBezTo>
                <a:cubicBezTo>
                  <a:pt x="440" y="2787"/>
                  <a:pt x="462" y="2726"/>
                  <a:pt x="505" y="2693"/>
                </a:cubicBezTo>
                <a:cubicBezTo>
                  <a:pt x="535" y="2671"/>
                  <a:pt x="567" y="2667"/>
                  <a:pt x="572" y="2667"/>
                </a:cubicBezTo>
                <a:cubicBezTo>
                  <a:pt x="729" y="2667"/>
                  <a:pt x="729" y="2667"/>
                  <a:pt x="729" y="2667"/>
                </a:cubicBezTo>
                <a:cubicBezTo>
                  <a:pt x="832" y="2667"/>
                  <a:pt x="889" y="2622"/>
                  <a:pt x="919" y="2585"/>
                </a:cubicBezTo>
                <a:cubicBezTo>
                  <a:pt x="985" y="2503"/>
                  <a:pt x="973" y="2392"/>
                  <a:pt x="967" y="2357"/>
                </a:cubicBezTo>
                <a:cubicBezTo>
                  <a:pt x="967" y="1801"/>
                  <a:pt x="967" y="1801"/>
                  <a:pt x="967" y="1801"/>
                </a:cubicBezTo>
                <a:cubicBezTo>
                  <a:pt x="967" y="1799"/>
                  <a:pt x="967" y="1799"/>
                  <a:pt x="967" y="1799"/>
                </a:cubicBezTo>
                <a:cubicBezTo>
                  <a:pt x="967" y="1749"/>
                  <a:pt x="979" y="1711"/>
                  <a:pt x="1005" y="1684"/>
                </a:cubicBezTo>
                <a:cubicBezTo>
                  <a:pt x="1052" y="1636"/>
                  <a:pt x="1130" y="1633"/>
                  <a:pt x="1134" y="1633"/>
                </a:cubicBezTo>
                <a:cubicBezTo>
                  <a:pt x="1530" y="1633"/>
                  <a:pt x="1530" y="1633"/>
                  <a:pt x="1530" y="1633"/>
                </a:cubicBezTo>
                <a:cubicBezTo>
                  <a:pt x="1530" y="1645"/>
                  <a:pt x="1530" y="1658"/>
                  <a:pt x="1530" y="1670"/>
                </a:cubicBezTo>
                <a:cubicBezTo>
                  <a:pt x="1530" y="1991"/>
                  <a:pt x="1655" y="2293"/>
                  <a:pt x="1882" y="2521"/>
                </a:cubicBezTo>
                <a:cubicBezTo>
                  <a:pt x="2110" y="2748"/>
                  <a:pt x="2412" y="2873"/>
                  <a:pt x="2733" y="2873"/>
                </a:cubicBezTo>
                <a:cubicBezTo>
                  <a:pt x="3055" y="2873"/>
                  <a:pt x="3357" y="2748"/>
                  <a:pt x="3584" y="2521"/>
                </a:cubicBezTo>
                <a:cubicBezTo>
                  <a:pt x="3695" y="2410"/>
                  <a:pt x="3781" y="2281"/>
                  <a:pt x="3841" y="2141"/>
                </a:cubicBezTo>
                <a:cubicBezTo>
                  <a:pt x="4068" y="2437"/>
                  <a:pt x="4068" y="2437"/>
                  <a:pt x="4068" y="2437"/>
                </a:cubicBezTo>
                <a:cubicBezTo>
                  <a:pt x="4069" y="2438"/>
                  <a:pt x="4069" y="2438"/>
                  <a:pt x="4069" y="2438"/>
                </a:cubicBezTo>
                <a:cubicBezTo>
                  <a:pt x="4080" y="2452"/>
                  <a:pt x="4183" y="2577"/>
                  <a:pt x="4320" y="2577"/>
                </a:cubicBezTo>
                <a:cubicBezTo>
                  <a:pt x="4324" y="2577"/>
                  <a:pt x="4328" y="2577"/>
                  <a:pt x="4332" y="2576"/>
                </a:cubicBezTo>
                <a:cubicBezTo>
                  <a:pt x="4392" y="2573"/>
                  <a:pt x="4469" y="2537"/>
                  <a:pt x="4568" y="2465"/>
                </a:cubicBezTo>
                <a:cubicBezTo>
                  <a:pt x="4628" y="2421"/>
                  <a:pt x="4677" y="2378"/>
                  <a:pt x="4686" y="2370"/>
                </a:cubicBezTo>
                <a:cubicBezTo>
                  <a:pt x="4923" y="2178"/>
                  <a:pt x="4923" y="2178"/>
                  <a:pt x="4923" y="2178"/>
                </a:cubicBezTo>
                <a:cubicBezTo>
                  <a:pt x="4925" y="2176"/>
                  <a:pt x="4925" y="2176"/>
                  <a:pt x="4925" y="2176"/>
                </a:cubicBezTo>
                <a:cubicBezTo>
                  <a:pt x="4925" y="2176"/>
                  <a:pt x="5025" y="2093"/>
                  <a:pt x="5120" y="2150"/>
                </a:cubicBezTo>
                <a:cubicBezTo>
                  <a:pt x="5161" y="2174"/>
                  <a:pt x="5189" y="2198"/>
                  <a:pt x="5215" y="2221"/>
                </a:cubicBezTo>
                <a:cubicBezTo>
                  <a:pt x="5274" y="2272"/>
                  <a:pt x="5330" y="2320"/>
                  <a:pt x="5464" y="2317"/>
                </a:cubicBezTo>
                <a:cubicBezTo>
                  <a:pt x="5464" y="2157"/>
                  <a:pt x="5464" y="2157"/>
                  <a:pt x="5464" y="2157"/>
                </a:cubicBezTo>
                <a:cubicBezTo>
                  <a:pt x="5389" y="2160"/>
                  <a:pt x="5369" y="2142"/>
                  <a:pt x="5320" y="2100"/>
                </a:cubicBezTo>
                <a:cubicBezTo>
                  <a:pt x="5291" y="2075"/>
                  <a:pt x="5255" y="2044"/>
                  <a:pt x="5202" y="2013"/>
                </a:cubicBezTo>
                <a:cubicBezTo>
                  <a:pt x="5121" y="1964"/>
                  <a:pt x="5029" y="1956"/>
                  <a:pt x="4935" y="1990"/>
                </a:cubicBezTo>
                <a:cubicBezTo>
                  <a:pt x="4873" y="2013"/>
                  <a:pt x="4830" y="2047"/>
                  <a:pt x="4822" y="2054"/>
                </a:cubicBezTo>
                <a:cubicBezTo>
                  <a:pt x="4584" y="2247"/>
                  <a:pt x="4584" y="2247"/>
                  <a:pt x="4584" y="2247"/>
                </a:cubicBezTo>
                <a:cubicBezTo>
                  <a:pt x="4581" y="2249"/>
                  <a:pt x="4581" y="2249"/>
                  <a:pt x="4581" y="2249"/>
                </a:cubicBezTo>
                <a:cubicBezTo>
                  <a:pt x="4580" y="2250"/>
                  <a:pt x="4532" y="2294"/>
                  <a:pt x="4472" y="2337"/>
                </a:cubicBezTo>
                <a:cubicBezTo>
                  <a:pt x="4369" y="2412"/>
                  <a:pt x="4328" y="2416"/>
                  <a:pt x="4324" y="2417"/>
                </a:cubicBezTo>
                <a:cubicBezTo>
                  <a:pt x="4272" y="2419"/>
                  <a:pt x="4212" y="2360"/>
                  <a:pt x="4195" y="2339"/>
                </a:cubicBezTo>
                <a:cubicBezTo>
                  <a:pt x="3902" y="1958"/>
                  <a:pt x="3902" y="1958"/>
                  <a:pt x="3902" y="1958"/>
                </a:cubicBezTo>
                <a:cubicBezTo>
                  <a:pt x="3925" y="1865"/>
                  <a:pt x="3936" y="1768"/>
                  <a:pt x="3936" y="1670"/>
                </a:cubicBezTo>
                <a:cubicBezTo>
                  <a:pt x="3936" y="1348"/>
                  <a:pt x="3811" y="1046"/>
                  <a:pt x="3584" y="819"/>
                </a:cubicBezTo>
                <a:cubicBezTo>
                  <a:pt x="3554" y="788"/>
                  <a:pt x="3522" y="760"/>
                  <a:pt x="3489" y="733"/>
                </a:cubicBezTo>
                <a:cubicBezTo>
                  <a:pt x="3727" y="733"/>
                  <a:pt x="3727" y="733"/>
                  <a:pt x="3727" y="733"/>
                </a:cubicBezTo>
                <a:cubicBezTo>
                  <a:pt x="3731" y="733"/>
                  <a:pt x="3736" y="733"/>
                  <a:pt x="3744" y="733"/>
                </a:cubicBezTo>
                <a:close/>
                <a:moveTo>
                  <a:pt x="3776" y="1670"/>
                </a:moveTo>
                <a:cubicBezTo>
                  <a:pt x="3776" y="2245"/>
                  <a:pt x="3308" y="2713"/>
                  <a:pt x="2733" y="2713"/>
                </a:cubicBezTo>
                <a:cubicBezTo>
                  <a:pt x="2158" y="2713"/>
                  <a:pt x="1690" y="2245"/>
                  <a:pt x="1690" y="1670"/>
                </a:cubicBezTo>
                <a:cubicBezTo>
                  <a:pt x="1690" y="1094"/>
                  <a:pt x="2158" y="626"/>
                  <a:pt x="2733" y="626"/>
                </a:cubicBezTo>
                <a:cubicBezTo>
                  <a:pt x="3308" y="626"/>
                  <a:pt x="3776" y="1094"/>
                  <a:pt x="3776" y="167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Oval 17">
            <a:extLst>
              <a:ext uri="{FF2B5EF4-FFF2-40B4-BE49-F238E27FC236}">
                <a16:creationId xmlns:a16="http://schemas.microsoft.com/office/drawing/2014/main" id="{91348511-6042-436F-A876-96B9FF118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234" y="1224908"/>
            <a:ext cx="4999013" cy="5001344"/>
          </a:xfrm>
          <a:prstGeom prst="ellipse">
            <a:avLst/>
          </a:prstGeom>
          <a:noFill/>
          <a:ln w="47625" cap="flat">
            <a:solidFill>
              <a:srgbClr val="EFEFE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1398324D-F399-491E-A3F0-DE21D5B1DA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84" y="2116341"/>
            <a:ext cx="3480665" cy="0"/>
          </a:xfrm>
          <a:prstGeom prst="line">
            <a:avLst/>
          </a:prstGeom>
          <a:noFill/>
          <a:ln w="47625" cap="flat">
            <a:solidFill>
              <a:srgbClr val="EFEFE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" name="Freeform 19">
            <a:extLst>
              <a:ext uri="{FF2B5EF4-FFF2-40B4-BE49-F238E27FC236}">
                <a16:creationId xmlns:a16="http://schemas.microsoft.com/office/drawing/2014/main" id="{6FAF9332-5400-4668-B07E-473FD2EE815F}"/>
              </a:ext>
            </a:extLst>
          </p:cNvPr>
          <p:cNvSpPr>
            <a:spLocks/>
          </p:cNvSpPr>
          <p:nvPr/>
        </p:nvSpPr>
        <p:spPr bwMode="auto">
          <a:xfrm>
            <a:off x="7152634" y="22348"/>
            <a:ext cx="1719940" cy="1444936"/>
          </a:xfrm>
          <a:custGeom>
            <a:avLst/>
            <a:gdLst>
              <a:gd name="T0" fmla="*/ 0 w 773"/>
              <a:gd name="T1" fmla="*/ 646 h 649"/>
              <a:gd name="T2" fmla="*/ 573 w 773"/>
              <a:gd name="T3" fmla="*/ 641 h 649"/>
              <a:gd name="T4" fmla="*/ 761 w 773"/>
              <a:gd name="T5" fmla="*/ 473 h 649"/>
              <a:gd name="T6" fmla="*/ 765 w 773"/>
              <a:gd name="T7" fmla="*/ 0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3" h="649">
                <a:moveTo>
                  <a:pt x="0" y="646"/>
                </a:moveTo>
                <a:cubicBezTo>
                  <a:pt x="193" y="645"/>
                  <a:pt x="381" y="649"/>
                  <a:pt x="573" y="641"/>
                </a:cubicBezTo>
                <a:cubicBezTo>
                  <a:pt x="665" y="637"/>
                  <a:pt x="753" y="569"/>
                  <a:pt x="761" y="473"/>
                </a:cubicBezTo>
                <a:cubicBezTo>
                  <a:pt x="773" y="313"/>
                  <a:pt x="761" y="157"/>
                  <a:pt x="765" y="0"/>
                </a:cubicBezTo>
              </a:path>
            </a:pathLst>
          </a:custGeom>
          <a:noFill/>
          <a:ln w="47625" cap="flat">
            <a:solidFill>
              <a:srgbClr val="EFEFE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Freeform 20">
            <a:extLst>
              <a:ext uri="{FF2B5EF4-FFF2-40B4-BE49-F238E27FC236}">
                <a16:creationId xmlns:a16="http://schemas.microsoft.com/office/drawing/2014/main" id="{5D0A1163-8527-4AAE-B329-E7C26C4C1CAD}"/>
              </a:ext>
            </a:extLst>
          </p:cNvPr>
          <p:cNvSpPr>
            <a:spLocks/>
          </p:cNvSpPr>
          <p:nvPr/>
        </p:nvSpPr>
        <p:spPr bwMode="auto">
          <a:xfrm>
            <a:off x="806567" y="3468055"/>
            <a:ext cx="2795486" cy="3371130"/>
          </a:xfrm>
          <a:custGeom>
            <a:avLst/>
            <a:gdLst>
              <a:gd name="T0" fmla="*/ 1256 w 1256"/>
              <a:gd name="T1" fmla="*/ 0 h 1514"/>
              <a:gd name="T2" fmla="*/ 774 w 1256"/>
              <a:gd name="T3" fmla="*/ 0 h 1514"/>
              <a:gd name="T4" fmla="*/ 527 w 1256"/>
              <a:gd name="T5" fmla="*/ 247 h 1514"/>
              <a:gd name="T6" fmla="*/ 527 w 1256"/>
              <a:gd name="T7" fmla="*/ 810 h 1514"/>
              <a:gd name="T8" fmla="*/ 369 w 1256"/>
              <a:gd name="T9" fmla="*/ 1033 h 1514"/>
              <a:gd name="T10" fmla="*/ 210 w 1256"/>
              <a:gd name="T11" fmla="*/ 1033 h 1514"/>
              <a:gd name="T12" fmla="*/ 0 w 1256"/>
              <a:gd name="T13" fmla="*/ 1319 h 1514"/>
              <a:gd name="T14" fmla="*/ 0 w 1256"/>
              <a:gd name="T15" fmla="*/ 1514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56" h="1514">
                <a:moveTo>
                  <a:pt x="1256" y="0"/>
                </a:moveTo>
                <a:cubicBezTo>
                  <a:pt x="774" y="0"/>
                  <a:pt x="774" y="0"/>
                  <a:pt x="774" y="0"/>
                </a:cubicBezTo>
                <a:cubicBezTo>
                  <a:pt x="774" y="0"/>
                  <a:pt x="523" y="0"/>
                  <a:pt x="527" y="247"/>
                </a:cubicBezTo>
                <a:cubicBezTo>
                  <a:pt x="527" y="810"/>
                  <a:pt x="527" y="810"/>
                  <a:pt x="527" y="810"/>
                </a:cubicBezTo>
                <a:cubicBezTo>
                  <a:pt x="527" y="810"/>
                  <a:pt x="575" y="1033"/>
                  <a:pt x="369" y="1033"/>
                </a:cubicBezTo>
                <a:cubicBezTo>
                  <a:pt x="210" y="1033"/>
                  <a:pt x="210" y="1033"/>
                  <a:pt x="210" y="1033"/>
                </a:cubicBezTo>
                <a:cubicBezTo>
                  <a:pt x="210" y="1033"/>
                  <a:pt x="0" y="1037"/>
                  <a:pt x="0" y="1319"/>
                </a:cubicBezTo>
                <a:cubicBezTo>
                  <a:pt x="0" y="1403"/>
                  <a:pt x="0" y="1466"/>
                  <a:pt x="0" y="1514"/>
                </a:cubicBezTo>
              </a:path>
            </a:pathLst>
          </a:custGeom>
          <a:noFill/>
          <a:ln w="47625" cap="flat">
            <a:solidFill>
              <a:srgbClr val="EFEFE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4" name="Line 21">
            <a:extLst>
              <a:ext uri="{FF2B5EF4-FFF2-40B4-BE49-F238E27FC236}">
                <a16:creationId xmlns:a16="http://schemas.microsoft.com/office/drawing/2014/main" id="{A69A34EC-688A-4453-8D33-E1403969D6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-3297" y="4592541"/>
            <a:ext cx="1983292" cy="0"/>
          </a:xfrm>
          <a:prstGeom prst="line">
            <a:avLst/>
          </a:prstGeom>
          <a:noFill/>
          <a:ln w="47625" cap="flat">
            <a:solidFill>
              <a:srgbClr val="EFEFE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Freeform 22">
            <a:extLst>
              <a:ext uri="{FF2B5EF4-FFF2-40B4-BE49-F238E27FC236}">
                <a16:creationId xmlns:a16="http://schemas.microsoft.com/office/drawing/2014/main" id="{2F4D316E-38CA-446F-9C4A-FC26A0F346B9}"/>
              </a:ext>
            </a:extLst>
          </p:cNvPr>
          <p:cNvSpPr>
            <a:spLocks/>
          </p:cNvSpPr>
          <p:nvPr/>
        </p:nvSpPr>
        <p:spPr bwMode="auto">
          <a:xfrm>
            <a:off x="8493860" y="4407264"/>
            <a:ext cx="3672935" cy="1171098"/>
          </a:xfrm>
          <a:custGeom>
            <a:avLst/>
            <a:gdLst>
              <a:gd name="T0" fmla="*/ 0 w 1650"/>
              <a:gd name="T1" fmla="*/ 0 h 526"/>
              <a:gd name="T2" fmla="*/ 318 w 1650"/>
              <a:gd name="T3" fmla="*/ 412 h 526"/>
              <a:gd name="T4" fmla="*/ 514 w 1650"/>
              <a:gd name="T5" fmla="*/ 521 h 526"/>
              <a:gd name="T6" fmla="*/ 820 w 1650"/>
              <a:gd name="T7" fmla="*/ 333 h 526"/>
              <a:gd name="T8" fmla="*/ 1059 w 1650"/>
              <a:gd name="T9" fmla="*/ 140 h 526"/>
              <a:gd name="T10" fmla="*/ 1347 w 1650"/>
              <a:gd name="T11" fmla="*/ 105 h 526"/>
              <a:gd name="T12" fmla="*/ 1650 w 1650"/>
              <a:gd name="T13" fmla="*/ 261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50" h="526">
                <a:moveTo>
                  <a:pt x="0" y="0"/>
                </a:moveTo>
                <a:cubicBezTo>
                  <a:pt x="318" y="412"/>
                  <a:pt x="318" y="412"/>
                  <a:pt x="318" y="412"/>
                </a:cubicBezTo>
                <a:cubicBezTo>
                  <a:pt x="318" y="412"/>
                  <a:pt x="408" y="526"/>
                  <a:pt x="514" y="521"/>
                </a:cubicBezTo>
                <a:cubicBezTo>
                  <a:pt x="619" y="515"/>
                  <a:pt x="820" y="333"/>
                  <a:pt x="820" y="333"/>
                </a:cubicBezTo>
                <a:cubicBezTo>
                  <a:pt x="1059" y="140"/>
                  <a:pt x="1059" y="140"/>
                  <a:pt x="1059" y="140"/>
                </a:cubicBezTo>
                <a:cubicBezTo>
                  <a:pt x="1059" y="140"/>
                  <a:pt x="1202" y="18"/>
                  <a:pt x="1347" y="105"/>
                </a:cubicBezTo>
                <a:cubicBezTo>
                  <a:pt x="1486" y="189"/>
                  <a:pt x="1492" y="265"/>
                  <a:pt x="1650" y="261"/>
                </a:cubicBezTo>
              </a:path>
            </a:pathLst>
          </a:custGeom>
          <a:noFill/>
          <a:ln w="47625" cap="flat">
            <a:solidFill>
              <a:srgbClr val="EFEFE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950B95D2-368F-4B09-B929-8CFC9C2F6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8103" y="1055944"/>
            <a:ext cx="3318692" cy="0"/>
          </a:xfrm>
          <a:prstGeom prst="line">
            <a:avLst/>
          </a:prstGeom>
          <a:noFill/>
          <a:ln w="47625" cap="flat">
            <a:solidFill>
              <a:srgbClr val="EFEFE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" name="Freeform 24">
            <a:extLst>
              <a:ext uri="{FF2B5EF4-FFF2-40B4-BE49-F238E27FC236}">
                <a16:creationId xmlns:a16="http://schemas.microsoft.com/office/drawing/2014/main" id="{EE0BDCAC-B285-4B82-8409-A942C971746B}"/>
              </a:ext>
            </a:extLst>
          </p:cNvPr>
          <p:cNvSpPr>
            <a:spLocks/>
          </p:cNvSpPr>
          <p:nvPr/>
        </p:nvSpPr>
        <p:spPr bwMode="auto">
          <a:xfrm>
            <a:off x="-3297" y="1576820"/>
            <a:ext cx="711981" cy="1080207"/>
          </a:xfrm>
          <a:custGeom>
            <a:avLst/>
            <a:gdLst>
              <a:gd name="T0" fmla="*/ 5 w 320"/>
              <a:gd name="T1" fmla="*/ 473 h 485"/>
              <a:gd name="T2" fmla="*/ 78 w 320"/>
              <a:gd name="T3" fmla="*/ 485 h 485"/>
              <a:gd name="T4" fmla="*/ 320 w 320"/>
              <a:gd name="T5" fmla="*/ 242 h 485"/>
              <a:gd name="T6" fmla="*/ 78 w 320"/>
              <a:gd name="T7" fmla="*/ 0 h 485"/>
              <a:gd name="T8" fmla="*/ 0 w 320"/>
              <a:gd name="T9" fmla="*/ 13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" h="485">
                <a:moveTo>
                  <a:pt x="5" y="473"/>
                </a:moveTo>
                <a:cubicBezTo>
                  <a:pt x="28" y="481"/>
                  <a:pt x="53" y="485"/>
                  <a:pt x="78" y="485"/>
                </a:cubicBezTo>
                <a:cubicBezTo>
                  <a:pt x="212" y="485"/>
                  <a:pt x="320" y="376"/>
                  <a:pt x="320" y="242"/>
                </a:cubicBezTo>
                <a:cubicBezTo>
                  <a:pt x="320" y="109"/>
                  <a:pt x="212" y="0"/>
                  <a:pt x="78" y="0"/>
                </a:cubicBezTo>
                <a:cubicBezTo>
                  <a:pt x="51" y="0"/>
                  <a:pt x="25" y="5"/>
                  <a:pt x="0" y="13"/>
                </a:cubicBezTo>
              </a:path>
            </a:pathLst>
          </a:custGeom>
          <a:noFill/>
          <a:ln w="47625" cap="flat">
            <a:solidFill>
              <a:srgbClr val="EFEFE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" name="Freeform 28">
            <a:extLst>
              <a:ext uri="{FF2B5EF4-FFF2-40B4-BE49-F238E27FC236}">
                <a16:creationId xmlns:a16="http://schemas.microsoft.com/office/drawing/2014/main" id="{A497FB2F-A7A8-4E8D-BA88-D2B4AFCE14CD}"/>
              </a:ext>
            </a:extLst>
          </p:cNvPr>
          <p:cNvSpPr>
            <a:spLocks/>
          </p:cNvSpPr>
          <p:nvPr/>
        </p:nvSpPr>
        <p:spPr bwMode="auto">
          <a:xfrm>
            <a:off x="8128539" y="2581417"/>
            <a:ext cx="1181474" cy="733096"/>
          </a:xfrm>
          <a:custGeom>
            <a:avLst/>
            <a:gdLst>
              <a:gd name="T0" fmla="*/ 1571 w 2019"/>
              <a:gd name="T1" fmla="*/ 355 h 1252"/>
              <a:gd name="T2" fmla="*/ 1558 w 2019"/>
              <a:gd name="T3" fmla="*/ 356 h 1252"/>
              <a:gd name="T4" fmla="*/ 1123 w 2019"/>
              <a:gd name="T5" fmla="*/ 0 h 1252"/>
              <a:gd name="T6" fmla="*/ 801 w 2019"/>
              <a:gd name="T7" fmla="*/ 138 h 1252"/>
              <a:gd name="T8" fmla="*/ 353 w 2019"/>
              <a:gd name="T9" fmla="*/ 566 h 1252"/>
              <a:gd name="T10" fmla="*/ 339 w 2019"/>
              <a:gd name="T11" fmla="*/ 565 h 1252"/>
              <a:gd name="T12" fmla="*/ 0 w 2019"/>
              <a:gd name="T13" fmla="*/ 905 h 1252"/>
              <a:gd name="T14" fmla="*/ 339 w 2019"/>
              <a:gd name="T15" fmla="*/ 1244 h 1252"/>
              <a:gd name="T16" fmla="*/ 575 w 2019"/>
              <a:gd name="T17" fmla="*/ 1148 h 1252"/>
              <a:gd name="T18" fmla="*/ 900 w 2019"/>
              <a:gd name="T19" fmla="*/ 1252 h 1252"/>
              <a:gd name="T20" fmla="*/ 1257 w 2019"/>
              <a:gd name="T21" fmla="*/ 1124 h 1252"/>
              <a:gd name="T22" fmla="*/ 1571 w 2019"/>
              <a:gd name="T23" fmla="*/ 1252 h 1252"/>
              <a:gd name="T24" fmla="*/ 2019 w 2019"/>
              <a:gd name="T25" fmla="*/ 804 h 1252"/>
              <a:gd name="T26" fmla="*/ 1571 w 2019"/>
              <a:gd name="T27" fmla="*/ 355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19" h="1252">
                <a:moveTo>
                  <a:pt x="1571" y="355"/>
                </a:moveTo>
                <a:cubicBezTo>
                  <a:pt x="1567" y="355"/>
                  <a:pt x="1562" y="356"/>
                  <a:pt x="1558" y="356"/>
                </a:cubicBezTo>
                <a:cubicBezTo>
                  <a:pt x="1517" y="153"/>
                  <a:pt x="1338" y="0"/>
                  <a:pt x="1123" y="0"/>
                </a:cubicBezTo>
                <a:cubicBezTo>
                  <a:pt x="996" y="0"/>
                  <a:pt x="882" y="53"/>
                  <a:pt x="801" y="138"/>
                </a:cubicBezTo>
                <a:cubicBezTo>
                  <a:pt x="579" y="178"/>
                  <a:pt x="402" y="348"/>
                  <a:pt x="353" y="566"/>
                </a:cubicBezTo>
                <a:cubicBezTo>
                  <a:pt x="348" y="566"/>
                  <a:pt x="344" y="565"/>
                  <a:pt x="339" y="565"/>
                </a:cubicBezTo>
                <a:cubicBezTo>
                  <a:pt x="151" y="565"/>
                  <a:pt x="0" y="717"/>
                  <a:pt x="0" y="905"/>
                </a:cubicBezTo>
                <a:cubicBezTo>
                  <a:pt x="0" y="1092"/>
                  <a:pt x="151" y="1244"/>
                  <a:pt x="339" y="1244"/>
                </a:cubicBezTo>
                <a:cubicBezTo>
                  <a:pt x="431" y="1244"/>
                  <a:pt x="514" y="1207"/>
                  <a:pt x="575" y="1148"/>
                </a:cubicBezTo>
                <a:cubicBezTo>
                  <a:pt x="667" y="1214"/>
                  <a:pt x="779" y="1252"/>
                  <a:pt x="900" y="1252"/>
                </a:cubicBezTo>
                <a:cubicBezTo>
                  <a:pt x="1036" y="1252"/>
                  <a:pt x="1160" y="1204"/>
                  <a:pt x="1257" y="1124"/>
                </a:cubicBezTo>
                <a:cubicBezTo>
                  <a:pt x="1338" y="1203"/>
                  <a:pt x="1449" y="1252"/>
                  <a:pt x="1571" y="1252"/>
                </a:cubicBezTo>
                <a:cubicBezTo>
                  <a:pt x="1819" y="1252"/>
                  <a:pt x="2019" y="1051"/>
                  <a:pt x="2019" y="804"/>
                </a:cubicBezTo>
                <a:cubicBezTo>
                  <a:pt x="2019" y="556"/>
                  <a:pt x="1819" y="355"/>
                  <a:pt x="1571" y="35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>
            <a:outerShdw blurRad="139700" dist="114300" dir="5220000" sx="97000" sy="97000" algn="tl" rotWithShape="0">
              <a:prstClr val="black">
                <a:alpha val="3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" name="Freeform 29">
            <a:extLst>
              <a:ext uri="{FF2B5EF4-FFF2-40B4-BE49-F238E27FC236}">
                <a16:creationId xmlns:a16="http://schemas.microsoft.com/office/drawing/2014/main" id="{BB2498F4-B8AE-4769-8192-E3118319B5B0}"/>
              </a:ext>
            </a:extLst>
          </p:cNvPr>
          <p:cNvSpPr>
            <a:spLocks/>
          </p:cNvSpPr>
          <p:nvPr/>
        </p:nvSpPr>
        <p:spPr bwMode="auto">
          <a:xfrm>
            <a:off x="6661499" y="2060848"/>
            <a:ext cx="1174426" cy="474735"/>
          </a:xfrm>
          <a:custGeom>
            <a:avLst/>
            <a:gdLst>
              <a:gd name="T0" fmla="*/ 2006 w 2007"/>
              <a:gd name="T1" fmla="*/ 811 h 811"/>
              <a:gd name="T2" fmla="*/ 2007 w 2007"/>
              <a:gd name="T3" fmla="*/ 804 h 811"/>
              <a:gd name="T4" fmla="*/ 1558 w 2007"/>
              <a:gd name="T5" fmla="*/ 356 h 811"/>
              <a:gd name="T6" fmla="*/ 1545 w 2007"/>
              <a:gd name="T7" fmla="*/ 356 h 811"/>
              <a:gd name="T8" fmla="*/ 1110 w 2007"/>
              <a:gd name="T9" fmla="*/ 0 h 811"/>
              <a:gd name="T10" fmla="*/ 788 w 2007"/>
              <a:gd name="T11" fmla="*/ 138 h 811"/>
              <a:gd name="T12" fmla="*/ 340 w 2007"/>
              <a:gd name="T13" fmla="*/ 566 h 811"/>
              <a:gd name="T14" fmla="*/ 326 w 2007"/>
              <a:gd name="T15" fmla="*/ 566 h 811"/>
              <a:gd name="T16" fmla="*/ 0 w 2007"/>
              <a:gd name="T17" fmla="*/ 811 h 811"/>
              <a:gd name="T18" fmla="*/ 2006 w 2007"/>
              <a:gd name="T19" fmla="*/ 811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7" h="811">
                <a:moveTo>
                  <a:pt x="2006" y="811"/>
                </a:moveTo>
                <a:cubicBezTo>
                  <a:pt x="2006" y="808"/>
                  <a:pt x="2007" y="806"/>
                  <a:pt x="2007" y="804"/>
                </a:cubicBezTo>
                <a:cubicBezTo>
                  <a:pt x="2007" y="556"/>
                  <a:pt x="1806" y="356"/>
                  <a:pt x="1558" y="356"/>
                </a:cubicBezTo>
                <a:cubicBezTo>
                  <a:pt x="1554" y="356"/>
                  <a:pt x="1550" y="356"/>
                  <a:pt x="1545" y="356"/>
                </a:cubicBezTo>
                <a:cubicBezTo>
                  <a:pt x="1504" y="153"/>
                  <a:pt x="1325" y="0"/>
                  <a:pt x="1110" y="0"/>
                </a:cubicBezTo>
                <a:cubicBezTo>
                  <a:pt x="983" y="0"/>
                  <a:pt x="869" y="53"/>
                  <a:pt x="788" y="138"/>
                </a:cubicBezTo>
                <a:cubicBezTo>
                  <a:pt x="566" y="178"/>
                  <a:pt x="389" y="348"/>
                  <a:pt x="340" y="566"/>
                </a:cubicBezTo>
                <a:cubicBezTo>
                  <a:pt x="335" y="566"/>
                  <a:pt x="331" y="566"/>
                  <a:pt x="326" y="566"/>
                </a:cubicBezTo>
                <a:cubicBezTo>
                  <a:pt x="171" y="566"/>
                  <a:pt x="41" y="669"/>
                  <a:pt x="0" y="811"/>
                </a:cubicBezTo>
                <a:lnTo>
                  <a:pt x="2006" y="81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139700" dist="114300" dir="5220000" sx="97000" sy="97000" algn="tl" rotWithShape="0">
              <a:prstClr val="black">
                <a:alpha val="3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" name="Freeform 30">
            <a:extLst>
              <a:ext uri="{FF2B5EF4-FFF2-40B4-BE49-F238E27FC236}">
                <a16:creationId xmlns:a16="http://schemas.microsoft.com/office/drawing/2014/main" id="{02300FEE-5830-4ADC-8B05-2667E3D11ED0}"/>
              </a:ext>
            </a:extLst>
          </p:cNvPr>
          <p:cNvSpPr>
            <a:spLocks/>
          </p:cNvSpPr>
          <p:nvPr/>
        </p:nvSpPr>
        <p:spPr bwMode="auto">
          <a:xfrm>
            <a:off x="2216363" y="2293897"/>
            <a:ext cx="1173812" cy="474428"/>
          </a:xfrm>
          <a:custGeom>
            <a:avLst/>
            <a:gdLst>
              <a:gd name="T0" fmla="*/ 2006 w 2006"/>
              <a:gd name="T1" fmla="*/ 810 h 810"/>
              <a:gd name="T2" fmla="*/ 2006 w 2006"/>
              <a:gd name="T3" fmla="*/ 804 h 810"/>
              <a:gd name="T4" fmla="*/ 1558 w 2006"/>
              <a:gd name="T5" fmla="*/ 355 h 810"/>
              <a:gd name="T6" fmla="*/ 1545 w 2006"/>
              <a:gd name="T7" fmla="*/ 356 h 810"/>
              <a:gd name="T8" fmla="*/ 1109 w 2006"/>
              <a:gd name="T9" fmla="*/ 0 h 810"/>
              <a:gd name="T10" fmla="*/ 787 w 2006"/>
              <a:gd name="T11" fmla="*/ 138 h 810"/>
              <a:gd name="T12" fmla="*/ 340 w 2006"/>
              <a:gd name="T13" fmla="*/ 566 h 810"/>
              <a:gd name="T14" fmla="*/ 326 w 2006"/>
              <a:gd name="T15" fmla="*/ 565 h 810"/>
              <a:gd name="T16" fmla="*/ 0 w 2006"/>
              <a:gd name="T17" fmla="*/ 810 h 810"/>
              <a:gd name="T18" fmla="*/ 2006 w 2006"/>
              <a:gd name="T19" fmla="*/ 810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6" h="810">
                <a:moveTo>
                  <a:pt x="2006" y="810"/>
                </a:moveTo>
                <a:cubicBezTo>
                  <a:pt x="2006" y="808"/>
                  <a:pt x="2006" y="806"/>
                  <a:pt x="2006" y="804"/>
                </a:cubicBezTo>
                <a:cubicBezTo>
                  <a:pt x="2006" y="556"/>
                  <a:pt x="1805" y="355"/>
                  <a:pt x="1558" y="355"/>
                </a:cubicBezTo>
                <a:cubicBezTo>
                  <a:pt x="1553" y="355"/>
                  <a:pt x="1549" y="356"/>
                  <a:pt x="1545" y="356"/>
                </a:cubicBezTo>
                <a:cubicBezTo>
                  <a:pt x="1504" y="153"/>
                  <a:pt x="1324" y="0"/>
                  <a:pt x="1109" y="0"/>
                </a:cubicBezTo>
                <a:cubicBezTo>
                  <a:pt x="982" y="0"/>
                  <a:pt x="868" y="53"/>
                  <a:pt x="787" y="138"/>
                </a:cubicBezTo>
                <a:cubicBezTo>
                  <a:pt x="565" y="178"/>
                  <a:pt x="389" y="348"/>
                  <a:pt x="340" y="566"/>
                </a:cubicBezTo>
                <a:cubicBezTo>
                  <a:pt x="335" y="566"/>
                  <a:pt x="330" y="565"/>
                  <a:pt x="326" y="565"/>
                </a:cubicBezTo>
                <a:cubicBezTo>
                  <a:pt x="171" y="565"/>
                  <a:pt x="41" y="669"/>
                  <a:pt x="0" y="810"/>
                </a:cubicBezTo>
                <a:lnTo>
                  <a:pt x="2006" y="8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>
            <a:outerShdw blurRad="139700" dist="114300" dir="5220000" sx="97000" sy="97000" algn="tl" rotWithShape="0">
              <a:prstClr val="black">
                <a:alpha val="3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Freeform 31">
            <a:extLst>
              <a:ext uri="{FF2B5EF4-FFF2-40B4-BE49-F238E27FC236}">
                <a16:creationId xmlns:a16="http://schemas.microsoft.com/office/drawing/2014/main" id="{DC54FA13-DAE9-43C3-B4A5-0308FBE91370}"/>
              </a:ext>
            </a:extLst>
          </p:cNvPr>
          <p:cNvSpPr>
            <a:spLocks/>
          </p:cNvSpPr>
          <p:nvPr/>
        </p:nvSpPr>
        <p:spPr bwMode="auto">
          <a:xfrm>
            <a:off x="8622760" y="1605567"/>
            <a:ext cx="1507328" cy="609204"/>
          </a:xfrm>
          <a:custGeom>
            <a:avLst/>
            <a:gdLst>
              <a:gd name="T0" fmla="*/ 4178 w 4178"/>
              <a:gd name="T1" fmla="*/ 1688 h 1688"/>
              <a:gd name="T2" fmla="*/ 4178 w 4178"/>
              <a:gd name="T3" fmla="*/ 1674 h 1688"/>
              <a:gd name="T4" fmla="*/ 3245 w 4178"/>
              <a:gd name="T5" fmla="*/ 741 h 1688"/>
              <a:gd name="T6" fmla="*/ 3218 w 4178"/>
              <a:gd name="T7" fmla="*/ 741 h 1688"/>
              <a:gd name="T8" fmla="*/ 2311 w 4178"/>
              <a:gd name="T9" fmla="*/ 0 h 1688"/>
              <a:gd name="T10" fmla="*/ 1640 w 4178"/>
              <a:gd name="T11" fmla="*/ 288 h 1688"/>
              <a:gd name="T12" fmla="*/ 708 w 4178"/>
              <a:gd name="T13" fmla="*/ 1179 h 1688"/>
              <a:gd name="T14" fmla="*/ 679 w 4178"/>
              <a:gd name="T15" fmla="*/ 1178 h 1688"/>
              <a:gd name="T16" fmla="*/ 0 w 4178"/>
              <a:gd name="T17" fmla="*/ 1688 h 1688"/>
              <a:gd name="T18" fmla="*/ 4178 w 4178"/>
              <a:gd name="T19" fmla="*/ 1688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78" h="1688">
                <a:moveTo>
                  <a:pt x="4178" y="1688"/>
                </a:moveTo>
                <a:cubicBezTo>
                  <a:pt x="4178" y="1683"/>
                  <a:pt x="4178" y="1679"/>
                  <a:pt x="4178" y="1674"/>
                </a:cubicBezTo>
                <a:cubicBezTo>
                  <a:pt x="4178" y="1159"/>
                  <a:pt x="3760" y="741"/>
                  <a:pt x="3245" y="741"/>
                </a:cubicBezTo>
                <a:cubicBezTo>
                  <a:pt x="3236" y="741"/>
                  <a:pt x="3227" y="741"/>
                  <a:pt x="3218" y="741"/>
                </a:cubicBezTo>
                <a:cubicBezTo>
                  <a:pt x="3132" y="318"/>
                  <a:pt x="2759" y="0"/>
                  <a:pt x="2311" y="0"/>
                </a:cubicBezTo>
                <a:cubicBezTo>
                  <a:pt x="2047" y="0"/>
                  <a:pt x="1809" y="111"/>
                  <a:pt x="1640" y="288"/>
                </a:cubicBezTo>
                <a:cubicBezTo>
                  <a:pt x="1178" y="371"/>
                  <a:pt x="811" y="725"/>
                  <a:pt x="708" y="1179"/>
                </a:cubicBezTo>
                <a:cubicBezTo>
                  <a:pt x="698" y="1179"/>
                  <a:pt x="689" y="1178"/>
                  <a:pt x="679" y="1178"/>
                </a:cubicBezTo>
                <a:cubicBezTo>
                  <a:pt x="357" y="1178"/>
                  <a:pt x="86" y="1393"/>
                  <a:pt x="0" y="1688"/>
                </a:cubicBezTo>
                <a:lnTo>
                  <a:pt x="4178" y="16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>
            <a:outerShdw blurRad="139700" dist="114300" dir="5220000" sx="97000" sy="97000" algn="tl" rotWithShape="0">
              <a:prstClr val="black">
                <a:alpha val="3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" name="Freeform 32">
            <a:extLst>
              <a:ext uri="{FF2B5EF4-FFF2-40B4-BE49-F238E27FC236}">
                <a16:creationId xmlns:a16="http://schemas.microsoft.com/office/drawing/2014/main" id="{D19DF2E1-A01D-4260-A41B-314CF0C0CC4E}"/>
              </a:ext>
            </a:extLst>
          </p:cNvPr>
          <p:cNvSpPr>
            <a:spLocks/>
          </p:cNvSpPr>
          <p:nvPr/>
        </p:nvSpPr>
        <p:spPr bwMode="auto">
          <a:xfrm>
            <a:off x="3227081" y="2370495"/>
            <a:ext cx="1893919" cy="764974"/>
          </a:xfrm>
          <a:custGeom>
            <a:avLst/>
            <a:gdLst>
              <a:gd name="T0" fmla="*/ 4178 w 4178"/>
              <a:gd name="T1" fmla="*/ 1687 h 1687"/>
              <a:gd name="T2" fmla="*/ 4178 w 4178"/>
              <a:gd name="T3" fmla="*/ 1674 h 1687"/>
              <a:gd name="T4" fmla="*/ 3244 w 4178"/>
              <a:gd name="T5" fmla="*/ 740 h 1687"/>
              <a:gd name="T6" fmla="*/ 3218 w 4178"/>
              <a:gd name="T7" fmla="*/ 741 h 1687"/>
              <a:gd name="T8" fmla="*/ 2311 w 4178"/>
              <a:gd name="T9" fmla="*/ 0 h 1687"/>
              <a:gd name="T10" fmla="*/ 1640 w 4178"/>
              <a:gd name="T11" fmla="*/ 288 h 1687"/>
              <a:gd name="T12" fmla="*/ 708 w 4178"/>
              <a:gd name="T13" fmla="*/ 1179 h 1687"/>
              <a:gd name="T14" fmla="*/ 679 w 4178"/>
              <a:gd name="T15" fmla="*/ 1177 h 1687"/>
              <a:gd name="T16" fmla="*/ 0 w 4178"/>
              <a:gd name="T17" fmla="*/ 1687 h 1687"/>
              <a:gd name="T18" fmla="*/ 4178 w 4178"/>
              <a:gd name="T19" fmla="*/ 1687 h 1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78" h="1687">
                <a:moveTo>
                  <a:pt x="4178" y="1687"/>
                </a:moveTo>
                <a:cubicBezTo>
                  <a:pt x="4178" y="1683"/>
                  <a:pt x="4178" y="1678"/>
                  <a:pt x="4178" y="1674"/>
                </a:cubicBezTo>
                <a:cubicBezTo>
                  <a:pt x="4178" y="1158"/>
                  <a:pt x="3760" y="740"/>
                  <a:pt x="3244" y="740"/>
                </a:cubicBezTo>
                <a:cubicBezTo>
                  <a:pt x="3235" y="740"/>
                  <a:pt x="3227" y="740"/>
                  <a:pt x="3218" y="741"/>
                </a:cubicBezTo>
                <a:cubicBezTo>
                  <a:pt x="3132" y="318"/>
                  <a:pt x="2759" y="0"/>
                  <a:pt x="2311" y="0"/>
                </a:cubicBezTo>
                <a:cubicBezTo>
                  <a:pt x="2047" y="0"/>
                  <a:pt x="1809" y="110"/>
                  <a:pt x="1640" y="288"/>
                </a:cubicBezTo>
                <a:cubicBezTo>
                  <a:pt x="1178" y="371"/>
                  <a:pt x="811" y="724"/>
                  <a:pt x="708" y="1179"/>
                </a:cubicBezTo>
                <a:cubicBezTo>
                  <a:pt x="698" y="1179"/>
                  <a:pt x="688" y="1177"/>
                  <a:pt x="679" y="1177"/>
                </a:cubicBezTo>
                <a:cubicBezTo>
                  <a:pt x="357" y="1177"/>
                  <a:pt x="86" y="1393"/>
                  <a:pt x="0" y="1687"/>
                </a:cubicBezTo>
                <a:lnTo>
                  <a:pt x="4178" y="168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139700" dist="114300" dir="5220000" sx="97000" sy="97000" algn="tl" rotWithShape="0">
              <a:prstClr val="black">
                <a:alpha val="3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512" name="Group 511">
            <a:extLst>
              <a:ext uri="{FF2B5EF4-FFF2-40B4-BE49-F238E27FC236}">
                <a16:creationId xmlns:a16="http://schemas.microsoft.com/office/drawing/2014/main" id="{03E70E1E-256C-4D97-8417-0F7F309DCD7F}"/>
              </a:ext>
            </a:extLst>
          </p:cNvPr>
          <p:cNvGrpSpPr/>
          <p:nvPr/>
        </p:nvGrpSpPr>
        <p:grpSpPr>
          <a:xfrm>
            <a:off x="1050457" y="661236"/>
            <a:ext cx="2880318" cy="1051817"/>
            <a:chOff x="174235" y="2857715"/>
            <a:chExt cx="2880318" cy="1051817"/>
          </a:xfrm>
        </p:grpSpPr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6654C925-C0D9-4DCB-9114-21992C918B4E}"/>
                </a:ext>
              </a:extLst>
            </p:cNvPr>
            <p:cNvSpPr txBox="1"/>
            <p:nvPr/>
          </p:nvSpPr>
          <p:spPr>
            <a:xfrm>
              <a:off x="174236" y="3386312"/>
              <a:ext cx="27485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</a:t>
              </a:r>
              <a:r>
                <a:rPr lang="en-US" sz="1400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. Insert </a:t>
              </a:r>
              <a:r>
                <a:rPr lang="en-US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</a:t>
              </a:r>
              <a:r>
                <a:rPr lang="en-US" sz="1400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desired text </a:t>
              </a:r>
              <a:r>
                <a:rPr lang="en-US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here</a:t>
              </a:r>
              <a:r>
                <a:rPr lang="en-US" sz="1400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. </a:t>
              </a: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4" name="TextBox 513">
              <a:extLst>
                <a:ext uri="{FF2B5EF4-FFF2-40B4-BE49-F238E27FC236}">
                  <a16:creationId xmlns:a16="http://schemas.microsoft.com/office/drawing/2014/main" id="{6F1C123F-C0C7-4596-88DA-4BE7CE77073D}"/>
                </a:ext>
              </a:extLst>
            </p:cNvPr>
            <p:cNvSpPr txBox="1"/>
            <p:nvPr/>
          </p:nvSpPr>
          <p:spPr>
            <a:xfrm>
              <a:off x="174235" y="2857715"/>
              <a:ext cx="2880318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2000" b="1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Edit Text Here</a:t>
              </a:r>
              <a:endParaRPr 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448199A6-51F9-4CC3-B8C7-932B63C793D1}"/>
              </a:ext>
            </a:extLst>
          </p:cNvPr>
          <p:cNvGrpSpPr/>
          <p:nvPr/>
        </p:nvGrpSpPr>
        <p:grpSpPr>
          <a:xfrm>
            <a:off x="9507566" y="2871468"/>
            <a:ext cx="2880318" cy="1267261"/>
            <a:chOff x="9507566" y="2871468"/>
            <a:chExt cx="2880318" cy="1267261"/>
          </a:xfrm>
        </p:grpSpPr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5F0806AF-D712-411E-B263-1F7866FCA35F}"/>
                </a:ext>
              </a:extLst>
            </p:cNvPr>
            <p:cNvSpPr txBox="1"/>
            <p:nvPr/>
          </p:nvSpPr>
          <p:spPr>
            <a:xfrm>
              <a:off x="9507567" y="3400065"/>
              <a:ext cx="17673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</a:t>
              </a:r>
              <a:r>
                <a:rPr lang="en-US" sz="1400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. Insert </a:t>
              </a:r>
              <a:r>
                <a:rPr lang="en-US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</a:t>
              </a:r>
              <a:r>
                <a:rPr lang="en-US" sz="1400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desired text </a:t>
              </a:r>
              <a:r>
                <a:rPr lang="en-US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here</a:t>
              </a:r>
              <a:r>
                <a:rPr lang="en-US" sz="1400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. </a:t>
              </a: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7" name="TextBox 516">
              <a:extLst>
                <a:ext uri="{FF2B5EF4-FFF2-40B4-BE49-F238E27FC236}">
                  <a16:creationId xmlns:a16="http://schemas.microsoft.com/office/drawing/2014/main" id="{E29E7205-596E-42FB-89D6-57DEE9C57B3A}"/>
                </a:ext>
              </a:extLst>
            </p:cNvPr>
            <p:cNvSpPr txBox="1"/>
            <p:nvPr/>
          </p:nvSpPr>
          <p:spPr>
            <a:xfrm>
              <a:off x="9507566" y="2871468"/>
              <a:ext cx="2880318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2000" b="1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Edit Text Here</a:t>
              </a:r>
              <a:endParaRPr 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AC9A08C8-905E-460F-AD47-32D4DFF5A3E9}"/>
              </a:ext>
            </a:extLst>
          </p:cNvPr>
          <p:cNvGrpSpPr/>
          <p:nvPr/>
        </p:nvGrpSpPr>
        <p:grpSpPr>
          <a:xfrm>
            <a:off x="7885605" y="5825560"/>
            <a:ext cx="2880318" cy="836374"/>
            <a:chOff x="9507566" y="2871468"/>
            <a:chExt cx="2880318" cy="836374"/>
          </a:xfrm>
        </p:grpSpPr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DEEB71C1-EF24-46CA-A7EA-B4A43C57DD73}"/>
                </a:ext>
              </a:extLst>
            </p:cNvPr>
            <p:cNvSpPr txBox="1"/>
            <p:nvPr/>
          </p:nvSpPr>
          <p:spPr>
            <a:xfrm>
              <a:off x="9507567" y="3400065"/>
              <a:ext cx="25831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</a:t>
              </a:r>
              <a:r>
                <a:rPr lang="en-US" sz="1400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. </a:t>
              </a: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27350A2F-C2F5-436A-AC2A-0464C65A74D4}"/>
                </a:ext>
              </a:extLst>
            </p:cNvPr>
            <p:cNvSpPr txBox="1"/>
            <p:nvPr/>
          </p:nvSpPr>
          <p:spPr>
            <a:xfrm>
              <a:off x="9507566" y="2871468"/>
              <a:ext cx="2880318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2000" b="1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Edit Text Here</a:t>
              </a:r>
              <a:endParaRPr 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4A8F6571-03F3-4EF3-AFF2-CB7B6F5F4712}"/>
              </a:ext>
            </a:extLst>
          </p:cNvPr>
          <p:cNvGrpSpPr/>
          <p:nvPr/>
        </p:nvGrpSpPr>
        <p:grpSpPr>
          <a:xfrm>
            <a:off x="2509110" y="5825560"/>
            <a:ext cx="2880318" cy="836374"/>
            <a:chOff x="9507566" y="2871468"/>
            <a:chExt cx="2880318" cy="836374"/>
          </a:xfrm>
        </p:grpSpPr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CAE6246B-17E7-4F69-9BF0-48B8689304F0}"/>
                </a:ext>
              </a:extLst>
            </p:cNvPr>
            <p:cNvSpPr txBox="1"/>
            <p:nvPr/>
          </p:nvSpPr>
          <p:spPr>
            <a:xfrm>
              <a:off x="9507567" y="3400065"/>
              <a:ext cx="25831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</a:t>
              </a:r>
              <a:r>
                <a:rPr lang="en-US" sz="1400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. </a:t>
              </a: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C0732C91-8DF0-40C0-809B-49BE55BF1895}"/>
                </a:ext>
              </a:extLst>
            </p:cNvPr>
            <p:cNvSpPr txBox="1"/>
            <p:nvPr/>
          </p:nvSpPr>
          <p:spPr>
            <a:xfrm>
              <a:off x="9507566" y="2871468"/>
              <a:ext cx="2880318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2000" b="1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Edit Text Here</a:t>
              </a:r>
              <a:endParaRPr 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24" name="TextBox 523">
            <a:extLst>
              <a:ext uri="{FF2B5EF4-FFF2-40B4-BE49-F238E27FC236}">
                <a16:creationId xmlns:a16="http://schemas.microsoft.com/office/drawing/2014/main" id="{F7417A69-F5B9-4535-97A3-D857712500D2}"/>
              </a:ext>
            </a:extLst>
          </p:cNvPr>
          <p:cNvSpPr txBox="1"/>
          <p:nvPr/>
        </p:nvSpPr>
        <p:spPr>
          <a:xfrm>
            <a:off x="9239114" y="437039"/>
            <a:ext cx="2583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</a:t>
            </a:r>
            <a:r>
              <a:rPr 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F91FAC0D-A3BE-4F5C-B700-E16F6512C74C}"/>
              </a:ext>
            </a:extLst>
          </p:cNvPr>
          <p:cNvGrpSpPr/>
          <p:nvPr/>
        </p:nvGrpSpPr>
        <p:grpSpPr>
          <a:xfrm>
            <a:off x="189756" y="3010115"/>
            <a:ext cx="2880318" cy="1267261"/>
            <a:chOff x="174235" y="2857715"/>
            <a:chExt cx="2880318" cy="1267261"/>
          </a:xfrm>
        </p:grpSpPr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7A0A5628-B78E-4099-8D03-58122F20D423}"/>
                </a:ext>
              </a:extLst>
            </p:cNvPr>
            <p:cNvSpPr txBox="1"/>
            <p:nvPr/>
          </p:nvSpPr>
          <p:spPr>
            <a:xfrm>
              <a:off x="174236" y="3386312"/>
              <a:ext cx="17673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</a:t>
              </a:r>
              <a:r>
                <a:rPr lang="en-US" sz="1400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. Insert </a:t>
              </a:r>
              <a:r>
                <a:rPr lang="en-US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</a:t>
              </a:r>
              <a:r>
                <a:rPr lang="en-US" sz="1400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desired text </a:t>
              </a:r>
              <a:r>
                <a:rPr lang="en-US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here</a:t>
              </a:r>
              <a:r>
                <a:rPr lang="en-US" sz="1400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. </a:t>
              </a: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4A31E5D0-816B-4F8B-8585-DFBAAE11A425}"/>
                </a:ext>
              </a:extLst>
            </p:cNvPr>
            <p:cNvSpPr txBox="1"/>
            <p:nvPr/>
          </p:nvSpPr>
          <p:spPr>
            <a:xfrm>
              <a:off x="174235" y="2857715"/>
              <a:ext cx="2880318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2000" b="1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Edit Text Here</a:t>
              </a:r>
              <a:endParaRPr 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79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027" y="-168"/>
            <a:ext cx="12147625" cy="68465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1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8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1032" y="4646617"/>
            <a:ext cx="2829486" cy="607381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1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86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SUBSCRIBE NOW</a:t>
            </a:r>
            <a:endParaRPr kumimoji="0" lang="es-UY" sz="2386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62718" y="4032802"/>
            <a:ext cx="1837961" cy="740248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104" tIns="45552" rIns="91104" bIns="4555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11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8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4562" y="3362504"/>
            <a:ext cx="4141236" cy="33732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11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46842" y="718280"/>
            <a:ext cx="4308806" cy="3565810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104" tIns="45552" rIns="91104" bIns="45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11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04" tIns="45552" rIns="91104" bIns="45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11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04" tIns="45552" rIns="91104" bIns="45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11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04" tIns="45552" rIns="91104" bIns="45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11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04" tIns="45552" rIns="91104" bIns="45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11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04" tIns="45552" rIns="91104" bIns="45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11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04" tIns="45552" rIns="91104" bIns="4555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11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3269" y="5336954"/>
            <a:ext cx="2539918" cy="302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1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4457" y="4846489"/>
            <a:ext cx="4704599" cy="904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200" marR="0" lvl="0" indent="-169200" algn="l" defTabSz="9111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Easy to use</a:t>
            </a:r>
          </a:p>
          <a:p>
            <a:pPr marL="169200" marR="0" lvl="0" indent="-169200" algn="l" defTabSz="9111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Fully customizable</a:t>
            </a:r>
          </a:p>
          <a:p>
            <a:pPr marL="169200" marR="0" lvl="0" indent="-169200" algn="l" defTabSz="9111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4465" y="4465500"/>
            <a:ext cx="5895275" cy="368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11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8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6114211"/>
            <a:ext cx="12147625" cy="67346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779" y="1846873"/>
            <a:ext cx="5570798" cy="1363954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86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915" y="771026"/>
            <a:ext cx="2781683" cy="52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49216" y="2008999"/>
            <a:ext cx="3611940" cy="82797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86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86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9731" y="1378652"/>
            <a:ext cx="5010897" cy="3374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34590" y="883453"/>
            <a:ext cx="3943581" cy="2305157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128" tIns="45564" rIns="91128" bIns="4556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11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631C39F-0C3B-4018-A0F4-91E316074AF5}"/>
              </a:ext>
            </a:extLst>
          </p:cNvPr>
          <p:cNvSpPr txBox="1"/>
          <p:nvPr/>
        </p:nvSpPr>
        <p:spPr>
          <a:xfrm>
            <a:off x="2670082" y="2750396"/>
            <a:ext cx="526339" cy="460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53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39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01</a:t>
            </a:r>
            <a:endParaRPr kumimoji="0" lang="en-IN" sz="239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27660" y="2309259"/>
            <a:ext cx="269080" cy="369214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248" tIns="45624" rIns="91248" bIns="4562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60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26D83B7C-8978-4F94-8D55-166510B6C7F6}"/>
              </a:ext>
            </a:extLst>
          </p:cNvPr>
          <p:cNvGrpSpPr/>
          <p:nvPr/>
        </p:nvGrpSpPr>
        <p:grpSpPr>
          <a:xfrm>
            <a:off x="1880116" y="898035"/>
            <a:ext cx="2252527" cy="2276021"/>
            <a:chOff x="3466855" y="1089475"/>
            <a:chExt cx="5255114" cy="5255114"/>
          </a:xfrm>
        </p:grpSpPr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E37E3999-6596-4B8F-A1D8-542FF9DA7450}"/>
                </a:ext>
              </a:extLst>
            </p:cNvPr>
            <p:cNvSpPr/>
            <p:nvPr/>
          </p:nvSpPr>
          <p:spPr>
            <a:xfrm>
              <a:off x="3466855" y="1089475"/>
              <a:ext cx="5255114" cy="5255114"/>
            </a:xfrm>
            <a:prstGeom prst="ellipse">
              <a:avLst/>
            </a:prstGeom>
            <a:solidFill>
              <a:srgbClr val="97DC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3" name="Freeform 36">
              <a:extLst>
                <a:ext uri="{FF2B5EF4-FFF2-40B4-BE49-F238E27FC236}">
                  <a16:creationId xmlns:a16="http://schemas.microsoft.com/office/drawing/2014/main" id="{52080A93-8BD7-4FED-B2C8-400DD63FDF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46753" y="2564904"/>
              <a:ext cx="4934270" cy="1570014"/>
            </a:xfrm>
            <a:custGeom>
              <a:avLst/>
              <a:gdLst>
                <a:gd name="T0" fmla="*/ 26952 w 31780"/>
                <a:gd name="T1" fmla="*/ 3381 h 10108"/>
                <a:gd name="T2" fmla="*/ 25516 w 31780"/>
                <a:gd name="T3" fmla="*/ 3992 h 10108"/>
                <a:gd name="T4" fmla="*/ 22619 w 31780"/>
                <a:gd name="T5" fmla="*/ 3109 h 10108"/>
                <a:gd name="T6" fmla="*/ 20798 w 31780"/>
                <a:gd name="T7" fmla="*/ 4833 h 10108"/>
                <a:gd name="T8" fmla="*/ 19541 w 31780"/>
                <a:gd name="T9" fmla="*/ 4592 h 10108"/>
                <a:gd name="T10" fmla="*/ 16139 w 31780"/>
                <a:gd name="T11" fmla="*/ 6334 h 10108"/>
                <a:gd name="T12" fmla="*/ 13011 w 31780"/>
                <a:gd name="T13" fmla="*/ 1049 h 10108"/>
                <a:gd name="T14" fmla="*/ 8894 w 31780"/>
                <a:gd name="T15" fmla="*/ 4475 h 10108"/>
                <a:gd name="T16" fmla="*/ 7226 w 31780"/>
                <a:gd name="T17" fmla="*/ 8025 h 10108"/>
                <a:gd name="T18" fmla="*/ 5252 w 31780"/>
                <a:gd name="T19" fmla="*/ 5426 h 10108"/>
                <a:gd name="T20" fmla="*/ 1762 w 31780"/>
                <a:gd name="T21" fmla="*/ 7507 h 10108"/>
                <a:gd name="T22" fmla="*/ 0 w 31780"/>
                <a:gd name="T23" fmla="*/ 6177 h 10108"/>
                <a:gd name="T24" fmla="*/ 51 w 31780"/>
                <a:gd name="T25" fmla="*/ 8331 h 10108"/>
                <a:gd name="T26" fmla="*/ 31780 w 31780"/>
                <a:gd name="T27" fmla="*/ 7757 h 10108"/>
                <a:gd name="T28" fmla="*/ 834 w 31780"/>
                <a:gd name="T29" fmla="*/ 8960 h 10108"/>
                <a:gd name="T30" fmla="*/ 1323 w 31780"/>
                <a:gd name="T31" fmla="*/ 7624 h 10108"/>
                <a:gd name="T32" fmla="*/ 2047 w 31780"/>
                <a:gd name="T33" fmla="*/ 6774 h 10108"/>
                <a:gd name="T34" fmla="*/ 2250 w 31780"/>
                <a:gd name="T35" fmla="*/ 5638 h 10108"/>
                <a:gd name="T36" fmla="*/ 2623 w 31780"/>
                <a:gd name="T37" fmla="*/ 7237 h 10108"/>
                <a:gd name="T38" fmla="*/ 2421 w 31780"/>
                <a:gd name="T39" fmla="*/ 6100 h 10108"/>
                <a:gd name="T40" fmla="*/ 2866 w 31780"/>
                <a:gd name="T41" fmla="*/ 7818 h 10108"/>
                <a:gd name="T42" fmla="*/ 2987 w 31780"/>
                <a:gd name="T43" fmla="*/ 5176 h 10108"/>
                <a:gd name="T44" fmla="*/ 3445 w 31780"/>
                <a:gd name="T45" fmla="*/ 6635 h 10108"/>
                <a:gd name="T46" fmla="*/ 3445 w 31780"/>
                <a:gd name="T47" fmla="*/ 4674 h 10108"/>
                <a:gd name="T48" fmla="*/ 3619 w 31780"/>
                <a:gd name="T49" fmla="*/ 6133 h 10108"/>
                <a:gd name="T50" fmla="*/ 4076 w 31780"/>
                <a:gd name="T51" fmla="*/ 7416 h 10108"/>
                <a:gd name="T52" fmla="*/ 4688 w 31780"/>
                <a:gd name="T53" fmla="*/ 7648 h 10108"/>
                <a:gd name="T54" fmla="*/ 5139 w 31780"/>
                <a:gd name="T55" fmla="*/ 6952 h 10108"/>
                <a:gd name="T56" fmla="*/ 5139 w 31780"/>
                <a:gd name="T57" fmla="*/ 6281 h 10108"/>
                <a:gd name="T58" fmla="*/ 6131 w 31780"/>
                <a:gd name="T59" fmla="*/ 5790 h 10108"/>
                <a:gd name="T60" fmla="*/ 6727 w 31780"/>
                <a:gd name="T61" fmla="*/ 6483 h 10108"/>
                <a:gd name="T62" fmla="*/ 12751 w 31780"/>
                <a:gd name="T63" fmla="*/ 1466 h 10108"/>
                <a:gd name="T64" fmla="*/ 11100 w 31780"/>
                <a:gd name="T65" fmla="*/ 2061 h 10108"/>
                <a:gd name="T66" fmla="*/ 12751 w 31780"/>
                <a:gd name="T67" fmla="*/ 3204 h 10108"/>
                <a:gd name="T68" fmla="*/ 11100 w 31780"/>
                <a:gd name="T69" fmla="*/ 3989 h 10108"/>
                <a:gd name="T70" fmla="*/ 11504 w 31780"/>
                <a:gd name="T71" fmla="*/ 5559 h 10108"/>
                <a:gd name="T72" fmla="*/ 12083 w 31780"/>
                <a:gd name="T73" fmla="*/ 4953 h 10108"/>
                <a:gd name="T74" fmla="*/ 11100 w 31780"/>
                <a:gd name="T75" fmla="*/ 4632 h 10108"/>
                <a:gd name="T76" fmla="*/ 9792 w 31780"/>
                <a:gd name="T77" fmla="*/ 3359 h 10108"/>
                <a:gd name="T78" fmla="*/ 10111 w 31780"/>
                <a:gd name="T79" fmla="*/ 5790 h 10108"/>
                <a:gd name="T80" fmla="*/ 10626 w 31780"/>
                <a:gd name="T81" fmla="*/ 3223 h 10108"/>
                <a:gd name="T82" fmla="*/ 12703 w 31780"/>
                <a:gd name="T83" fmla="*/ 7519 h 10108"/>
                <a:gd name="T84" fmla="*/ 14079 w 31780"/>
                <a:gd name="T85" fmla="*/ 7709 h 10108"/>
                <a:gd name="T86" fmla="*/ 14973 w 31780"/>
                <a:gd name="T87" fmla="*/ 1908 h 10108"/>
                <a:gd name="T88" fmla="*/ 15148 w 31780"/>
                <a:gd name="T89" fmla="*/ 6647 h 10108"/>
                <a:gd name="T90" fmla="*/ 16837 w 31780"/>
                <a:gd name="T91" fmla="*/ 5519 h 10108"/>
                <a:gd name="T92" fmla="*/ 17583 w 31780"/>
                <a:gd name="T93" fmla="*/ 3359 h 10108"/>
                <a:gd name="T94" fmla="*/ 19488 w 31780"/>
                <a:gd name="T95" fmla="*/ 7838 h 10108"/>
                <a:gd name="T96" fmla="*/ 25516 w 31780"/>
                <a:gd name="T97" fmla="*/ 7238 h 10108"/>
                <a:gd name="T98" fmla="*/ 24282 w 31780"/>
                <a:gd name="T99" fmla="*/ 4492 h 10108"/>
                <a:gd name="T100" fmla="*/ 22877 w 31780"/>
                <a:gd name="T101" fmla="*/ 3954 h 10108"/>
                <a:gd name="T102" fmla="*/ 21221 w 31780"/>
                <a:gd name="T103" fmla="*/ 1308 h 10108"/>
                <a:gd name="T104" fmla="*/ 20636 w 31780"/>
                <a:gd name="T105" fmla="*/ 5577 h 10108"/>
                <a:gd name="T106" fmla="*/ 29450 w 31780"/>
                <a:gd name="T107" fmla="*/ 5054 h 10108"/>
                <a:gd name="T108" fmla="*/ 28749 w 31780"/>
                <a:gd name="T109" fmla="*/ 662 h 10108"/>
                <a:gd name="T110" fmla="*/ 30580 w 31780"/>
                <a:gd name="T111" fmla="*/ 1532 h 10108"/>
                <a:gd name="T112" fmla="*/ 28749 w 31780"/>
                <a:gd name="T113" fmla="*/ 2245 h 10108"/>
                <a:gd name="T114" fmla="*/ 30580 w 31780"/>
                <a:gd name="T115" fmla="*/ 3513 h 10108"/>
                <a:gd name="T116" fmla="*/ 28749 w 31780"/>
                <a:gd name="T117" fmla="*/ 4225 h 10108"/>
                <a:gd name="T118" fmla="*/ 28794 w 31780"/>
                <a:gd name="T119" fmla="*/ 4938 h 10108"/>
                <a:gd name="T120" fmla="*/ 28539 w 31780"/>
                <a:gd name="T121" fmla="*/ 5846 h 10108"/>
                <a:gd name="T122" fmla="*/ 29589 w 31780"/>
                <a:gd name="T123" fmla="*/ 7559 h 10108"/>
                <a:gd name="T124" fmla="*/ 30497 w 31780"/>
                <a:gd name="T125" fmla="*/ 6937 h 10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780" h="10108">
                  <a:moveTo>
                    <a:pt x="31657" y="7757"/>
                  </a:moveTo>
                  <a:cubicBezTo>
                    <a:pt x="31657" y="7131"/>
                    <a:pt x="31657" y="7131"/>
                    <a:pt x="31657" y="7131"/>
                  </a:cubicBezTo>
                  <a:cubicBezTo>
                    <a:pt x="31001" y="7131"/>
                    <a:pt x="31001" y="7131"/>
                    <a:pt x="31001" y="7131"/>
                  </a:cubicBezTo>
                  <a:cubicBezTo>
                    <a:pt x="31001" y="3718"/>
                    <a:pt x="31001" y="3718"/>
                    <a:pt x="31001" y="3718"/>
                  </a:cubicBezTo>
                  <a:cubicBezTo>
                    <a:pt x="30742" y="3718"/>
                    <a:pt x="30742" y="3718"/>
                    <a:pt x="30742" y="3718"/>
                  </a:cubicBezTo>
                  <a:cubicBezTo>
                    <a:pt x="30742" y="0"/>
                    <a:pt x="30742" y="0"/>
                    <a:pt x="30742" y="0"/>
                  </a:cubicBezTo>
                  <a:cubicBezTo>
                    <a:pt x="28587" y="331"/>
                    <a:pt x="28587" y="331"/>
                    <a:pt x="28587" y="331"/>
                  </a:cubicBezTo>
                  <a:cubicBezTo>
                    <a:pt x="28587" y="5323"/>
                    <a:pt x="28587" y="5323"/>
                    <a:pt x="28587" y="5323"/>
                  </a:cubicBezTo>
                  <a:cubicBezTo>
                    <a:pt x="28539" y="5323"/>
                    <a:pt x="28539" y="5323"/>
                    <a:pt x="28539" y="5323"/>
                  </a:cubicBezTo>
                  <a:cubicBezTo>
                    <a:pt x="28539" y="2127"/>
                    <a:pt x="28539" y="2127"/>
                    <a:pt x="28539" y="2127"/>
                  </a:cubicBezTo>
                  <a:cubicBezTo>
                    <a:pt x="27959" y="2127"/>
                    <a:pt x="27959" y="2127"/>
                    <a:pt x="27959" y="2127"/>
                  </a:cubicBezTo>
                  <a:cubicBezTo>
                    <a:pt x="27959" y="3381"/>
                    <a:pt x="27959" y="3381"/>
                    <a:pt x="27959" y="3381"/>
                  </a:cubicBezTo>
                  <a:cubicBezTo>
                    <a:pt x="26952" y="3381"/>
                    <a:pt x="26952" y="3381"/>
                    <a:pt x="26952" y="3381"/>
                  </a:cubicBezTo>
                  <a:cubicBezTo>
                    <a:pt x="26952" y="4233"/>
                    <a:pt x="26952" y="4233"/>
                    <a:pt x="26952" y="4233"/>
                  </a:cubicBezTo>
                  <a:cubicBezTo>
                    <a:pt x="26602" y="4233"/>
                    <a:pt x="26602" y="4233"/>
                    <a:pt x="26602" y="4233"/>
                  </a:cubicBezTo>
                  <a:cubicBezTo>
                    <a:pt x="26602" y="2147"/>
                    <a:pt x="26602" y="2147"/>
                    <a:pt x="26602" y="2147"/>
                  </a:cubicBezTo>
                  <a:cubicBezTo>
                    <a:pt x="26267" y="2147"/>
                    <a:pt x="26267" y="2147"/>
                    <a:pt x="26267" y="2147"/>
                  </a:cubicBezTo>
                  <a:cubicBezTo>
                    <a:pt x="26267" y="3586"/>
                    <a:pt x="26267" y="3586"/>
                    <a:pt x="26267" y="3586"/>
                  </a:cubicBezTo>
                  <a:cubicBezTo>
                    <a:pt x="25996" y="3586"/>
                    <a:pt x="25996" y="3586"/>
                    <a:pt x="25996" y="3586"/>
                  </a:cubicBezTo>
                  <a:cubicBezTo>
                    <a:pt x="25996" y="2785"/>
                    <a:pt x="25996" y="2785"/>
                    <a:pt x="25996" y="2785"/>
                  </a:cubicBezTo>
                  <a:cubicBezTo>
                    <a:pt x="25516" y="2785"/>
                    <a:pt x="25516" y="2785"/>
                    <a:pt x="25516" y="2785"/>
                  </a:cubicBezTo>
                  <a:cubicBezTo>
                    <a:pt x="25516" y="3093"/>
                    <a:pt x="25516" y="3093"/>
                    <a:pt x="25516" y="3093"/>
                  </a:cubicBezTo>
                  <a:cubicBezTo>
                    <a:pt x="25564" y="3093"/>
                    <a:pt x="25564" y="3093"/>
                    <a:pt x="25564" y="3093"/>
                  </a:cubicBezTo>
                  <a:cubicBezTo>
                    <a:pt x="25564" y="3300"/>
                    <a:pt x="25564" y="3300"/>
                    <a:pt x="25564" y="3300"/>
                  </a:cubicBezTo>
                  <a:cubicBezTo>
                    <a:pt x="25516" y="3300"/>
                    <a:pt x="25516" y="3300"/>
                    <a:pt x="25516" y="3300"/>
                  </a:cubicBezTo>
                  <a:cubicBezTo>
                    <a:pt x="25516" y="3992"/>
                    <a:pt x="25516" y="3992"/>
                    <a:pt x="25516" y="3992"/>
                  </a:cubicBezTo>
                  <a:cubicBezTo>
                    <a:pt x="25569" y="3992"/>
                    <a:pt x="25569" y="3992"/>
                    <a:pt x="25569" y="3992"/>
                  </a:cubicBezTo>
                  <a:cubicBezTo>
                    <a:pt x="25569" y="4199"/>
                    <a:pt x="25569" y="4199"/>
                    <a:pt x="25569" y="4199"/>
                  </a:cubicBezTo>
                  <a:cubicBezTo>
                    <a:pt x="25516" y="4199"/>
                    <a:pt x="25516" y="4199"/>
                    <a:pt x="25516" y="4199"/>
                  </a:cubicBezTo>
                  <a:cubicBezTo>
                    <a:pt x="25516" y="4233"/>
                    <a:pt x="25516" y="4233"/>
                    <a:pt x="25516" y="4233"/>
                  </a:cubicBezTo>
                  <a:cubicBezTo>
                    <a:pt x="25136" y="4233"/>
                    <a:pt x="25136" y="4233"/>
                    <a:pt x="25136" y="4233"/>
                  </a:cubicBezTo>
                  <a:cubicBezTo>
                    <a:pt x="25136" y="5734"/>
                    <a:pt x="25136" y="5734"/>
                    <a:pt x="25136" y="5734"/>
                  </a:cubicBezTo>
                  <a:cubicBezTo>
                    <a:pt x="24973" y="5734"/>
                    <a:pt x="24973" y="5734"/>
                    <a:pt x="24973" y="5734"/>
                  </a:cubicBezTo>
                  <a:cubicBezTo>
                    <a:pt x="24973" y="4318"/>
                    <a:pt x="24973" y="4318"/>
                    <a:pt x="24973" y="4318"/>
                  </a:cubicBezTo>
                  <a:cubicBezTo>
                    <a:pt x="24617" y="4318"/>
                    <a:pt x="24617" y="4318"/>
                    <a:pt x="24617" y="4318"/>
                  </a:cubicBezTo>
                  <a:cubicBezTo>
                    <a:pt x="24617" y="1686"/>
                    <a:pt x="24617" y="1686"/>
                    <a:pt x="24617" y="1686"/>
                  </a:cubicBezTo>
                  <a:cubicBezTo>
                    <a:pt x="23089" y="1686"/>
                    <a:pt x="23089" y="1686"/>
                    <a:pt x="23089" y="1686"/>
                  </a:cubicBezTo>
                  <a:cubicBezTo>
                    <a:pt x="23089" y="3109"/>
                    <a:pt x="23089" y="3109"/>
                    <a:pt x="23089" y="3109"/>
                  </a:cubicBezTo>
                  <a:cubicBezTo>
                    <a:pt x="22619" y="3109"/>
                    <a:pt x="22619" y="3109"/>
                    <a:pt x="22619" y="3109"/>
                  </a:cubicBezTo>
                  <a:cubicBezTo>
                    <a:pt x="22619" y="67"/>
                    <a:pt x="22619" y="67"/>
                    <a:pt x="22619" y="67"/>
                  </a:cubicBezTo>
                  <a:cubicBezTo>
                    <a:pt x="22167" y="67"/>
                    <a:pt x="22167" y="67"/>
                    <a:pt x="22167" y="67"/>
                  </a:cubicBezTo>
                  <a:cubicBezTo>
                    <a:pt x="22167" y="2727"/>
                    <a:pt x="22167" y="2727"/>
                    <a:pt x="22167" y="2727"/>
                  </a:cubicBezTo>
                  <a:cubicBezTo>
                    <a:pt x="21931" y="2727"/>
                    <a:pt x="21931" y="2727"/>
                    <a:pt x="21931" y="2727"/>
                  </a:cubicBezTo>
                  <a:cubicBezTo>
                    <a:pt x="21931" y="3981"/>
                    <a:pt x="21931" y="3981"/>
                    <a:pt x="21931" y="3981"/>
                  </a:cubicBezTo>
                  <a:cubicBezTo>
                    <a:pt x="21802" y="3981"/>
                    <a:pt x="21802" y="3981"/>
                    <a:pt x="21802" y="3981"/>
                  </a:cubicBezTo>
                  <a:cubicBezTo>
                    <a:pt x="21802" y="904"/>
                    <a:pt x="21802" y="904"/>
                    <a:pt x="21802" y="904"/>
                  </a:cubicBezTo>
                  <a:cubicBezTo>
                    <a:pt x="20798" y="904"/>
                    <a:pt x="20798" y="904"/>
                    <a:pt x="20798" y="904"/>
                  </a:cubicBezTo>
                  <a:cubicBezTo>
                    <a:pt x="20798" y="2458"/>
                    <a:pt x="20798" y="2458"/>
                    <a:pt x="20798" y="2458"/>
                  </a:cubicBezTo>
                  <a:cubicBezTo>
                    <a:pt x="20706" y="2458"/>
                    <a:pt x="20706" y="2458"/>
                    <a:pt x="20706" y="2458"/>
                  </a:cubicBezTo>
                  <a:cubicBezTo>
                    <a:pt x="20706" y="2760"/>
                    <a:pt x="20706" y="2760"/>
                    <a:pt x="20706" y="2760"/>
                  </a:cubicBezTo>
                  <a:cubicBezTo>
                    <a:pt x="20798" y="2760"/>
                    <a:pt x="20798" y="2760"/>
                    <a:pt x="20798" y="2760"/>
                  </a:cubicBezTo>
                  <a:cubicBezTo>
                    <a:pt x="20798" y="4833"/>
                    <a:pt x="20798" y="4833"/>
                    <a:pt x="20798" y="4833"/>
                  </a:cubicBezTo>
                  <a:cubicBezTo>
                    <a:pt x="20574" y="4833"/>
                    <a:pt x="20574" y="4833"/>
                    <a:pt x="20574" y="4833"/>
                  </a:cubicBezTo>
                  <a:cubicBezTo>
                    <a:pt x="20574" y="2747"/>
                    <a:pt x="20574" y="2747"/>
                    <a:pt x="20574" y="2747"/>
                  </a:cubicBezTo>
                  <a:cubicBezTo>
                    <a:pt x="20238" y="2747"/>
                    <a:pt x="20238" y="2747"/>
                    <a:pt x="20238" y="2747"/>
                  </a:cubicBezTo>
                  <a:cubicBezTo>
                    <a:pt x="20238" y="4186"/>
                    <a:pt x="20238" y="4186"/>
                    <a:pt x="20238" y="4186"/>
                  </a:cubicBezTo>
                  <a:cubicBezTo>
                    <a:pt x="19967" y="4186"/>
                    <a:pt x="19967" y="4186"/>
                    <a:pt x="19967" y="4186"/>
                  </a:cubicBezTo>
                  <a:cubicBezTo>
                    <a:pt x="19967" y="3385"/>
                    <a:pt x="19967" y="3385"/>
                    <a:pt x="19967" y="3385"/>
                  </a:cubicBezTo>
                  <a:cubicBezTo>
                    <a:pt x="19488" y="3385"/>
                    <a:pt x="19488" y="3385"/>
                    <a:pt x="19488" y="3385"/>
                  </a:cubicBezTo>
                  <a:cubicBezTo>
                    <a:pt x="19488" y="3693"/>
                    <a:pt x="19488" y="3693"/>
                    <a:pt x="19488" y="3693"/>
                  </a:cubicBezTo>
                  <a:cubicBezTo>
                    <a:pt x="19535" y="3693"/>
                    <a:pt x="19535" y="3693"/>
                    <a:pt x="19535" y="3693"/>
                  </a:cubicBezTo>
                  <a:cubicBezTo>
                    <a:pt x="19535" y="3900"/>
                    <a:pt x="19535" y="3900"/>
                    <a:pt x="19535" y="3900"/>
                  </a:cubicBezTo>
                  <a:cubicBezTo>
                    <a:pt x="19488" y="3900"/>
                    <a:pt x="19488" y="3900"/>
                    <a:pt x="19488" y="3900"/>
                  </a:cubicBezTo>
                  <a:cubicBezTo>
                    <a:pt x="19488" y="4592"/>
                    <a:pt x="19488" y="4592"/>
                    <a:pt x="19488" y="4592"/>
                  </a:cubicBezTo>
                  <a:cubicBezTo>
                    <a:pt x="19541" y="4592"/>
                    <a:pt x="19541" y="4592"/>
                    <a:pt x="19541" y="4592"/>
                  </a:cubicBezTo>
                  <a:cubicBezTo>
                    <a:pt x="19541" y="4799"/>
                    <a:pt x="19541" y="4799"/>
                    <a:pt x="19541" y="4799"/>
                  </a:cubicBezTo>
                  <a:cubicBezTo>
                    <a:pt x="19488" y="4799"/>
                    <a:pt x="19488" y="4799"/>
                    <a:pt x="19488" y="4799"/>
                  </a:cubicBezTo>
                  <a:cubicBezTo>
                    <a:pt x="19488" y="4833"/>
                    <a:pt x="19488" y="4833"/>
                    <a:pt x="19488" y="4833"/>
                  </a:cubicBezTo>
                  <a:cubicBezTo>
                    <a:pt x="19107" y="4833"/>
                    <a:pt x="19107" y="4833"/>
                    <a:pt x="19107" y="4833"/>
                  </a:cubicBezTo>
                  <a:cubicBezTo>
                    <a:pt x="19107" y="6334"/>
                    <a:pt x="19107" y="6334"/>
                    <a:pt x="19107" y="6334"/>
                  </a:cubicBezTo>
                  <a:cubicBezTo>
                    <a:pt x="18589" y="6334"/>
                    <a:pt x="18589" y="6334"/>
                    <a:pt x="18589" y="6334"/>
                  </a:cubicBezTo>
                  <a:cubicBezTo>
                    <a:pt x="18589" y="2286"/>
                    <a:pt x="18589" y="2286"/>
                    <a:pt x="18589" y="2286"/>
                  </a:cubicBezTo>
                  <a:cubicBezTo>
                    <a:pt x="17061" y="2286"/>
                    <a:pt x="17061" y="2286"/>
                    <a:pt x="17061" y="2286"/>
                  </a:cubicBezTo>
                  <a:cubicBezTo>
                    <a:pt x="17061" y="3710"/>
                    <a:pt x="17061" y="3710"/>
                    <a:pt x="17061" y="3710"/>
                  </a:cubicBezTo>
                  <a:cubicBezTo>
                    <a:pt x="16590" y="3710"/>
                    <a:pt x="16590" y="3710"/>
                    <a:pt x="16590" y="3710"/>
                  </a:cubicBezTo>
                  <a:cubicBezTo>
                    <a:pt x="16590" y="667"/>
                    <a:pt x="16590" y="667"/>
                    <a:pt x="16590" y="667"/>
                  </a:cubicBezTo>
                  <a:cubicBezTo>
                    <a:pt x="16139" y="667"/>
                    <a:pt x="16139" y="667"/>
                    <a:pt x="16139" y="667"/>
                  </a:cubicBezTo>
                  <a:cubicBezTo>
                    <a:pt x="16139" y="6334"/>
                    <a:pt x="16139" y="6334"/>
                    <a:pt x="16139" y="6334"/>
                  </a:cubicBezTo>
                  <a:cubicBezTo>
                    <a:pt x="15774" y="6334"/>
                    <a:pt x="15774" y="6334"/>
                    <a:pt x="15774" y="6334"/>
                  </a:cubicBezTo>
                  <a:cubicBezTo>
                    <a:pt x="15774" y="1504"/>
                    <a:pt x="15774" y="1504"/>
                    <a:pt x="15774" y="1504"/>
                  </a:cubicBezTo>
                  <a:cubicBezTo>
                    <a:pt x="14769" y="1504"/>
                    <a:pt x="14769" y="1504"/>
                    <a:pt x="14769" y="1504"/>
                  </a:cubicBezTo>
                  <a:cubicBezTo>
                    <a:pt x="14769" y="3058"/>
                    <a:pt x="14769" y="3058"/>
                    <a:pt x="14769" y="3058"/>
                  </a:cubicBezTo>
                  <a:cubicBezTo>
                    <a:pt x="13649" y="3058"/>
                    <a:pt x="13649" y="3058"/>
                    <a:pt x="13649" y="3058"/>
                  </a:cubicBezTo>
                  <a:cubicBezTo>
                    <a:pt x="13649" y="1599"/>
                    <a:pt x="13649" y="1599"/>
                    <a:pt x="13649" y="1599"/>
                  </a:cubicBezTo>
                  <a:cubicBezTo>
                    <a:pt x="13732" y="1599"/>
                    <a:pt x="13732" y="1599"/>
                    <a:pt x="13732" y="1599"/>
                  </a:cubicBezTo>
                  <a:cubicBezTo>
                    <a:pt x="13825" y="1599"/>
                    <a:pt x="13900" y="1507"/>
                    <a:pt x="13900" y="1392"/>
                  </a:cubicBezTo>
                  <a:cubicBezTo>
                    <a:pt x="13900" y="1257"/>
                    <a:pt x="13900" y="1257"/>
                    <a:pt x="13900" y="1257"/>
                  </a:cubicBezTo>
                  <a:cubicBezTo>
                    <a:pt x="13900" y="1142"/>
                    <a:pt x="13825" y="1049"/>
                    <a:pt x="13732" y="1049"/>
                  </a:cubicBezTo>
                  <a:cubicBezTo>
                    <a:pt x="13629" y="1049"/>
                    <a:pt x="13629" y="1049"/>
                    <a:pt x="13629" y="1049"/>
                  </a:cubicBezTo>
                  <a:cubicBezTo>
                    <a:pt x="13629" y="838"/>
                    <a:pt x="13491" y="667"/>
                    <a:pt x="13320" y="667"/>
                  </a:cubicBezTo>
                  <a:cubicBezTo>
                    <a:pt x="13149" y="667"/>
                    <a:pt x="13011" y="838"/>
                    <a:pt x="13011" y="1049"/>
                  </a:cubicBezTo>
                  <a:cubicBezTo>
                    <a:pt x="12908" y="1049"/>
                    <a:pt x="12908" y="1049"/>
                    <a:pt x="12908" y="1049"/>
                  </a:cubicBezTo>
                  <a:cubicBezTo>
                    <a:pt x="12904" y="1049"/>
                    <a:pt x="12901" y="1050"/>
                    <a:pt x="12897" y="1050"/>
                  </a:cubicBezTo>
                  <a:cubicBezTo>
                    <a:pt x="12897" y="1000"/>
                    <a:pt x="12897" y="1000"/>
                    <a:pt x="12897" y="1000"/>
                  </a:cubicBezTo>
                  <a:cubicBezTo>
                    <a:pt x="10954" y="1298"/>
                    <a:pt x="10954" y="1298"/>
                    <a:pt x="10954" y="1298"/>
                  </a:cubicBezTo>
                  <a:cubicBezTo>
                    <a:pt x="10954" y="2477"/>
                    <a:pt x="10954" y="2477"/>
                    <a:pt x="10954" y="2477"/>
                  </a:cubicBezTo>
                  <a:cubicBezTo>
                    <a:pt x="9336" y="2477"/>
                    <a:pt x="9336" y="2477"/>
                    <a:pt x="9336" y="2477"/>
                  </a:cubicBezTo>
                  <a:cubicBezTo>
                    <a:pt x="9336" y="6808"/>
                    <a:pt x="9336" y="6808"/>
                    <a:pt x="9336" y="6808"/>
                  </a:cubicBezTo>
                  <a:cubicBezTo>
                    <a:pt x="9069" y="6808"/>
                    <a:pt x="9069" y="6808"/>
                    <a:pt x="9069" y="6808"/>
                  </a:cubicBezTo>
                  <a:cubicBezTo>
                    <a:pt x="9069" y="8025"/>
                    <a:pt x="9069" y="8025"/>
                    <a:pt x="9069" y="8025"/>
                  </a:cubicBezTo>
                  <a:cubicBezTo>
                    <a:pt x="8685" y="8025"/>
                    <a:pt x="8685" y="8025"/>
                    <a:pt x="8685" y="8025"/>
                  </a:cubicBezTo>
                  <a:cubicBezTo>
                    <a:pt x="8685" y="4833"/>
                    <a:pt x="8685" y="4833"/>
                    <a:pt x="8685" y="4833"/>
                  </a:cubicBezTo>
                  <a:cubicBezTo>
                    <a:pt x="8894" y="4833"/>
                    <a:pt x="8894" y="4833"/>
                    <a:pt x="8894" y="4833"/>
                  </a:cubicBezTo>
                  <a:cubicBezTo>
                    <a:pt x="8894" y="4475"/>
                    <a:pt x="8894" y="4475"/>
                    <a:pt x="8894" y="4475"/>
                  </a:cubicBezTo>
                  <a:cubicBezTo>
                    <a:pt x="8685" y="4475"/>
                    <a:pt x="8685" y="4475"/>
                    <a:pt x="8685" y="4475"/>
                  </a:cubicBezTo>
                  <a:cubicBezTo>
                    <a:pt x="8685" y="4212"/>
                    <a:pt x="8685" y="4212"/>
                    <a:pt x="8685" y="4212"/>
                  </a:cubicBezTo>
                  <a:cubicBezTo>
                    <a:pt x="8519" y="4212"/>
                    <a:pt x="8519" y="4212"/>
                    <a:pt x="8519" y="4212"/>
                  </a:cubicBezTo>
                  <a:cubicBezTo>
                    <a:pt x="8519" y="3710"/>
                    <a:pt x="8519" y="3710"/>
                    <a:pt x="8519" y="3710"/>
                  </a:cubicBezTo>
                  <a:cubicBezTo>
                    <a:pt x="7924" y="3710"/>
                    <a:pt x="7924" y="3710"/>
                    <a:pt x="7924" y="3710"/>
                  </a:cubicBezTo>
                  <a:cubicBezTo>
                    <a:pt x="7924" y="4212"/>
                    <a:pt x="7924" y="4212"/>
                    <a:pt x="7924" y="4212"/>
                  </a:cubicBezTo>
                  <a:cubicBezTo>
                    <a:pt x="7769" y="4212"/>
                    <a:pt x="7769" y="4212"/>
                    <a:pt x="7769" y="4212"/>
                  </a:cubicBezTo>
                  <a:cubicBezTo>
                    <a:pt x="7769" y="4475"/>
                    <a:pt x="7769" y="4475"/>
                    <a:pt x="7769" y="4475"/>
                  </a:cubicBezTo>
                  <a:cubicBezTo>
                    <a:pt x="7566" y="4475"/>
                    <a:pt x="7566" y="4475"/>
                    <a:pt x="7566" y="4475"/>
                  </a:cubicBezTo>
                  <a:cubicBezTo>
                    <a:pt x="7566" y="4833"/>
                    <a:pt x="7566" y="4833"/>
                    <a:pt x="7566" y="4833"/>
                  </a:cubicBezTo>
                  <a:cubicBezTo>
                    <a:pt x="7769" y="4833"/>
                    <a:pt x="7769" y="4833"/>
                    <a:pt x="7769" y="4833"/>
                  </a:cubicBezTo>
                  <a:cubicBezTo>
                    <a:pt x="7769" y="8025"/>
                    <a:pt x="7769" y="8025"/>
                    <a:pt x="7769" y="8025"/>
                  </a:cubicBezTo>
                  <a:cubicBezTo>
                    <a:pt x="7226" y="8025"/>
                    <a:pt x="7226" y="8025"/>
                    <a:pt x="7226" y="8025"/>
                  </a:cubicBezTo>
                  <a:cubicBezTo>
                    <a:pt x="7226" y="3710"/>
                    <a:pt x="7226" y="3710"/>
                    <a:pt x="7226" y="3710"/>
                  </a:cubicBezTo>
                  <a:cubicBezTo>
                    <a:pt x="6996" y="3710"/>
                    <a:pt x="6996" y="3710"/>
                    <a:pt x="6996" y="3710"/>
                  </a:cubicBezTo>
                  <a:cubicBezTo>
                    <a:pt x="7070" y="3360"/>
                    <a:pt x="7070" y="3360"/>
                    <a:pt x="7070" y="3360"/>
                  </a:cubicBezTo>
                  <a:cubicBezTo>
                    <a:pt x="6104" y="3360"/>
                    <a:pt x="6104" y="3360"/>
                    <a:pt x="6104" y="3360"/>
                  </a:cubicBezTo>
                  <a:cubicBezTo>
                    <a:pt x="6104" y="3710"/>
                    <a:pt x="6104" y="3710"/>
                    <a:pt x="6104" y="3710"/>
                  </a:cubicBezTo>
                  <a:cubicBezTo>
                    <a:pt x="5948" y="3710"/>
                    <a:pt x="5948" y="3710"/>
                    <a:pt x="5948" y="3710"/>
                  </a:cubicBezTo>
                  <a:cubicBezTo>
                    <a:pt x="5948" y="8025"/>
                    <a:pt x="5948" y="8025"/>
                    <a:pt x="5948" y="8025"/>
                  </a:cubicBezTo>
                  <a:cubicBezTo>
                    <a:pt x="5844" y="8025"/>
                    <a:pt x="5844" y="8025"/>
                    <a:pt x="5844" y="8025"/>
                  </a:cubicBezTo>
                  <a:cubicBezTo>
                    <a:pt x="5844" y="4439"/>
                    <a:pt x="5844" y="4439"/>
                    <a:pt x="5844" y="4439"/>
                  </a:cubicBezTo>
                  <a:cubicBezTo>
                    <a:pt x="5522" y="4439"/>
                    <a:pt x="5522" y="4439"/>
                    <a:pt x="5522" y="4439"/>
                  </a:cubicBezTo>
                  <a:cubicBezTo>
                    <a:pt x="5522" y="8025"/>
                    <a:pt x="5522" y="8025"/>
                    <a:pt x="5522" y="8025"/>
                  </a:cubicBezTo>
                  <a:cubicBezTo>
                    <a:pt x="5252" y="8025"/>
                    <a:pt x="5252" y="8025"/>
                    <a:pt x="5252" y="8025"/>
                  </a:cubicBezTo>
                  <a:cubicBezTo>
                    <a:pt x="5252" y="5426"/>
                    <a:pt x="5252" y="5426"/>
                    <a:pt x="5252" y="5426"/>
                  </a:cubicBezTo>
                  <a:cubicBezTo>
                    <a:pt x="4611" y="5426"/>
                    <a:pt x="4611" y="5426"/>
                    <a:pt x="4611" y="5426"/>
                  </a:cubicBezTo>
                  <a:cubicBezTo>
                    <a:pt x="4611" y="8025"/>
                    <a:pt x="4611" y="8025"/>
                    <a:pt x="4611" y="8025"/>
                  </a:cubicBezTo>
                  <a:cubicBezTo>
                    <a:pt x="4349" y="8025"/>
                    <a:pt x="4349" y="8025"/>
                    <a:pt x="4349" y="8025"/>
                  </a:cubicBezTo>
                  <a:cubicBezTo>
                    <a:pt x="4349" y="4893"/>
                    <a:pt x="4349" y="4893"/>
                    <a:pt x="4349" y="4893"/>
                  </a:cubicBezTo>
                  <a:cubicBezTo>
                    <a:pt x="3924" y="4893"/>
                    <a:pt x="3924" y="4893"/>
                    <a:pt x="3924" y="4893"/>
                  </a:cubicBezTo>
                  <a:cubicBezTo>
                    <a:pt x="3924" y="4044"/>
                    <a:pt x="3924" y="4044"/>
                    <a:pt x="3924" y="4044"/>
                  </a:cubicBezTo>
                  <a:cubicBezTo>
                    <a:pt x="2866" y="4044"/>
                    <a:pt x="2866" y="4044"/>
                    <a:pt x="2866" y="4044"/>
                  </a:cubicBezTo>
                  <a:cubicBezTo>
                    <a:pt x="2866" y="7507"/>
                    <a:pt x="2866" y="7507"/>
                    <a:pt x="2866" y="7507"/>
                  </a:cubicBezTo>
                  <a:cubicBezTo>
                    <a:pt x="2766" y="7507"/>
                    <a:pt x="2766" y="7507"/>
                    <a:pt x="2766" y="7507"/>
                  </a:cubicBezTo>
                  <a:cubicBezTo>
                    <a:pt x="2766" y="5264"/>
                    <a:pt x="2766" y="5264"/>
                    <a:pt x="2766" y="5264"/>
                  </a:cubicBezTo>
                  <a:cubicBezTo>
                    <a:pt x="1939" y="5264"/>
                    <a:pt x="1939" y="5264"/>
                    <a:pt x="1939" y="5264"/>
                  </a:cubicBezTo>
                  <a:cubicBezTo>
                    <a:pt x="1939" y="7507"/>
                    <a:pt x="1939" y="7507"/>
                    <a:pt x="1939" y="7507"/>
                  </a:cubicBezTo>
                  <a:cubicBezTo>
                    <a:pt x="1762" y="7507"/>
                    <a:pt x="1762" y="7507"/>
                    <a:pt x="1762" y="7507"/>
                  </a:cubicBezTo>
                  <a:cubicBezTo>
                    <a:pt x="1762" y="8189"/>
                    <a:pt x="1762" y="8189"/>
                    <a:pt x="1762" y="8189"/>
                  </a:cubicBezTo>
                  <a:cubicBezTo>
                    <a:pt x="1533" y="8189"/>
                    <a:pt x="1533" y="8189"/>
                    <a:pt x="1533" y="8189"/>
                  </a:cubicBezTo>
                  <a:cubicBezTo>
                    <a:pt x="1533" y="6349"/>
                    <a:pt x="1533" y="6349"/>
                    <a:pt x="1533" y="6349"/>
                  </a:cubicBezTo>
                  <a:cubicBezTo>
                    <a:pt x="856" y="6349"/>
                    <a:pt x="856" y="6349"/>
                    <a:pt x="856" y="6349"/>
                  </a:cubicBezTo>
                  <a:cubicBezTo>
                    <a:pt x="856" y="6996"/>
                    <a:pt x="856" y="6996"/>
                    <a:pt x="856" y="6996"/>
                  </a:cubicBezTo>
                  <a:cubicBezTo>
                    <a:pt x="647" y="6996"/>
                    <a:pt x="647" y="6996"/>
                    <a:pt x="647" y="6996"/>
                  </a:cubicBezTo>
                  <a:cubicBezTo>
                    <a:pt x="647" y="5613"/>
                    <a:pt x="647" y="5613"/>
                    <a:pt x="647" y="5613"/>
                  </a:cubicBezTo>
                  <a:cubicBezTo>
                    <a:pt x="447" y="5613"/>
                    <a:pt x="447" y="5613"/>
                    <a:pt x="447" y="5613"/>
                  </a:cubicBezTo>
                  <a:cubicBezTo>
                    <a:pt x="447" y="8189"/>
                    <a:pt x="447" y="8189"/>
                    <a:pt x="447" y="8189"/>
                  </a:cubicBezTo>
                  <a:cubicBezTo>
                    <a:pt x="286" y="8189"/>
                    <a:pt x="286" y="8189"/>
                    <a:pt x="286" y="8189"/>
                  </a:cubicBezTo>
                  <a:cubicBezTo>
                    <a:pt x="286" y="5993"/>
                    <a:pt x="286" y="5993"/>
                    <a:pt x="286" y="5993"/>
                  </a:cubicBezTo>
                  <a:cubicBezTo>
                    <a:pt x="0" y="5993"/>
                    <a:pt x="0" y="5993"/>
                    <a:pt x="0" y="5993"/>
                  </a:cubicBezTo>
                  <a:cubicBezTo>
                    <a:pt x="0" y="6177"/>
                    <a:pt x="0" y="6177"/>
                    <a:pt x="0" y="6177"/>
                  </a:cubicBezTo>
                  <a:cubicBezTo>
                    <a:pt x="28" y="6177"/>
                    <a:pt x="28" y="6177"/>
                    <a:pt x="28" y="6177"/>
                  </a:cubicBezTo>
                  <a:cubicBezTo>
                    <a:pt x="28" y="6300"/>
                    <a:pt x="28" y="6300"/>
                    <a:pt x="28" y="6300"/>
                  </a:cubicBezTo>
                  <a:cubicBezTo>
                    <a:pt x="0" y="6300"/>
                    <a:pt x="0" y="6300"/>
                    <a:pt x="0" y="6300"/>
                  </a:cubicBezTo>
                  <a:cubicBezTo>
                    <a:pt x="0" y="6713"/>
                    <a:pt x="0" y="6713"/>
                    <a:pt x="0" y="6713"/>
                  </a:cubicBezTo>
                  <a:cubicBezTo>
                    <a:pt x="77" y="6713"/>
                    <a:pt x="77" y="6713"/>
                    <a:pt x="77" y="6713"/>
                  </a:cubicBezTo>
                  <a:cubicBezTo>
                    <a:pt x="77" y="6836"/>
                    <a:pt x="77" y="6836"/>
                    <a:pt x="77" y="6836"/>
                  </a:cubicBezTo>
                  <a:cubicBezTo>
                    <a:pt x="0" y="6836"/>
                    <a:pt x="0" y="6836"/>
                    <a:pt x="0" y="6836"/>
                  </a:cubicBezTo>
                  <a:cubicBezTo>
                    <a:pt x="0" y="7563"/>
                    <a:pt x="0" y="7563"/>
                    <a:pt x="0" y="7563"/>
                  </a:cubicBezTo>
                  <a:cubicBezTo>
                    <a:pt x="97" y="7563"/>
                    <a:pt x="97" y="7563"/>
                    <a:pt x="97" y="7563"/>
                  </a:cubicBezTo>
                  <a:cubicBezTo>
                    <a:pt x="97" y="7620"/>
                    <a:pt x="97" y="7620"/>
                    <a:pt x="97" y="7620"/>
                  </a:cubicBezTo>
                  <a:cubicBezTo>
                    <a:pt x="0" y="7620"/>
                    <a:pt x="0" y="7620"/>
                    <a:pt x="0" y="7620"/>
                  </a:cubicBezTo>
                  <a:cubicBezTo>
                    <a:pt x="0" y="8331"/>
                    <a:pt x="0" y="8331"/>
                    <a:pt x="0" y="8331"/>
                  </a:cubicBezTo>
                  <a:cubicBezTo>
                    <a:pt x="51" y="8331"/>
                    <a:pt x="51" y="8331"/>
                    <a:pt x="51" y="8331"/>
                  </a:cubicBezTo>
                  <a:cubicBezTo>
                    <a:pt x="51" y="8504"/>
                    <a:pt x="51" y="8504"/>
                    <a:pt x="51" y="8504"/>
                  </a:cubicBezTo>
                  <a:cubicBezTo>
                    <a:pt x="0" y="8504"/>
                    <a:pt x="0" y="8504"/>
                    <a:pt x="0" y="8504"/>
                  </a:cubicBezTo>
                  <a:cubicBezTo>
                    <a:pt x="0" y="9904"/>
                    <a:pt x="0" y="9904"/>
                    <a:pt x="0" y="9904"/>
                  </a:cubicBezTo>
                  <a:cubicBezTo>
                    <a:pt x="1847" y="9904"/>
                    <a:pt x="1847" y="9904"/>
                    <a:pt x="1847" y="9904"/>
                  </a:cubicBezTo>
                  <a:cubicBezTo>
                    <a:pt x="1847" y="10108"/>
                    <a:pt x="1847" y="10108"/>
                    <a:pt x="1847" y="10108"/>
                  </a:cubicBezTo>
                  <a:cubicBezTo>
                    <a:pt x="23559" y="10108"/>
                    <a:pt x="23559" y="10108"/>
                    <a:pt x="23559" y="10108"/>
                  </a:cubicBezTo>
                  <a:cubicBezTo>
                    <a:pt x="23559" y="9945"/>
                    <a:pt x="23559" y="9945"/>
                    <a:pt x="23559" y="9945"/>
                  </a:cubicBezTo>
                  <a:cubicBezTo>
                    <a:pt x="25752" y="9945"/>
                    <a:pt x="25752" y="9945"/>
                    <a:pt x="25752" y="9945"/>
                  </a:cubicBezTo>
                  <a:cubicBezTo>
                    <a:pt x="25752" y="9508"/>
                    <a:pt x="25752" y="9508"/>
                    <a:pt x="25752" y="9508"/>
                  </a:cubicBezTo>
                  <a:cubicBezTo>
                    <a:pt x="29587" y="9508"/>
                    <a:pt x="29587" y="9508"/>
                    <a:pt x="29587" y="9508"/>
                  </a:cubicBezTo>
                  <a:cubicBezTo>
                    <a:pt x="29587" y="9345"/>
                    <a:pt x="29587" y="9345"/>
                    <a:pt x="29587" y="9345"/>
                  </a:cubicBezTo>
                  <a:cubicBezTo>
                    <a:pt x="31780" y="9345"/>
                    <a:pt x="31780" y="9345"/>
                    <a:pt x="31780" y="9345"/>
                  </a:cubicBezTo>
                  <a:cubicBezTo>
                    <a:pt x="31780" y="7757"/>
                    <a:pt x="31780" y="7757"/>
                    <a:pt x="31780" y="7757"/>
                  </a:cubicBezTo>
                  <a:lnTo>
                    <a:pt x="31657" y="7757"/>
                  </a:lnTo>
                  <a:close/>
                  <a:moveTo>
                    <a:pt x="684" y="7256"/>
                  </a:moveTo>
                  <a:cubicBezTo>
                    <a:pt x="888" y="7256"/>
                    <a:pt x="888" y="7256"/>
                    <a:pt x="888" y="7256"/>
                  </a:cubicBezTo>
                  <a:cubicBezTo>
                    <a:pt x="888" y="7380"/>
                    <a:pt x="888" y="7380"/>
                    <a:pt x="888" y="7380"/>
                  </a:cubicBezTo>
                  <a:cubicBezTo>
                    <a:pt x="684" y="7380"/>
                    <a:pt x="684" y="7380"/>
                    <a:pt x="684" y="7380"/>
                  </a:cubicBezTo>
                  <a:lnTo>
                    <a:pt x="684" y="7256"/>
                  </a:lnTo>
                  <a:close/>
                  <a:moveTo>
                    <a:pt x="679" y="7818"/>
                  </a:moveTo>
                  <a:cubicBezTo>
                    <a:pt x="882" y="7818"/>
                    <a:pt x="882" y="7818"/>
                    <a:pt x="882" y="7818"/>
                  </a:cubicBezTo>
                  <a:cubicBezTo>
                    <a:pt x="882" y="7941"/>
                    <a:pt x="882" y="7941"/>
                    <a:pt x="882" y="7941"/>
                  </a:cubicBezTo>
                  <a:cubicBezTo>
                    <a:pt x="679" y="7941"/>
                    <a:pt x="679" y="7941"/>
                    <a:pt x="679" y="7941"/>
                  </a:cubicBezTo>
                  <a:lnTo>
                    <a:pt x="679" y="7818"/>
                  </a:lnTo>
                  <a:close/>
                  <a:moveTo>
                    <a:pt x="974" y="8960"/>
                  </a:moveTo>
                  <a:cubicBezTo>
                    <a:pt x="834" y="8960"/>
                    <a:pt x="834" y="8960"/>
                    <a:pt x="834" y="8960"/>
                  </a:cubicBezTo>
                  <a:cubicBezTo>
                    <a:pt x="834" y="8787"/>
                    <a:pt x="834" y="8787"/>
                    <a:pt x="834" y="8787"/>
                  </a:cubicBezTo>
                  <a:cubicBezTo>
                    <a:pt x="974" y="8787"/>
                    <a:pt x="974" y="8787"/>
                    <a:pt x="974" y="8787"/>
                  </a:cubicBezTo>
                  <a:lnTo>
                    <a:pt x="974" y="8960"/>
                  </a:lnTo>
                  <a:close/>
                  <a:moveTo>
                    <a:pt x="1018" y="6713"/>
                  </a:moveTo>
                  <a:cubicBezTo>
                    <a:pt x="1221" y="6713"/>
                    <a:pt x="1221" y="6713"/>
                    <a:pt x="1221" y="6713"/>
                  </a:cubicBezTo>
                  <a:cubicBezTo>
                    <a:pt x="1221" y="6836"/>
                    <a:pt x="1221" y="6836"/>
                    <a:pt x="1221" y="6836"/>
                  </a:cubicBezTo>
                  <a:cubicBezTo>
                    <a:pt x="1018" y="6836"/>
                    <a:pt x="1018" y="6836"/>
                    <a:pt x="1018" y="6836"/>
                  </a:cubicBezTo>
                  <a:lnTo>
                    <a:pt x="1018" y="6713"/>
                  </a:lnTo>
                  <a:close/>
                  <a:moveTo>
                    <a:pt x="1323" y="7624"/>
                  </a:moveTo>
                  <a:cubicBezTo>
                    <a:pt x="1120" y="7624"/>
                    <a:pt x="1120" y="7624"/>
                    <a:pt x="1120" y="7624"/>
                  </a:cubicBezTo>
                  <a:cubicBezTo>
                    <a:pt x="1120" y="7501"/>
                    <a:pt x="1120" y="7501"/>
                    <a:pt x="1120" y="7501"/>
                  </a:cubicBezTo>
                  <a:cubicBezTo>
                    <a:pt x="1323" y="7501"/>
                    <a:pt x="1323" y="7501"/>
                    <a:pt x="1323" y="7501"/>
                  </a:cubicBezTo>
                  <a:lnTo>
                    <a:pt x="1323" y="7624"/>
                  </a:lnTo>
                  <a:close/>
                  <a:moveTo>
                    <a:pt x="1847" y="8872"/>
                  </a:moveTo>
                  <a:cubicBezTo>
                    <a:pt x="1805" y="8872"/>
                    <a:pt x="1805" y="8872"/>
                    <a:pt x="1805" y="8872"/>
                  </a:cubicBezTo>
                  <a:cubicBezTo>
                    <a:pt x="1805" y="8259"/>
                    <a:pt x="1805" y="8259"/>
                    <a:pt x="1805" y="8259"/>
                  </a:cubicBezTo>
                  <a:cubicBezTo>
                    <a:pt x="1847" y="8259"/>
                    <a:pt x="1847" y="8259"/>
                    <a:pt x="1847" y="8259"/>
                  </a:cubicBezTo>
                  <a:lnTo>
                    <a:pt x="1847" y="8872"/>
                  </a:lnTo>
                  <a:close/>
                  <a:moveTo>
                    <a:pt x="1939" y="7818"/>
                  </a:moveTo>
                  <a:cubicBezTo>
                    <a:pt x="1797" y="7818"/>
                    <a:pt x="1797" y="7818"/>
                    <a:pt x="1797" y="7818"/>
                  </a:cubicBezTo>
                  <a:cubicBezTo>
                    <a:pt x="1797" y="7624"/>
                    <a:pt x="1797" y="7624"/>
                    <a:pt x="1797" y="7624"/>
                  </a:cubicBezTo>
                  <a:cubicBezTo>
                    <a:pt x="1939" y="7624"/>
                    <a:pt x="1939" y="7624"/>
                    <a:pt x="1939" y="7624"/>
                  </a:cubicBezTo>
                  <a:lnTo>
                    <a:pt x="1939" y="7818"/>
                  </a:lnTo>
                  <a:close/>
                  <a:moveTo>
                    <a:pt x="2250" y="7025"/>
                  </a:moveTo>
                  <a:cubicBezTo>
                    <a:pt x="2047" y="7025"/>
                    <a:pt x="2047" y="7025"/>
                    <a:pt x="2047" y="7025"/>
                  </a:cubicBezTo>
                  <a:cubicBezTo>
                    <a:pt x="2047" y="6774"/>
                    <a:pt x="2047" y="6774"/>
                    <a:pt x="2047" y="6774"/>
                  </a:cubicBezTo>
                  <a:cubicBezTo>
                    <a:pt x="2250" y="6774"/>
                    <a:pt x="2250" y="6774"/>
                    <a:pt x="2250" y="6774"/>
                  </a:cubicBezTo>
                  <a:lnTo>
                    <a:pt x="2250" y="7025"/>
                  </a:lnTo>
                  <a:close/>
                  <a:moveTo>
                    <a:pt x="2250" y="6563"/>
                  </a:moveTo>
                  <a:cubicBezTo>
                    <a:pt x="2047" y="6563"/>
                    <a:pt x="2047" y="6563"/>
                    <a:pt x="2047" y="6563"/>
                  </a:cubicBezTo>
                  <a:cubicBezTo>
                    <a:pt x="2047" y="6312"/>
                    <a:pt x="2047" y="6312"/>
                    <a:pt x="2047" y="6312"/>
                  </a:cubicBezTo>
                  <a:cubicBezTo>
                    <a:pt x="2250" y="6312"/>
                    <a:pt x="2250" y="6312"/>
                    <a:pt x="2250" y="6312"/>
                  </a:cubicBezTo>
                  <a:lnTo>
                    <a:pt x="2250" y="6563"/>
                  </a:lnTo>
                  <a:close/>
                  <a:moveTo>
                    <a:pt x="2250" y="6100"/>
                  </a:moveTo>
                  <a:cubicBezTo>
                    <a:pt x="2047" y="6100"/>
                    <a:pt x="2047" y="6100"/>
                    <a:pt x="2047" y="6100"/>
                  </a:cubicBezTo>
                  <a:cubicBezTo>
                    <a:pt x="2047" y="5850"/>
                    <a:pt x="2047" y="5850"/>
                    <a:pt x="2047" y="5850"/>
                  </a:cubicBezTo>
                  <a:cubicBezTo>
                    <a:pt x="2250" y="5850"/>
                    <a:pt x="2250" y="5850"/>
                    <a:pt x="2250" y="5850"/>
                  </a:cubicBezTo>
                  <a:lnTo>
                    <a:pt x="2250" y="6100"/>
                  </a:lnTo>
                  <a:close/>
                  <a:moveTo>
                    <a:pt x="2250" y="5638"/>
                  </a:moveTo>
                  <a:cubicBezTo>
                    <a:pt x="2047" y="5638"/>
                    <a:pt x="2047" y="5638"/>
                    <a:pt x="2047" y="5638"/>
                  </a:cubicBezTo>
                  <a:cubicBezTo>
                    <a:pt x="2047" y="5387"/>
                    <a:pt x="2047" y="5387"/>
                    <a:pt x="2047" y="5387"/>
                  </a:cubicBezTo>
                  <a:cubicBezTo>
                    <a:pt x="2250" y="5387"/>
                    <a:pt x="2250" y="5387"/>
                    <a:pt x="2250" y="5387"/>
                  </a:cubicBezTo>
                  <a:lnTo>
                    <a:pt x="2250" y="5638"/>
                  </a:lnTo>
                  <a:close/>
                  <a:moveTo>
                    <a:pt x="2506" y="7949"/>
                  </a:moveTo>
                  <a:cubicBezTo>
                    <a:pt x="2421" y="7949"/>
                    <a:pt x="2421" y="7949"/>
                    <a:pt x="2421" y="7949"/>
                  </a:cubicBezTo>
                  <a:cubicBezTo>
                    <a:pt x="2421" y="7844"/>
                    <a:pt x="2421" y="7844"/>
                    <a:pt x="2421" y="7844"/>
                  </a:cubicBezTo>
                  <a:cubicBezTo>
                    <a:pt x="2506" y="7844"/>
                    <a:pt x="2506" y="7844"/>
                    <a:pt x="2506" y="7844"/>
                  </a:cubicBezTo>
                  <a:lnTo>
                    <a:pt x="2506" y="7949"/>
                  </a:lnTo>
                  <a:close/>
                  <a:moveTo>
                    <a:pt x="2623" y="7487"/>
                  </a:moveTo>
                  <a:cubicBezTo>
                    <a:pt x="2421" y="7487"/>
                    <a:pt x="2421" y="7487"/>
                    <a:pt x="2421" y="7487"/>
                  </a:cubicBezTo>
                  <a:cubicBezTo>
                    <a:pt x="2421" y="7237"/>
                    <a:pt x="2421" y="7237"/>
                    <a:pt x="2421" y="7237"/>
                  </a:cubicBezTo>
                  <a:cubicBezTo>
                    <a:pt x="2623" y="7237"/>
                    <a:pt x="2623" y="7237"/>
                    <a:pt x="2623" y="7237"/>
                  </a:cubicBezTo>
                  <a:lnTo>
                    <a:pt x="2623" y="7487"/>
                  </a:lnTo>
                  <a:close/>
                  <a:moveTo>
                    <a:pt x="2623" y="7025"/>
                  </a:moveTo>
                  <a:cubicBezTo>
                    <a:pt x="2421" y="7025"/>
                    <a:pt x="2421" y="7025"/>
                    <a:pt x="2421" y="7025"/>
                  </a:cubicBezTo>
                  <a:cubicBezTo>
                    <a:pt x="2421" y="6774"/>
                    <a:pt x="2421" y="6774"/>
                    <a:pt x="2421" y="6774"/>
                  </a:cubicBezTo>
                  <a:cubicBezTo>
                    <a:pt x="2623" y="6774"/>
                    <a:pt x="2623" y="6774"/>
                    <a:pt x="2623" y="6774"/>
                  </a:cubicBezTo>
                  <a:lnTo>
                    <a:pt x="2623" y="7025"/>
                  </a:lnTo>
                  <a:close/>
                  <a:moveTo>
                    <a:pt x="2623" y="6563"/>
                  </a:moveTo>
                  <a:cubicBezTo>
                    <a:pt x="2421" y="6563"/>
                    <a:pt x="2421" y="6563"/>
                    <a:pt x="2421" y="6563"/>
                  </a:cubicBezTo>
                  <a:cubicBezTo>
                    <a:pt x="2421" y="6312"/>
                    <a:pt x="2421" y="6312"/>
                    <a:pt x="2421" y="6312"/>
                  </a:cubicBezTo>
                  <a:cubicBezTo>
                    <a:pt x="2623" y="6312"/>
                    <a:pt x="2623" y="6312"/>
                    <a:pt x="2623" y="6312"/>
                  </a:cubicBezTo>
                  <a:lnTo>
                    <a:pt x="2623" y="6563"/>
                  </a:lnTo>
                  <a:close/>
                  <a:moveTo>
                    <a:pt x="2623" y="6100"/>
                  </a:moveTo>
                  <a:cubicBezTo>
                    <a:pt x="2421" y="6100"/>
                    <a:pt x="2421" y="6100"/>
                    <a:pt x="2421" y="6100"/>
                  </a:cubicBezTo>
                  <a:cubicBezTo>
                    <a:pt x="2421" y="5850"/>
                    <a:pt x="2421" y="5850"/>
                    <a:pt x="2421" y="5850"/>
                  </a:cubicBezTo>
                  <a:cubicBezTo>
                    <a:pt x="2623" y="5850"/>
                    <a:pt x="2623" y="5850"/>
                    <a:pt x="2623" y="5850"/>
                  </a:cubicBezTo>
                  <a:lnTo>
                    <a:pt x="2623" y="6100"/>
                  </a:lnTo>
                  <a:close/>
                  <a:moveTo>
                    <a:pt x="2623" y="5638"/>
                  </a:moveTo>
                  <a:cubicBezTo>
                    <a:pt x="2421" y="5638"/>
                    <a:pt x="2421" y="5638"/>
                    <a:pt x="2421" y="5638"/>
                  </a:cubicBezTo>
                  <a:cubicBezTo>
                    <a:pt x="2421" y="5387"/>
                    <a:pt x="2421" y="5387"/>
                    <a:pt x="2421" y="5387"/>
                  </a:cubicBezTo>
                  <a:cubicBezTo>
                    <a:pt x="2623" y="5387"/>
                    <a:pt x="2623" y="5387"/>
                    <a:pt x="2623" y="5387"/>
                  </a:cubicBezTo>
                  <a:lnTo>
                    <a:pt x="2623" y="5638"/>
                  </a:lnTo>
                  <a:close/>
                  <a:moveTo>
                    <a:pt x="2866" y="7818"/>
                  </a:moveTo>
                  <a:cubicBezTo>
                    <a:pt x="2766" y="7818"/>
                    <a:pt x="2766" y="7818"/>
                    <a:pt x="2766" y="7818"/>
                  </a:cubicBezTo>
                  <a:cubicBezTo>
                    <a:pt x="2766" y="7624"/>
                    <a:pt x="2766" y="7624"/>
                    <a:pt x="2766" y="7624"/>
                  </a:cubicBezTo>
                  <a:cubicBezTo>
                    <a:pt x="2866" y="7624"/>
                    <a:pt x="2866" y="7624"/>
                    <a:pt x="2866" y="7624"/>
                  </a:cubicBezTo>
                  <a:lnTo>
                    <a:pt x="2866" y="7818"/>
                  </a:lnTo>
                  <a:close/>
                  <a:moveTo>
                    <a:pt x="3013" y="7138"/>
                  </a:moveTo>
                  <a:cubicBezTo>
                    <a:pt x="2987" y="7138"/>
                    <a:pt x="2987" y="7138"/>
                    <a:pt x="2987" y="7138"/>
                  </a:cubicBezTo>
                  <a:cubicBezTo>
                    <a:pt x="2987" y="6963"/>
                    <a:pt x="2987" y="6963"/>
                    <a:pt x="2987" y="6963"/>
                  </a:cubicBezTo>
                  <a:cubicBezTo>
                    <a:pt x="3013" y="6963"/>
                    <a:pt x="3013" y="6963"/>
                    <a:pt x="3013" y="6963"/>
                  </a:cubicBezTo>
                  <a:lnTo>
                    <a:pt x="3013" y="7138"/>
                  </a:lnTo>
                  <a:close/>
                  <a:moveTo>
                    <a:pt x="3129" y="6245"/>
                  </a:moveTo>
                  <a:cubicBezTo>
                    <a:pt x="2987" y="6245"/>
                    <a:pt x="2987" y="6245"/>
                    <a:pt x="2987" y="6245"/>
                  </a:cubicBezTo>
                  <a:cubicBezTo>
                    <a:pt x="2987" y="6069"/>
                    <a:pt x="2987" y="6069"/>
                    <a:pt x="2987" y="6069"/>
                  </a:cubicBezTo>
                  <a:cubicBezTo>
                    <a:pt x="3129" y="6069"/>
                    <a:pt x="3129" y="6069"/>
                    <a:pt x="3129" y="6069"/>
                  </a:cubicBezTo>
                  <a:lnTo>
                    <a:pt x="3129" y="6245"/>
                  </a:lnTo>
                  <a:close/>
                  <a:moveTo>
                    <a:pt x="3129" y="5352"/>
                  </a:moveTo>
                  <a:cubicBezTo>
                    <a:pt x="2987" y="5352"/>
                    <a:pt x="2987" y="5352"/>
                    <a:pt x="2987" y="5352"/>
                  </a:cubicBezTo>
                  <a:cubicBezTo>
                    <a:pt x="2987" y="5176"/>
                    <a:pt x="2987" y="5176"/>
                    <a:pt x="2987" y="5176"/>
                  </a:cubicBezTo>
                  <a:cubicBezTo>
                    <a:pt x="3129" y="5176"/>
                    <a:pt x="3129" y="5176"/>
                    <a:pt x="3129" y="5176"/>
                  </a:cubicBezTo>
                  <a:lnTo>
                    <a:pt x="3129" y="5352"/>
                  </a:lnTo>
                  <a:close/>
                  <a:moveTo>
                    <a:pt x="3129" y="4458"/>
                  </a:moveTo>
                  <a:cubicBezTo>
                    <a:pt x="2987" y="4458"/>
                    <a:pt x="2987" y="4458"/>
                    <a:pt x="2987" y="4458"/>
                  </a:cubicBezTo>
                  <a:cubicBezTo>
                    <a:pt x="2987" y="4283"/>
                    <a:pt x="2987" y="4283"/>
                    <a:pt x="2987" y="4283"/>
                  </a:cubicBezTo>
                  <a:cubicBezTo>
                    <a:pt x="3129" y="4283"/>
                    <a:pt x="3129" y="4283"/>
                    <a:pt x="3129" y="4283"/>
                  </a:cubicBezTo>
                  <a:lnTo>
                    <a:pt x="3129" y="4458"/>
                  </a:lnTo>
                  <a:close/>
                  <a:moveTo>
                    <a:pt x="3445" y="7528"/>
                  </a:moveTo>
                  <a:cubicBezTo>
                    <a:pt x="3303" y="7528"/>
                    <a:pt x="3303" y="7528"/>
                    <a:pt x="3303" y="7528"/>
                  </a:cubicBezTo>
                  <a:cubicBezTo>
                    <a:pt x="3303" y="7353"/>
                    <a:pt x="3303" y="7353"/>
                    <a:pt x="3303" y="7353"/>
                  </a:cubicBezTo>
                  <a:cubicBezTo>
                    <a:pt x="3445" y="7353"/>
                    <a:pt x="3445" y="7353"/>
                    <a:pt x="3445" y="7353"/>
                  </a:cubicBezTo>
                  <a:lnTo>
                    <a:pt x="3445" y="7528"/>
                  </a:lnTo>
                  <a:close/>
                  <a:moveTo>
                    <a:pt x="3445" y="6635"/>
                  </a:moveTo>
                  <a:cubicBezTo>
                    <a:pt x="3303" y="6635"/>
                    <a:pt x="3303" y="6635"/>
                    <a:pt x="3303" y="6635"/>
                  </a:cubicBezTo>
                  <a:cubicBezTo>
                    <a:pt x="3303" y="6460"/>
                    <a:pt x="3303" y="6460"/>
                    <a:pt x="3303" y="6460"/>
                  </a:cubicBezTo>
                  <a:cubicBezTo>
                    <a:pt x="3445" y="6460"/>
                    <a:pt x="3445" y="6460"/>
                    <a:pt x="3445" y="6460"/>
                  </a:cubicBezTo>
                  <a:lnTo>
                    <a:pt x="3445" y="6635"/>
                  </a:lnTo>
                  <a:close/>
                  <a:moveTo>
                    <a:pt x="3445" y="5742"/>
                  </a:moveTo>
                  <a:cubicBezTo>
                    <a:pt x="3303" y="5742"/>
                    <a:pt x="3303" y="5742"/>
                    <a:pt x="3303" y="5742"/>
                  </a:cubicBezTo>
                  <a:cubicBezTo>
                    <a:pt x="3303" y="5567"/>
                    <a:pt x="3303" y="5567"/>
                    <a:pt x="3303" y="5567"/>
                  </a:cubicBezTo>
                  <a:cubicBezTo>
                    <a:pt x="3445" y="5567"/>
                    <a:pt x="3445" y="5567"/>
                    <a:pt x="3445" y="5567"/>
                  </a:cubicBezTo>
                  <a:lnTo>
                    <a:pt x="3445" y="5742"/>
                  </a:lnTo>
                  <a:close/>
                  <a:moveTo>
                    <a:pt x="3445" y="4849"/>
                  </a:moveTo>
                  <a:cubicBezTo>
                    <a:pt x="3303" y="4849"/>
                    <a:pt x="3303" y="4849"/>
                    <a:pt x="3303" y="4849"/>
                  </a:cubicBezTo>
                  <a:cubicBezTo>
                    <a:pt x="3303" y="4674"/>
                    <a:pt x="3303" y="4674"/>
                    <a:pt x="3303" y="4674"/>
                  </a:cubicBezTo>
                  <a:cubicBezTo>
                    <a:pt x="3445" y="4674"/>
                    <a:pt x="3445" y="4674"/>
                    <a:pt x="3445" y="4674"/>
                  </a:cubicBezTo>
                  <a:lnTo>
                    <a:pt x="3445" y="4849"/>
                  </a:lnTo>
                  <a:close/>
                  <a:moveTo>
                    <a:pt x="3760" y="7919"/>
                  </a:moveTo>
                  <a:cubicBezTo>
                    <a:pt x="3619" y="7919"/>
                    <a:pt x="3619" y="7919"/>
                    <a:pt x="3619" y="7919"/>
                  </a:cubicBezTo>
                  <a:cubicBezTo>
                    <a:pt x="3619" y="7744"/>
                    <a:pt x="3619" y="7744"/>
                    <a:pt x="3619" y="7744"/>
                  </a:cubicBezTo>
                  <a:cubicBezTo>
                    <a:pt x="3760" y="7744"/>
                    <a:pt x="3760" y="7744"/>
                    <a:pt x="3760" y="7744"/>
                  </a:cubicBezTo>
                  <a:lnTo>
                    <a:pt x="3760" y="7919"/>
                  </a:lnTo>
                  <a:close/>
                  <a:moveTo>
                    <a:pt x="3760" y="7026"/>
                  </a:moveTo>
                  <a:cubicBezTo>
                    <a:pt x="3619" y="7026"/>
                    <a:pt x="3619" y="7026"/>
                    <a:pt x="3619" y="7026"/>
                  </a:cubicBezTo>
                  <a:cubicBezTo>
                    <a:pt x="3619" y="6850"/>
                    <a:pt x="3619" y="6850"/>
                    <a:pt x="3619" y="6850"/>
                  </a:cubicBezTo>
                  <a:cubicBezTo>
                    <a:pt x="3760" y="6850"/>
                    <a:pt x="3760" y="6850"/>
                    <a:pt x="3760" y="6850"/>
                  </a:cubicBezTo>
                  <a:lnTo>
                    <a:pt x="3760" y="7026"/>
                  </a:lnTo>
                  <a:close/>
                  <a:moveTo>
                    <a:pt x="3760" y="6133"/>
                  </a:moveTo>
                  <a:cubicBezTo>
                    <a:pt x="3619" y="6133"/>
                    <a:pt x="3619" y="6133"/>
                    <a:pt x="3619" y="6133"/>
                  </a:cubicBezTo>
                  <a:cubicBezTo>
                    <a:pt x="3619" y="5957"/>
                    <a:pt x="3619" y="5957"/>
                    <a:pt x="3619" y="5957"/>
                  </a:cubicBezTo>
                  <a:cubicBezTo>
                    <a:pt x="3760" y="5957"/>
                    <a:pt x="3760" y="5957"/>
                    <a:pt x="3760" y="5957"/>
                  </a:cubicBezTo>
                  <a:lnTo>
                    <a:pt x="3760" y="6133"/>
                  </a:lnTo>
                  <a:close/>
                  <a:moveTo>
                    <a:pt x="3760" y="5240"/>
                  </a:moveTo>
                  <a:cubicBezTo>
                    <a:pt x="3619" y="5240"/>
                    <a:pt x="3619" y="5240"/>
                    <a:pt x="3619" y="5240"/>
                  </a:cubicBezTo>
                  <a:cubicBezTo>
                    <a:pt x="3619" y="5064"/>
                    <a:pt x="3619" y="5064"/>
                    <a:pt x="3619" y="5064"/>
                  </a:cubicBezTo>
                  <a:cubicBezTo>
                    <a:pt x="3760" y="5064"/>
                    <a:pt x="3760" y="5064"/>
                    <a:pt x="3760" y="5064"/>
                  </a:cubicBezTo>
                  <a:lnTo>
                    <a:pt x="3760" y="5240"/>
                  </a:lnTo>
                  <a:close/>
                  <a:moveTo>
                    <a:pt x="4076" y="7416"/>
                  </a:moveTo>
                  <a:cubicBezTo>
                    <a:pt x="3934" y="7416"/>
                    <a:pt x="3934" y="7416"/>
                    <a:pt x="3934" y="7416"/>
                  </a:cubicBezTo>
                  <a:cubicBezTo>
                    <a:pt x="3934" y="7241"/>
                    <a:pt x="3934" y="7241"/>
                    <a:pt x="3934" y="7241"/>
                  </a:cubicBezTo>
                  <a:cubicBezTo>
                    <a:pt x="4076" y="7241"/>
                    <a:pt x="4076" y="7241"/>
                    <a:pt x="4076" y="7241"/>
                  </a:cubicBezTo>
                  <a:lnTo>
                    <a:pt x="4076" y="7416"/>
                  </a:lnTo>
                  <a:close/>
                  <a:moveTo>
                    <a:pt x="4076" y="6523"/>
                  </a:moveTo>
                  <a:cubicBezTo>
                    <a:pt x="3934" y="6523"/>
                    <a:pt x="3934" y="6523"/>
                    <a:pt x="3934" y="6523"/>
                  </a:cubicBezTo>
                  <a:cubicBezTo>
                    <a:pt x="3934" y="6348"/>
                    <a:pt x="3934" y="6348"/>
                    <a:pt x="3934" y="6348"/>
                  </a:cubicBezTo>
                  <a:cubicBezTo>
                    <a:pt x="4076" y="6348"/>
                    <a:pt x="4076" y="6348"/>
                    <a:pt x="4076" y="6348"/>
                  </a:cubicBezTo>
                  <a:lnTo>
                    <a:pt x="4076" y="6523"/>
                  </a:lnTo>
                  <a:close/>
                  <a:moveTo>
                    <a:pt x="4076" y="5630"/>
                  </a:moveTo>
                  <a:cubicBezTo>
                    <a:pt x="3934" y="5630"/>
                    <a:pt x="3934" y="5630"/>
                    <a:pt x="3934" y="5630"/>
                  </a:cubicBezTo>
                  <a:cubicBezTo>
                    <a:pt x="3934" y="5455"/>
                    <a:pt x="3934" y="5455"/>
                    <a:pt x="3934" y="5455"/>
                  </a:cubicBezTo>
                  <a:cubicBezTo>
                    <a:pt x="4076" y="5455"/>
                    <a:pt x="4076" y="5455"/>
                    <a:pt x="4076" y="5455"/>
                  </a:cubicBezTo>
                  <a:lnTo>
                    <a:pt x="4076" y="5630"/>
                  </a:lnTo>
                  <a:close/>
                  <a:moveTo>
                    <a:pt x="5139" y="7772"/>
                  </a:moveTo>
                  <a:cubicBezTo>
                    <a:pt x="4688" y="7772"/>
                    <a:pt x="4688" y="7772"/>
                    <a:pt x="4688" y="7772"/>
                  </a:cubicBezTo>
                  <a:cubicBezTo>
                    <a:pt x="4688" y="7648"/>
                    <a:pt x="4688" y="7648"/>
                    <a:pt x="4688" y="7648"/>
                  </a:cubicBezTo>
                  <a:cubicBezTo>
                    <a:pt x="5139" y="7648"/>
                    <a:pt x="5139" y="7648"/>
                    <a:pt x="5139" y="7648"/>
                  </a:cubicBezTo>
                  <a:lnTo>
                    <a:pt x="5139" y="7772"/>
                  </a:lnTo>
                  <a:close/>
                  <a:moveTo>
                    <a:pt x="5139" y="7499"/>
                  </a:moveTo>
                  <a:cubicBezTo>
                    <a:pt x="4688" y="7499"/>
                    <a:pt x="4688" y="7499"/>
                    <a:pt x="4688" y="7499"/>
                  </a:cubicBezTo>
                  <a:cubicBezTo>
                    <a:pt x="4688" y="7374"/>
                    <a:pt x="4688" y="7374"/>
                    <a:pt x="4688" y="7374"/>
                  </a:cubicBezTo>
                  <a:cubicBezTo>
                    <a:pt x="5139" y="7374"/>
                    <a:pt x="5139" y="7374"/>
                    <a:pt x="5139" y="7374"/>
                  </a:cubicBezTo>
                  <a:lnTo>
                    <a:pt x="5139" y="7499"/>
                  </a:lnTo>
                  <a:close/>
                  <a:moveTo>
                    <a:pt x="5139" y="7225"/>
                  </a:moveTo>
                  <a:cubicBezTo>
                    <a:pt x="4688" y="7225"/>
                    <a:pt x="4688" y="7225"/>
                    <a:pt x="4688" y="7225"/>
                  </a:cubicBezTo>
                  <a:cubicBezTo>
                    <a:pt x="4688" y="7101"/>
                    <a:pt x="4688" y="7101"/>
                    <a:pt x="4688" y="7101"/>
                  </a:cubicBezTo>
                  <a:cubicBezTo>
                    <a:pt x="5139" y="7101"/>
                    <a:pt x="5139" y="7101"/>
                    <a:pt x="5139" y="7101"/>
                  </a:cubicBezTo>
                  <a:lnTo>
                    <a:pt x="5139" y="7225"/>
                  </a:lnTo>
                  <a:close/>
                  <a:moveTo>
                    <a:pt x="5139" y="6952"/>
                  </a:moveTo>
                  <a:cubicBezTo>
                    <a:pt x="4688" y="6952"/>
                    <a:pt x="4688" y="6952"/>
                    <a:pt x="4688" y="6952"/>
                  </a:cubicBezTo>
                  <a:cubicBezTo>
                    <a:pt x="4688" y="6827"/>
                    <a:pt x="4688" y="6827"/>
                    <a:pt x="4688" y="6827"/>
                  </a:cubicBezTo>
                  <a:cubicBezTo>
                    <a:pt x="5139" y="6827"/>
                    <a:pt x="5139" y="6827"/>
                    <a:pt x="5139" y="6827"/>
                  </a:cubicBezTo>
                  <a:lnTo>
                    <a:pt x="5139" y="6952"/>
                  </a:lnTo>
                  <a:close/>
                  <a:moveTo>
                    <a:pt x="5139" y="6678"/>
                  </a:moveTo>
                  <a:cubicBezTo>
                    <a:pt x="4688" y="6678"/>
                    <a:pt x="4688" y="6678"/>
                    <a:pt x="4688" y="6678"/>
                  </a:cubicBezTo>
                  <a:cubicBezTo>
                    <a:pt x="4688" y="6554"/>
                    <a:pt x="4688" y="6554"/>
                    <a:pt x="4688" y="6554"/>
                  </a:cubicBezTo>
                  <a:cubicBezTo>
                    <a:pt x="5139" y="6554"/>
                    <a:pt x="5139" y="6554"/>
                    <a:pt x="5139" y="6554"/>
                  </a:cubicBezTo>
                  <a:lnTo>
                    <a:pt x="5139" y="6678"/>
                  </a:lnTo>
                  <a:close/>
                  <a:moveTo>
                    <a:pt x="5139" y="6405"/>
                  </a:moveTo>
                  <a:cubicBezTo>
                    <a:pt x="4688" y="6405"/>
                    <a:pt x="4688" y="6405"/>
                    <a:pt x="4688" y="6405"/>
                  </a:cubicBezTo>
                  <a:cubicBezTo>
                    <a:pt x="4688" y="6281"/>
                    <a:pt x="4688" y="6281"/>
                    <a:pt x="4688" y="6281"/>
                  </a:cubicBezTo>
                  <a:cubicBezTo>
                    <a:pt x="5139" y="6281"/>
                    <a:pt x="5139" y="6281"/>
                    <a:pt x="5139" y="6281"/>
                  </a:cubicBezTo>
                  <a:lnTo>
                    <a:pt x="5139" y="6405"/>
                  </a:lnTo>
                  <a:close/>
                  <a:moveTo>
                    <a:pt x="5139" y="6132"/>
                  </a:moveTo>
                  <a:cubicBezTo>
                    <a:pt x="4688" y="6132"/>
                    <a:pt x="4688" y="6132"/>
                    <a:pt x="4688" y="6132"/>
                  </a:cubicBezTo>
                  <a:cubicBezTo>
                    <a:pt x="4688" y="6007"/>
                    <a:pt x="4688" y="6007"/>
                    <a:pt x="4688" y="6007"/>
                  </a:cubicBezTo>
                  <a:cubicBezTo>
                    <a:pt x="5139" y="6007"/>
                    <a:pt x="5139" y="6007"/>
                    <a:pt x="5139" y="6007"/>
                  </a:cubicBezTo>
                  <a:lnTo>
                    <a:pt x="5139" y="6132"/>
                  </a:lnTo>
                  <a:close/>
                  <a:moveTo>
                    <a:pt x="5139" y="5858"/>
                  </a:moveTo>
                  <a:cubicBezTo>
                    <a:pt x="4688" y="5858"/>
                    <a:pt x="4688" y="5858"/>
                    <a:pt x="4688" y="5858"/>
                  </a:cubicBezTo>
                  <a:cubicBezTo>
                    <a:pt x="4688" y="5734"/>
                    <a:pt x="4688" y="5734"/>
                    <a:pt x="4688" y="5734"/>
                  </a:cubicBezTo>
                  <a:cubicBezTo>
                    <a:pt x="5139" y="5734"/>
                    <a:pt x="5139" y="5734"/>
                    <a:pt x="5139" y="5734"/>
                  </a:cubicBezTo>
                  <a:lnTo>
                    <a:pt x="5139" y="5858"/>
                  </a:lnTo>
                  <a:close/>
                  <a:moveTo>
                    <a:pt x="6350" y="5790"/>
                  </a:moveTo>
                  <a:cubicBezTo>
                    <a:pt x="6131" y="5790"/>
                    <a:pt x="6131" y="5790"/>
                    <a:pt x="6131" y="5790"/>
                  </a:cubicBezTo>
                  <a:cubicBezTo>
                    <a:pt x="6131" y="5519"/>
                    <a:pt x="6131" y="5519"/>
                    <a:pt x="6131" y="5519"/>
                  </a:cubicBezTo>
                  <a:cubicBezTo>
                    <a:pt x="6350" y="5519"/>
                    <a:pt x="6350" y="5519"/>
                    <a:pt x="6350" y="5519"/>
                  </a:cubicBezTo>
                  <a:lnTo>
                    <a:pt x="6350" y="5790"/>
                  </a:lnTo>
                  <a:close/>
                  <a:moveTo>
                    <a:pt x="6350" y="4283"/>
                  </a:moveTo>
                  <a:cubicBezTo>
                    <a:pt x="6131" y="4283"/>
                    <a:pt x="6131" y="4283"/>
                    <a:pt x="6131" y="4283"/>
                  </a:cubicBezTo>
                  <a:cubicBezTo>
                    <a:pt x="6131" y="4012"/>
                    <a:pt x="6131" y="4012"/>
                    <a:pt x="6131" y="4012"/>
                  </a:cubicBezTo>
                  <a:cubicBezTo>
                    <a:pt x="6350" y="4012"/>
                    <a:pt x="6350" y="4012"/>
                    <a:pt x="6350" y="4012"/>
                  </a:cubicBezTo>
                  <a:lnTo>
                    <a:pt x="6350" y="4283"/>
                  </a:lnTo>
                  <a:close/>
                  <a:moveTo>
                    <a:pt x="6727" y="6483"/>
                  </a:moveTo>
                  <a:cubicBezTo>
                    <a:pt x="6508" y="6483"/>
                    <a:pt x="6508" y="6483"/>
                    <a:pt x="6508" y="6483"/>
                  </a:cubicBezTo>
                  <a:cubicBezTo>
                    <a:pt x="6508" y="6212"/>
                    <a:pt x="6508" y="6212"/>
                    <a:pt x="6508" y="6212"/>
                  </a:cubicBezTo>
                  <a:cubicBezTo>
                    <a:pt x="6727" y="6212"/>
                    <a:pt x="6727" y="6212"/>
                    <a:pt x="6727" y="6212"/>
                  </a:cubicBezTo>
                  <a:lnTo>
                    <a:pt x="6727" y="6483"/>
                  </a:lnTo>
                  <a:close/>
                  <a:moveTo>
                    <a:pt x="6836" y="4885"/>
                  </a:moveTo>
                  <a:cubicBezTo>
                    <a:pt x="6617" y="4885"/>
                    <a:pt x="6617" y="4885"/>
                    <a:pt x="6617" y="4885"/>
                  </a:cubicBezTo>
                  <a:cubicBezTo>
                    <a:pt x="6617" y="4614"/>
                    <a:pt x="6617" y="4614"/>
                    <a:pt x="6617" y="4614"/>
                  </a:cubicBezTo>
                  <a:cubicBezTo>
                    <a:pt x="6836" y="4614"/>
                    <a:pt x="6836" y="4614"/>
                    <a:pt x="6836" y="4614"/>
                  </a:cubicBezTo>
                  <a:lnTo>
                    <a:pt x="6836" y="4885"/>
                  </a:lnTo>
                  <a:close/>
                  <a:moveTo>
                    <a:pt x="7055" y="4283"/>
                  </a:moveTo>
                  <a:cubicBezTo>
                    <a:pt x="6836" y="4283"/>
                    <a:pt x="6836" y="4283"/>
                    <a:pt x="6836" y="4283"/>
                  </a:cubicBezTo>
                  <a:cubicBezTo>
                    <a:pt x="6836" y="4012"/>
                    <a:pt x="6836" y="4012"/>
                    <a:pt x="6836" y="4012"/>
                  </a:cubicBezTo>
                  <a:cubicBezTo>
                    <a:pt x="7055" y="4012"/>
                    <a:pt x="7055" y="4012"/>
                    <a:pt x="7055" y="4012"/>
                  </a:cubicBezTo>
                  <a:lnTo>
                    <a:pt x="7055" y="4283"/>
                  </a:lnTo>
                  <a:close/>
                  <a:moveTo>
                    <a:pt x="11100" y="1418"/>
                  </a:moveTo>
                  <a:cubicBezTo>
                    <a:pt x="12742" y="1418"/>
                    <a:pt x="12742" y="1418"/>
                    <a:pt x="12742" y="1418"/>
                  </a:cubicBezTo>
                  <a:cubicBezTo>
                    <a:pt x="12743" y="1435"/>
                    <a:pt x="12747" y="1451"/>
                    <a:pt x="12751" y="1466"/>
                  </a:cubicBezTo>
                  <a:cubicBezTo>
                    <a:pt x="12751" y="1597"/>
                    <a:pt x="12751" y="1597"/>
                    <a:pt x="12751" y="1597"/>
                  </a:cubicBezTo>
                  <a:cubicBezTo>
                    <a:pt x="11100" y="1597"/>
                    <a:pt x="11100" y="1597"/>
                    <a:pt x="11100" y="1597"/>
                  </a:cubicBezTo>
                  <a:lnTo>
                    <a:pt x="11100" y="1418"/>
                  </a:lnTo>
                  <a:close/>
                  <a:moveTo>
                    <a:pt x="11100" y="1739"/>
                  </a:moveTo>
                  <a:cubicBezTo>
                    <a:pt x="12751" y="1739"/>
                    <a:pt x="12751" y="1739"/>
                    <a:pt x="12751" y="1739"/>
                  </a:cubicBezTo>
                  <a:cubicBezTo>
                    <a:pt x="12751" y="1919"/>
                    <a:pt x="12751" y="1919"/>
                    <a:pt x="12751" y="1919"/>
                  </a:cubicBezTo>
                  <a:cubicBezTo>
                    <a:pt x="11100" y="1919"/>
                    <a:pt x="11100" y="1919"/>
                    <a:pt x="11100" y="1919"/>
                  </a:cubicBezTo>
                  <a:lnTo>
                    <a:pt x="11100" y="1739"/>
                  </a:lnTo>
                  <a:close/>
                  <a:moveTo>
                    <a:pt x="11100" y="2061"/>
                  </a:moveTo>
                  <a:cubicBezTo>
                    <a:pt x="12751" y="2061"/>
                    <a:pt x="12751" y="2061"/>
                    <a:pt x="12751" y="2061"/>
                  </a:cubicBezTo>
                  <a:cubicBezTo>
                    <a:pt x="12751" y="2240"/>
                    <a:pt x="12751" y="2240"/>
                    <a:pt x="12751" y="2240"/>
                  </a:cubicBezTo>
                  <a:cubicBezTo>
                    <a:pt x="11100" y="2240"/>
                    <a:pt x="11100" y="2240"/>
                    <a:pt x="11100" y="2240"/>
                  </a:cubicBezTo>
                  <a:lnTo>
                    <a:pt x="11100" y="2061"/>
                  </a:lnTo>
                  <a:close/>
                  <a:moveTo>
                    <a:pt x="11100" y="2382"/>
                  </a:moveTo>
                  <a:cubicBezTo>
                    <a:pt x="12751" y="2382"/>
                    <a:pt x="12751" y="2382"/>
                    <a:pt x="12751" y="2382"/>
                  </a:cubicBezTo>
                  <a:cubicBezTo>
                    <a:pt x="12751" y="2562"/>
                    <a:pt x="12751" y="2562"/>
                    <a:pt x="12751" y="2562"/>
                  </a:cubicBezTo>
                  <a:cubicBezTo>
                    <a:pt x="11100" y="2562"/>
                    <a:pt x="11100" y="2562"/>
                    <a:pt x="11100" y="2562"/>
                  </a:cubicBezTo>
                  <a:lnTo>
                    <a:pt x="11100" y="2382"/>
                  </a:lnTo>
                  <a:close/>
                  <a:moveTo>
                    <a:pt x="11100" y="2704"/>
                  </a:moveTo>
                  <a:cubicBezTo>
                    <a:pt x="12751" y="2704"/>
                    <a:pt x="12751" y="2704"/>
                    <a:pt x="12751" y="2704"/>
                  </a:cubicBezTo>
                  <a:cubicBezTo>
                    <a:pt x="12751" y="2883"/>
                    <a:pt x="12751" y="2883"/>
                    <a:pt x="12751" y="2883"/>
                  </a:cubicBezTo>
                  <a:cubicBezTo>
                    <a:pt x="11100" y="2883"/>
                    <a:pt x="11100" y="2883"/>
                    <a:pt x="11100" y="2883"/>
                  </a:cubicBezTo>
                  <a:lnTo>
                    <a:pt x="11100" y="2704"/>
                  </a:lnTo>
                  <a:close/>
                  <a:moveTo>
                    <a:pt x="11100" y="3025"/>
                  </a:moveTo>
                  <a:cubicBezTo>
                    <a:pt x="12751" y="3025"/>
                    <a:pt x="12751" y="3025"/>
                    <a:pt x="12751" y="3025"/>
                  </a:cubicBezTo>
                  <a:cubicBezTo>
                    <a:pt x="12751" y="3204"/>
                    <a:pt x="12751" y="3204"/>
                    <a:pt x="12751" y="3204"/>
                  </a:cubicBezTo>
                  <a:cubicBezTo>
                    <a:pt x="11100" y="3204"/>
                    <a:pt x="11100" y="3204"/>
                    <a:pt x="11100" y="3204"/>
                  </a:cubicBezTo>
                  <a:lnTo>
                    <a:pt x="11100" y="3025"/>
                  </a:lnTo>
                  <a:close/>
                  <a:moveTo>
                    <a:pt x="11100" y="3346"/>
                  </a:moveTo>
                  <a:cubicBezTo>
                    <a:pt x="12751" y="3346"/>
                    <a:pt x="12751" y="3346"/>
                    <a:pt x="12751" y="3346"/>
                  </a:cubicBezTo>
                  <a:cubicBezTo>
                    <a:pt x="12751" y="3526"/>
                    <a:pt x="12751" y="3526"/>
                    <a:pt x="12751" y="3526"/>
                  </a:cubicBezTo>
                  <a:cubicBezTo>
                    <a:pt x="11100" y="3526"/>
                    <a:pt x="11100" y="3526"/>
                    <a:pt x="11100" y="3526"/>
                  </a:cubicBezTo>
                  <a:lnTo>
                    <a:pt x="11100" y="3346"/>
                  </a:lnTo>
                  <a:close/>
                  <a:moveTo>
                    <a:pt x="11100" y="3668"/>
                  </a:moveTo>
                  <a:cubicBezTo>
                    <a:pt x="12751" y="3668"/>
                    <a:pt x="12751" y="3668"/>
                    <a:pt x="12751" y="3668"/>
                  </a:cubicBezTo>
                  <a:cubicBezTo>
                    <a:pt x="12751" y="3847"/>
                    <a:pt x="12751" y="3847"/>
                    <a:pt x="12751" y="3847"/>
                  </a:cubicBezTo>
                  <a:cubicBezTo>
                    <a:pt x="11100" y="3847"/>
                    <a:pt x="11100" y="3847"/>
                    <a:pt x="11100" y="3847"/>
                  </a:cubicBezTo>
                  <a:lnTo>
                    <a:pt x="11100" y="3668"/>
                  </a:lnTo>
                  <a:close/>
                  <a:moveTo>
                    <a:pt x="11100" y="3989"/>
                  </a:moveTo>
                  <a:cubicBezTo>
                    <a:pt x="12751" y="3989"/>
                    <a:pt x="12751" y="3989"/>
                    <a:pt x="12751" y="3989"/>
                  </a:cubicBezTo>
                  <a:cubicBezTo>
                    <a:pt x="12751" y="4168"/>
                    <a:pt x="12751" y="4168"/>
                    <a:pt x="12751" y="4168"/>
                  </a:cubicBezTo>
                  <a:cubicBezTo>
                    <a:pt x="11100" y="4168"/>
                    <a:pt x="11100" y="4168"/>
                    <a:pt x="11100" y="4168"/>
                  </a:cubicBezTo>
                  <a:lnTo>
                    <a:pt x="11100" y="3989"/>
                  </a:lnTo>
                  <a:close/>
                  <a:moveTo>
                    <a:pt x="11100" y="4310"/>
                  </a:moveTo>
                  <a:cubicBezTo>
                    <a:pt x="12751" y="4310"/>
                    <a:pt x="12751" y="4310"/>
                    <a:pt x="12751" y="4310"/>
                  </a:cubicBezTo>
                  <a:cubicBezTo>
                    <a:pt x="12751" y="4490"/>
                    <a:pt x="12751" y="4490"/>
                    <a:pt x="12751" y="4490"/>
                  </a:cubicBezTo>
                  <a:cubicBezTo>
                    <a:pt x="11100" y="4490"/>
                    <a:pt x="11100" y="4490"/>
                    <a:pt x="11100" y="4490"/>
                  </a:cubicBezTo>
                  <a:lnTo>
                    <a:pt x="11100" y="4310"/>
                  </a:lnTo>
                  <a:close/>
                  <a:moveTo>
                    <a:pt x="11504" y="6209"/>
                  </a:moveTo>
                  <a:cubicBezTo>
                    <a:pt x="11455" y="6209"/>
                    <a:pt x="11455" y="6209"/>
                    <a:pt x="11455" y="6209"/>
                  </a:cubicBezTo>
                  <a:cubicBezTo>
                    <a:pt x="11455" y="5559"/>
                    <a:pt x="11455" y="5559"/>
                    <a:pt x="11455" y="5559"/>
                  </a:cubicBezTo>
                  <a:cubicBezTo>
                    <a:pt x="11504" y="5559"/>
                    <a:pt x="11504" y="5559"/>
                    <a:pt x="11504" y="5559"/>
                  </a:cubicBezTo>
                  <a:lnTo>
                    <a:pt x="11504" y="6209"/>
                  </a:lnTo>
                  <a:close/>
                  <a:moveTo>
                    <a:pt x="12083" y="5559"/>
                  </a:moveTo>
                  <a:cubicBezTo>
                    <a:pt x="12396" y="5559"/>
                    <a:pt x="12396" y="5559"/>
                    <a:pt x="12396" y="5559"/>
                  </a:cubicBezTo>
                  <a:cubicBezTo>
                    <a:pt x="12396" y="6209"/>
                    <a:pt x="12396" y="6209"/>
                    <a:pt x="12396" y="6209"/>
                  </a:cubicBezTo>
                  <a:cubicBezTo>
                    <a:pt x="12083" y="6209"/>
                    <a:pt x="12083" y="6209"/>
                    <a:pt x="12083" y="6209"/>
                  </a:cubicBezTo>
                  <a:lnTo>
                    <a:pt x="12083" y="5559"/>
                  </a:lnTo>
                  <a:close/>
                  <a:moveTo>
                    <a:pt x="12083" y="5454"/>
                  </a:moveTo>
                  <a:cubicBezTo>
                    <a:pt x="12083" y="5275"/>
                    <a:pt x="12083" y="5275"/>
                    <a:pt x="12083" y="5275"/>
                  </a:cubicBezTo>
                  <a:cubicBezTo>
                    <a:pt x="12751" y="5275"/>
                    <a:pt x="12751" y="5275"/>
                    <a:pt x="12751" y="5275"/>
                  </a:cubicBezTo>
                  <a:cubicBezTo>
                    <a:pt x="12751" y="5454"/>
                    <a:pt x="12751" y="5454"/>
                    <a:pt x="12751" y="5454"/>
                  </a:cubicBezTo>
                  <a:lnTo>
                    <a:pt x="12083" y="5454"/>
                  </a:lnTo>
                  <a:close/>
                  <a:moveTo>
                    <a:pt x="12083" y="5133"/>
                  </a:moveTo>
                  <a:cubicBezTo>
                    <a:pt x="12083" y="4953"/>
                    <a:pt x="12083" y="4953"/>
                    <a:pt x="12083" y="4953"/>
                  </a:cubicBezTo>
                  <a:cubicBezTo>
                    <a:pt x="12751" y="4953"/>
                    <a:pt x="12751" y="4953"/>
                    <a:pt x="12751" y="4953"/>
                  </a:cubicBezTo>
                  <a:cubicBezTo>
                    <a:pt x="12751" y="5133"/>
                    <a:pt x="12751" y="5133"/>
                    <a:pt x="12751" y="5133"/>
                  </a:cubicBezTo>
                  <a:lnTo>
                    <a:pt x="12083" y="5133"/>
                  </a:lnTo>
                  <a:close/>
                  <a:moveTo>
                    <a:pt x="12083" y="4811"/>
                  </a:moveTo>
                  <a:cubicBezTo>
                    <a:pt x="12083" y="4632"/>
                    <a:pt x="12083" y="4632"/>
                    <a:pt x="12083" y="4632"/>
                  </a:cubicBezTo>
                  <a:cubicBezTo>
                    <a:pt x="12751" y="4632"/>
                    <a:pt x="12751" y="4632"/>
                    <a:pt x="12751" y="4632"/>
                  </a:cubicBezTo>
                  <a:cubicBezTo>
                    <a:pt x="12751" y="4811"/>
                    <a:pt x="12751" y="4811"/>
                    <a:pt x="12751" y="4811"/>
                  </a:cubicBezTo>
                  <a:lnTo>
                    <a:pt x="12083" y="4811"/>
                  </a:lnTo>
                  <a:close/>
                  <a:moveTo>
                    <a:pt x="11100" y="4632"/>
                  </a:moveTo>
                  <a:cubicBezTo>
                    <a:pt x="11504" y="4632"/>
                    <a:pt x="11504" y="4632"/>
                    <a:pt x="11504" y="4632"/>
                  </a:cubicBezTo>
                  <a:cubicBezTo>
                    <a:pt x="11504" y="4811"/>
                    <a:pt x="11504" y="4811"/>
                    <a:pt x="11504" y="4811"/>
                  </a:cubicBezTo>
                  <a:cubicBezTo>
                    <a:pt x="11100" y="4811"/>
                    <a:pt x="11100" y="4811"/>
                    <a:pt x="11100" y="4811"/>
                  </a:cubicBezTo>
                  <a:lnTo>
                    <a:pt x="11100" y="4632"/>
                  </a:lnTo>
                  <a:close/>
                  <a:moveTo>
                    <a:pt x="11100" y="4953"/>
                  </a:moveTo>
                  <a:cubicBezTo>
                    <a:pt x="11504" y="4953"/>
                    <a:pt x="11504" y="4953"/>
                    <a:pt x="11504" y="4953"/>
                  </a:cubicBezTo>
                  <a:cubicBezTo>
                    <a:pt x="11504" y="5133"/>
                    <a:pt x="11504" y="5133"/>
                    <a:pt x="11504" y="5133"/>
                  </a:cubicBezTo>
                  <a:cubicBezTo>
                    <a:pt x="11100" y="5133"/>
                    <a:pt x="11100" y="5133"/>
                    <a:pt x="11100" y="5133"/>
                  </a:cubicBezTo>
                  <a:lnTo>
                    <a:pt x="11100" y="4953"/>
                  </a:lnTo>
                  <a:close/>
                  <a:moveTo>
                    <a:pt x="11100" y="5275"/>
                  </a:moveTo>
                  <a:cubicBezTo>
                    <a:pt x="11504" y="5275"/>
                    <a:pt x="11504" y="5275"/>
                    <a:pt x="11504" y="5275"/>
                  </a:cubicBezTo>
                  <a:cubicBezTo>
                    <a:pt x="11504" y="5454"/>
                    <a:pt x="11504" y="5454"/>
                    <a:pt x="11504" y="5454"/>
                  </a:cubicBezTo>
                  <a:cubicBezTo>
                    <a:pt x="11100" y="5454"/>
                    <a:pt x="11100" y="5454"/>
                    <a:pt x="11100" y="5454"/>
                  </a:cubicBezTo>
                  <a:lnTo>
                    <a:pt x="11100" y="5275"/>
                  </a:lnTo>
                  <a:close/>
                  <a:moveTo>
                    <a:pt x="9573" y="3088"/>
                  </a:moveTo>
                  <a:cubicBezTo>
                    <a:pt x="9792" y="3088"/>
                    <a:pt x="9792" y="3088"/>
                    <a:pt x="9792" y="3088"/>
                  </a:cubicBezTo>
                  <a:cubicBezTo>
                    <a:pt x="9792" y="3359"/>
                    <a:pt x="9792" y="3359"/>
                    <a:pt x="9792" y="3359"/>
                  </a:cubicBezTo>
                  <a:cubicBezTo>
                    <a:pt x="9573" y="3359"/>
                    <a:pt x="9573" y="3359"/>
                    <a:pt x="9573" y="3359"/>
                  </a:cubicBezTo>
                  <a:lnTo>
                    <a:pt x="9573" y="3088"/>
                  </a:lnTo>
                  <a:close/>
                  <a:moveTo>
                    <a:pt x="9573" y="4749"/>
                  </a:moveTo>
                  <a:cubicBezTo>
                    <a:pt x="9792" y="4749"/>
                    <a:pt x="9792" y="4749"/>
                    <a:pt x="9792" y="4749"/>
                  </a:cubicBezTo>
                  <a:cubicBezTo>
                    <a:pt x="9792" y="5020"/>
                    <a:pt x="9792" y="5020"/>
                    <a:pt x="9792" y="5020"/>
                  </a:cubicBezTo>
                  <a:cubicBezTo>
                    <a:pt x="9573" y="5020"/>
                    <a:pt x="9573" y="5020"/>
                    <a:pt x="9573" y="5020"/>
                  </a:cubicBezTo>
                  <a:lnTo>
                    <a:pt x="9573" y="4749"/>
                  </a:lnTo>
                  <a:close/>
                  <a:moveTo>
                    <a:pt x="9901" y="7299"/>
                  </a:moveTo>
                  <a:cubicBezTo>
                    <a:pt x="9682" y="7299"/>
                    <a:pt x="9682" y="7299"/>
                    <a:pt x="9682" y="7299"/>
                  </a:cubicBezTo>
                  <a:cubicBezTo>
                    <a:pt x="9682" y="7028"/>
                    <a:pt x="9682" y="7028"/>
                    <a:pt x="9682" y="7028"/>
                  </a:cubicBezTo>
                  <a:cubicBezTo>
                    <a:pt x="9901" y="7028"/>
                    <a:pt x="9901" y="7028"/>
                    <a:pt x="9901" y="7028"/>
                  </a:cubicBezTo>
                  <a:lnTo>
                    <a:pt x="9901" y="7299"/>
                  </a:lnTo>
                  <a:close/>
                  <a:moveTo>
                    <a:pt x="10111" y="5790"/>
                  </a:moveTo>
                  <a:cubicBezTo>
                    <a:pt x="9892" y="5790"/>
                    <a:pt x="9892" y="5790"/>
                    <a:pt x="9892" y="5790"/>
                  </a:cubicBezTo>
                  <a:cubicBezTo>
                    <a:pt x="9892" y="5519"/>
                    <a:pt x="9892" y="5519"/>
                    <a:pt x="9892" y="5519"/>
                  </a:cubicBezTo>
                  <a:cubicBezTo>
                    <a:pt x="10111" y="5519"/>
                    <a:pt x="10111" y="5519"/>
                    <a:pt x="10111" y="5519"/>
                  </a:cubicBezTo>
                  <a:lnTo>
                    <a:pt x="10111" y="5790"/>
                  </a:lnTo>
                  <a:close/>
                  <a:moveTo>
                    <a:pt x="10626" y="4419"/>
                  </a:moveTo>
                  <a:cubicBezTo>
                    <a:pt x="10407" y="4419"/>
                    <a:pt x="10407" y="4419"/>
                    <a:pt x="10407" y="4419"/>
                  </a:cubicBezTo>
                  <a:cubicBezTo>
                    <a:pt x="10407" y="4148"/>
                    <a:pt x="10407" y="4148"/>
                    <a:pt x="10407" y="4148"/>
                  </a:cubicBezTo>
                  <a:cubicBezTo>
                    <a:pt x="10626" y="4148"/>
                    <a:pt x="10626" y="4148"/>
                    <a:pt x="10626" y="4148"/>
                  </a:cubicBezTo>
                  <a:lnTo>
                    <a:pt x="10626" y="4419"/>
                  </a:lnTo>
                  <a:close/>
                  <a:moveTo>
                    <a:pt x="10626" y="3494"/>
                  </a:moveTo>
                  <a:cubicBezTo>
                    <a:pt x="10407" y="3494"/>
                    <a:pt x="10407" y="3494"/>
                    <a:pt x="10407" y="3494"/>
                  </a:cubicBezTo>
                  <a:cubicBezTo>
                    <a:pt x="10407" y="3223"/>
                    <a:pt x="10407" y="3223"/>
                    <a:pt x="10407" y="3223"/>
                  </a:cubicBezTo>
                  <a:cubicBezTo>
                    <a:pt x="10626" y="3223"/>
                    <a:pt x="10626" y="3223"/>
                    <a:pt x="10626" y="3223"/>
                  </a:cubicBezTo>
                  <a:lnTo>
                    <a:pt x="10626" y="3494"/>
                  </a:lnTo>
                  <a:close/>
                  <a:moveTo>
                    <a:pt x="11032" y="8025"/>
                  </a:moveTo>
                  <a:cubicBezTo>
                    <a:pt x="11032" y="6216"/>
                    <a:pt x="11032" y="6216"/>
                    <a:pt x="11032" y="6216"/>
                  </a:cubicBezTo>
                  <a:cubicBezTo>
                    <a:pt x="11504" y="6216"/>
                    <a:pt x="11504" y="6216"/>
                    <a:pt x="11504" y="6216"/>
                  </a:cubicBezTo>
                  <a:cubicBezTo>
                    <a:pt x="11504" y="8025"/>
                    <a:pt x="11504" y="8025"/>
                    <a:pt x="11504" y="8025"/>
                  </a:cubicBezTo>
                  <a:lnTo>
                    <a:pt x="11032" y="8025"/>
                  </a:lnTo>
                  <a:close/>
                  <a:moveTo>
                    <a:pt x="12121" y="8030"/>
                  </a:moveTo>
                  <a:cubicBezTo>
                    <a:pt x="11813" y="8030"/>
                    <a:pt x="11813" y="8030"/>
                    <a:pt x="11813" y="8030"/>
                  </a:cubicBezTo>
                  <a:cubicBezTo>
                    <a:pt x="11813" y="7649"/>
                    <a:pt x="11813" y="7649"/>
                    <a:pt x="11813" y="7649"/>
                  </a:cubicBezTo>
                  <a:cubicBezTo>
                    <a:pt x="12121" y="7649"/>
                    <a:pt x="12121" y="7649"/>
                    <a:pt x="12121" y="7649"/>
                  </a:cubicBezTo>
                  <a:lnTo>
                    <a:pt x="12121" y="8030"/>
                  </a:lnTo>
                  <a:close/>
                  <a:moveTo>
                    <a:pt x="13011" y="7519"/>
                  </a:moveTo>
                  <a:cubicBezTo>
                    <a:pt x="12703" y="7519"/>
                    <a:pt x="12703" y="7519"/>
                    <a:pt x="12703" y="7519"/>
                  </a:cubicBezTo>
                  <a:cubicBezTo>
                    <a:pt x="12703" y="7138"/>
                    <a:pt x="12703" y="7138"/>
                    <a:pt x="12703" y="7138"/>
                  </a:cubicBezTo>
                  <a:cubicBezTo>
                    <a:pt x="13011" y="7138"/>
                    <a:pt x="13011" y="7138"/>
                    <a:pt x="13011" y="7138"/>
                  </a:cubicBezTo>
                  <a:lnTo>
                    <a:pt x="13011" y="7519"/>
                  </a:lnTo>
                  <a:close/>
                  <a:moveTo>
                    <a:pt x="13011" y="6334"/>
                  </a:moveTo>
                  <a:cubicBezTo>
                    <a:pt x="12083" y="6334"/>
                    <a:pt x="12083" y="6334"/>
                    <a:pt x="12083" y="6334"/>
                  </a:cubicBezTo>
                  <a:cubicBezTo>
                    <a:pt x="12083" y="6216"/>
                    <a:pt x="12083" y="6216"/>
                    <a:pt x="12083" y="6216"/>
                  </a:cubicBezTo>
                  <a:cubicBezTo>
                    <a:pt x="12897" y="6216"/>
                    <a:pt x="12897" y="6216"/>
                    <a:pt x="12897" y="6216"/>
                  </a:cubicBezTo>
                  <a:cubicBezTo>
                    <a:pt x="12897" y="1599"/>
                    <a:pt x="12897" y="1599"/>
                    <a:pt x="12897" y="1599"/>
                  </a:cubicBezTo>
                  <a:cubicBezTo>
                    <a:pt x="12901" y="1599"/>
                    <a:pt x="12904" y="1599"/>
                    <a:pt x="12908" y="1599"/>
                  </a:cubicBezTo>
                  <a:cubicBezTo>
                    <a:pt x="13011" y="1599"/>
                    <a:pt x="13011" y="1599"/>
                    <a:pt x="13011" y="1599"/>
                  </a:cubicBezTo>
                  <a:lnTo>
                    <a:pt x="13011" y="6334"/>
                  </a:lnTo>
                  <a:close/>
                  <a:moveTo>
                    <a:pt x="14387" y="7709"/>
                  </a:moveTo>
                  <a:cubicBezTo>
                    <a:pt x="14079" y="7709"/>
                    <a:pt x="14079" y="7709"/>
                    <a:pt x="14079" y="7709"/>
                  </a:cubicBezTo>
                  <a:cubicBezTo>
                    <a:pt x="14079" y="7328"/>
                    <a:pt x="14079" y="7328"/>
                    <a:pt x="14079" y="7328"/>
                  </a:cubicBezTo>
                  <a:cubicBezTo>
                    <a:pt x="14387" y="7328"/>
                    <a:pt x="14387" y="7328"/>
                    <a:pt x="14387" y="7328"/>
                  </a:cubicBezTo>
                  <a:lnTo>
                    <a:pt x="14387" y="7709"/>
                  </a:lnTo>
                  <a:close/>
                  <a:moveTo>
                    <a:pt x="14769" y="6334"/>
                  </a:moveTo>
                  <a:cubicBezTo>
                    <a:pt x="13649" y="6334"/>
                    <a:pt x="13649" y="6334"/>
                    <a:pt x="13649" y="6334"/>
                  </a:cubicBezTo>
                  <a:cubicBezTo>
                    <a:pt x="13649" y="3360"/>
                    <a:pt x="13649" y="3360"/>
                    <a:pt x="13649" y="3360"/>
                  </a:cubicBezTo>
                  <a:cubicBezTo>
                    <a:pt x="14769" y="3360"/>
                    <a:pt x="14769" y="3360"/>
                    <a:pt x="14769" y="3360"/>
                  </a:cubicBezTo>
                  <a:lnTo>
                    <a:pt x="14769" y="6334"/>
                  </a:lnTo>
                  <a:close/>
                  <a:moveTo>
                    <a:pt x="14973" y="1908"/>
                  </a:moveTo>
                  <a:cubicBezTo>
                    <a:pt x="15192" y="1908"/>
                    <a:pt x="15192" y="1908"/>
                    <a:pt x="15192" y="1908"/>
                  </a:cubicBezTo>
                  <a:cubicBezTo>
                    <a:pt x="15192" y="2179"/>
                    <a:pt x="15192" y="2179"/>
                    <a:pt x="15192" y="2179"/>
                  </a:cubicBezTo>
                  <a:cubicBezTo>
                    <a:pt x="14973" y="2179"/>
                    <a:pt x="14973" y="2179"/>
                    <a:pt x="14973" y="2179"/>
                  </a:cubicBezTo>
                  <a:lnTo>
                    <a:pt x="14973" y="1908"/>
                  </a:lnTo>
                  <a:close/>
                  <a:moveTo>
                    <a:pt x="15083" y="4554"/>
                  </a:moveTo>
                  <a:cubicBezTo>
                    <a:pt x="14864" y="4554"/>
                    <a:pt x="14864" y="4554"/>
                    <a:pt x="14864" y="4554"/>
                  </a:cubicBezTo>
                  <a:cubicBezTo>
                    <a:pt x="14864" y="4283"/>
                    <a:pt x="14864" y="4283"/>
                    <a:pt x="14864" y="4283"/>
                  </a:cubicBezTo>
                  <a:cubicBezTo>
                    <a:pt x="15083" y="4283"/>
                    <a:pt x="15083" y="4283"/>
                    <a:pt x="15083" y="4283"/>
                  </a:cubicBezTo>
                  <a:lnTo>
                    <a:pt x="15083" y="4554"/>
                  </a:lnTo>
                  <a:close/>
                  <a:moveTo>
                    <a:pt x="15083" y="3088"/>
                  </a:moveTo>
                  <a:cubicBezTo>
                    <a:pt x="15302" y="3088"/>
                    <a:pt x="15302" y="3088"/>
                    <a:pt x="15302" y="3088"/>
                  </a:cubicBezTo>
                  <a:cubicBezTo>
                    <a:pt x="15302" y="3359"/>
                    <a:pt x="15302" y="3359"/>
                    <a:pt x="15302" y="3359"/>
                  </a:cubicBezTo>
                  <a:cubicBezTo>
                    <a:pt x="15083" y="3359"/>
                    <a:pt x="15083" y="3359"/>
                    <a:pt x="15083" y="3359"/>
                  </a:cubicBezTo>
                  <a:lnTo>
                    <a:pt x="15083" y="3088"/>
                  </a:lnTo>
                  <a:close/>
                  <a:moveTo>
                    <a:pt x="15456" y="7028"/>
                  </a:moveTo>
                  <a:cubicBezTo>
                    <a:pt x="15148" y="7028"/>
                    <a:pt x="15148" y="7028"/>
                    <a:pt x="15148" y="7028"/>
                  </a:cubicBezTo>
                  <a:cubicBezTo>
                    <a:pt x="15148" y="6647"/>
                    <a:pt x="15148" y="6647"/>
                    <a:pt x="15148" y="6647"/>
                  </a:cubicBezTo>
                  <a:cubicBezTo>
                    <a:pt x="15456" y="6647"/>
                    <a:pt x="15456" y="6647"/>
                    <a:pt x="15456" y="6647"/>
                  </a:cubicBezTo>
                  <a:lnTo>
                    <a:pt x="15456" y="7028"/>
                  </a:lnTo>
                  <a:close/>
                  <a:moveTo>
                    <a:pt x="15556" y="5084"/>
                  </a:moveTo>
                  <a:cubicBezTo>
                    <a:pt x="15337" y="5084"/>
                    <a:pt x="15337" y="5084"/>
                    <a:pt x="15337" y="5084"/>
                  </a:cubicBezTo>
                  <a:cubicBezTo>
                    <a:pt x="15337" y="4957"/>
                    <a:pt x="15337" y="4957"/>
                    <a:pt x="15337" y="4957"/>
                  </a:cubicBezTo>
                  <a:cubicBezTo>
                    <a:pt x="15556" y="4957"/>
                    <a:pt x="15556" y="4957"/>
                    <a:pt x="15556" y="4957"/>
                  </a:cubicBezTo>
                  <a:lnTo>
                    <a:pt x="15556" y="5084"/>
                  </a:lnTo>
                  <a:close/>
                  <a:moveTo>
                    <a:pt x="16849" y="4283"/>
                  </a:moveTo>
                  <a:cubicBezTo>
                    <a:pt x="17296" y="4283"/>
                    <a:pt x="17296" y="4283"/>
                    <a:pt x="17296" y="4283"/>
                  </a:cubicBezTo>
                  <a:cubicBezTo>
                    <a:pt x="17296" y="4554"/>
                    <a:pt x="17296" y="4554"/>
                    <a:pt x="17296" y="4554"/>
                  </a:cubicBezTo>
                  <a:cubicBezTo>
                    <a:pt x="16849" y="4554"/>
                    <a:pt x="16849" y="4554"/>
                    <a:pt x="16849" y="4554"/>
                  </a:cubicBezTo>
                  <a:lnTo>
                    <a:pt x="16849" y="4283"/>
                  </a:lnTo>
                  <a:close/>
                  <a:moveTo>
                    <a:pt x="16837" y="5519"/>
                  </a:moveTo>
                  <a:cubicBezTo>
                    <a:pt x="17285" y="5519"/>
                    <a:pt x="17285" y="5519"/>
                    <a:pt x="17285" y="5519"/>
                  </a:cubicBezTo>
                  <a:cubicBezTo>
                    <a:pt x="17285" y="5790"/>
                    <a:pt x="17285" y="5790"/>
                    <a:pt x="17285" y="5790"/>
                  </a:cubicBezTo>
                  <a:cubicBezTo>
                    <a:pt x="16837" y="5790"/>
                    <a:pt x="16837" y="5790"/>
                    <a:pt x="16837" y="5790"/>
                  </a:cubicBezTo>
                  <a:lnTo>
                    <a:pt x="16837" y="5519"/>
                  </a:lnTo>
                  <a:close/>
                  <a:moveTo>
                    <a:pt x="17485" y="8030"/>
                  </a:moveTo>
                  <a:cubicBezTo>
                    <a:pt x="17177" y="8030"/>
                    <a:pt x="17177" y="8030"/>
                    <a:pt x="17177" y="8030"/>
                  </a:cubicBezTo>
                  <a:cubicBezTo>
                    <a:pt x="17177" y="7649"/>
                    <a:pt x="17177" y="7649"/>
                    <a:pt x="17177" y="7649"/>
                  </a:cubicBezTo>
                  <a:cubicBezTo>
                    <a:pt x="17485" y="7649"/>
                    <a:pt x="17485" y="7649"/>
                    <a:pt x="17485" y="7649"/>
                  </a:cubicBezTo>
                  <a:lnTo>
                    <a:pt x="17485" y="8030"/>
                  </a:lnTo>
                  <a:close/>
                  <a:moveTo>
                    <a:pt x="17583" y="3088"/>
                  </a:moveTo>
                  <a:cubicBezTo>
                    <a:pt x="18030" y="3088"/>
                    <a:pt x="18030" y="3088"/>
                    <a:pt x="18030" y="3088"/>
                  </a:cubicBezTo>
                  <a:cubicBezTo>
                    <a:pt x="18030" y="3359"/>
                    <a:pt x="18030" y="3359"/>
                    <a:pt x="18030" y="3359"/>
                  </a:cubicBezTo>
                  <a:cubicBezTo>
                    <a:pt x="17583" y="3359"/>
                    <a:pt x="17583" y="3359"/>
                    <a:pt x="17583" y="3359"/>
                  </a:cubicBezTo>
                  <a:lnTo>
                    <a:pt x="17583" y="3088"/>
                  </a:lnTo>
                  <a:close/>
                  <a:moveTo>
                    <a:pt x="18254" y="5092"/>
                  </a:moveTo>
                  <a:cubicBezTo>
                    <a:pt x="17807" y="5092"/>
                    <a:pt x="17807" y="5092"/>
                    <a:pt x="17807" y="5092"/>
                  </a:cubicBezTo>
                  <a:cubicBezTo>
                    <a:pt x="17807" y="4821"/>
                    <a:pt x="17807" y="4821"/>
                    <a:pt x="17807" y="4821"/>
                  </a:cubicBezTo>
                  <a:cubicBezTo>
                    <a:pt x="18254" y="4821"/>
                    <a:pt x="18254" y="4821"/>
                    <a:pt x="18254" y="4821"/>
                  </a:cubicBezTo>
                  <a:lnTo>
                    <a:pt x="18254" y="5092"/>
                  </a:lnTo>
                  <a:close/>
                  <a:moveTo>
                    <a:pt x="19296" y="5092"/>
                  </a:moveTo>
                  <a:cubicBezTo>
                    <a:pt x="19488" y="5092"/>
                    <a:pt x="19488" y="5092"/>
                    <a:pt x="19488" y="5092"/>
                  </a:cubicBezTo>
                  <a:cubicBezTo>
                    <a:pt x="19488" y="5519"/>
                    <a:pt x="19488" y="5519"/>
                    <a:pt x="19488" y="5519"/>
                  </a:cubicBezTo>
                  <a:cubicBezTo>
                    <a:pt x="19296" y="5519"/>
                    <a:pt x="19296" y="5519"/>
                    <a:pt x="19296" y="5519"/>
                  </a:cubicBezTo>
                  <a:lnTo>
                    <a:pt x="19296" y="5092"/>
                  </a:lnTo>
                  <a:close/>
                  <a:moveTo>
                    <a:pt x="19488" y="7596"/>
                  </a:moveTo>
                  <a:cubicBezTo>
                    <a:pt x="19488" y="7838"/>
                    <a:pt x="19488" y="7838"/>
                    <a:pt x="19488" y="7838"/>
                  </a:cubicBezTo>
                  <a:cubicBezTo>
                    <a:pt x="19315" y="7838"/>
                    <a:pt x="19315" y="7838"/>
                    <a:pt x="19315" y="7838"/>
                  </a:cubicBezTo>
                  <a:cubicBezTo>
                    <a:pt x="19315" y="6488"/>
                    <a:pt x="19315" y="6488"/>
                    <a:pt x="19315" y="6488"/>
                  </a:cubicBezTo>
                  <a:cubicBezTo>
                    <a:pt x="19488" y="6488"/>
                    <a:pt x="19488" y="6488"/>
                    <a:pt x="19488" y="6488"/>
                  </a:cubicBezTo>
                  <a:cubicBezTo>
                    <a:pt x="19488" y="7162"/>
                    <a:pt x="19488" y="7162"/>
                    <a:pt x="19488" y="7162"/>
                  </a:cubicBezTo>
                  <a:cubicBezTo>
                    <a:pt x="19428" y="7162"/>
                    <a:pt x="19428" y="7162"/>
                    <a:pt x="19428" y="7162"/>
                  </a:cubicBezTo>
                  <a:cubicBezTo>
                    <a:pt x="19428" y="7453"/>
                    <a:pt x="19428" y="7453"/>
                    <a:pt x="19428" y="7453"/>
                  </a:cubicBezTo>
                  <a:cubicBezTo>
                    <a:pt x="19574" y="7453"/>
                    <a:pt x="19574" y="7453"/>
                    <a:pt x="19574" y="7453"/>
                  </a:cubicBezTo>
                  <a:cubicBezTo>
                    <a:pt x="19574" y="7596"/>
                    <a:pt x="19574" y="7596"/>
                    <a:pt x="19574" y="7596"/>
                  </a:cubicBezTo>
                  <a:lnTo>
                    <a:pt x="19488" y="7596"/>
                  </a:lnTo>
                  <a:close/>
                  <a:moveTo>
                    <a:pt x="25602" y="6853"/>
                  </a:moveTo>
                  <a:cubicBezTo>
                    <a:pt x="25602" y="6996"/>
                    <a:pt x="25602" y="6996"/>
                    <a:pt x="25602" y="6996"/>
                  </a:cubicBezTo>
                  <a:cubicBezTo>
                    <a:pt x="25516" y="6996"/>
                    <a:pt x="25516" y="6996"/>
                    <a:pt x="25516" y="6996"/>
                  </a:cubicBezTo>
                  <a:cubicBezTo>
                    <a:pt x="25516" y="7238"/>
                    <a:pt x="25516" y="7238"/>
                    <a:pt x="25516" y="7238"/>
                  </a:cubicBezTo>
                  <a:cubicBezTo>
                    <a:pt x="25343" y="7238"/>
                    <a:pt x="25343" y="7238"/>
                    <a:pt x="25343" y="7238"/>
                  </a:cubicBezTo>
                  <a:cubicBezTo>
                    <a:pt x="25343" y="5888"/>
                    <a:pt x="25343" y="5888"/>
                    <a:pt x="25343" y="5888"/>
                  </a:cubicBezTo>
                  <a:cubicBezTo>
                    <a:pt x="25516" y="5888"/>
                    <a:pt x="25516" y="5888"/>
                    <a:pt x="25516" y="5888"/>
                  </a:cubicBezTo>
                  <a:cubicBezTo>
                    <a:pt x="25516" y="6562"/>
                    <a:pt x="25516" y="6562"/>
                    <a:pt x="25516" y="6562"/>
                  </a:cubicBezTo>
                  <a:cubicBezTo>
                    <a:pt x="25456" y="6562"/>
                    <a:pt x="25456" y="6562"/>
                    <a:pt x="25456" y="6562"/>
                  </a:cubicBezTo>
                  <a:cubicBezTo>
                    <a:pt x="25456" y="6853"/>
                    <a:pt x="25456" y="6853"/>
                    <a:pt x="25456" y="6853"/>
                  </a:cubicBezTo>
                  <a:lnTo>
                    <a:pt x="25602" y="6853"/>
                  </a:lnTo>
                  <a:close/>
                  <a:moveTo>
                    <a:pt x="25325" y="4492"/>
                  </a:moveTo>
                  <a:cubicBezTo>
                    <a:pt x="25516" y="4492"/>
                    <a:pt x="25516" y="4492"/>
                    <a:pt x="25516" y="4492"/>
                  </a:cubicBezTo>
                  <a:cubicBezTo>
                    <a:pt x="25516" y="4919"/>
                    <a:pt x="25516" y="4919"/>
                    <a:pt x="25516" y="4919"/>
                  </a:cubicBezTo>
                  <a:cubicBezTo>
                    <a:pt x="25325" y="4919"/>
                    <a:pt x="25325" y="4919"/>
                    <a:pt x="25325" y="4919"/>
                  </a:cubicBezTo>
                  <a:lnTo>
                    <a:pt x="25325" y="4492"/>
                  </a:lnTo>
                  <a:close/>
                  <a:moveTo>
                    <a:pt x="24282" y="4492"/>
                  </a:moveTo>
                  <a:cubicBezTo>
                    <a:pt x="23835" y="4492"/>
                    <a:pt x="23835" y="4492"/>
                    <a:pt x="23835" y="4492"/>
                  </a:cubicBezTo>
                  <a:cubicBezTo>
                    <a:pt x="23835" y="4221"/>
                    <a:pt x="23835" y="4221"/>
                    <a:pt x="23835" y="4221"/>
                  </a:cubicBezTo>
                  <a:cubicBezTo>
                    <a:pt x="24282" y="4221"/>
                    <a:pt x="24282" y="4221"/>
                    <a:pt x="24282" y="4221"/>
                  </a:cubicBezTo>
                  <a:lnTo>
                    <a:pt x="24282" y="4492"/>
                  </a:lnTo>
                  <a:close/>
                  <a:moveTo>
                    <a:pt x="23611" y="2487"/>
                  </a:moveTo>
                  <a:cubicBezTo>
                    <a:pt x="24059" y="2487"/>
                    <a:pt x="24059" y="2487"/>
                    <a:pt x="24059" y="2487"/>
                  </a:cubicBezTo>
                  <a:cubicBezTo>
                    <a:pt x="24059" y="2758"/>
                    <a:pt x="24059" y="2758"/>
                    <a:pt x="24059" y="2758"/>
                  </a:cubicBezTo>
                  <a:cubicBezTo>
                    <a:pt x="23611" y="2758"/>
                    <a:pt x="23611" y="2758"/>
                    <a:pt x="23611" y="2758"/>
                  </a:cubicBezTo>
                  <a:lnTo>
                    <a:pt x="23611" y="2487"/>
                  </a:lnTo>
                  <a:close/>
                  <a:moveTo>
                    <a:pt x="22877" y="3683"/>
                  </a:moveTo>
                  <a:cubicBezTo>
                    <a:pt x="23324" y="3683"/>
                    <a:pt x="23324" y="3683"/>
                    <a:pt x="23324" y="3683"/>
                  </a:cubicBezTo>
                  <a:cubicBezTo>
                    <a:pt x="23324" y="3954"/>
                    <a:pt x="23324" y="3954"/>
                    <a:pt x="23324" y="3954"/>
                  </a:cubicBezTo>
                  <a:cubicBezTo>
                    <a:pt x="22877" y="3954"/>
                    <a:pt x="22877" y="3954"/>
                    <a:pt x="22877" y="3954"/>
                  </a:cubicBezTo>
                  <a:lnTo>
                    <a:pt x="22877" y="3683"/>
                  </a:lnTo>
                  <a:close/>
                  <a:moveTo>
                    <a:pt x="22866" y="4919"/>
                  </a:moveTo>
                  <a:cubicBezTo>
                    <a:pt x="23313" y="4919"/>
                    <a:pt x="23313" y="4919"/>
                    <a:pt x="23313" y="4919"/>
                  </a:cubicBezTo>
                  <a:cubicBezTo>
                    <a:pt x="23313" y="5190"/>
                    <a:pt x="23313" y="5190"/>
                    <a:pt x="23313" y="5190"/>
                  </a:cubicBezTo>
                  <a:cubicBezTo>
                    <a:pt x="22866" y="5190"/>
                    <a:pt x="22866" y="5190"/>
                    <a:pt x="22866" y="5190"/>
                  </a:cubicBezTo>
                  <a:lnTo>
                    <a:pt x="22866" y="4919"/>
                  </a:lnTo>
                  <a:close/>
                  <a:moveTo>
                    <a:pt x="21330" y="2758"/>
                  </a:moveTo>
                  <a:cubicBezTo>
                    <a:pt x="21111" y="2758"/>
                    <a:pt x="21111" y="2758"/>
                    <a:pt x="21111" y="2758"/>
                  </a:cubicBezTo>
                  <a:cubicBezTo>
                    <a:pt x="21111" y="2487"/>
                    <a:pt x="21111" y="2487"/>
                    <a:pt x="21111" y="2487"/>
                  </a:cubicBezTo>
                  <a:cubicBezTo>
                    <a:pt x="21330" y="2487"/>
                    <a:pt x="21330" y="2487"/>
                    <a:pt x="21330" y="2487"/>
                  </a:cubicBezTo>
                  <a:lnTo>
                    <a:pt x="21330" y="2758"/>
                  </a:lnTo>
                  <a:close/>
                  <a:moveTo>
                    <a:pt x="21002" y="1308"/>
                  </a:moveTo>
                  <a:cubicBezTo>
                    <a:pt x="21221" y="1308"/>
                    <a:pt x="21221" y="1308"/>
                    <a:pt x="21221" y="1308"/>
                  </a:cubicBezTo>
                  <a:cubicBezTo>
                    <a:pt x="21221" y="1579"/>
                    <a:pt x="21221" y="1579"/>
                    <a:pt x="21221" y="1579"/>
                  </a:cubicBezTo>
                  <a:cubicBezTo>
                    <a:pt x="21002" y="1579"/>
                    <a:pt x="21002" y="1579"/>
                    <a:pt x="21002" y="1579"/>
                  </a:cubicBezTo>
                  <a:lnTo>
                    <a:pt x="21002" y="1308"/>
                  </a:lnTo>
                  <a:close/>
                  <a:moveTo>
                    <a:pt x="20892" y="3683"/>
                  </a:moveTo>
                  <a:cubicBezTo>
                    <a:pt x="21111" y="3683"/>
                    <a:pt x="21111" y="3683"/>
                    <a:pt x="21111" y="3683"/>
                  </a:cubicBezTo>
                  <a:cubicBezTo>
                    <a:pt x="21111" y="3954"/>
                    <a:pt x="21111" y="3954"/>
                    <a:pt x="21111" y="3954"/>
                  </a:cubicBezTo>
                  <a:cubicBezTo>
                    <a:pt x="20892" y="3954"/>
                    <a:pt x="20892" y="3954"/>
                    <a:pt x="20892" y="3954"/>
                  </a:cubicBezTo>
                  <a:lnTo>
                    <a:pt x="20892" y="3683"/>
                  </a:lnTo>
                  <a:close/>
                  <a:moveTo>
                    <a:pt x="20636" y="5577"/>
                  </a:moveTo>
                  <a:cubicBezTo>
                    <a:pt x="20798" y="5577"/>
                    <a:pt x="20798" y="5577"/>
                    <a:pt x="20798" y="5577"/>
                  </a:cubicBezTo>
                  <a:cubicBezTo>
                    <a:pt x="20798" y="5710"/>
                    <a:pt x="20798" y="5710"/>
                    <a:pt x="20798" y="5710"/>
                  </a:cubicBezTo>
                  <a:cubicBezTo>
                    <a:pt x="20636" y="5710"/>
                    <a:pt x="20636" y="5710"/>
                    <a:pt x="20636" y="5710"/>
                  </a:cubicBezTo>
                  <a:lnTo>
                    <a:pt x="20636" y="5577"/>
                  </a:lnTo>
                  <a:close/>
                  <a:moveTo>
                    <a:pt x="26885" y="5110"/>
                  </a:moveTo>
                  <a:cubicBezTo>
                    <a:pt x="26664" y="5110"/>
                    <a:pt x="26664" y="5110"/>
                    <a:pt x="26664" y="5110"/>
                  </a:cubicBezTo>
                  <a:cubicBezTo>
                    <a:pt x="26664" y="4977"/>
                    <a:pt x="26664" y="4977"/>
                    <a:pt x="26664" y="4977"/>
                  </a:cubicBezTo>
                  <a:cubicBezTo>
                    <a:pt x="26885" y="4977"/>
                    <a:pt x="26885" y="4977"/>
                    <a:pt x="26885" y="4977"/>
                  </a:cubicBezTo>
                  <a:lnTo>
                    <a:pt x="26885" y="5110"/>
                  </a:lnTo>
                  <a:close/>
                  <a:moveTo>
                    <a:pt x="27565" y="4199"/>
                  </a:moveTo>
                  <a:cubicBezTo>
                    <a:pt x="27224" y="4199"/>
                    <a:pt x="27224" y="4199"/>
                    <a:pt x="27224" y="4199"/>
                  </a:cubicBezTo>
                  <a:cubicBezTo>
                    <a:pt x="27224" y="3992"/>
                    <a:pt x="27224" y="3992"/>
                    <a:pt x="27224" y="3992"/>
                  </a:cubicBezTo>
                  <a:cubicBezTo>
                    <a:pt x="27565" y="3992"/>
                    <a:pt x="27565" y="3992"/>
                    <a:pt x="27565" y="3992"/>
                  </a:cubicBezTo>
                  <a:lnTo>
                    <a:pt x="27565" y="4199"/>
                  </a:lnTo>
                  <a:close/>
                  <a:moveTo>
                    <a:pt x="30186" y="5323"/>
                  </a:moveTo>
                  <a:cubicBezTo>
                    <a:pt x="29450" y="5323"/>
                    <a:pt x="29450" y="5323"/>
                    <a:pt x="29450" y="5323"/>
                  </a:cubicBezTo>
                  <a:cubicBezTo>
                    <a:pt x="29450" y="5054"/>
                    <a:pt x="29450" y="5054"/>
                    <a:pt x="29450" y="5054"/>
                  </a:cubicBezTo>
                  <a:cubicBezTo>
                    <a:pt x="29644" y="5054"/>
                    <a:pt x="29644" y="5054"/>
                    <a:pt x="29644" y="5054"/>
                  </a:cubicBezTo>
                  <a:cubicBezTo>
                    <a:pt x="29685" y="5054"/>
                    <a:pt x="29685" y="5054"/>
                    <a:pt x="29685" y="5054"/>
                  </a:cubicBezTo>
                  <a:cubicBezTo>
                    <a:pt x="30186" y="5054"/>
                    <a:pt x="30186" y="5054"/>
                    <a:pt x="30186" y="5054"/>
                  </a:cubicBezTo>
                  <a:lnTo>
                    <a:pt x="30186" y="5323"/>
                  </a:lnTo>
                  <a:close/>
                  <a:moveTo>
                    <a:pt x="30155" y="5521"/>
                  </a:moveTo>
                  <a:cubicBezTo>
                    <a:pt x="30186" y="5521"/>
                    <a:pt x="30186" y="5521"/>
                    <a:pt x="30186" y="5521"/>
                  </a:cubicBezTo>
                  <a:cubicBezTo>
                    <a:pt x="30186" y="5775"/>
                    <a:pt x="30186" y="5775"/>
                    <a:pt x="30186" y="5775"/>
                  </a:cubicBezTo>
                  <a:cubicBezTo>
                    <a:pt x="30155" y="5775"/>
                    <a:pt x="30155" y="5775"/>
                    <a:pt x="30155" y="5775"/>
                  </a:cubicBezTo>
                  <a:lnTo>
                    <a:pt x="30155" y="5521"/>
                  </a:lnTo>
                  <a:close/>
                  <a:moveTo>
                    <a:pt x="28749" y="464"/>
                  </a:moveTo>
                  <a:cubicBezTo>
                    <a:pt x="30580" y="464"/>
                    <a:pt x="30580" y="464"/>
                    <a:pt x="30580" y="464"/>
                  </a:cubicBezTo>
                  <a:cubicBezTo>
                    <a:pt x="30580" y="662"/>
                    <a:pt x="30580" y="662"/>
                    <a:pt x="30580" y="662"/>
                  </a:cubicBezTo>
                  <a:cubicBezTo>
                    <a:pt x="28749" y="662"/>
                    <a:pt x="28749" y="662"/>
                    <a:pt x="28749" y="662"/>
                  </a:cubicBezTo>
                  <a:lnTo>
                    <a:pt x="28749" y="464"/>
                  </a:lnTo>
                  <a:close/>
                  <a:moveTo>
                    <a:pt x="28749" y="820"/>
                  </a:moveTo>
                  <a:cubicBezTo>
                    <a:pt x="30580" y="820"/>
                    <a:pt x="30580" y="820"/>
                    <a:pt x="30580" y="820"/>
                  </a:cubicBezTo>
                  <a:cubicBezTo>
                    <a:pt x="30580" y="1019"/>
                    <a:pt x="30580" y="1019"/>
                    <a:pt x="30580" y="1019"/>
                  </a:cubicBezTo>
                  <a:cubicBezTo>
                    <a:pt x="28749" y="1019"/>
                    <a:pt x="28749" y="1019"/>
                    <a:pt x="28749" y="1019"/>
                  </a:cubicBezTo>
                  <a:lnTo>
                    <a:pt x="28749" y="820"/>
                  </a:lnTo>
                  <a:close/>
                  <a:moveTo>
                    <a:pt x="28749" y="1176"/>
                  </a:moveTo>
                  <a:cubicBezTo>
                    <a:pt x="30580" y="1176"/>
                    <a:pt x="30580" y="1176"/>
                    <a:pt x="30580" y="1176"/>
                  </a:cubicBezTo>
                  <a:cubicBezTo>
                    <a:pt x="30580" y="1375"/>
                    <a:pt x="30580" y="1375"/>
                    <a:pt x="30580" y="1375"/>
                  </a:cubicBezTo>
                  <a:cubicBezTo>
                    <a:pt x="28749" y="1375"/>
                    <a:pt x="28749" y="1375"/>
                    <a:pt x="28749" y="1375"/>
                  </a:cubicBezTo>
                  <a:lnTo>
                    <a:pt x="28749" y="1176"/>
                  </a:lnTo>
                  <a:close/>
                  <a:moveTo>
                    <a:pt x="28749" y="1532"/>
                  </a:moveTo>
                  <a:cubicBezTo>
                    <a:pt x="30580" y="1532"/>
                    <a:pt x="30580" y="1532"/>
                    <a:pt x="30580" y="1532"/>
                  </a:cubicBezTo>
                  <a:cubicBezTo>
                    <a:pt x="30580" y="1731"/>
                    <a:pt x="30580" y="1731"/>
                    <a:pt x="30580" y="1731"/>
                  </a:cubicBezTo>
                  <a:cubicBezTo>
                    <a:pt x="28749" y="1731"/>
                    <a:pt x="28749" y="1731"/>
                    <a:pt x="28749" y="1731"/>
                  </a:cubicBezTo>
                  <a:lnTo>
                    <a:pt x="28749" y="1532"/>
                  </a:lnTo>
                  <a:close/>
                  <a:moveTo>
                    <a:pt x="28749" y="1889"/>
                  </a:moveTo>
                  <a:cubicBezTo>
                    <a:pt x="30580" y="1889"/>
                    <a:pt x="30580" y="1889"/>
                    <a:pt x="30580" y="1889"/>
                  </a:cubicBezTo>
                  <a:cubicBezTo>
                    <a:pt x="30580" y="2087"/>
                    <a:pt x="30580" y="2087"/>
                    <a:pt x="30580" y="2087"/>
                  </a:cubicBezTo>
                  <a:cubicBezTo>
                    <a:pt x="28749" y="2087"/>
                    <a:pt x="28749" y="2087"/>
                    <a:pt x="28749" y="2087"/>
                  </a:cubicBezTo>
                  <a:lnTo>
                    <a:pt x="28749" y="1889"/>
                  </a:lnTo>
                  <a:close/>
                  <a:moveTo>
                    <a:pt x="28749" y="2245"/>
                  </a:moveTo>
                  <a:cubicBezTo>
                    <a:pt x="30580" y="2245"/>
                    <a:pt x="30580" y="2245"/>
                    <a:pt x="30580" y="2245"/>
                  </a:cubicBezTo>
                  <a:cubicBezTo>
                    <a:pt x="30580" y="2444"/>
                    <a:pt x="30580" y="2444"/>
                    <a:pt x="30580" y="2444"/>
                  </a:cubicBezTo>
                  <a:cubicBezTo>
                    <a:pt x="28749" y="2444"/>
                    <a:pt x="28749" y="2444"/>
                    <a:pt x="28749" y="2444"/>
                  </a:cubicBezTo>
                  <a:lnTo>
                    <a:pt x="28749" y="2245"/>
                  </a:lnTo>
                  <a:close/>
                  <a:moveTo>
                    <a:pt x="28749" y="2601"/>
                  </a:moveTo>
                  <a:cubicBezTo>
                    <a:pt x="30580" y="2601"/>
                    <a:pt x="30580" y="2601"/>
                    <a:pt x="30580" y="2601"/>
                  </a:cubicBezTo>
                  <a:cubicBezTo>
                    <a:pt x="30580" y="2800"/>
                    <a:pt x="30580" y="2800"/>
                    <a:pt x="30580" y="2800"/>
                  </a:cubicBezTo>
                  <a:cubicBezTo>
                    <a:pt x="28749" y="2800"/>
                    <a:pt x="28749" y="2800"/>
                    <a:pt x="28749" y="2800"/>
                  </a:cubicBezTo>
                  <a:lnTo>
                    <a:pt x="28749" y="2601"/>
                  </a:lnTo>
                  <a:close/>
                  <a:moveTo>
                    <a:pt x="28749" y="2957"/>
                  </a:moveTo>
                  <a:cubicBezTo>
                    <a:pt x="30580" y="2957"/>
                    <a:pt x="30580" y="2957"/>
                    <a:pt x="30580" y="2957"/>
                  </a:cubicBezTo>
                  <a:cubicBezTo>
                    <a:pt x="30580" y="3156"/>
                    <a:pt x="30580" y="3156"/>
                    <a:pt x="30580" y="3156"/>
                  </a:cubicBezTo>
                  <a:cubicBezTo>
                    <a:pt x="28749" y="3156"/>
                    <a:pt x="28749" y="3156"/>
                    <a:pt x="28749" y="3156"/>
                  </a:cubicBezTo>
                  <a:lnTo>
                    <a:pt x="28749" y="2957"/>
                  </a:lnTo>
                  <a:close/>
                  <a:moveTo>
                    <a:pt x="28749" y="3314"/>
                  </a:moveTo>
                  <a:cubicBezTo>
                    <a:pt x="30580" y="3314"/>
                    <a:pt x="30580" y="3314"/>
                    <a:pt x="30580" y="3314"/>
                  </a:cubicBezTo>
                  <a:cubicBezTo>
                    <a:pt x="30580" y="3513"/>
                    <a:pt x="30580" y="3513"/>
                    <a:pt x="30580" y="3513"/>
                  </a:cubicBezTo>
                  <a:cubicBezTo>
                    <a:pt x="28749" y="3513"/>
                    <a:pt x="28749" y="3513"/>
                    <a:pt x="28749" y="3513"/>
                  </a:cubicBezTo>
                  <a:lnTo>
                    <a:pt x="28749" y="3314"/>
                  </a:lnTo>
                  <a:close/>
                  <a:moveTo>
                    <a:pt x="28749" y="3670"/>
                  </a:moveTo>
                  <a:cubicBezTo>
                    <a:pt x="30580" y="3670"/>
                    <a:pt x="30580" y="3670"/>
                    <a:pt x="30580" y="3670"/>
                  </a:cubicBezTo>
                  <a:cubicBezTo>
                    <a:pt x="30580" y="3718"/>
                    <a:pt x="30580" y="3718"/>
                    <a:pt x="30580" y="3718"/>
                  </a:cubicBezTo>
                  <a:cubicBezTo>
                    <a:pt x="30571" y="3718"/>
                    <a:pt x="30571" y="3718"/>
                    <a:pt x="30571" y="3718"/>
                  </a:cubicBezTo>
                  <a:cubicBezTo>
                    <a:pt x="30571" y="3869"/>
                    <a:pt x="30571" y="3869"/>
                    <a:pt x="30571" y="3869"/>
                  </a:cubicBezTo>
                  <a:cubicBezTo>
                    <a:pt x="28749" y="3869"/>
                    <a:pt x="28749" y="3869"/>
                    <a:pt x="28749" y="3869"/>
                  </a:cubicBezTo>
                  <a:lnTo>
                    <a:pt x="28749" y="3670"/>
                  </a:lnTo>
                  <a:close/>
                  <a:moveTo>
                    <a:pt x="28749" y="4026"/>
                  </a:moveTo>
                  <a:cubicBezTo>
                    <a:pt x="30571" y="4026"/>
                    <a:pt x="30571" y="4026"/>
                    <a:pt x="30571" y="4026"/>
                  </a:cubicBezTo>
                  <a:cubicBezTo>
                    <a:pt x="30571" y="4225"/>
                    <a:pt x="30571" y="4225"/>
                    <a:pt x="30571" y="4225"/>
                  </a:cubicBezTo>
                  <a:cubicBezTo>
                    <a:pt x="28749" y="4225"/>
                    <a:pt x="28749" y="4225"/>
                    <a:pt x="28749" y="4225"/>
                  </a:cubicBezTo>
                  <a:lnTo>
                    <a:pt x="28749" y="4026"/>
                  </a:lnTo>
                  <a:close/>
                  <a:moveTo>
                    <a:pt x="28749" y="4383"/>
                  </a:moveTo>
                  <a:cubicBezTo>
                    <a:pt x="30571" y="4383"/>
                    <a:pt x="30571" y="4383"/>
                    <a:pt x="30571" y="4383"/>
                  </a:cubicBezTo>
                  <a:cubicBezTo>
                    <a:pt x="30571" y="4581"/>
                    <a:pt x="30571" y="4581"/>
                    <a:pt x="30571" y="4581"/>
                  </a:cubicBezTo>
                  <a:cubicBezTo>
                    <a:pt x="28749" y="4581"/>
                    <a:pt x="28749" y="4581"/>
                    <a:pt x="28749" y="4581"/>
                  </a:cubicBezTo>
                  <a:lnTo>
                    <a:pt x="28749" y="4383"/>
                  </a:lnTo>
                  <a:close/>
                  <a:moveTo>
                    <a:pt x="28749" y="4739"/>
                  </a:moveTo>
                  <a:cubicBezTo>
                    <a:pt x="30571" y="4739"/>
                    <a:pt x="30571" y="4739"/>
                    <a:pt x="30571" y="4739"/>
                  </a:cubicBezTo>
                  <a:cubicBezTo>
                    <a:pt x="30571" y="4938"/>
                    <a:pt x="30571" y="4938"/>
                    <a:pt x="30571" y="4938"/>
                  </a:cubicBezTo>
                  <a:cubicBezTo>
                    <a:pt x="29450" y="4938"/>
                    <a:pt x="29450" y="4938"/>
                    <a:pt x="29450" y="4938"/>
                  </a:cubicBezTo>
                  <a:cubicBezTo>
                    <a:pt x="29450" y="4830"/>
                    <a:pt x="29450" y="4830"/>
                    <a:pt x="29450" y="4830"/>
                  </a:cubicBezTo>
                  <a:cubicBezTo>
                    <a:pt x="28794" y="4830"/>
                    <a:pt x="28794" y="4830"/>
                    <a:pt x="28794" y="4830"/>
                  </a:cubicBezTo>
                  <a:cubicBezTo>
                    <a:pt x="28794" y="4938"/>
                    <a:pt x="28794" y="4938"/>
                    <a:pt x="28794" y="4938"/>
                  </a:cubicBezTo>
                  <a:cubicBezTo>
                    <a:pt x="28749" y="4938"/>
                    <a:pt x="28749" y="4938"/>
                    <a:pt x="28749" y="4938"/>
                  </a:cubicBezTo>
                  <a:lnTo>
                    <a:pt x="28749" y="4739"/>
                  </a:lnTo>
                  <a:close/>
                  <a:moveTo>
                    <a:pt x="28249" y="6467"/>
                  </a:moveTo>
                  <a:cubicBezTo>
                    <a:pt x="28087" y="6467"/>
                    <a:pt x="28087" y="6467"/>
                    <a:pt x="28087" y="6467"/>
                  </a:cubicBezTo>
                  <a:cubicBezTo>
                    <a:pt x="28087" y="6350"/>
                    <a:pt x="28087" y="6350"/>
                    <a:pt x="28087" y="6350"/>
                  </a:cubicBezTo>
                  <a:cubicBezTo>
                    <a:pt x="28249" y="6350"/>
                    <a:pt x="28249" y="6350"/>
                    <a:pt x="28249" y="6350"/>
                  </a:cubicBezTo>
                  <a:lnTo>
                    <a:pt x="28249" y="6467"/>
                  </a:lnTo>
                  <a:close/>
                  <a:moveTo>
                    <a:pt x="28779" y="6605"/>
                  </a:moveTo>
                  <a:cubicBezTo>
                    <a:pt x="28545" y="6605"/>
                    <a:pt x="28545" y="6605"/>
                    <a:pt x="28545" y="6605"/>
                  </a:cubicBezTo>
                  <a:cubicBezTo>
                    <a:pt x="28545" y="6585"/>
                    <a:pt x="28545" y="6585"/>
                    <a:pt x="28545" y="6585"/>
                  </a:cubicBezTo>
                  <a:cubicBezTo>
                    <a:pt x="28779" y="6585"/>
                    <a:pt x="28779" y="6585"/>
                    <a:pt x="28779" y="6585"/>
                  </a:cubicBezTo>
                  <a:lnTo>
                    <a:pt x="28779" y="6605"/>
                  </a:lnTo>
                  <a:close/>
                  <a:moveTo>
                    <a:pt x="28539" y="5846"/>
                  </a:moveTo>
                  <a:cubicBezTo>
                    <a:pt x="28539" y="5521"/>
                    <a:pt x="28539" y="5521"/>
                    <a:pt x="28539" y="5521"/>
                  </a:cubicBezTo>
                  <a:cubicBezTo>
                    <a:pt x="28587" y="5521"/>
                    <a:pt x="28587" y="5521"/>
                    <a:pt x="28587" y="5521"/>
                  </a:cubicBezTo>
                  <a:cubicBezTo>
                    <a:pt x="28587" y="5783"/>
                    <a:pt x="28587" y="5783"/>
                    <a:pt x="28587" y="5783"/>
                  </a:cubicBezTo>
                  <a:cubicBezTo>
                    <a:pt x="28793" y="5783"/>
                    <a:pt x="28793" y="5783"/>
                    <a:pt x="28793" y="5783"/>
                  </a:cubicBezTo>
                  <a:cubicBezTo>
                    <a:pt x="28793" y="5846"/>
                    <a:pt x="28793" y="5846"/>
                    <a:pt x="28793" y="5846"/>
                  </a:cubicBezTo>
                  <a:lnTo>
                    <a:pt x="28539" y="5846"/>
                  </a:lnTo>
                  <a:close/>
                  <a:moveTo>
                    <a:pt x="29589" y="7559"/>
                  </a:moveTo>
                  <a:cubicBezTo>
                    <a:pt x="29587" y="7559"/>
                    <a:pt x="29587" y="7559"/>
                    <a:pt x="29587" y="7559"/>
                  </a:cubicBezTo>
                  <a:cubicBezTo>
                    <a:pt x="29587" y="7425"/>
                    <a:pt x="29587" y="7425"/>
                    <a:pt x="29587" y="7425"/>
                  </a:cubicBezTo>
                  <a:cubicBezTo>
                    <a:pt x="29421" y="7425"/>
                    <a:pt x="29421" y="7425"/>
                    <a:pt x="29421" y="7425"/>
                  </a:cubicBezTo>
                  <a:cubicBezTo>
                    <a:pt x="29421" y="7234"/>
                    <a:pt x="29421" y="7234"/>
                    <a:pt x="29421" y="7234"/>
                  </a:cubicBezTo>
                  <a:cubicBezTo>
                    <a:pt x="29589" y="7234"/>
                    <a:pt x="29589" y="7234"/>
                    <a:pt x="29589" y="7234"/>
                  </a:cubicBezTo>
                  <a:lnTo>
                    <a:pt x="29589" y="7559"/>
                  </a:lnTo>
                  <a:close/>
                  <a:moveTo>
                    <a:pt x="29720" y="6215"/>
                  </a:moveTo>
                  <a:cubicBezTo>
                    <a:pt x="29458" y="6215"/>
                    <a:pt x="29458" y="6215"/>
                    <a:pt x="29458" y="6215"/>
                  </a:cubicBezTo>
                  <a:cubicBezTo>
                    <a:pt x="29458" y="5890"/>
                    <a:pt x="29458" y="5890"/>
                    <a:pt x="29458" y="5890"/>
                  </a:cubicBezTo>
                  <a:cubicBezTo>
                    <a:pt x="29720" y="5890"/>
                    <a:pt x="29720" y="5890"/>
                    <a:pt x="29720" y="5890"/>
                  </a:cubicBezTo>
                  <a:lnTo>
                    <a:pt x="29720" y="6215"/>
                  </a:lnTo>
                  <a:close/>
                  <a:moveTo>
                    <a:pt x="30155" y="5846"/>
                  </a:moveTo>
                  <a:cubicBezTo>
                    <a:pt x="30155" y="5783"/>
                    <a:pt x="30155" y="5783"/>
                    <a:pt x="30155" y="5783"/>
                  </a:cubicBezTo>
                  <a:cubicBezTo>
                    <a:pt x="30418" y="5783"/>
                    <a:pt x="30418" y="5783"/>
                    <a:pt x="30418" y="5783"/>
                  </a:cubicBezTo>
                  <a:cubicBezTo>
                    <a:pt x="30418" y="5846"/>
                    <a:pt x="30418" y="5846"/>
                    <a:pt x="30418" y="5846"/>
                  </a:cubicBezTo>
                  <a:lnTo>
                    <a:pt x="30155" y="5846"/>
                  </a:lnTo>
                  <a:close/>
                  <a:moveTo>
                    <a:pt x="30760" y="7262"/>
                  </a:moveTo>
                  <a:cubicBezTo>
                    <a:pt x="30497" y="7262"/>
                    <a:pt x="30497" y="7262"/>
                    <a:pt x="30497" y="7262"/>
                  </a:cubicBezTo>
                  <a:cubicBezTo>
                    <a:pt x="30497" y="6937"/>
                    <a:pt x="30497" y="6937"/>
                    <a:pt x="30497" y="6937"/>
                  </a:cubicBezTo>
                  <a:cubicBezTo>
                    <a:pt x="30760" y="6937"/>
                    <a:pt x="30760" y="6937"/>
                    <a:pt x="30760" y="6937"/>
                  </a:cubicBezTo>
                  <a:lnTo>
                    <a:pt x="30760" y="7262"/>
                  </a:lnTo>
                  <a:close/>
                </a:path>
              </a:pathLst>
            </a:custGeom>
            <a:solidFill>
              <a:srgbClr val="4F81BD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0DC91048-88EB-4DE3-844A-E2F1B7D75945}"/>
                </a:ext>
              </a:extLst>
            </p:cNvPr>
            <p:cNvGrpSpPr/>
            <p:nvPr/>
          </p:nvGrpSpPr>
          <p:grpSpPr>
            <a:xfrm>
              <a:off x="3791543" y="2798956"/>
              <a:ext cx="532826" cy="1432242"/>
              <a:chOff x="-4999037" y="-1195388"/>
              <a:chExt cx="3362324" cy="9037956"/>
            </a:xfrm>
          </p:grpSpPr>
          <p:sp>
            <p:nvSpPr>
              <p:cNvPr id="804" name="Freeform 54">
                <a:extLst>
                  <a:ext uri="{FF2B5EF4-FFF2-40B4-BE49-F238E27FC236}">
                    <a16:creationId xmlns:a16="http://schemas.microsoft.com/office/drawing/2014/main" id="{B5A0DB17-DC90-44E4-A313-500A54A1AE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999037" y="-1195388"/>
                <a:ext cx="3362324" cy="9020175"/>
              </a:xfrm>
              <a:custGeom>
                <a:avLst/>
                <a:gdLst>
                  <a:gd name="T0" fmla="*/ 2118 w 2118"/>
                  <a:gd name="T1" fmla="*/ 5682 h 5682"/>
                  <a:gd name="T2" fmla="*/ 0 w 2118"/>
                  <a:gd name="T3" fmla="*/ 5682 h 5682"/>
                  <a:gd name="T4" fmla="*/ 0 w 2118"/>
                  <a:gd name="T5" fmla="*/ 325 h 5682"/>
                  <a:gd name="T6" fmla="*/ 2118 w 2118"/>
                  <a:gd name="T7" fmla="*/ 0 h 5682"/>
                  <a:gd name="T8" fmla="*/ 2118 w 2118"/>
                  <a:gd name="T9" fmla="*/ 5682 h 5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8" h="5682">
                    <a:moveTo>
                      <a:pt x="2118" y="5682"/>
                    </a:moveTo>
                    <a:lnTo>
                      <a:pt x="0" y="5682"/>
                    </a:lnTo>
                    <a:lnTo>
                      <a:pt x="0" y="325"/>
                    </a:lnTo>
                    <a:lnTo>
                      <a:pt x="2118" y="0"/>
                    </a:lnTo>
                    <a:lnTo>
                      <a:pt x="2118" y="568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5" name="Rectangle 55">
                <a:extLst>
                  <a:ext uri="{FF2B5EF4-FFF2-40B4-BE49-F238E27FC236}">
                    <a16:creationId xmlns:a16="http://schemas.microsoft.com/office/drawing/2014/main" id="{468D1FCE-92E4-481D-AF25-55869BFF7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-471488"/>
                <a:ext cx="2857500" cy="309563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6" name="Rectangle 56">
                <a:extLst>
                  <a:ext uri="{FF2B5EF4-FFF2-40B4-BE49-F238E27FC236}">
                    <a16:creationId xmlns:a16="http://schemas.microsoft.com/office/drawing/2014/main" id="{055BC421-C2B9-4AE9-8707-68B2B5782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82550"/>
                <a:ext cx="2857500" cy="311150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7" name="Rectangle 57">
                <a:extLst>
                  <a:ext uri="{FF2B5EF4-FFF2-40B4-BE49-F238E27FC236}">
                    <a16:creationId xmlns:a16="http://schemas.microsoft.com/office/drawing/2014/main" id="{047828DD-FD8C-4702-A69C-8809FDB19C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639763"/>
                <a:ext cx="2857500" cy="309563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8" name="Rectangle 58">
                <a:extLst>
                  <a:ext uri="{FF2B5EF4-FFF2-40B4-BE49-F238E27FC236}">
                    <a16:creationId xmlns:a16="http://schemas.microsoft.com/office/drawing/2014/main" id="{FA199E02-5428-4116-AA8A-02B9B48FCB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1195388"/>
                <a:ext cx="2857500" cy="309563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9" name="Rectangle 59">
                <a:extLst>
                  <a:ext uri="{FF2B5EF4-FFF2-40B4-BE49-F238E27FC236}">
                    <a16:creationId xmlns:a16="http://schemas.microsoft.com/office/drawing/2014/main" id="{49C1B8FC-8736-4C45-AA15-37909CE5F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1751013"/>
                <a:ext cx="2857500" cy="309563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0" name="Rectangle 60">
                <a:extLst>
                  <a:ext uri="{FF2B5EF4-FFF2-40B4-BE49-F238E27FC236}">
                    <a16:creationId xmlns:a16="http://schemas.microsoft.com/office/drawing/2014/main" id="{D97792B6-177C-4876-B745-FED5A43081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2306638"/>
                <a:ext cx="2857500" cy="309563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1" name="Rectangle 61">
                <a:extLst>
                  <a:ext uri="{FF2B5EF4-FFF2-40B4-BE49-F238E27FC236}">
                    <a16:creationId xmlns:a16="http://schemas.microsoft.com/office/drawing/2014/main" id="{796384E5-2B3A-4177-AA8F-E50544D41C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2862263"/>
                <a:ext cx="2857500" cy="309563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2" name="Rectangle 62">
                <a:extLst>
                  <a:ext uri="{FF2B5EF4-FFF2-40B4-BE49-F238E27FC236}">
                    <a16:creationId xmlns:a16="http://schemas.microsoft.com/office/drawing/2014/main" id="{DEBB1B0F-2229-4781-903D-2B4CE3576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3417888"/>
                <a:ext cx="2857500" cy="311150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3" name="Rectangle 63">
                <a:extLst>
                  <a:ext uri="{FF2B5EF4-FFF2-40B4-BE49-F238E27FC236}">
                    <a16:creationId xmlns:a16="http://schemas.microsoft.com/office/drawing/2014/main" id="{A8EEB7A6-7086-43AE-8FB5-DE22BDCEA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3973513"/>
                <a:ext cx="2857500" cy="309563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4" name="Rectangle 64">
                <a:extLst>
                  <a:ext uri="{FF2B5EF4-FFF2-40B4-BE49-F238E27FC236}">
                    <a16:creationId xmlns:a16="http://schemas.microsoft.com/office/drawing/2014/main" id="{00AC2E82-386C-4E51-8C6E-8FFE128E47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4529138"/>
                <a:ext cx="2857500" cy="311150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5" name="Rectangle 65">
                <a:extLst>
                  <a:ext uri="{FF2B5EF4-FFF2-40B4-BE49-F238E27FC236}">
                    <a16:creationId xmlns:a16="http://schemas.microsoft.com/office/drawing/2014/main" id="{2AC66342-FD47-45B0-9A19-C09E81F98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5084763"/>
                <a:ext cx="2857500" cy="309563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6" name="Rectangle 66">
                <a:extLst>
                  <a:ext uri="{FF2B5EF4-FFF2-40B4-BE49-F238E27FC236}">
                    <a16:creationId xmlns:a16="http://schemas.microsoft.com/office/drawing/2014/main" id="{4E1C3149-9F2F-470F-9C48-E3779E799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5640388"/>
                <a:ext cx="2857500" cy="311150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7" name="Rectangle 67">
                <a:extLst>
                  <a:ext uri="{FF2B5EF4-FFF2-40B4-BE49-F238E27FC236}">
                    <a16:creationId xmlns:a16="http://schemas.microsoft.com/office/drawing/2014/main" id="{C6E7EE5C-C482-4CD0-8D2D-917004BB1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6196013"/>
                <a:ext cx="2857500" cy="311150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8" name="Rectangle 68">
                <a:extLst>
                  <a:ext uri="{FF2B5EF4-FFF2-40B4-BE49-F238E27FC236}">
                    <a16:creationId xmlns:a16="http://schemas.microsoft.com/office/drawing/2014/main" id="{809B6362-A38D-40F3-B1B2-F2F0C3EFBB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132263" y="6717030"/>
                <a:ext cx="1628775" cy="1125538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E51C8C9F-5CAA-4FB2-B7BA-00112C2ADB3E}"/>
                </a:ext>
              </a:extLst>
            </p:cNvPr>
            <p:cNvGrpSpPr/>
            <p:nvPr/>
          </p:nvGrpSpPr>
          <p:grpSpPr>
            <a:xfrm flipH="1">
              <a:off x="4566806" y="2335288"/>
              <a:ext cx="565264" cy="1903386"/>
              <a:chOff x="12499928" y="274639"/>
              <a:chExt cx="3651388" cy="12295150"/>
            </a:xfrm>
          </p:grpSpPr>
          <p:sp>
            <p:nvSpPr>
              <p:cNvPr id="743" name="Freeform 92">
                <a:extLst>
                  <a:ext uri="{FF2B5EF4-FFF2-40B4-BE49-F238E27FC236}">
                    <a16:creationId xmlns:a16="http://schemas.microsoft.com/office/drawing/2014/main" id="{BFEFB481-55DF-4CB1-8648-E1F29FD5D7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99928" y="274639"/>
                <a:ext cx="3651388" cy="12295150"/>
              </a:xfrm>
              <a:custGeom>
                <a:avLst/>
                <a:gdLst>
                  <a:gd name="T0" fmla="*/ 1853 w 2169"/>
                  <a:gd name="T1" fmla="*/ 7310 h 7310"/>
                  <a:gd name="T2" fmla="*/ 317 w 2169"/>
                  <a:gd name="T3" fmla="*/ 7310 h 7310"/>
                  <a:gd name="T4" fmla="*/ 0 w 2169"/>
                  <a:gd name="T5" fmla="*/ 6993 h 7310"/>
                  <a:gd name="T6" fmla="*/ 0 w 2169"/>
                  <a:gd name="T7" fmla="*/ 317 h 7310"/>
                  <a:gd name="T8" fmla="*/ 317 w 2169"/>
                  <a:gd name="T9" fmla="*/ 0 h 7310"/>
                  <a:gd name="T10" fmla="*/ 1853 w 2169"/>
                  <a:gd name="T11" fmla="*/ 0 h 7310"/>
                  <a:gd name="T12" fmla="*/ 2169 w 2169"/>
                  <a:gd name="T13" fmla="*/ 317 h 7310"/>
                  <a:gd name="T14" fmla="*/ 2169 w 2169"/>
                  <a:gd name="T15" fmla="*/ 6993 h 7310"/>
                  <a:gd name="T16" fmla="*/ 1853 w 2169"/>
                  <a:gd name="T17" fmla="*/ 7310 h 7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69" h="7310">
                    <a:moveTo>
                      <a:pt x="1853" y="7310"/>
                    </a:moveTo>
                    <a:cubicBezTo>
                      <a:pt x="317" y="7310"/>
                      <a:pt x="317" y="7310"/>
                      <a:pt x="317" y="7310"/>
                    </a:cubicBezTo>
                    <a:cubicBezTo>
                      <a:pt x="142" y="7310"/>
                      <a:pt x="0" y="7167"/>
                      <a:pt x="0" y="6993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0" y="142"/>
                      <a:pt x="142" y="0"/>
                      <a:pt x="317" y="0"/>
                    </a:cubicBezTo>
                    <a:cubicBezTo>
                      <a:pt x="1853" y="0"/>
                      <a:pt x="1853" y="0"/>
                      <a:pt x="1853" y="0"/>
                    </a:cubicBezTo>
                    <a:cubicBezTo>
                      <a:pt x="2027" y="0"/>
                      <a:pt x="2169" y="142"/>
                      <a:pt x="2169" y="317"/>
                    </a:cubicBezTo>
                    <a:cubicBezTo>
                      <a:pt x="2169" y="6993"/>
                      <a:pt x="2169" y="6993"/>
                      <a:pt x="2169" y="6993"/>
                    </a:cubicBezTo>
                    <a:cubicBezTo>
                      <a:pt x="2169" y="7167"/>
                      <a:pt x="2027" y="7310"/>
                      <a:pt x="1853" y="731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4" name="Freeform 93">
                <a:extLst>
                  <a:ext uri="{FF2B5EF4-FFF2-40B4-BE49-F238E27FC236}">
                    <a16:creationId xmlns:a16="http://schemas.microsoft.com/office/drawing/2014/main" id="{779A4A71-7643-4BD4-8083-33C121A4C2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5080" y="920918"/>
                <a:ext cx="559110" cy="559991"/>
              </a:xfrm>
              <a:custGeom>
                <a:avLst/>
                <a:gdLst>
                  <a:gd name="T0" fmla="*/ 227 w 332"/>
                  <a:gd name="T1" fmla="*/ 333 h 333"/>
                  <a:gd name="T2" fmla="*/ 106 w 332"/>
                  <a:gd name="T3" fmla="*/ 333 h 333"/>
                  <a:gd name="T4" fmla="*/ 0 w 332"/>
                  <a:gd name="T5" fmla="*/ 227 h 333"/>
                  <a:gd name="T6" fmla="*/ 0 w 332"/>
                  <a:gd name="T7" fmla="*/ 106 h 333"/>
                  <a:gd name="T8" fmla="*/ 106 w 332"/>
                  <a:gd name="T9" fmla="*/ 0 h 333"/>
                  <a:gd name="T10" fmla="*/ 227 w 332"/>
                  <a:gd name="T11" fmla="*/ 0 h 333"/>
                  <a:gd name="T12" fmla="*/ 332 w 332"/>
                  <a:gd name="T13" fmla="*/ 106 h 333"/>
                  <a:gd name="T14" fmla="*/ 332 w 332"/>
                  <a:gd name="T15" fmla="*/ 227 h 333"/>
                  <a:gd name="T16" fmla="*/ 227 w 332"/>
                  <a:gd name="T17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3">
                    <a:moveTo>
                      <a:pt x="227" y="333"/>
                    </a:moveTo>
                    <a:cubicBezTo>
                      <a:pt x="106" y="333"/>
                      <a:pt x="106" y="333"/>
                      <a:pt x="106" y="333"/>
                    </a:cubicBezTo>
                    <a:cubicBezTo>
                      <a:pt x="47" y="333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8"/>
                      <a:pt x="47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8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3"/>
                      <a:pt x="227" y="333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5" name="Freeform 94">
                <a:extLst>
                  <a:ext uri="{FF2B5EF4-FFF2-40B4-BE49-F238E27FC236}">
                    <a16:creationId xmlns:a16="http://schemas.microsoft.com/office/drawing/2014/main" id="{4C466ECB-40CD-4A27-8FF9-E1325E9A32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325" y="920918"/>
                <a:ext cx="559110" cy="559991"/>
              </a:xfrm>
              <a:custGeom>
                <a:avLst/>
                <a:gdLst>
                  <a:gd name="T0" fmla="*/ 226 w 332"/>
                  <a:gd name="T1" fmla="*/ 333 h 333"/>
                  <a:gd name="T2" fmla="*/ 105 w 332"/>
                  <a:gd name="T3" fmla="*/ 333 h 333"/>
                  <a:gd name="T4" fmla="*/ 0 w 332"/>
                  <a:gd name="T5" fmla="*/ 227 h 333"/>
                  <a:gd name="T6" fmla="*/ 0 w 332"/>
                  <a:gd name="T7" fmla="*/ 106 h 333"/>
                  <a:gd name="T8" fmla="*/ 105 w 332"/>
                  <a:gd name="T9" fmla="*/ 0 h 333"/>
                  <a:gd name="T10" fmla="*/ 226 w 332"/>
                  <a:gd name="T11" fmla="*/ 0 h 333"/>
                  <a:gd name="T12" fmla="*/ 332 w 332"/>
                  <a:gd name="T13" fmla="*/ 106 h 333"/>
                  <a:gd name="T14" fmla="*/ 332 w 332"/>
                  <a:gd name="T15" fmla="*/ 227 h 333"/>
                  <a:gd name="T16" fmla="*/ 226 w 332"/>
                  <a:gd name="T17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3">
                    <a:moveTo>
                      <a:pt x="226" y="333"/>
                    </a:moveTo>
                    <a:cubicBezTo>
                      <a:pt x="105" y="333"/>
                      <a:pt x="105" y="333"/>
                      <a:pt x="105" y="333"/>
                    </a:cubicBezTo>
                    <a:cubicBezTo>
                      <a:pt x="47" y="333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8"/>
                      <a:pt x="47" y="0"/>
                      <a:pt x="105" y="0"/>
                    </a:cubicBezTo>
                    <a:cubicBezTo>
                      <a:pt x="226" y="0"/>
                      <a:pt x="226" y="0"/>
                      <a:pt x="226" y="0"/>
                    </a:cubicBezTo>
                    <a:cubicBezTo>
                      <a:pt x="285" y="0"/>
                      <a:pt x="332" y="48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3"/>
                      <a:pt x="226" y="333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6" name="Freeform 95">
                <a:extLst>
                  <a:ext uri="{FF2B5EF4-FFF2-40B4-BE49-F238E27FC236}">
                    <a16:creationId xmlns:a16="http://schemas.microsoft.com/office/drawing/2014/main" id="{40106084-493A-4BCB-B376-17E22D5C63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45809" y="920918"/>
                <a:ext cx="560871" cy="559991"/>
              </a:xfrm>
              <a:custGeom>
                <a:avLst/>
                <a:gdLst>
                  <a:gd name="T0" fmla="*/ 227 w 333"/>
                  <a:gd name="T1" fmla="*/ 333 h 333"/>
                  <a:gd name="T2" fmla="*/ 106 w 333"/>
                  <a:gd name="T3" fmla="*/ 333 h 333"/>
                  <a:gd name="T4" fmla="*/ 0 w 333"/>
                  <a:gd name="T5" fmla="*/ 227 h 333"/>
                  <a:gd name="T6" fmla="*/ 0 w 333"/>
                  <a:gd name="T7" fmla="*/ 106 h 333"/>
                  <a:gd name="T8" fmla="*/ 106 w 333"/>
                  <a:gd name="T9" fmla="*/ 0 h 333"/>
                  <a:gd name="T10" fmla="*/ 227 w 333"/>
                  <a:gd name="T11" fmla="*/ 0 h 333"/>
                  <a:gd name="T12" fmla="*/ 333 w 333"/>
                  <a:gd name="T13" fmla="*/ 106 h 333"/>
                  <a:gd name="T14" fmla="*/ 333 w 333"/>
                  <a:gd name="T15" fmla="*/ 227 h 333"/>
                  <a:gd name="T16" fmla="*/ 227 w 333"/>
                  <a:gd name="T17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33">
                    <a:moveTo>
                      <a:pt x="227" y="333"/>
                    </a:moveTo>
                    <a:cubicBezTo>
                      <a:pt x="106" y="333"/>
                      <a:pt x="106" y="333"/>
                      <a:pt x="106" y="333"/>
                    </a:cubicBezTo>
                    <a:cubicBezTo>
                      <a:pt x="48" y="333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3" y="48"/>
                      <a:pt x="333" y="106"/>
                    </a:cubicBezTo>
                    <a:cubicBezTo>
                      <a:pt x="333" y="227"/>
                      <a:pt x="333" y="227"/>
                      <a:pt x="333" y="227"/>
                    </a:cubicBezTo>
                    <a:cubicBezTo>
                      <a:pt x="333" y="285"/>
                      <a:pt x="285" y="333"/>
                      <a:pt x="227" y="333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7" name="Freeform 96">
                <a:extLst>
                  <a:ext uri="{FF2B5EF4-FFF2-40B4-BE49-F238E27FC236}">
                    <a16:creationId xmlns:a16="http://schemas.microsoft.com/office/drawing/2014/main" id="{8A715C13-629B-4972-8471-BB2F8CFE1E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7054" y="920918"/>
                <a:ext cx="559110" cy="559991"/>
              </a:xfrm>
              <a:custGeom>
                <a:avLst/>
                <a:gdLst>
                  <a:gd name="T0" fmla="*/ 227 w 332"/>
                  <a:gd name="T1" fmla="*/ 333 h 333"/>
                  <a:gd name="T2" fmla="*/ 105 w 332"/>
                  <a:gd name="T3" fmla="*/ 333 h 333"/>
                  <a:gd name="T4" fmla="*/ 0 w 332"/>
                  <a:gd name="T5" fmla="*/ 227 h 333"/>
                  <a:gd name="T6" fmla="*/ 0 w 332"/>
                  <a:gd name="T7" fmla="*/ 106 h 333"/>
                  <a:gd name="T8" fmla="*/ 105 w 332"/>
                  <a:gd name="T9" fmla="*/ 0 h 333"/>
                  <a:gd name="T10" fmla="*/ 227 w 332"/>
                  <a:gd name="T11" fmla="*/ 0 h 333"/>
                  <a:gd name="T12" fmla="*/ 332 w 332"/>
                  <a:gd name="T13" fmla="*/ 106 h 333"/>
                  <a:gd name="T14" fmla="*/ 332 w 332"/>
                  <a:gd name="T15" fmla="*/ 227 h 333"/>
                  <a:gd name="T16" fmla="*/ 227 w 332"/>
                  <a:gd name="T17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3">
                    <a:moveTo>
                      <a:pt x="227" y="333"/>
                    </a:moveTo>
                    <a:cubicBezTo>
                      <a:pt x="105" y="333"/>
                      <a:pt x="105" y="333"/>
                      <a:pt x="105" y="333"/>
                    </a:cubicBezTo>
                    <a:cubicBezTo>
                      <a:pt x="47" y="333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8"/>
                      <a:pt x="47" y="0"/>
                      <a:pt x="105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8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3"/>
                      <a:pt x="227" y="333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8" name="Freeform 97">
                <a:extLst>
                  <a:ext uri="{FF2B5EF4-FFF2-40B4-BE49-F238E27FC236}">
                    <a16:creationId xmlns:a16="http://schemas.microsoft.com/office/drawing/2014/main" id="{7259C410-E4D9-47D3-9FE3-E0504019E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5080" y="1677258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6 w 332"/>
                  <a:gd name="T3" fmla="*/ 332 h 332"/>
                  <a:gd name="T4" fmla="*/ 0 w 332"/>
                  <a:gd name="T5" fmla="*/ 227 h 332"/>
                  <a:gd name="T6" fmla="*/ 0 w 332"/>
                  <a:gd name="T7" fmla="*/ 105 h 332"/>
                  <a:gd name="T8" fmla="*/ 106 w 332"/>
                  <a:gd name="T9" fmla="*/ 0 h 332"/>
                  <a:gd name="T10" fmla="*/ 227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7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9" name="Freeform 98">
                <a:extLst>
                  <a:ext uri="{FF2B5EF4-FFF2-40B4-BE49-F238E27FC236}">
                    <a16:creationId xmlns:a16="http://schemas.microsoft.com/office/drawing/2014/main" id="{82D2927C-C56B-4FFD-BAD0-1CC26A259D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325" y="1677258"/>
                <a:ext cx="559110" cy="558230"/>
              </a:xfrm>
              <a:custGeom>
                <a:avLst/>
                <a:gdLst>
                  <a:gd name="T0" fmla="*/ 226 w 332"/>
                  <a:gd name="T1" fmla="*/ 332 h 332"/>
                  <a:gd name="T2" fmla="*/ 105 w 332"/>
                  <a:gd name="T3" fmla="*/ 332 h 332"/>
                  <a:gd name="T4" fmla="*/ 0 w 332"/>
                  <a:gd name="T5" fmla="*/ 227 h 332"/>
                  <a:gd name="T6" fmla="*/ 0 w 332"/>
                  <a:gd name="T7" fmla="*/ 105 h 332"/>
                  <a:gd name="T8" fmla="*/ 105 w 332"/>
                  <a:gd name="T9" fmla="*/ 0 h 332"/>
                  <a:gd name="T10" fmla="*/ 226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7 h 332"/>
                  <a:gd name="T16" fmla="*/ 226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6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6" y="0"/>
                      <a:pt x="226" y="0"/>
                      <a:pt x="226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6" y="332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0" name="Freeform 99">
                <a:extLst>
                  <a:ext uri="{FF2B5EF4-FFF2-40B4-BE49-F238E27FC236}">
                    <a16:creationId xmlns:a16="http://schemas.microsoft.com/office/drawing/2014/main" id="{BE1CEF5B-FE59-4DA6-9071-DE70561A1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45809" y="1677258"/>
                <a:ext cx="560871" cy="558230"/>
              </a:xfrm>
              <a:custGeom>
                <a:avLst/>
                <a:gdLst>
                  <a:gd name="T0" fmla="*/ 227 w 333"/>
                  <a:gd name="T1" fmla="*/ 332 h 332"/>
                  <a:gd name="T2" fmla="*/ 106 w 333"/>
                  <a:gd name="T3" fmla="*/ 332 h 332"/>
                  <a:gd name="T4" fmla="*/ 0 w 333"/>
                  <a:gd name="T5" fmla="*/ 227 h 332"/>
                  <a:gd name="T6" fmla="*/ 0 w 333"/>
                  <a:gd name="T7" fmla="*/ 105 h 332"/>
                  <a:gd name="T8" fmla="*/ 106 w 333"/>
                  <a:gd name="T9" fmla="*/ 0 h 332"/>
                  <a:gd name="T10" fmla="*/ 227 w 333"/>
                  <a:gd name="T11" fmla="*/ 0 h 332"/>
                  <a:gd name="T12" fmla="*/ 333 w 333"/>
                  <a:gd name="T13" fmla="*/ 105 h 332"/>
                  <a:gd name="T14" fmla="*/ 333 w 333"/>
                  <a:gd name="T15" fmla="*/ 227 h 332"/>
                  <a:gd name="T16" fmla="*/ 227 w 333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8" y="332"/>
                      <a:pt x="0" y="285"/>
                      <a:pt x="0" y="227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8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3" y="47"/>
                      <a:pt x="333" y="105"/>
                    </a:cubicBezTo>
                    <a:cubicBezTo>
                      <a:pt x="333" y="227"/>
                      <a:pt x="333" y="227"/>
                      <a:pt x="333" y="227"/>
                    </a:cubicBezTo>
                    <a:cubicBezTo>
                      <a:pt x="333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1" name="Freeform 100">
                <a:extLst>
                  <a:ext uri="{FF2B5EF4-FFF2-40B4-BE49-F238E27FC236}">
                    <a16:creationId xmlns:a16="http://schemas.microsoft.com/office/drawing/2014/main" id="{5958CEDC-865C-40C1-9C89-64311D7514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7054" y="1677258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5 w 332"/>
                  <a:gd name="T3" fmla="*/ 332 h 332"/>
                  <a:gd name="T4" fmla="*/ 0 w 332"/>
                  <a:gd name="T5" fmla="*/ 227 h 332"/>
                  <a:gd name="T6" fmla="*/ 0 w 332"/>
                  <a:gd name="T7" fmla="*/ 105 h 332"/>
                  <a:gd name="T8" fmla="*/ 105 w 332"/>
                  <a:gd name="T9" fmla="*/ 0 h 332"/>
                  <a:gd name="T10" fmla="*/ 227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7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2" name="Freeform 101">
                <a:extLst>
                  <a:ext uri="{FF2B5EF4-FFF2-40B4-BE49-F238E27FC236}">
                    <a16:creationId xmlns:a16="http://schemas.microsoft.com/office/drawing/2014/main" id="{44AF7881-D6E7-44B9-BAA6-E2DFEB6DFB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5080" y="2432718"/>
                <a:ext cx="559110" cy="559991"/>
              </a:xfrm>
              <a:custGeom>
                <a:avLst/>
                <a:gdLst>
                  <a:gd name="T0" fmla="*/ 227 w 332"/>
                  <a:gd name="T1" fmla="*/ 333 h 333"/>
                  <a:gd name="T2" fmla="*/ 106 w 332"/>
                  <a:gd name="T3" fmla="*/ 333 h 333"/>
                  <a:gd name="T4" fmla="*/ 0 w 332"/>
                  <a:gd name="T5" fmla="*/ 227 h 333"/>
                  <a:gd name="T6" fmla="*/ 0 w 332"/>
                  <a:gd name="T7" fmla="*/ 106 h 333"/>
                  <a:gd name="T8" fmla="*/ 106 w 332"/>
                  <a:gd name="T9" fmla="*/ 0 h 333"/>
                  <a:gd name="T10" fmla="*/ 227 w 332"/>
                  <a:gd name="T11" fmla="*/ 0 h 333"/>
                  <a:gd name="T12" fmla="*/ 332 w 332"/>
                  <a:gd name="T13" fmla="*/ 106 h 333"/>
                  <a:gd name="T14" fmla="*/ 332 w 332"/>
                  <a:gd name="T15" fmla="*/ 227 h 333"/>
                  <a:gd name="T16" fmla="*/ 227 w 332"/>
                  <a:gd name="T17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3">
                    <a:moveTo>
                      <a:pt x="227" y="333"/>
                    </a:moveTo>
                    <a:cubicBezTo>
                      <a:pt x="106" y="333"/>
                      <a:pt x="106" y="333"/>
                      <a:pt x="106" y="333"/>
                    </a:cubicBezTo>
                    <a:cubicBezTo>
                      <a:pt x="47" y="333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8"/>
                      <a:pt x="47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8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3"/>
                      <a:pt x="227" y="333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3" name="Freeform 102">
                <a:extLst>
                  <a:ext uri="{FF2B5EF4-FFF2-40B4-BE49-F238E27FC236}">
                    <a16:creationId xmlns:a16="http://schemas.microsoft.com/office/drawing/2014/main" id="{BA117144-AE32-468C-81D3-C8660C8FC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325" y="2432718"/>
                <a:ext cx="559110" cy="559991"/>
              </a:xfrm>
              <a:custGeom>
                <a:avLst/>
                <a:gdLst>
                  <a:gd name="T0" fmla="*/ 226 w 332"/>
                  <a:gd name="T1" fmla="*/ 333 h 333"/>
                  <a:gd name="T2" fmla="*/ 105 w 332"/>
                  <a:gd name="T3" fmla="*/ 333 h 333"/>
                  <a:gd name="T4" fmla="*/ 0 w 332"/>
                  <a:gd name="T5" fmla="*/ 227 h 333"/>
                  <a:gd name="T6" fmla="*/ 0 w 332"/>
                  <a:gd name="T7" fmla="*/ 106 h 333"/>
                  <a:gd name="T8" fmla="*/ 105 w 332"/>
                  <a:gd name="T9" fmla="*/ 0 h 333"/>
                  <a:gd name="T10" fmla="*/ 226 w 332"/>
                  <a:gd name="T11" fmla="*/ 0 h 333"/>
                  <a:gd name="T12" fmla="*/ 332 w 332"/>
                  <a:gd name="T13" fmla="*/ 106 h 333"/>
                  <a:gd name="T14" fmla="*/ 332 w 332"/>
                  <a:gd name="T15" fmla="*/ 227 h 333"/>
                  <a:gd name="T16" fmla="*/ 226 w 332"/>
                  <a:gd name="T17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3">
                    <a:moveTo>
                      <a:pt x="226" y="333"/>
                    </a:moveTo>
                    <a:cubicBezTo>
                      <a:pt x="105" y="333"/>
                      <a:pt x="105" y="333"/>
                      <a:pt x="105" y="333"/>
                    </a:cubicBezTo>
                    <a:cubicBezTo>
                      <a:pt x="47" y="333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8"/>
                      <a:pt x="47" y="0"/>
                      <a:pt x="105" y="0"/>
                    </a:cubicBezTo>
                    <a:cubicBezTo>
                      <a:pt x="226" y="0"/>
                      <a:pt x="226" y="0"/>
                      <a:pt x="226" y="0"/>
                    </a:cubicBezTo>
                    <a:cubicBezTo>
                      <a:pt x="285" y="0"/>
                      <a:pt x="332" y="48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3"/>
                      <a:pt x="226" y="333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4" name="Freeform 103">
                <a:extLst>
                  <a:ext uri="{FF2B5EF4-FFF2-40B4-BE49-F238E27FC236}">
                    <a16:creationId xmlns:a16="http://schemas.microsoft.com/office/drawing/2014/main" id="{89129C0C-DC74-42B9-8C3E-215FD4395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45809" y="2432718"/>
                <a:ext cx="560871" cy="559991"/>
              </a:xfrm>
              <a:custGeom>
                <a:avLst/>
                <a:gdLst>
                  <a:gd name="T0" fmla="*/ 227 w 333"/>
                  <a:gd name="T1" fmla="*/ 333 h 333"/>
                  <a:gd name="T2" fmla="*/ 106 w 333"/>
                  <a:gd name="T3" fmla="*/ 333 h 333"/>
                  <a:gd name="T4" fmla="*/ 0 w 333"/>
                  <a:gd name="T5" fmla="*/ 227 h 333"/>
                  <a:gd name="T6" fmla="*/ 0 w 333"/>
                  <a:gd name="T7" fmla="*/ 106 h 333"/>
                  <a:gd name="T8" fmla="*/ 106 w 333"/>
                  <a:gd name="T9" fmla="*/ 0 h 333"/>
                  <a:gd name="T10" fmla="*/ 227 w 333"/>
                  <a:gd name="T11" fmla="*/ 0 h 333"/>
                  <a:gd name="T12" fmla="*/ 333 w 333"/>
                  <a:gd name="T13" fmla="*/ 106 h 333"/>
                  <a:gd name="T14" fmla="*/ 333 w 333"/>
                  <a:gd name="T15" fmla="*/ 227 h 333"/>
                  <a:gd name="T16" fmla="*/ 227 w 333"/>
                  <a:gd name="T17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33">
                    <a:moveTo>
                      <a:pt x="227" y="333"/>
                    </a:moveTo>
                    <a:cubicBezTo>
                      <a:pt x="106" y="333"/>
                      <a:pt x="106" y="333"/>
                      <a:pt x="106" y="333"/>
                    </a:cubicBezTo>
                    <a:cubicBezTo>
                      <a:pt x="48" y="333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3" y="48"/>
                      <a:pt x="333" y="106"/>
                    </a:cubicBezTo>
                    <a:cubicBezTo>
                      <a:pt x="333" y="227"/>
                      <a:pt x="333" y="227"/>
                      <a:pt x="333" y="227"/>
                    </a:cubicBezTo>
                    <a:cubicBezTo>
                      <a:pt x="333" y="285"/>
                      <a:pt x="285" y="333"/>
                      <a:pt x="227" y="333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5" name="Freeform 104">
                <a:extLst>
                  <a:ext uri="{FF2B5EF4-FFF2-40B4-BE49-F238E27FC236}">
                    <a16:creationId xmlns:a16="http://schemas.microsoft.com/office/drawing/2014/main" id="{20F96886-7695-4201-89F2-3FD1BF5198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7054" y="2432718"/>
                <a:ext cx="559110" cy="559991"/>
              </a:xfrm>
              <a:custGeom>
                <a:avLst/>
                <a:gdLst>
                  <a:gd name="T0" fmla="*/ 227 w 332"/>
                  <a:gd name="T1" fmla="*/ 333 h 333"/>
                  <a:gd name="T2" fmla="*/ 105 w 332"/>
                  <a:gd name="T3" fmla="*/ 333 h 333"/>
                  <a:gd name="T4" fmla="*/ 0 w 332"/>
                  <a:gd name="T5" fmla="*/ 227 h 333"/>
                  <a:gd name="T6" fmla="*/ 0 w 332"/>
                  <a:gd name="T7" fmla="*/ 106 h 333"/>
                  <a:gd name="T8" fmla="*/ 105 w 332"/>
                  <a:gd name="T9" fmla="*/ 0 h 333"/>
                  <a:gd name="T10" fmla="*/ 227 w 332"/>
                  <a:gd name="T11" fmla="*/ 0 h 333"/>
                  <a:gd name="T12" fmla="*/ 332 w 332"/>
                  <a:gd name="T13" fmla="*/ 106 h 333"/>
                  <a:gd name="T14" fmla="*/ 332 w 332"/>
                  <a:gd name="T15" fmla="*/ 227 h 333"/>
                  <a:gd name="T16" fmla="*/ 227 w 332"/>
                  <a:gd name="T17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3">
                    <a:moveTo>
                      <a:pt x="227" y="333"/>
                    </a:moveTo>
                    <a:cubicBezTo>
                      <a:pt x="105" y="333"/>
                      <a:pt x="105" y="333"/>
                      <a:pt x="105" y="333"/>
                    </a:cubicBezTo>
                    <a:cubicBezTo>
                      <a:pt x="47" y="333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8"/>
                      <a:pt x="47" y="0"/>
                      <a:pt x="105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8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3"/>
                      <a:pt x="227" y="333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6" name="Freeform 105">
                <a:extLst>
                  <a:ext uri="{FF2B5EF4-FFF2-40B4-BE49-F238E27FC236}">
                    <a16:creationId xmlns:a16="http://schemas.microsoft.com/office/drawing/2014/main" id="{B2DD12D2-613E-48EE-9FED-87AC6EED0C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5080" y="3189939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6 w 332"/>
                  <a:gd name="T3" fmla="*/ 332 h 332"/>
                  <a:gd name="T4" fmla="*/ 0 w 332"/>
                  <a:gd name="T5" fmla="*/ 227 h 332"/>
                  <a:gd name="T6" fmla="*/ 0 w 332"/>
                  <a:gd name="T7" fmla="*/ 105 h 332"/>
                  <a:gd name="T8" fmla="*/ 106 w 332"/>
                  <a:gd name="T9" fmla="*/ 0 h 332"/>
                  <a:gd name="T10" fmla="*/ 227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7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7" name="Freeform 106">
                <a:extLst>
                  <a:ext uri="{FF2B5EF4-FFF2-40B4-BE49-F238E27FC236}">
                    <a16:creationId xmlns:a16="http://schemas.microsoft.com/office/drawing/2014/main" id="{F6FAB920-4364-4764-9C39-02C9C8B606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325" y="3189939"/>
                <a:ext cx="559110" cy="558230"/>
              </a:xfrm>
              <a:custGeom>
                <a:avLst/>
                <a:gdLst>
                  <a:gd name="T0" fmla="*/ 226 w 332"/>
                  <a:gd name="T1" fmla="*/ 332 h 332"/>
                  <a:gd name="T2" fmla="*/ 105 w 332"/>
                  <a:gd name="T3" fmla="*/ 332 h 332"/>
                  <a:gd name="T4" fmla="*/ 0 w 332"/>
                  <a:gd name="T5" fmla="*/ 227 h 332"/>
                  <a:gd name="T6" fmla="*/ 0 w 332"/>
                  <a:gd name="T7" fmla="*/ 105 h 332"/>
                  <a:gd name="T8" fmla="*/ 105 w 332"/>
                  <a:gd name="T9" fmla="*/ 0 h 332"/>
                  <a:gd name="T10" fmla="*/ 226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7 h 332"/>
                  <a:gd name="T16" fmla="*/ 226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6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6" y="0"/>
                      <a:pt x="226" y="0"/>
                      <a:pt x="226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6" y="332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8" name="Freeform 107">
                <a:extLst>
                  <a:ext uri="{FF2B5EF4-FFF2-40B4-BE49-F238E27FC236}">
                    <a16:creationId xmlns:a16="http://schemas.microsoft.com/office/drawing/2014/main" id="{BC42689D-586C-44E6-960E-4304D389C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45809" y="3189939"/>
                <a:ext cx="560871" cy="558230"/>
              </a:xfrm>
              <a:custGeom>
                <a:avLst/>
                <a:gdLst>
                  <a:gd name="T0" fmla="*/ 227 w 333"/>
                  <a:gd name="T1" fmla="*/ 332 h 332"/>
                  <a:gd name="T2" fmla="*/ 106 w 333"/>
                  <a:gd name="T3" fmla="*/ 332 h 332"/>
                  <a:gd name="T4" fmla="*/ 0 w 333"/>
                  <a:gd name="T5" fmla="*/ 227 h 332"/>
                  <a:gd name="T6" fmla="*/ 0 w 333"/>
                  <a:gd name="T7" fmla="*/ 105 h 332"/>
                  <a:gd name="T8" fmla="*/ 106 w 333"/>
                  <a:gd name="T9" fmla="*/ 0 h 332"/>
                  <a:gd name="T10" fmla="*/ 227 w 333"/>
                  <a:gd name="T11" fmla="*/ 0 h 332"/>
                  <a:gd name="T12" fmla="*/ 333 w 333"/>
                  <a:gd name="T13" fmla="*/ 105 h 332"/>
                  <a:gd name="T14" fmla="*/ 333 w 333"/>
                  <a:gd name="T15" fmla="*/ 227 h 332"/>
                  <a:gd name="T16" fmla="*/ 227 w 333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8" y="332"/>
                      <a:pt x="0" y="285"/>
                      <a:pt x="0" y="227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8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3" y="47"/>
                      <a:pt x="333" y="105"/>
                    </a:cubicBezTo>
                    <a:cubicBezTo>
                      <a:pt x="333" y="227"/>
                      <a:pt x="333" y="227"/>
                      <a:pt x="333" y="227"/>
                    </a:cubicBezTo>
                    <a:cubicBezTo>
                      <a:pt x="333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9" name="Freeform 108">
                <a:extLst>
                  <a:ext uri="{FF2B5EF4-FFF2-40B4-BE49-F238E27FC236}">
                    <a16:creationId xmlns:a16="http://schemas.microsoft.com/office/drawing/2014/main" id="{7E313FBE-44E3-4E77-83F0-DB75E0D282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7054" y="3189939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5 w 332"/>
                  <a:gd name="T3" fmla="*/ 332 h 332"/>
                  <a:gd name="T4" fmla="*/ 0 w 332"/>
                  <a:gd name="T5" fmla="*/ 227 h 332"/>
                  <a:gd name="T6" fmla="*/ 0 w 332"/>
                  <a:gd name="T7" fmla="*/ 105 h 332"/>
                  <a:gd name="T8" fmla="*/ 105 w 332"/>
                  <a:gd name="T9" fmla="*/ 0 h 332"/>
                  <a:gd name="T10" fmla="*/ 227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7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0" name="Freeform 109">
                <a:extLst>
                  <a:ext uri="{FF2B5EF4-FFF2-40B4-BE49-F238E27FC236}">
                    <a16:creationId xmlns:a16="http://schemas.microsoft.com/office/drawing/2014/main" id="{5CEAA643-4D60-42BD-84DE-139AA48BF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5080" y="3944517"/>
                <a:ext cx="559110" cy="559991"/>
              </a:xfrm>
              <a:custGeom>
                <a:avLst/>
                <a:gdLst>
                  <a:gd name="T0" fmla="*/ 227 w 332"/>
                  <a:gd name="T1" fmla="*/ 333 h 333"/>
                  <a:gd name="T2" fmla="*/ 106 w 332"/>
                  <a:gd name="T3" fmla="*/ 333 h 333"/>
                  <a:gd name="T4" fmla="*/ 0 w 332"/>
                  <a:gd name="T5" fmla="*/ 227 h 333"/>
                  <a:gd name="T6" fmla="*/ 0 w 332"/>
                  <a:gd name="T7" fmla="*/ 106 h 333"/>
                  <a:gd name="T8" fmla="*/ 106 w 332"/>
                  <a:gd name="T9" fmla="*/ 0 h 333"/>
                  <a:gd name="T10" fmla="*/ 227 w 332"/>
                  <a:gd name="T11" fmla="*/ 0 h 333"/>
                  <a:gd name="T12" fmla="*/ 332 w 332"/>
                  <a:gd name="T13" fmla="*/ 106 h 333"/>
                  <a:gd name="T14" fmla="*/ 332 w 332"/>
                  <a:gd name="T15" fmla="*/ 227 h 333"/>
                  <a:gd name="T16" fmla="*/ 227 w 332"/>
                  <a:gd name="T17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3">
                    <a:moveTo>
                      <a:pt x="227" y="333"/>
                    </a:moveTo>
                    <a:cubicBezTo>
                      <a:pt x="106" y="333"/>
                      <a:pt x="106" y="333"/>
                      <a:pt x="106" y="333"/>
                    </a:cubicBezTo>
                    <a:cubicBezTo>
                      <a:pt x="47" y="333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8"/>
                      <a:pt x="47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8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3"/>
                      <a:pt x="227" y="333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1" name="Freeform 110">
                <a:extLst>
                  <a:ext uri="{FF2B5EF4-FFF2-40B4-BE49-F238E27FC236}">
                    <a16:creationId xmlns:a16="http://schemas.microsoft.com/office/drawing/2014/main" id="{54E42DDA-C0CE-4E03-94CF-16619E9606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325" y="3944517"/>
                <a:ext cx="559110" cy="559991"/>
              </a:xfrm>
              <a:custGeom>
                <a:avLst/>
                <a:gdLst>
                  <a:gd name="T0" fmla="*/ 226 w 332"/>
                  <a:gd name="T1" fmla="*/ 333 h 333"/>
                  <a:gd name="T2" fmla="*/ 105 w 332"/>
                  <a:gd name="T3" fmla="*/ 333 h 333"/>
                  <a:gd name="T4" fmla="*/ 0 w 332"/>
                  <a:gd name="T5" fmla="*/ 227 h 333"/>
                  <a:gd name="T6" fmla="*/ 0 w 332"/>
                  <a:gd name="T7" fmla="*/ 106 h 333"/>
                  <a:gd name="T8" fmla="*/ 105 w 332"/>
                  <a:gd name="T9" fmla="*/ 0 h 333"/>
                  <a:gd name="T10" fmla="*/ 226 w 332"/>
                  <a:gd name="T11" fmla="*/ 0 h 333"/>
                  <a:gd name="T12" fmla="*/ 332 w 332"/>
                  <a:gd name="T13" fmla="*/ 106 h 333"/>
                  <a:gd name="T14" fmla="*/ 332 w 332"/>
                  <a:gd name="T15" fmla="*/ 227 h 333"/>
                  <a:gd name="T16" fmla="*/ 226 w 332"/>
                  <a:gd name="T17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3">
                    <a:moveTo>
                      <a:pt x="226" y="333"/>
                    </a:moveTo>
                    <a:cubicBezTo>
                      <a:pt x="105" y="333"/>
                      <a:pt x="105" y="333"/>
                      <a:pt x="105" y="333"/>
                    </a:cubicBezTo>
                    <a:cubicBezTo>
                      <a:pt x="47" y="333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8"/>
                      <a:pt x="47" y="0"/>
                      <a:pt x="105" y="0"/>
                    </a:cubicBezTo>
                    <a:cubicBezTo>
                      <a:pt x="226" y="0"/>
                      <a:pt x="226" y="0"/>
                      <a:pt x="226" y="0"/>
                    </a:cubicBezTo>
                    <a:cubicBezTo>
                      <a:pt x="285" y="0"/>
                      <a:pt x="332" y="48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3"/>
                      <a:pt x="226" y="333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2" name="Freeform 111">
                <a:extLst>
                  <a:ext uri="{FF2B5EF4-FFF2-40B4-BE49-F238E27FC236}">
                    <a16:creationId xmlns:a16="http://schemas.microsoft.com/office/drawing/2014/main" id="{10C7D21C-28A6-4073-99F2-C509BC488D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45809" y="3944517"/>
                <a:ext cx="560871" cy="559991"/>
              </a:xfrm>
              <a:custGeom>
                <a:avLst/>
                <a:gdLst>
                  <a:gd name="T0" fmla="*/ 227 w 333"/>
                  <a:gd name="T1" fmla="*/ 333 h 333"/>
                  <a:gd name="T2" fmla="*/ 106 w 333"/>
                  <a:gd name="T3" fmla="*/ 333 h 333"/>
                  <a:gd name="T4" fmla="*/ 0 w 333"/>
                  <a:gd name="T5" fmla="*/ 227 h 333"/>
                  <a:gd name="T6" fmla="*/ 0 w 333"/>
                  <a:gd name="T7" fmla="*/ 106 h 333"/>
                  <a:gd name="T8" fmla="*/ 106 w 333"/>
                  <a:gd name="T9" fmla="*/ 0 h 333"/>
                  <a:gd name="T10" fmla="*/ 227 w 333"/>
                  <a:gd name="T11" fmla="*/ 0 h 333"/>
                  <a:gd name="T12" fmla="*/ 333 w 333"/>
                  <a:gd name="T13" fmla="*/ 106 h 333"/>
                  <a:gd name="T14" fmla="*/ 333 w 333"/>
                  <a:gd name="T15" fmla="*/ 227 h 333"/>
                  <a:gd name="T16" fmla="*/ 227 w 333"/>
                  <a:gd name="T17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33">
                    <a:moveTo>
                      <a:pt x="227" y="333"/>
                    </a:moveTo>
                    <a:cubicBezTo>
                      <a:pt x="106" y="333"/>
                      <a:pt x="106" y="333"/>
                      <a:pt x="106" y="333"/>
                    </a:cubicBezTo>
                    <a:cubicBezTo>
                      <a:pt x="48" y="333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3" y="48"/>
                      <a:pt x="333" y="106"/>
                    </a:cubicBezTo>
                    <a:cubicBezTo>
                      <a:pt x="333" y="227"/>
                      <a:pt x="333" y="227"/>
                      <a:pt x="333" y="227"/>
                    </a:cubicBezTo>
                    <a:cubicBezTo>
                      <a:pt x="333" y="285"/>
                      <a:pt x="285" y="333"/>
                      <a:pt x="227" y="333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3" name="Freeform 112">
                <a:extLst>
                  <a:ext uri="{FF2B5EF4-FFF2-40B4-BE49-F238E27FC236}">
                    <a16:creationId xmlns:a16="http://schemas.microsoft.com/office/drawing/2014/main" id="{61325A3A-1A8E-4194-9613-21A24A310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7054" y="3944517"/>
                <a:ext cx="559110" cy="559991"/>
              </a:xfrm>
              <a:custGeom>
                <a:avLst/>
                <a:gdLst>
                  <a:gd name="T0" fmla="*/ 227 w 332"/>
                  <a:gd name="T1" fmla="*/ 333 h 333"/>
                  <a:gd name="T2" fmla="*/ 105 w 332"/>
                  <a:gd name="T3" fmla="*/ 333 h 333"/>
                  <a:gd name="T4" fmla="*/ 0 w 332"/>
                  <a:gd name="T5" fmla="*/ 227 h 333"/>
                  <a:gd name="T6" fmla="*/ 0 w 332"/>
                  <a:gd name="T7" fmla="*/ 106 h 333"/>
                  <a:gd name="T8" fmla="*/ 105 w 332"/>
                  <a:gd name="T9" fmla="*/ 0 h 333"/>
                  <a:gd name="T10" fmla="*/ 227 w 332"/>
                  <a:gd name="T11" fmla="*/ 0 h 333"/>
                  <a:gd name="T12" fmla="*/ 332 w 332"/>
                  <a:gd name="T13" fmla="*/ 106 h 333"/>
                  <a:gd name="T14" fmla="*/ 332 w 332"/>
                  <a:gd name="T15" fmla="*/ 227 h 333"/>
                  <a:gd name="T16" fmla="*/ 227 w 332"/>
                  <a:gd name="T17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3">
                    <a:moveTo>
                      <a:pt x="227" y="333"/>
                    </a:moveTo>
                    <a:cubicBezTo>
                      <a:pt x="105" y="333"/>
                      <a:pt x="105" y="333"/>
                      <a:pt x="105" y="333"/>
                    </a:cubicBezTo>
                    <a:cubicBezTo>
                      <a:pt x="47" y="333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8"/>
                      <a:pt x="47" y="0"/>
                      <a:pt x="105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8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3"/>
                      <a:pt x="227" y="333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4" name="Freeform 113">
                <a:extLst>
                  <a:ext uri="{FF2B5EF4-FFF2-40B4-BE49-F238E27FC236}">
                    <a16:creationId xmlns:a16="http://schemas.microsoft.com/office/drawing/2014/main" id="{570A007F-C77F-4A07-B284-E59927D03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5080" y="4701738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6 w 332"/>
                  <a:gd name="T3" fmla="*/ 332 h 332"/>
                  <a:gd name="T4" fmla="*/ 0 w 332"/>
                  <a:gd name="T5" fmla="*/ 227 h 332"/>
                  <a:gd name="T6" fmla="*/ 0 w 332"/>
                  <a:gd name="T7" fmla="*/ 106 h 332"/>
                  <a:gd name="T8" fmla="*/ 106 w 332"/>
                  <a:gd name="T9" fmla="*/ 0 h 332"/>
                  <a:gd name="T10" fmla="*/ 227 w 332"/>
                  <a:gd name="T11" fmla="*/ 0 h 332"/>
                  <a:gd name="T12" fmla="*/ 332 w 332"/>
                  <a:gd name="T13" fmla="*/ 106 h 332"/>
                  <a:gd name="T14" fmla="*/ 332 w 332"/>
                  <a:gd name="T15" fmla="*/ 227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7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5" name="Freeform 114">
                <a:extLst>
                  <a:ext uri="{FF2B5EF4-FFF2-40B4-BE49-F238E27FC236}">
                    <a16:creationId xmlns:a16="http://schemas.microsoft.com/office/drawing/2014/main" id="{D473B48D-E952-4C93-BC6B-F74DCAC7D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325" y="4701738"/>
                <a:ext cx="559110" cy="558230"/>
              </a:xfrm>
              <a:custGeom>
                <a:avLst/>
                <a:gdLst>
                  <a:gd name="T0" fmla="*/ 226 w 332"/>
                  <a:gd name="T1" fmla="*/ 332 h 332"/>
                  <a:gd name="T2" fmla="*/ 105 w 332"/>
                  <a:gd name="T3" fmla="*/ 332 h 332"/>
                  <a:gd name="T4" fmla="*/ 0 w 332"/>
                  <a:gd name="T5" fmla="*/ 227 h 332"/>
                  <a:gd name="T6" fmla="*/ 0 w 332"/>
                  <a:gd name="T7" fmla="*/ 106 h 332"/>
                  <a:gd name="T8" fmla="*/ 105 w 332"/>
                  <a:gd name="T9" fmla="*/ 0 h 332"/>
                  <a:gd name="T10" fmla="*/ 226 w 332"/>
                  <a:gd name="T11" fmla="*/ 0 h 332"/>
                  <a:gd name="T12" fmla="*/ 332 w 332"/>
                  <a:gd name="T13" fmla="*/ 106 h 332"/>
                  <a:gd name="T14" fmla="*/ 332 w 332"/>
                  <a:gd name="T15" fmla="*/ 227 h 332"/>
                  <a:gd name="T16" fmla="*/ 226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6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6" y="0"/>
                      <a:pt x="226" y="0"/>
                      <a:pt x="226" y="0"/>
                    </a:cubicBezTo>
                    <a:cubicBezTo>
                      <a:pt x="285" y="0"/>
                      <a:pt x="332" y="47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6" y="332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6" name="Freeform 115">
                <a:extLst>
                  <a:ext uri="{FF2B5EF4-FFF2-40B4-BE49-F238E27FC236}">
                    <a16:creationId xmlns:a16="http://schemas.microsoft.com/office/drawing/2014/main" id="{E7B003A2-CEEC-460D-B1E3-986D520484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45809" y="4701738"/>
                <a:ext cx="560871" cy="558230"/>
              </a:xfrm>
              <a:custGeom>
                <a:avLst/>
                <a:gdLst>
                  <a:gd name="T0" fmla="*/ 227 w 333"/>
                  <a:gd name="T1" fmla="*/ 332 h 332"/>
                  <a:gd name="T2" fmla="*/ 106 w 333"/>
                  <a:gd name="T3" fmla="*/ 332 h 332"/>
                  <a:gd name="T4" fmla="*/ 0 w 333"/>
                  <a:gd name="T5" fmla="*/ 227 h 332"/>
                  <a:gd name="T6" fmla="*/ 0 w 333"/>
                  <a:gd name="T7" fmla="*/ 106 h 332"/>
                  <a:gd name="T8" fmla="*/ 106 w 333"/>
                  <a:gd name="T9" fmla="*/ 0 h 332"/>
                  <a:gd name="T10" fmla="*/ 227 w 333"/>
                  <a:gd name="T11" fmla="*/ 0 h 332"/>
                  <a:gd name="T12" fmla="*/ 333 w 333"/>
                  <a:gd name="T13" fmla="*/ 106 h 332"/>
                  <a:gd name="T14" fmla="*/ 333 w 333"/>
                  <a:gd name="T15" fmla="*/ 227 h 332"/>
                  <a:gd name="T16" fmla="*/ 227 w 333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8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8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3" y="47"/>
                      <a:pt x="333" y="106"/>
                    </a:cubicBezTo>
                    <a:cubicBezTo>
                      <a:pt x="333" y="227"/>
                      <a:pt x="333" y="227"/>
                      <a:pt x="333" y="227"/>
                    </a:cubicBezTo>
                    <a:cubicBezTo>
                      <a:pt x="333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7" name="Freeform 116">
                <a:extLst>
                  <a:ext uri="{FF2B5EF4-FFF2-40B4-BE49-F238E27FC236}">
                    <a16:creationId xmlns:a16="http://schemas.microsoft.com/office/drawing/2014/main" id="{687CDCA3-CE79-4242-B4A3-20D49A1EC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7054" y="4701738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5 w 332"/>
                  <a:gd name="T3" fmla="*/ 332 h 332"/>
                  <a:gd name="T4" fmla="*/ 0 w 332"/>
                  <a:gd name="T5" fmla="*/ 227 h 332"/>
                  <a:gd name="T6" fmla="*/ 0 w 332"/>
                  <a:gd name="T7" fmla="*/ 106 h 332"/>
                  <a:gd name="T8" fmla="*/ 105 w 332"/>
                  <a:gd name="T9" fmla="*/ 0 h 332"/>
                  <a:gd name="T10" fmla="*/ 227 w 332"/>
                  <a:gd name="T11" fmla="*/ 0 h 332"/>
                  <a:gd name="T12" fmla="*/ 332 w 332"/>
                  <a:gd name="T13" fmla="*/ 106 h 332"/>
                  <a:gd name="T14" fmla="*/ 332 w 332"/>
                  <a:gd name="T15" fmla="*/ 227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8" name="Freeform 117">
                <a:extLst>
                  <a:ext uri="{FF2B5EF4-FFF2-40B4-BE49-F238E27FC236}">
                    <a16:creationId xmlns:a16="http://schemas.microsoft.com/office/drawing/2014/main" id="{A4AEFE1B-214F-43FA-A82D-D20BC86E50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5080" y="5457198"/>
                <a:ext cx="559110" cy="559991"/>
              </a:xfrm>
              <a:custGeom>
                <a:avLst/>
                <a:gdLst>
                  <a:gd name="T0" fmla="*/ 227 w 332"/>
                  <a:gd name="T1" fmla="*/ 333 h 333"/>
                  <a:gd name="T2" fmla="*/ 106 w 332"/>
                  <a:gd name="T3" fmla="*/ 333 h 333"/>
                  <a:gd name="T4" fmla="*/ 0 w 332"/>
                  <a:gd name="T5" fmla="*/ 227 h 333"/>
                  <a:gd name="T6" fmla="*/ 0 w 332"/>
                  <a:gd name="T7" fmla="*/ 106 h 333"/>
                  <a:gd name="T8" fmla="*/ 106 w 332"/>
                  <a:gd name="T9" fmla="*/ 0 h 333"/>
                  <a:gd name="T10" fmla="*/ 227 w 332"/>
                  <a:gd name="T11" fmla="*/ 0 h 333"/>
                  <a:gd name="T12" fmla="*/ 332 w 332"/>
                  <a:gd name="T13" fmla="*/ 106 h 333"/>
                  <a:gd name="T14" fmla="*/ 332 w 332"/>
                  <a:gd name="T15" fmla="*/ 227 h 333"/>
                  <a:gd name="T16" fmla="*/ 227 w 332"/>
                  <a:gd name="T17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3">
                    <a:moveTo>
                      <a:pt x="227" y="333"/>
                    </a:moveTo>
                    <a:cubicBezTo>
                      <a:pt x="106" y="333"/>
                      <a:pt x="106" y="333"/>
                      <a:pt x="106" y="333"/>
                    </a:cubicBezTo>
                    <a:cubicBezTo>
                      <a:pt x="47" y="333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8"/>
                      <a:pt x="47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8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3"/>
                      <a:pt x="227" y="333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9" name="Freeform 118">
                <a:extLst>
                  <a:ext uri="{FF2B5EF4-FFF2-40B4-BE49-F238E27FC236}">
                    <a16:creationId xmlns:a16="http://schemas.microsoft.com/office/drawing/2014/main" id="{145616A2-A18A-4BAB-ACEF-7AC9C42DCE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325" y="5457198"/>
                <a:ext cx="559110" cy="559991"/>
              </a:xfrm>
              <a:custGeom>
                <a:avLst/>
                <a:gdLst>
                  <a:gd name="T0" fmla="*/ 226 w 332"/>
                  <a:gd name="T1" fmla="*/ 333 h 333"/>
                  <a:gd name="T2" fmla="*/ 105 w 332"/>
                  <a:gd name="T3" fmla="*/ 333 h 333"/>
                  <a:gd name="T4" fmla="*/ 0 w 332"/>
                  <a:gd name="T5" fmla="*/ 227 h 333"/>
                  <a:gd name="T6" fmla="*/ 0 w 332"/>
                  <a:gd name="T7" fmla="*/ 106 h 333"/>
                  <a:gd name="T8" fmla="*/ 105 w 332"/>
                  <a:gd name="T9" fmla="*/ 0 h 333"/>
                  <a:gd name="T10" fmla="*/ 226 w 332"/>
                  <a:gd name="T11" fmla="*/ 0 h 333"/>
                  <a:gd name="T12" fmla="*/ 332 w 332"/>
                  <a:gd name="T13" fmla="*/ 106 h 333"/>
                  <a:gd name="T14" fmla="*/ 332 w 332"/>
                  <a:gd name="T15" fmla="*/ 227 h 333"/>
                  <a:gd name="T16" fmla="*/ 226 w 332"/>
                  <a:gd name="T17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3">
                    <a:moveTo>
                      <a:pt x="226" y="333"/>
                    </a:moveTo>
                    <a:cubicBezTo>
                      <a:pt x="105" y="333"/>
                      <a:pt x="105" y="333"/>
                      <a:pt x="105" y="333"/>
                    </a:cubicBezTo>
                    <a:cubicBezTo>
                      <a:pt x="47" y="333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8"/>
                      <a:pt x="47" y="0"/>
                      <a:pt x="105" y="0"/>
                    </a:cubicBezTo>
                    <a:cubicBezTo>
                      <a:pt x="226" y="0"/>
                      <a:pt x="226" y="0"/>
                      <a:pt x="226" y="0"/>
                    </a:cubicBezTo>
                    <a:cubicBezTo>
                      <a:pt x="285" y="0"/>
                      <a:pt x="332" y="48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3"/>
                      <a:pt x="226" y="333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0" name="Freeform 119">
                <a:extLst>
                  <a:ext uri="{FF2B5EF4-FFF2-40B4-BE49-F238E27FC236}">
                    <a16:creationId xmlns:a16="http://schemas.microsoft.com/office/drawing/2014/main" id="{87A62428-F74D-47E0-B9FB-FF8C2442CE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45809" y="5457198"/>
                <a:ext cx="560871" cy="559991"/>
              </a:xfrm>
              <a:custGeom>
                <a:avLst/>
                <a:gdLst>
                  <a:gd name="T0" fmla="*/ 227 w 333"/>
                  <a:gd name="T1" fmla="*/ 333 h 333"/>
                  <a:gd name="T2" fmla="*/ 106 w 333"/>
                  <a:gd name="T3" fmla="*/ 333 h 333"/>
                  <a:gd name="T4" fmla="*/ 0 w 333"/>
                  <a:gd name="T5" fmla="*/ 227 h 333"/>
                  <a:gd name="T6" fmla="*/ 0 w 333"/>
                  <a:gd name="T7" fmla="*/ 106 h 333"/>
                  <a:gd name="T8" fmla="*/ 106 w 333"/>
                  <a:gd name="T9" fmla="*/ 0 h 333"/>
                  <a:gd name="T10" fmla="*/ 227 w 333"/>
                  <a:gd name="T11" fmla="*/ 0 h 333"/>
                  <a:gd name="T12" fmla="*/ 333 w 333"/>
                  <a:gd name="T13" fmla="*/ 106 h 333"/>
                  <a:gd name="T14" fmla="*/ 333 w 333"/>
                  <a:gd name="T15" fmla="*/ 227 h 333"/>
                  <a:gd name="T16" fmla="*/ 227 w 333"/>
                  <a:gd name="T17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33">
                    <a:moveTo>
                      <a:pt x="227" y="333"/>
                    </a:moveTo>
                    <a:cubicBezTo>
                      <a:pt x="106" y="333"/>
                      <a:pt x="106" y="333"/>
                      <a:pt x="106" y="333"/>
                    </a:cubicBezTo>
                    <a:cubicBezTo>
                      <a:pt x="48" y="333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3" y="48"/>
                      <a:pt x="333" y="106"/>
                    </a:cubicBezTo>
                    <a:cubicBezTo>
                      <a:pt x="333" y="227"/>
                      <a:pt x="333" y="227"/>
                      <a:pt x="333" y="227"/>
                    </a:cubicBezTo>
                    <a:cubicBezTo>
                      <a:pt x="333" y="285"/>
                      <a:pt x="285" y="333"/>
                      <a:pt x="227" y="333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1" name="Freeform 120">
                <a:extLst>
                  <a:ext uri="{FF2B5EF4-FFF2-40B4-BE49-F238E27FC236}">
                    <a16:creationId xmlns:a16="http://schemas.microsoft.com/office/drawing/2014/main" id="{529EC658-787B-48DF-9259-7E5865B371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7054" y="5457198"/>
                <a:ext cx="559110" cy="559991"/>
              </a:xfrm>
              <a:custGeom>
                <a:avLst/>
                <a:gdLst>
                  <a:gd name="T0" fmla="*/ 227 w 332"/>
                  <a:gd name="T1" fmla="*/ 333 h 333"/>
                  <a:gd name="T2" fmla="*/ 105 w 332"/>
                  <a:gd name="T3" fmla="*/ 333 h 333"/>
                  <a:gd name="T4" fmla="*/ 0 w 332"/>
                  <a:gd name="T5" fmla="*/ 227 h 333"/>
                  <a:gd name="T6" fmla="*/ 0 w 332"/>
                  <a:gd name="T7" fmla="*/ 106 h 333"/>
                  <a:gd name="T8" fmla="*/ 105 w 332"/>
                  <a:gd name="T9" fmla="*/ 0 h 333"/>
                  <a:gd name="T10" fmla="*/ 227 w 332"/>
                  <a:gd name="T11" fmla="*/ 0 h 333"/>
                  <a:gd name="T12" fmla="*/ 332 w 332"/>
                  <a:gd name="T13" fmla="*/ 106 h 333"/>
                  <a:gd name="T14" fmla="*/ 332 w 332"/>
                  <a:gd name="T15" fmla="*/ 227 h 333"/>
                  <a:gd name="T16" fmla="*/ 227 w 332"/>
                  <a:gd name="T17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3">
                    <a:moveTo>
                      <a:pt x="227" y="333"/>
                    </a:moveTo>
                    <a:cubicBezTo>
                      <a:pt x="105" y="333"/>
                      <a:pt x="105" y="333"/>
                      <a:pt x="105" y="333"/>
                    </a:cubicBezTo>
                    <a:cubicBezTo>
                      <a:pt x="47" y="333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8"/>
                      <a:pt x="47" y="0"/>
                      <a:pt x="105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8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3"/>
                      <a:pt x="227" y="333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2" name="Freeform 121">
                <a:extLst>
                  <a:ext uri="{FF2B5EF4-FFF2-40B4-BE49-F238E27FC236}">
                    <a16:creationId xmlns:a16="http://schemas.microsoft.com/office/drawing/2014/main" id="{55E35F57-D7B6-4B14-927B-C966A07210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5080" y="6213538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6 w 332"/>
                  <a:gd name="T3" fmla="*/ 332 h 332"/>
                  <a:gd name="T4" fmla="*/ 0 w 332"/>
                  <a:gd name="T5" fmla="*/ 227 h 332"/>
                  <a:gd name="T6" fmla="*/ 0 w 332"/>
                  <a:gd name="T7" fmla="*/ 106 h 332"/>
                  <a:gd name="T8" fmla="*/ 106 w 332"/>
                  <a:gd name="T9" fmla="*/ 0 h 332"/>
                  <a:gd name="T10" fmla="*/ 227 w 332"/>
                  <a:gd name="T11" fmla="*/ 0 h 332"/>
                  <a:gd name="T12" fmla="*/ 332 w 332"/>
                  <a:gd name="T13" fmla="*/ 106 h 332"/>
                  <a:gd name="T14" fmla="*/ 332 w 332"/>
                  <a:gd name="T15" fmla="*/ 227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7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3" name="Freeform 122">
                <a:extLst>
                  <a:ext uri="{FF2B5EF4-FFF2-40B4-BE49-F238E27FC236}">
                    <a16:creationId xmlns:a16="http://schemas.microsoft.com/office/drawing/2014/main" id="{36DE841B-E768-43F2-8719-F85B57E175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325" y="6213538"/>
                <a:ext cx="559110" cy="558230"/>
              </a:xfrm>
              <a:custGeom>
                <a:avLst/>
                <a:gdLst>
                  <a:gd name="T0" fmla="*/ 226 w 332"/>
                  <a:gd name="T1" fmla="*/ 332 h 332"/>
                  <a:gd name="T2" fmla="*/ 105 w 332"/>
                  <a:gd name="T3" fmla="*/ 332 h 332"/>
                  <a:gd name="T4" fmla="*/ 0 w 332"/>
                  <a:gd name="T5" fmla="*/ 227 h 332"/>
                  <a:gd name="T6" fmla="*/ 0 w 332"/>
                  <a:gd name="T7" fmla="*/ 106 h 332"/>
                  <a:gd name="T8" fmla="*/ 105 w 332"/>
                  <a:gd name="T9" fmla="*/ 0 h 332"/>
                  <a:gd name="T10" fmla="*/ 226 w 332"/>
                  <a:gd name="T11" fmla="*/ 0 h 332"/>
                  <a:gd name="T12" fmla="*/ 332 w 332"/>
                  <a:gd name="T13" fmla="*/ 106 h 332"/>
                  <a:gd name="T14" fmla="*/ 332 w 332"/>
                  <a:gd name="T15" fmla="*/ 227 h 332"/>
                  <a:gd name="T16" fmla="*/ 226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6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6" y="0"/>
                      <a:pt x="226" y="0"/>
                      <a:pt x="226" y="0"/>
                    </a:cubicBezTo>
                    <a:cubicBezTo>
                      <a:pt x="285" y="0"/>
                      <a:pt x="332" y="47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6" y="332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4" name="Freeform 123">
                <a:extLst>
                  <a:ext uri="{FF2B5EF4-FFF2-40B4-BE49-F238E27FC236}">
                    <a16:creationId xmlns:a16="http://schemas.microsoft.com/office/drawing/2014/main" id="{0285C0F5-1C74-44FD-9F3E-36972B2BC8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45809" y="6213538"/>
                <a:ext cx="560871" cy="558230"/>
              </a:xfrm>
              <a:custGeom>
                <a:avLst/>
                <a:gdLst>
                  <a:gd name="T0" fmla="*/ 227 w 333"/>
                  <a:gd name="T1" fmla="*/ 332 h 332"/>
                  <a:gd name="T2" fmla="*/ 106 w 333"/>
                  <a:gd name="T3" fmla="*/ 332 h 332"/>
                  <a:gd name="T4" fmla="*/ 0 w 333"/>
                  <a:gd name="T5" fmla="*/ 227 h 332"/>
                  <a:gd name="T6" fmla="*/ 0 w 333"/>
                  <a:gd name="T7" fmla="*/ 106 h 332"/>
                  <a:gd name="T8" fmla="*/ 106 w 333"/>
                  <a:gd name="T9" fmla="*/ 0 h 332"/>
                  <a:gd name="T10" fmla="*/ 227 w 333"/>
                  <a:gd name="T11" fmla="*/ 0 h 332"/>
                  <a:gd name="T12" fmla="*/ 333 w 333"/>
                  <a:gd name="T13" fmla="*/ 106 h 332"/>
                  <a:gd name="T14" fmla="*/ 333 w 333"/>
                  <a:gd name="T15" fmla="*/ 227 h 332"/>
                  <a:gd name="T16" fmla="*/ 227 w 333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8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8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3" y="47"/>
                      <a:pt x="333" y="106"/>
                    </a:cubicBezTo>
                    <a:cubicBezTo>
                      <a:pt x="333" y="227"/>
                      <a:pt x="333" y="227"/>
                      <a:pt x="333" y="227"/>
                    </a:cubicBezTo>
                    <a:cubicBezTo>
                      <a:pt x="333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5" name="Freeform 124">
                <a:extLst>
                  <a:ext uri="{FF2B5EF4-FFF2-40B4-BE49-F238E27FC236}">
                    <a16:creationId xmlns:a16="http://schemas.microsoft.com/office/drawing/2014/main" id="{82F3EA91-4678-4F47-A956-F7F4F66068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7054" y="6213538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5 w 332"/>
                  <a:gd name="T3" fmla="*/ 332 h 332"/>
                  <a:gd name="T4" fmla="*/ 0 w 332"/>
                  <a:gd name="T5" fmla="*/ 227 h 332"/>
                  <a:gd name="T6" fmla="*/ 0 w 332"/>
                  <a:gd name="T7" fmla="*/ 106 h 332"/>
                  <a:gd name="T8" fmla="*/ 105 w 332"/>
                  <a:gd name="T9" fmla="*/ 0 h 332"/>
                  <a:gd name="T10" fmla="*/ 227 w 332"/>
                  <a:gd name="T11" fmla="*/ 0 h 332"/>
                  <a:gd name="T12" fmla="*/ 332 w 332"/>
                  <a:gd name="T13" fmla="*/ 106 h 332"/>
                  <a:gd name="T14" fmla="*/ 332 w 332"/>
                  <a:gd name="T15" fmla="*/ 227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6" name="Freeform 125">
                <a:extLst>
                  <a:ext uri="{FF2B5EF4-FFF2-40B4-BE49-F238E27FC236}">
                    <a16:creationId xmlns:a16="http://schemas.microsoft.com/office/drawing/2014/main" id="{E3F152A3-1830-4BC6-9A17-F454F687B2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5080" y="6970759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6 w 332"/>
                  <a:gd name="T3" fmla="*/ 332 h 332"/>
                  <a:gd name="T4" fmla="*/ 0 w 332"/>
                  <a:gd name="T5" fmla="*/ 226 h 332"/>
                  <a:gd name="T6" fmla="*/ 0 w 332"/>
                  <a:gd name="T7" fmla="*/ 105 h 332"/>
                  <a:gd name="T8" fmla="*/ 106 w 332"/>
                  <a:gd name="T9" fmla="*/ 0 h 332"/>
                  <a:gd name="T10" fmla="*/ 227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6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7" y="332"/>
                      <a:pt x="0" y="285"/>
                      <a:pt x="0" y="22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6"/>
                      <a:pt x="332" y="226"/>
                      <a:pt x="332" y="226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7" name="Freeform 126">
                <a:extLst>
                  <a:ext uri="{FF2B5EF4-FFF2-40B4-BE49-F238E27FC236}">
                    <a16:creationId xmlns:a16="http://schemas.microsoft.com/office/drawing/2014/main" id="{AF61E328-F77C-4697-AAC5-7EA381FF1C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325" y="6970759"/>
                <a:ext cx="559110" cy="558230"/>
              </a:xfrm>
              <a:custGeom>
                <a:avLst/>
                <a:gdLst>
                  <a:gd name="T0" fmla="*/ 226 w 332"/>
                  <a:gd name="T1" fmla="*/ 332 h 332"/>
                  <a:gd name="T2" fmla="*/ 105 w 332"/>
                  <a:gd name="T3" fmla="*/ 332 h 332"/>
                  <a:gd name="T4" fmla="*/ 0 w 332"/>
                  <a:gd name="T5" fmla="*/ 226 h 332"/>
                  <a:gd name="T6" fmla="*/ 0 w 332"/>
                  <a:gd name="T7" fmla="*/ 105 h 332"/>
                  <a:gd name="T8" fmla="*/ 105 w 332"/>
                  <a:gd name="T9" fmla="*/ 0 h 332"/>
                  <a:gd name="T10" fmla="*/ 226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6 h 332"/>
                  <a:gd name="T16" fmla="*/ 226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6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6" y="0"/>
                      <a:pt x="226" y="0"/>
                      <a:pt x="226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6"/>
                      <a:pt x="332" y="226"/>
                      <a:pt x="332" y="226"/>
                    </a:cubicBezTo>
                    <a:cubicBezTo>
                      <a:pt x="332" y="285"/>
                      <a:pt x="285" y="332"/>
                      <a:pt x="226" y="332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8" name="Freeform 127">
                <a:extLst>
                  <a:ext uri="{FF2B5EF4-FFF2-40B4-BE49-F238E27FC236}">
                    <a16:creationId xmlns:a16="http://schemas.microsoft.com/office/drawing/2014/main" id="{4FFD937E-8587-469D-8204-A48960F88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45809" y="6970759"/>
                <a:ext cx="560871" cy="558230"/>
              </a:xfrm>
              <a:custGeom>
                <a:avLst/>
                <a:gdLst>
                  <a:gd name="T0" fmla="*/ 227 w 333"/>
                  <a:gd name="T1" fmla="*/ 332 h 332"/>
                  <a:gd name="T2" fmla="*/ 106 w 333"/>
                  <a:gd name="T3" fmla="*/ 332 h 332"/>
                  <a:gd name="T4" fmla="*/ 0 w 333"/>
                  <a:gd name="T5" fmla="*/ 226 h 332"/>
                  <a:gd name="T6" fmla="*/ 0 w 333"/>
                  <a:gd name="T7" fmla="*/ 105 h 332"/>
                  <a:gd name="T8" fmla="*/ 106 w 333"/>
                  <a:gd name="T9" fmla="*/ 0 h 332"/>
                  <a:gd name="T10" fmla="*/ 227 w 333"/>
                  <a:gd name="T11" fmla="*/ 0 h 332"/>
                  <a:gd name="T12" fmla="*/ 333 w 333"/>
                  <a:gd name="T13" fmla="*/ 105 h 332"/>
                  <a:gd name="T14" fmla="*/ 333 w 333"/>
                  <a:gd name="T15" fmla="*/ 226 h 332"/>
                  <a:gd name="T16" fmla="*/ 227 w 333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8" y="332"/>
                      <a:pt x="0" y="285"/>
                      <a:pt x="0" y="22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8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3" y="47"/>
                      <a:pt x="333" y="105"/>
                    </a:cubicBezTo>
                    <a:cubicBezTo>
                      <a:pt x="333" y="226"/>
                      <a:pt x="333" y="226"/>
                      <a:pt x="333" y="226"/>
                    </a:cubicBezTo>
                    <a:cubicBezTo>
                      <a:pt x="333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9" name="Freeform 128">
                <a:extLst>
                  <a:ext uri="{FF2B5EF4-FFF2-40B4-BE49-F238E27FC236}">
                    <a16:creationId xmlns:a16="http://schemas.microsoft.com/office/drawing/2014/main" id="{09AD4D11-2ABC-4C3A-BD4F-B3AE91BA9D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7054" y="6970759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5 w 332"/>
                  <a:gd name="T3" fmla="*/ 332 h 332"/>
                  <a:gd name="T4" fmla="*/ 0 w 332"/>
                  <a:gd name="T5" fmla="*/ 226 h 332"/>
                  <a:gd name="T6" fmla="*/ 0 w 332"/>
                  <a:gd name="T7" fmla="*/ 105 h 332"/>
                  <a:gd name="T8" fmla="*/ 105 w 332"/>
                  <a:gd name="T9" fmla="*/ 0 h 332"/>
                  <a:gd name="T10" fmla="*/ 227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6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6"/>
                      <a:pt x="332" y="226"/>
                      <a:pt x="332" y="226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0" name="Freeform 129">
                <a:extLst>
                  <a:ext uri="{FF2B5EF4-FFF2-40B4-BE49-F238E27FC236}">
                    <a16:creationId xmlns:a16="http://schemas.microsoft.com/office/drawing/2014/main" id="{D5B37411-7696-4D0C-8044-B6ABEA83F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5080" y="7725338"/>
                <a:ext cx="559110" cy="559111"/>
              </a:xfrm>
              <a:custGeom>
                <a:avLst/>
                <a:gdLst>
                  <a:gd name="T0" fmla="*/ 227 w 332"/>
                  <a:gd name="T1" fmla="*/ 332 h 332"/>
                  <a:gd name="T2" fmla="*/ 106 w 332"/>
                  <a:gd name="T3" fmla="*/ 332 h 332"/>
                  <a:gd name="T4" fmla="*/ 0 w 332"/>
                  <a:gd name="T5" fmla="*/ 227 h 332"/>
                  <a:gd name="T6" fmla="*/ 0 w 332"/>
                  <a:gd name="T7" fmla="*/ 106 h 332"/>
                  <a:gd name="T8" fmla="*/ 106 w 332"/>
                  <a:gd name="T9" fmla="*/ 0 h 332"/>
                  <a:gd name="T10" fmla="*/ 227 w 332"/>
                  <a:gd name="T11" fmla="*/ 0 h 332"/>
                  <a:gd name="T12" fmla="*/ 332 w 332"/>
                  <a:gd name="T13" fmla="*/ 106 h 332"/>
                  <a:gd name="T14" fmla="*/ 332 w 332"/>
                  <a:gd name="T15" fmla="*/ 227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7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1" name="Freeform 130">
                <a:extLst>
                  <a:ext uri="{FF2B5EF4-FFF2-40B4-BE49-F238E27FC236}">
                    <a16:creationId xmlns:a16="http://schemas.microsoft.com/office/drawing/2014/main" id="{3E19261B-485A-4D07-BC02-D6CB86F6FC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325" y="7725338"/>
                <a:ext cx="559110" cy="559111"/>
              </a:xfrm>
              <a:custGeom>
                <a:avLst/>
                <a:gdLst>
                  <a:gd name="T0" fmla="*/ 226 w 332"/>
                  <a:gd name="T1" fmla="*/ 332 h 332"/>
                  <a:gd name="T2" fmla="*/ 105 w 332"/>
                  <a:gd name="T3" fmla="*/ 332 h 332"/>
                  <a:gd name="T4" fmla="*/ 0 w 332"/>
                  <a:gd name="T5" fmla="*/ 227 h 332"/>
                  <a:gd name="T6" fmla="*/ 0 w 332"/>
                  <a:gd name="T7" fmla="*/ 106 h 332"/>
                  <a:gd name="T8" fmla="*/ 105 w 332"/>
                  <a:gd name="T9" fmla="*/ 0 h 332"/>
                  <a:gd name="T10" fmla="*/ 226 w 332"/>
                  <a:gd name="T11" fmla="*/ 0 h 332"/>
                  <a:gd name="T12" fmla="*/ 332 w 332"/>
                  <a:gd name="T13" fmla="*/ 106 h 332"/>
                  <a:gd name="T14" fmla="*/ 332 w 332"/>
                  <a:gd name="T15" fmla="*/ 227 h 332"/>
                  <a:gd name="T16" fmla="*/ 226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6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6" y="0"/>
                      <a:pt x="226" y="0"/>
                      <a:pt x="226" y="0"/>
                    </a:cubicBezTo>
                    <a:cubicBezTo>
                      <a:pt x="285" y="0"/>
                      <a:pt x="332" y="47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6" y="332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2" name="Freeform 131">
                <a:extLst>
                  <a:ext uri="{FF2B5EF4-FFF2-40B4-BE49-F238E27FC236}">
                    <a16:creationId xmlns:a16="http://schemas.microsoft.com/office/drawing/2014/main" id="{080348F9-A8A3-42FB-BECA-434BA2CA89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45809" y="7725338"/>
                <a:ext cx="560871" cy="559111"/>
              </a:xfrm>
              <a:custGeom>
                <a:avLst/>
                <a:gdLst>
                  <a:gd name="T0" fmla="*/ 227 w 333"/>
                  <a:gd name="T1" fmla="*/ 332 h 332"/>
                  <a:gd name="T2" fmla="*/ 106 w 333"/>
                  <a:gd name="T3" fmla="*/ 332 h 332"/>
                  <a:gd name="T4" fmla="*/ 0 w 333"/>
                  <a:gd name="T5" fmla="*/ 227 h 332"/>
                  <a:gd name="T6" fmla="*/ 0 w 333"/>
                  <a:gd name="T7" fmla="*/ 106 h 332"/>
                  <a:gd name="T8" fmla="*/ 106 w 333"/>
                  <a:gd name="T9" fmla="*/ 0 h 332"/>
                  <a:gd name="T10" fmla="*/ 227 w 333"/>
                  <a:gd name="T11" fmla="*/ 0 h 332"/>
                  <a:gd name="T12" fmla="*/ 333 w 333"/>
                  <a:gd name="T13" fmla="*/ 106 h 332"/>
                  <a:gd name="T14" fmla="*/ 333 w 333"/>
                  <a:gd name="T15" fmla="*/ 227 h 332"/>
                  <a:gd name="T16" fmla="*/ 227 w 333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8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8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3" y="47"/>
                      <a:pt x="333" y="106"/>
                    </a:cubicBezTo>
                    <a:cubicBezTo>
                      <a:pt x="333" y="227"/>
                      <a:pt x="333" y="227"/>
                      <a:pt x="333" y="227"/>
                    </a:cubicBezTo>
                    <a:cubicBezTo>
                      <a:pt x="333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3" name="Freeform 132">
                <a:extLst>
                  <a:ext uri="{FF2B5EF4-FFF2-40B4-BE49-F238E27FC236}">
                    <a16:creationId xmlns:a16="http://schemas.microsoft.com/office/drawing/2014/main" id="{CCD737C9-F8F2-42E6-8946-3024A5D27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7054" y="7725338"/>
                <a:ext cx="559110" cy="559111"/>
              </a:xfrm>
              <a:custGeom>
                <a:avLst/>
                <a:gdLst>
                  <a:gd name="T0" fmla="*/ 227 w 332"/>
                  <a:gd name="T1" fmla="*/ 332 h 332"/>
                  <a:gd name="T2" fmla="*/ 105 w 332"/>
                  <a:gd name="T3" fmla="*/ 332 h 332"/>
                  <a:gd name="T4" fmla="*/ 0 w 332"/>
                  <a:gd name="T5" fmla="*/ 227 h 332"/>
                  <a:gd name="T6" fmla="*/ 0 w 332"/>
                  <a:gd name="T7" fmla="*/ 106 h 332"/>
                  <a:gd name="T8" fmla="*/ 105 w 332"/>
                  <a:gd name="T9" fmla="*/ 0 h 332"/>
                  <a:gd name="T10" fmla="*/ 227 w 332"/>
                  <a:gd name="T11" fmla="*/ 0 h 332"/>
                  <a:gd name="T12" fmla="*/ 332 w 332"/>
                  <a:gd name="T13" fmla="*/ 106 h 332"/>
                  <a:gd name="T14" fmla="*/ 332 w 332"/>
                  <a:gd name="T15" fmla="*/ 227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4" name="Freeform 133">
                <a:extLst>
                  <a:ext uri="{FF2B5EF4-FFF2-40B4-BE49-F238E27FC236}">
                    <a16:creationId xmlns:a16="http://schemas.microsoft.com/office/drawing/2014/main" id="{854B8A11-BD02-4D7D-915E-F581A1F0FD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5080" y="8482559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6 w 332"/>
                  <a:gd name="T3" fmla="*/ 332 h 332"/>
                  <a:gd name="T4" fmla="*/ 0 w 332"/>
                  <a:gd name="T5" fmla="*/ 226 h 332"/>
                  <a:gd name="T6" fmla="*/ 0 w 332"/>
                  <a:gd name="T7" fmla="*/ 105 h 332"/>
                  <a:gd name="T8" fmla="*/ 106 w 332"/>
                  <a:gd name="T9" fmla="*/ 0 h 332"/>
                  <a:gd name="T10" fmla="*/ 227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6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7" y="332"/>
                      <a:pt x="0" y="285"/>
                      <a:pt x="0" y="22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6"/>
                      <a:pt x="332" y="226"/>
                      <a:pt x="332" y="226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5" name="Freeform 134">
                <a:extLst>
                  <a:ext uri="{FF2B5EF4-FFF2-40B4-BE49-F238E27FC236}">
                    <a16:creationId xmlns:a16="http://schemas.microsoft.com/office/drawing/2014/main" id="{02F7E5E8-6B4A-4640-9E65-DAE93920F5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325" y="8482559"/>
                <a:ext cx="559110" cy="558230"/>
              </a:xfrm>
              <a:custGeom>
                <a:avLst/>
                <a:gdLst>
                  <a:gd name="T0" fmla="*/ 226 w 332"/>
                  <a:gd name="T1" fmla="*/ 332 h 332"/>
                  <a:gd name="T2" fmla="*/ 105 w 332"/>
                  <a:gd name="T3" fmla="*/ 332 h 332"/>
                  <a:gd name="T4" fmla="*/ 0 w 332"/>
                  <a:gd name="T5" fmla="*/ 226 h 332"/>
                  <a:gd name="T6" fmla="*/ 0 w 332"/>
                  <a:gd name="T7" fmla="*/ 105 h 332"/>
                  <a:gd name="T8" fmla="*/ 105 w 332"/>
                  <a:gd name="T9" fmla="*/ 0 h 332"/>
                  <a:gd name="T10" fmla="*/ 226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6 h 332"/>
                  <a:gd name="T16" fmla="*/ 226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6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6" y="0"/>
                      <a:pt x="226" y="0"/>
                      <a:pt x="226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6"/>
                      <a:pt x="332" y="226"/>
                      <a:pt x="332" y="226"/>
                    </a:cubicBezTo>
                    <a:cubicBezTo>
                      <a:pt x="332" y="285"/>
                      <a:pt x="285" y="332"/>
                      <a:pt x="226" y="332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6" name="Freeform 135">
                <a:extLst>
                  <a:ext uri="{FF2B5EF4-FFF2-40B4-BE49-F238E27FC236}">
                    <a16:creationId xmlns:a16="http://schemas.microsoft.com/office/drawing/2014/main" id="{ADA699A9-9C04-4662-AEDD-7091FC8A17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45809" y="8482559"/>
                <a:ext cx="560871" cy="558230"/>
              </a:xfrm>
              <a:custGeom>
                <a:avLst/>
                <a:gdLst>
                  <a:gd name="T0" fmla="*/ 227 w 333"/>
                  <a:gd name="T1" fmla="*/ 332 h 332"/>
                  <a:gd name="T2" fmla="*/ 106 w 333"/>
                  <a:gd name="T3" fmla="*/ 332 h 332"/>
                  <a:gd name="T4" fmla="*/ 0 w 333"/>
                  <a:gd name="T5" fmla="*/ 226 h 332"/>
                  <a:gd name="T6" fmla="*/ 0 w 333"/>
                  <a:gd name="T7" fmla="*/ 105 h 332"/>
                  <a:gd name="T8" fmla="*/ 106 w 333"/>
                  <a:gd name="T9" fmla="*/ 0 h 332"/>
                  <a:gd name="T10" fmla="*/ 227 w 333"/>
                  <a:gd name="T11" fmla="*/ 0 h 332"/>
                  <a:gd name="T12" fmla="*/ 333 w 333"/>
                  <a:gd name="T13" fmla="*/ 105 h 332"/>
                  <a:gd name="T14" fmla="*/ 333 w 333"/>
                  <a:gd name="T15" fmla="*/ 226 h 332"/>
                  <a:gd name="T16" fmla="*/ 227 w 333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8" y="332"/>
                      <a:pt x="0" y="285"/>
                      <a:pt x="0" y="22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8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3" y="47"/>
                      <a:pt x="333" y="105"/>
                    </a:cubicBezTo>
                    <a:cubicBezTo>
                      <a:pt x="333" y="226"/>
                      <a:pt x="333" y="226"/>
                      <a:pt x="333" y="226"/>
                    </a:cubicBezTo>
                    <a:cubicBezTo>
                      <a:pt x="333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7" name="Freeform 136">
                <a:extLst>
                  <a:ext uri="{FF2B5EF4-FFF2-40B4-BE49-F238E27FC236}">
                    <a16:creationId xmlns:a16="http://schemas.microsoft.com/office/drawing/2014/main" id="{3BFCE438-F4B6-47F4-A21E-A20F8593C3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7054" y="8482559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5 w 332"/>
                  <a:gd name="T3" fmla="*/ 332 h 332"/>
                  <a:gd name="T4" fmla="*/ 0 w 332"/>
                  <a:gd name="T5" fmla="*/ 226 h 332"/>
                  <a:gd name="T6" fmla="*/ 0 w 332"/>
                  <a:gd name="T7" fmla="*/ 105 h 332"/>
                  <a:gd name="T8" fmla="*/ 105 w 332"/>
                  <a:gd name="T9" fmla="*/ 0 h 332"/>
                  <a:gd name="T10" fmla="*/ 227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6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6"/>
                      <a:pt x="332" y="226"/>
                      <a:pt x="332" y="226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8" name="Freeform 137">
                <a:extLst>
                  <a:ext uri="{FF2B5EF4-FFF2-40B4-BE49-F238E27FC236}">
                    <a16:creationId xmlns:a16="http://schemas.microsoft.com/office/drawing/2014/main" id="{4E68CB08-4B81-429E-AFD9-C25B6DADFA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5080" y="9238018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6 w 332"/>
                  <a:gd name="T3" fmla="*/ 332 h 332"/>
                  <a:gd name="T4" fmla="*/ 0 w 332"/>
                  <a:gd name="T5" fmla="*/ 227 h 332"/>
                  <a:gd name="T6" fmla="*/ 0 w 332"/>
                  <a:gd name="T7" fmla="*/ 106 h 332"/>
                  <a:gd name="T8" fmla="*/ 106 w 332"/>
                  <a:gd name="T9" fmla="*/ 0 h 332"/>
                  <a:gd name="T10" fmla="*/ 227 w 332"/>
                  <a:gd name="T11" fmla="*/ 0 h 332"/>
                  <a:gd name="T12" fmla="*/ 332 w 332"/>
                  <a:gd name="T13" fmla="*/ 106 h 332"/>
                  <a:gd name="T14" fmla="*/ 332 w 332"/>
                  <a:gd name="T15" fmla="*/ 227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7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9" name="Freeform 138">
                <a:extLst>
                  <a:ext uri="{FF2B5EF4-FFF2-40B4-BE49-F238E27FC236}">
                    <a16:creationId xmlns:a16="http://schemas.microsoft.com/office/drawing/2014/main" id="{A7B4E946-5B13-44FD-8DAF-8101B0DC1A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325" y="9238018"/>
                <a:ext cx="559110" cy="558230"/>
              </a:xfrm>
              <a:custGeom>
                <a:avLst/>
                <a:gdLst>
                  <a:gd name="T0" fmla="*/ 226 w 332"/>
                  <a:gd name="T1" fmla="*/ 332 h 332"/>
                  <a:gd name="T2" fmla="*/ 105 w 332"/>
                  <a:gd name="T3" fmla="*/ 332 h 332"/>
                  <a:gd name="T4" fmla="*/ 0 w 332"/>
                  <a:gd name="T5" fmla="*/ 227 h 332"/>
                  <a:gd name="T6" fmla="*/ 0 w 332"/>
                  <a:gd name="T7" fmla="*/ 106 h 332"/>
                  <a:gd name="T8" fmla="*/ 105 w 332"/>
                  <a:gd name="T9" fmla="*/ 0 h 332"/>
                  <a:gd name="T10" fmla="*/ 226 w 332"/>
                  <a:gd name="T11" fmla="*/ 0 h 332"/>
                  <a:gd name="T12" fmla="*/ 332 w 332"/>
                  <a:gd name="T13" fmla="*/ 106 h 332"/>
                  <a:gd name="T14" fmla="*/ 332 w 332"/>
                  <a:gd name="T15" fmla="*/ 227 h 332"/>
                  <a:gd name="T16" fmla="*/ 226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6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6" y="0"/>
                      <a:pt x="226" y="0"/>
                      <a:pt x="226" y="0"/>
                    </a:cubicBezTo>
                    <a:cubicBezTo>
                      <a:pt x="285" y="0"/>
                      <a:pt x="332" y="47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6" y="332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0" name="Freeform 139">
                <a:extLst>
                  <a:ext uri="{FF2B5EF4-FFF2-40B4-BE49-F238E27FC236}">
                    <a16:creationId xmlns:a16="http://schemas.microsoft.com/office/drawing/2014/main" id="{71D61739-07F2-46C0-A98F-5F8B0A6138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45809" y="9238018"/>
                <a:ext cx="560871" cy="558230"/>
              </a:xfrm>
              <a:custGeom>
                <a:avLst/>
                <a:gdLst>
                  <a:gd name="T0" fmla="*/ 227 w 333"/>
                  <a:gd name="T1" fmla="*/ 332 h 332"/>
                  <a:gd name="T2" fmla="*/ 106 w 333"/>
                  <a:gd name="T3" fmla="*/ 332 h 332"/>
                  <a:gd name="T4" fmla="*/ 0 w 333"/>
                  <a:gd name="T5" fmla="*/ 227 h 332"/>
                  <a:gd name="T6" fmla="*/ 0 w 333"/>
                  <a:gd name="T7" fmla="*/ 106 h 332"/>
                  <a:gd name="T8" fmla="*/ 106 w 333"/>
                  <a:gd name="T9" fmla="*/ 0 h 332"/>
                  <a:gd name="T10" fmla="*/ 227 w 333"/>
                  <a:gd name="T11" fmla="*/ 0 h 332"/>
                  <a:gd name="T12" fmla="*/ 333 w 333"/>
                  <a:gd name="T13" fmla="*/ 106 h 332"/>
                  <a:gd name="T14" fmla="*/ 333 w 333"/>
                  <a:gd name="T15" fmla="*/ 227 h 332"/>
                  <a:gd name="T16" fmla="*/ 227 w 333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8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8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3" y="47"/>
                      <a:pt x="333" y="106"/>
                    </a:cubicBezTo>
                    <a:cubicBezTo>
                      <a:pt x="333" y="227"/>
                      <a:pt x="333" y="227"/>
                      <a:pt x="333" y="227"/>
                    </a:cubicBezTo>
                    <a:cubicBezTo>
                      <a:pt x="333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1" name="Freeform 140">
                <a:extLst>
                  <a:ext uri="{FF2B5EF4-FFF2-40B4-BE49-F238E27FC236}">
                    <a16:creationId xmlns:a16="http://schemas.microsoft.com/office/drawing/2014/main" id="{E8C58F01-78B1-4F85-A8B8-163E7A049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7054" y="9238018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5 w 332"/>
                  <a:gd name="T3" fmla="*/ 332 h 332"/>
                  <a:gd name="T4" fmla="*/ 0 w 332"/>
                  <a:gd name="T5" fmla="*/ 227 h 332"/>
                  <a:gd name="T6" fmla="*/ 0 w 332"/>
                  <a:gd name="T7" fmla="*/ 106 h 332"/>
                  <a:gd name="T8" fmla="*/ 105 w 332"/>
                  <a:gd name="T9" fmla="*/ 0 h 332"/>
                  <a:gd name="T10" fmla="*/ 227 w 332"/>
                  <a:gd name="T11" fmla="*/ 0 h 332"/>
                  <a:gd name="T12" fmla="*/ 332 w 332"/>
                  <a:gd name="T13" fmla="*/ 106 h 332"/>
                  <a:gd name="T14" fmla="*/ 332 w 332"/>
                  <a:gd name="T15" fmla="*/ 227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2" name="Freeform 141">
                <a:extLst>
                  <a:ext uri="{FF2B5EF4-FFF2-40B4-BE49-F238E27FC236}">
                    <a16:creationId xmlns:a16="http://schemas.microsoft.com/office/drawing/2014/main" id="{CFF95A12-8B30-4ACB-A843-08BF2F86F8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5080" y="9994358"/>
                <a:ext cx="559110" cy="559111"/>
              </a:xfrm>
              <a:custGeom>
                <a:avLst/>
                <a:gdLst>
                  <a:gd name="T0" fmla="*/ 227 w 332"/>
                  <a:gd name="T1" fmla="*/ 332 h 332"/>
                  <a:gd name="T2" fmla="*/ 106 w 332"/>
                  <a:gd name="T3" fmla="*/ 332 h 332"/>
                  <a:gd name="T4" fmla="*/ 0 w 332"/>
                  <a:gd name="T5" fmla="*/ 226 h 332"/>
                  <a:gd name="T6" fmla="*/ 0 w 332"/>
                  <a:gd name="T7" fmla="*/ 105 h 332"/>
                  <a:gd name="T8" fmla="*/ 106 w 332"/>
                  <a:gd name="T9" fmla="*/ 0 h 332"/>
                  <a:gd name="T10" fmla="*/ 227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6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7" y="332"/>
                      <a:pt x="0" y="285"/>
                      <a:pt x="0" y="22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6"/>
                      <a:pt x="332" y="226"/>
                      <a:pt x="332" y="226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3" name="Freeform 142">
                <a:extLst>
                  <a:ext uri="{FF2B5EF4-FFF2-40B4-BE49-F238E27FC236}">
                    <a16:creationId xmlns:a16="http://schemas.microsoft.com/office/drawing/2014/main" id="{B62ECC22-3A3B-4A78-B971-303C60429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325" y="9994358"/>
                <a:ext cx="559110" cy="559111"/>
              </a:xfrm>
              <a:custGeom>
                <a:avLst/>
                <a:gdLst>
                  <a:gd name="T0" fmla="*/ 226 w 332"/>
                  <a:gd name="T1" fmla="*/ 332 h 332"/>
                  <a:gd name="T2" fmla="*/ 105 w 332"/>
                  <a:gd name="T3" fmla="*/ 332 h 332"/>
                  <a:gd name="T4" fmla="*/ 0 w 332"/>
                  <a:gd name="T5" fmla="*/ 226 h 332"/>
                  <a:gd name="T6" fmla="*/ 0 w 332"/>
                  <a:gd name="T7" fmla="*/ 105 h 332"/>
                  <a:gd name="T8" fmla="*/ 105 w 332"/>
                  <a:gd name="T9" fmla="*/ 0 h 332"/>
                  <a:gd name="T10" fmla="*/ 226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6 h 332"/>
                  <a:gd name="T16" fmla="*/ 226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6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6" y="0"/>
                      <a:pt x="226" y="0"/>
                      <a:pt x="226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6"/>
                      <a:pt x="332" y="226"/>
                      <a:pt x="332" y="226"/>
                    </a:cubicBezTo>
                    <a:cubicBezTo>
                      <a:pt x="332" y="285"/>
                      <a:pt x="285" y="332"/>
                      <a:pt x="226" y="332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4" name="Freeform 143">
                <a:extLst>
                  <a:ext uri="{FF2B5EF4-FFF2-40B4-BE49-F238E27FC236}">
                    <a16:creationId xmlns:a16="http://schemas.microsoft.com/office/drawing/2014/main" id="{354FEAB1-1235-4BD6-9484-6B8E4D53C7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45809" y="9994358"/>
                <a:ext cx="560871" cy="559111"/>
              </a:xfrm>
              <a:custGeom>
                <a:avLst/>
                <a:gdLst>
                  <a:gd name="T0" fmla="*/ 227 w 333"/>
                  <a:gd name="T1" fmla="*/ 332 h 332"/>
                  <a:gd name="T2" fmla="*/ 106 w 333"/>
                  <a:gd name="T3" fmla="*/ 332 h 332"/>
                  <a:gd name="T4" fmla="*/ 0 w 333"/>
                  <a:gd name="T5" fmla="*/ 226 h 332"/>
                  <a:gd name="T6" fmla="*/ 0 w 333"/>
                  <a:gd name="T7" fmla="*/ 105 h 332"/>
                  <a:gd name="T8" fmla="*/ 106 w 333"/>
                  <a:gd name="T9" fmla="*/ 0 h 332"/>
                  <a:gd name="T10" fmla="*/ 227 w 333"/>
                  <a:gd name="T11" fmla="*/ 0 h 332"/>
                  <a:gd name="T12" fmla="*/ 333 w 333"/>
                  <a:gd name="T13" fmla="*/ 105 h 332"/>
                  <a:gd name="T14" fmla="*/ 333 w 333"/>
                  <a:gd name="T15" fmla="*/ 226 h 332"/>
                  <a:gd name="T16" fmla="*/ 227 w 333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8" y="332"/>
                      <a:pt x="0" y="285"/>
                      <a:pt x="0" y="22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8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3" y="47"/>
                      <a:pt x="333" y="105"/>
                    </a:cubicBezTo>
                    <a:cubicBezTo>
                      <a:pt x="333" y="226"/>
                      <a:pt x="333" y="226"/>
                      <a:pt x="333" y="226"/>
                    </a:cubicBezTo>
                    <a:cubicBezTo>
                      <a:pt x="333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5" name="Freeform 144">
                <a:extLst>
                  <a:ext uri="{FF2B5EF4-FFF2-40B4-BE49-F238E27FC236}">
                    <a16:creationId xmlns:a16="http://schemas.microsoft.com/office/drawing/2014/main" id="{18D3B7CA-067A-4A9B-BF92-E7E8CEA01E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7054" y="9994358"/>
                <a:ext cx="559110" cy="559111"/>
              </a:xfrm>
              <a:custGeom>
                <a:avLst/>
                <a:gdLst>
                  <a:gd name="T0" fmla="*/ 227 w 332"/>
                  <a:gd name="T1" fmla="*/ 332 h 332"/>
                  <a:gd name="T2" fmla="*/ 105 w 332"/>
                  <a:gd name="T3" fmla="*/ 332 h 332"/>
                  <a:gd name="T4" fmla="*/ 0 w 332"/>
                  <a:gd name="T5" fmla="*/ 226 h 332"/>
                  <a:gd name="T6" fmla="*/ 0 w 332"/>
                  <a:gd name="T7" fmla="*/ 105 h 332"/>
                  <a:gd name="T8" fmla="*/ 105 w 332"/>
                  <a:gd name="T9" fmla="*/ 0 h 332"/>
                  <a:gd name="T10" fmla="*/ 227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6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6"/>
                      <a:pt x="332" y="226"/>
                      <a:pt x="332" y="226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6" name="Freeform 145">
                <a:extLst>
                  <a:ext uri="{FF2B5EF4-FFF2-40B4-BE49-F238E27FC236}">
                    <a16:creationId xmlns:a16="http://schemas.microsoft.com/office/drawing/2014/main" id="{34C8ACF9-C01F-4E63-A53D-9186D2A456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5080" y="10749818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6 w 332"/>
                  <a:gd name="T3" fmla="*/ 332 h 332"/>
                  <a:gd name="T4" fmla="*/ 0 w 332"/>
                  <a:gd name="T5" fmla="*/ 227 h 332"/>
                  <a:gd name="T6" fmla="*/ 0 w 332"/>
                  <a:gd name="T7" fmla="*/ 106 h 332"/>
                  <a:gd name="T8" fmla="*/ 106 w 332"/>
                  <a:gd name="T9" fmla="*/ 0 h 332"/>
                  <a:gd name="T10" fmla="*/ 227 w 332"/>
                  <a:gd name="T11" fmla="*/ 0 h 332"/>
                  <a:gd name="T12" fmla="*/ 332 w 332"/>
                  <a:gd name="T13" fmla="*/ 106 h 332"/>
                  <a:gd name="T14" fmla="*/ 332 w 332"/>
                  <a:gd name="T15" fmla="*/ 227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7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7" name="Freeform 146">
                <a:extLst>
                  <a:ext uri="{FF2B5EF4-FFF2-40B4-BE49-F238E27FC236}">
                    <a16:creationId xmlns:a16="http://schemas.microsoft.com/office/drawing/2014/main" id="{D602F69A-53C1-41AA-AB3B-1F0242195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325" y="10749818"/>
                <a:ext cx="559110" cy="558230"/>
              </a:xfrm>
              <a:custGeom>
                <a:avLst/>
                <a:gdLst>
                  <a:gd name="T0" fmla="*/ 226 w 332"/>
                  <a:gd name="T1" fmla="*/ 332 h 332"/>
                  <a:gd name="T2" fmla="*/ 105 w 332"/>
                  <a:gd name="T3" fmla="*/ 332 h 332"/>
                  <a:gd name="T4" fmla="*/ 0 w 332"/>
                  <a:gd name="T5" fmla="*/ 227 h 332"/>
                  <a:gd name="T6" fmla="*/ 0 w 332"/>
                  <a:gd name="T7" fmla="*/ 106 h 332"/>
                  <a:gd name="T8" fmla="*/ 105 w 332"/>
                  <a:gd name="T9" fmla="*/ 0 h 332"/>
                  <a:gd name="T10" fmla="*/ 226 w 332"/>
                  <a:gd name="T11" fmla="*/ 0 h 332"/>
                  <a:gd name="T12" fmla="*/ 332 w 332"/>
                  <a:gd name="T13" fmla="*/ 106 h 332"/>
                  <a:gd name="T14" fmla="*/ 332 w 332"/>
                  <a:gd name="T15" fmla="*/ 227 h 332"/>
                  <a:gd name="T16" fmla="*/ 226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6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6" y="0"/>
                      <a:pt x="226" y="0"/>
                      <a:pt x="226" y="0"/>
                    </a:cubicBezTo>
                    <a:cubicBezTo>
                      <a:pt x="285" y="0"/>
                      <a:pt x="332" y="47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6" y="332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8" name="Freeform 147">
                <a:extLst>
                  <a:ext uri="{FF2B5EF4-FFF2-40B4-BE49-F238E27FC236}">
                    <a16:creationId xmlns:a16="http://schemas.microsoft.com/office/drawing/2014/main" id="{D8A6A664-3DEE-4ADF-8276-610CD2A857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45809" y="10749818"/>
                <a:ext cx="560871" cy="558230"/>
              </a:xfrm>
              <a:custGeom>
                <a:avLst/>
                <a:gdLst>
                  <a:gd name="T0" fmla="*/ 227 w 333"/>
                  <a:gd name="T1" fmla="*/ 332 h 332"/>
                  <a:gd name="T2" fmla="*/ 106 w 333"/>
                  <a:gd name="T3" fmla="*/ 332 h 332"/>
                  <a:gd name="T4" fmla="*/ 0 w 333"/>
                  <a:gd name="T5" fmla="*/ 227 h 332"/>
                  <a:gd name="T6" fmla="*/ 0 w 333"/>
                  <a:gd name="T7" fmla="*/ 106 h 332"/>
                  <a:gd name="T8" fmla="*/ 106 w 333"/>
                  <a:gd name="T9" fmla="*/ 0 h 332"/>
                  <a:gd name="T10" fmla="*/ 227 w 333"/>
                  <a:gd name="T11" fmla="*/ 0 h 332"/>
                  <a:gd name="T12" fmla="*/ 333 w 333"/>
                  <a:gd name="T13" fmla="*/ 106 h 332"/>
                  <a:gd name="T14" fmla="*/ 333 w 333"/>
                  <a:gd name="T15" fmla="*/ 227 h 332"/>
                  <a:gd name="T16" fmla="*/ 227 w 333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8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8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3" y="47"/>
                      <a:pt x="333" y="106"/>
                    </a:cubicBezTo>
                    <a:cubicBezTo>
                      <a:pt x="333" y="227"/>
                      <a:pt x="333" y="227"/>
                      <a:pt x="333" y="227"/>
                    </a:cubicBezTo>
                    <a:cubicBezTo>
                      <a:pt x="333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9" name="Freeform 148">
                <a:extLst>
                  <a:ext uri="{FF2B5EF4-FFF2-40B4-BE49-F238E27FC236}">
                    <a16:creationId xmlns:a16="http://schemas.microsoft.com/office/drawing/2014/main" id="{605C2478-C57D-495D-BA5E-DF3CC0FD9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7054" y="10749818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5 w 332"/>
                  <a:gd name="T3" fmla="*/ 332 h 332"/>
                  <a:gd name="T4" fmla="*/ 0 w 332"/>
                  <a:gd name="T5" fmla="*/ 227 h 332"/>
                  <a:gd name="T6" fmla="*/ 0 w 332"/>
                  <a:gd name="T7" fmla="*/ 106 h 332"/>
                  <a:gd name="T8" fmla="*/ 105 w 332"/>
                  <a:gd name="T9" fmla="*/ 0 h 332"/>
                  <a:gd name="T10" fmla="*/ 227 w 332"/>
                  <a:gd name="T11" fmla="*/ 0 h 332"/>
                  <a:gd name="T12" fmla="*/ 332 w 332"/>
                  <a:gd name="T13" fmla="*/ 106 h 332"/>
                  <a:gd name="T14" fmla="*/ 332 w 332"/>
                  <a:gd name="T15" fmla="*/ 227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6"/>
                    </a:cubicBezTo>
                    <a:cubicBezTo>
                      <a:pt x="332" y="227"/>
                      <a:pt x="332" y="227"/>
                      <a:pt x="332" y="227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0" name="Freeform 149">
                <a:extLst>
                  <a:ext uri="{FF2B5EF4-FFF2-40B4-BE49-F238E27FC236}">
                    <a16:creationId xmlns:a16="http://schemas.microsoft.com/office/drawing/2014/main" id="{79931E3C-C78F-4D22-B1C8-7B5D9F971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5080" y="11507038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6 w 332"/>
                  <a:gd name="T3" fmla="*/ 332 h 332"/>
                  <a:gd name="T4" fmla="*/ 0 w 332"/>
                  <a:gd name="T5" fmla="*/ 226 h 332"/>
                  <a:gd name="T6" fmla="*/ 0 w 332"/>
                  <a:gd name="T7" fmla="*/ 105 h 332"/>
                  <a:gd name="T8" fmla="*/ 106 w 332"/>
                  <a:gd name="T9" fmla="*/ 0 h 332"/>
                  <a:gd name="T10" fmla="*/ 227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6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7" y="332"/>
                      <a:pt x="0" y="285"/>
                      <a:pt x="0" y="22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6"/>
                      <a:pt x="332" y="226"/>
                      <a:pt x="332" y="226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1" name="Freeform 150">
                <a:extLst>
                  <a:ext uri="{FF2B5EF4-FFF2-40B4-BE49-F238E27FC236}">
                    <a16:creationId xmlns:a16="http://schemas.microsoft.com/office/drawing/2014/main" id="{48E53523-7335-43C4-99E8-7404AF7C26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325" y="11507038"/>
                <a:ext cx="559110" cy="558230"/>
              </a:xfrm>
              <a:custGeom>
                <a:avLst/>
                <a:gdLst>
                  <a:gd name="T0" fmla="*/ 226 w 332"/>
                  <a:gd name="T1" fmla="*/ 332 h 332"/>
                  <a:gd name="T2" fmla="*/ 105 w 332"/>
                  <a:gd name="T3" fmla="*/ 332 h 332"/>
                  <a:gd name="T4" fmla="*/ 0 w 332"/>
                  <a:gd name="T5" fmla="*/ 226 h 332"/>
                  <a:gd name="T6" fmla="*/ 0 w 332"/>
                  <a:gd name="T7" fmla="*/ 105 h 332"/>
                  <a:gd name="T8" fmla="*/ 105 w 332"/>
                  <a:gd name="T9" fmla="*/ 0 h 332"/>
                  <a:gd name="T10" fmla="*/ 226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6 h 332"/>
                  <a:gd name="T16" fmla="*/ 226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6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6" y="0"/>
                      <a:pt x="226" y="0"/>
                      <a:pt x="226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6"/>
                      <a:pt x="332" y="226"/>
                      <a:pt x="332" y="226"/>
                    </a:cubicBezTo>
                    <a:cubicBezTo>
                      <a:pt x="332" y="285"/>
                      <a:pt x="285" y="332"/>
                      <a:pt x="226" y="332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2" name="Freeform 151">
                <a:extLst>
                  <a:ext uri="{FF2B5EF4-FFF2-40B4-BE49-F238E27FC236}">
                    <a16:creationId xmlns:a16="http://schemas.microsoft.com/office/drawing/2014/main" id="{77C4D9F0-71F7-464F-ABA7-88C669647F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45809" y="11507038"/>
                <a:ext cx="560871" cy="558230"/>
              </a:xfrm>
              <a:custGeom>
                <a:avLst/>
                <a:gdLst>
                  <a:gd name="T0" fmla="*/ 227 w 333"/>
                  <a:gd name="T1" fmla="*/ 332 h 332"/>
                  <a:gd name="T2" fmla="*/ 106 w 333"/>
                  <a:gd name="T3" fmla="*/ 332 h 332"/>
                  <a:gd name="T4" fmla="*/ 0 w 333"/>
                  <a:gd name="T5" fmla="*/ 226 h 332"/>
                  <a:gd name="T6" fmla="*/ 0 w 333"/>
                  <a:gd name="T7" fmla="*/ 105 h 332"/>
                  <a:gd name="T8" fmla="*/ 106 w 333"/>
                  <a:gd name="T9" fmla="*/ 0 h 332"/>
                  <a:gd name="T10" fmla="*/ 227 w 333"/>
                  <a:gd name="T11" fmla="*/ 0 h 332"/>
                  <a:gd name="T12" fmla="*/ 333 w 333"/>
                  <a:gd name="T13" fmla="*/ 105 h 332"/>
                  <a:gd name="T14" fmla="*/ 333 w 333"/>
                  <a:gd name="T15" fmla="*/ 226 h 332"/>
                  <a:gd name="T16" fmla="*/ 227 w 333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32">
                    <a:moveTo>
                      <a:pt x="227" y="332"/>
                    </a:moveTo>
                    <a:cubicBezTo>
                      <a:pt x="106" y="332"/>
                      <a:pt x="106" y="332"/>
                      <a:pt x="106" y="332"/>
                    </a:cubicBezTo>
                    <a:cubicBezTo>
                      <a:pt x="48" y="332"/>
                      <a:pt x="0" y="285"/>
                      <a:pt x="0" y="22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8" y="0"/>
                      <a:pt x="106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3" y="47"/>
                      <a:pt x="333" y="105"/>
                    </a:cubicBezTo>
                    <a:cubicBezTo>
                      <a:pt x="333" y="226"/>
                      <a:pt x="333" y="226"/>
                      <a:pt x="333" y="226"/>
                    </a:cubicBezTo>
                    <a:cubicBezTo>
                      <a:pt x="333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3" name="Freeform 152">
                <a:extLst>
                  <a:ext uri="{FF2B5EF4-FFF2-40B4-BE49-F238E27FC236}">
                    <a16:creationId xmlns:a16="http://schemas.microsoft.com/office/drawing/2014/main" id="{D9BBCB76-3F2D-48BC-A6AB-019977357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7054" y="11507038"/>
                <a:ext cx="559110" cy="558230"/>
              </a:xfrm>
              <a:custGeom>
                <a:avLst/>
                <a:gdLst>
                  <a:gd name="T0" fmla="*/ 227 w 332"/>
                  <a:gd name="T1" fmla="*/ 332 h 332"/>
                  <a:gd name="T2" fmla="*/ 105 w 332"/>
                  <a:gd name="T3" fmla="*/ 332 h 332"/>
                  <a:gd name="T4" fmla="*/ 0 w 332"/>
                  <a:gd name="T5" fmla="*/ 226 h 332"/>
                  <a:gd name="T6" fmla="*/ 0 w 332"/>
                  <a:gd name="T7" fmla="*/ 105 h 332"/>
                  <a:gd name="T8" fmla="*/ 105 w 332"/>
                  <a:gd name="T9" fmla="*/ 0 h 332"/>
                  <a:gd name="T10" fmla="*/ 227 w 332"/>
                  <a:gd name="T11" fmla="*/ 0 h 332"/>
                  <a:gd name="T12" fmla="*/ 332 w 332"/>
                  <a:gd name="T13" fmla="*/ 105 h 332"/>
                  <a:gd name="T14" fmla="*/ 332 w 332"/>
                  <a:gd name="T15" fmla="*/ 226 h 332"/>
                  <a:gd name="T16" fmla="*/ 227 w 332"/>
                  <a:gd name="T1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32">
                    <a:moveTo>
                      <a:pt x="227" y="332"/>
                    </a:moveTo>
                    <a:cubicBezTo>
                      <a:pt x="105" y="332"/>
                      <a:pt x="105" y="332"/>
                      <a:pt x="105" y="332"/>
                    </a:cubicBezTo>
                    <a:cubicBezTo>
                      <a:pt x="47" y="332"/>
                      <a:pt x="0" y="285"/>
                      <a:pt x="0" y="22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85" y="0"/>
                      <a:pt x="332" y="47"/>
                      <a:pt x="332" y="105"/>
                    </a:cubicBezTo>
                    <a:cubicBezTo>
                      <a:pt x="332" y="226"/>
                      <a:pt x="332" y="226"/>
                      <a:pt x="332" y="226"/>
                    </a:cubicBezTo>
                    <a:cubicBezTo>
                      <a:pt x="332" y="285"/>
                      <a:pt x="285" y="332"/>
                      <a:pt x="227" y="332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56" name="Group 455">
              <a:extLst>
                <a:ext uri="{FF2B5EF4-FFF2-40B4-BE49-F238E27FC236}">
                  <a16:creationId xmlns:a16="http://schemas.microsoft.com/office/drawing/2014/main" id="{A16CD5EB-6898-427E-A54A-52A170A8165D}"/>
                </a:ext>
              </a:extLst>
            </p:cNvPr>
            <p:cNvGrpSpPr/>
            <p:nvPr/>
          </p:nvGrpSpPr>
          <p:grpSpPr>
            <a:xfrm>
              <a:off x="4220376" y="3122579"/>
              <a:ext cx="399903" cy="1083384"/>
              <a:chOff x="-3254375" y="2911476"/>
              <a:chExt cx="2019299" cy="5470525"/>
            </a:xfrm>
          </p:grpSpPr>
          <p:sp>
            <p:nvSpPr>
              <p:cNvPr id="727" name="Freeform 73">
                <a:extLst>
                  <a:ext uri="{FF2B5EF4-FFF2-40B4-BE49-F238E27FC236}">
                    <a16:creationId xmlns:a16="http://schemas.microsoft.com/office/drawing/2014/main" id="{DB997DA6-1EEC-4D41-9381-D5596EDC43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254375" y="2911476"/>
                <a:ext cx="2019299" cy="5416550"/>
              </a:xfrm>
              <a:custGeom>
                <a:avLst/>
                <a:gdLst>
                  <a:gd name="T0" fmla="*/ 1272 w 1272"/>
                  <a:gd name="T1" fmla="*/ 3412 h 3412"/>
                  <a:gd name="T2" fmla="*/ 0 w 1272"/>
                  <a:gd name="T3" fmla="*/ 3412 h 3412"/>
                  <a:gd name="T4" fmla="*/ 0 w 1272"/>
                  <a:gd name="T5" fmla="*/ 196 h 3412"/>
                  <a:gd name="T6" fmla="*/ 1272 w 1272"/>
                  <a:gd name="T7" fmla="*/ 0 h 3412"/>
                  <a:gd name="T8" fmla="*/ 1272 w 1272"/>
                  <a:gd name="T9" fmla="*/ 3412 h 3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2" h="3412">
                    <a:moveTo>
                      <a:pt x="1272" y="3412"/>
                    </a:moveTo>
                    <a:lnTo>
                      <a:pt x="0" y="3412"/>
                    </a:lnTo>
                    <a:lnTo>
                      <a:pt x="0" y="196"/>
                    </a:lnTo>
                    <a:lnTo>
                      <a:pt x="1272" y="0"/>
                    </a:lnTo>
                    <a:lnTo>
                      <a:pt x="1272" y="3412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8" name="Rectangle 74">
                <a:extLst>
                  <a:ext uri="{FF2B5EF4-FFF2-40B4-BE49-F238E27FC236}">
                    <a16:creationId xmlns:a16="http://schemas.microsoft.com/office/drawing/2014/main" id="{356EF3BC-CFD0-443D-B9AE-CC0F851C0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3346451"/>
                <a:ext cx="1716087" cy="185738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9" name="Rectangle 75">
                <a:extLst>
                  <a:ext uri="{FF2B5EF4-FFF2-40B4-BE49-F238E27FC236}">
                    <a16:creationId xmlns:a16="http://schemas.microsoft.com/office/drawing/2014/main" id="{46C87233-FA8A-4D7C-9522-718CA810A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3679826"/>
                <a:ext cx="1716087" cy="185738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0" name="Rectangle 76">
                <a:extLst>
                  <a:ext uri="{FF2B5EF4-FFF2-40B4-BE49-F238E27FC236}">
                    <a16:creationId xmlns:a16="http://schemas.microsoft.com/office/drawing/2014/main" id="{89FC14F6-AAE4-4EC6-A99A-990298CC87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4013201"/>
                <a:ext cx="1716087" cy="187325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1" name="Rectangle 77">
                <a:extLst>
                  <a:ext uri="{FF2B5EF4-FFF2-40B4-BE49-F238E27FC236}">
                    <a16:creationId xmlns:a16="http://schemas.microsoft.com/office/drawing/2014/main" id="{81980439-5166-45E0-9A0B-16196C40D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4346576"/>
                <a:ext cx="1716087" cy="187325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2" name="Rectangle 78">
                <a:extLst>
                  <a:ext uri="{FF2B5EF4-FFF2-40B4-BE49-F238E27FC236}">
                    <a16:creationId xmlns:a16="http://schemas.microsoft.com/office/drawing/2014/main" id="{2C103198-0D88-4785-87C8-D1204F70D5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4681538"/>
                <a:ext cx="1716087" cy="185738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3" name="Rectangle 79">
                <a:extLst>
                  <a:ext uri="{FF2B5EF4-FFF2-40B4-BE49-F238E27FC236}">
                    <a16:creationId xmlns:a16="http://schemas.microsoft.com/office/drawing/2014/main" id="{00798FB3-6CC9-4D1B-810C-7C1C614DAA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5014913"/>
                <a:ext cx="1716087" cy="185738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4" name="Rectangle 80">
                <a:extLst>
                  <a:ext uri="{FF2B5EF4-FFF2-40B4-BE49-F238E27FC236}">
                    <a16:creationId xmlns:a16="http://schemas.microsoft.com/office/drawing/2014/main" id="{A3CE70FB-51AB-4B8E-9EDC-274E50119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5348288"/>
                <a:ext cx="1716087" cy="185738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5" name="Rectangle 81">
                <a:extLst>
                  <a:ext uri="{FF2B5EF4-FFF2-40B4-BE49-F238E27FC236}">
                    <a16:creationId xmlns:a16="http://schemas.microsoft.com/office/drawing/2014/main" id="{AA5D04E2-C774-42CA-876D-7F61189BFE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5683251"/>
                <a:ext cx="1716087" cy="184150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6" name="Rectangle 82">
                <a:extLst>
                  <a:ext uri="{FF2B5EF4-FFF2-40B4-BE49-F238E27FC236}">
                    <a16:creationId xmlns:a16="http://schemas.microsoft.com/office/drawing/2014/main" id="{313DB7BD-2FFD-4181-A124-201FF1589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6016626"/>
                <a:ext cx="1716087" cy="185738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7" name="Rectangle 83">
                <a:extLst>
                  <a:ext uri="{FF2B5EF4-FFF2-40B4-BE49-F238E27FC236}">
                    <a16:creationId xmlns:a16="http://schemas.microsoft.com/office/drawing/2014/main" id="{32473057-74DC-4F11-83DE-E5BAA25622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6350001"/>
                <a:ext cx="1716087" cy="185738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8" name="Rectangle 84">
                <a:extLst>
                  <a:ext uri="{FF2B5EF4-FFF2-40B4-BE49-F238E27FC236}">
                    <a16:creationId xmlns:a16="http://schemas.microsoft.com/office/drawing/2014/main" id="{47A5441C-17DB-4DE6-B594-97D604A1B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6683376"/>
                <a:ext cx="1716087" cy="185738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9" name="Rectangle 85">
                <a:extLst>
                  <a:ext uri="{FF2B5EF4-FFF2-40B4-BE49-F238E27FC236}">
                    <a16:creationId xmlns:a16="http://schemas.microsoft.com/office/drawing/2014/main" id="{29761D0B-4A07-4DF7-B5C6-32EFC2F93A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7016751"/>
                <a:ext cx="1716087" cy="187325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0" name="Rectangle 86">
                <a:extLst>
                  <a:ext uri="{FF2B5EF4-FFF2-40B4-BE49-F238E27FC236}">
                    <a16:creationId xmlns:a16="http://schemas.microsoft.com/office/drawing/2014/main" id="{54D3C4AE-FF64-459D-A684-6082D813F7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7350126"/>
                <a:ext cx="1716087" cy="187325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1" name="Rectangle 87">
                <a:extLst>
                  <a:ext uri="{FF2B5EF4-FFF2-40B4-BE49-F238E27FC236}">
                    <a16:creationId xmlns:a16="http://schemas.microsoft.com/office/drawing/2014/main" id="{3F64F47F-EA32-4EBB-9D30-061AD4E13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33675" y="7645401"/>
                <a:ext cx="976312" cy="676275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2" name="Rectangle 88">
                <a:extLst>
                  <a:ext uri="{FF2B5EF4-FFF2-40B4-BE49-F238E27FC236}">
                    <a16:creationId xmlns:a16="http://schemas.microsoft.com/office/drawing/2014/main" id="{A82A1226-026D-4E7E-8BEE-69D1B5B9D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268538" y="3295651"/>
                <a:ext cx="46037" cy="5086350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57" name="Rectangle 240">
              <a:extLst>
                <a:ext uri="{FF2B5EF4-FFF2-40B4-BE49-F238E27FC236}">
                  <a16:creationId xmlns:a16="http://schemas.microsoft.com/office/drawing/2014/main" id="{FECA10DC-80BD-4D7E-A6D8-F0BAFD381D51}"/>
                </a:ext>
              </a:extLst>
            </p:cNvPr>
            <p:cNvSpPr/>
            <p:nvPr/>
          </p:nvSpPr>
          <p:spPr>
            <a:xfrm>
              <a:off x="3589234" y="4228380"/>
              <a:ext cx="4934270" cy="1977211"/>
            </a:xfrm>
            <a:custGeom>
              <a:avLst/>
              <a:gdLst>
                <a:gd name="connsiteX0" fmla="*/ 0 w 4934270"/>
                <a:gd name="connsiteY0" fmla="*/ 0 h 1388121"/>
                <a:gd name="connsiteX1" fmla="*/ 4934270 w 4934270"/>
                <a:gd name="connsiteY1" fmla="*/ 0 h 1388121"/>
                <a:gd name="connsiteX2" fmla="*/ 4934270 w 4934270"/>
                <a:gd name="connsiteY2" fmla="*/ 1388121 h 1388121"/>
                <a:gd name="connsiteX3" fmla="*/ 0 w 4934270"/>
                <a:gd name="connsiteY3" fmla="*/ 1388121 h 1388121"/>
                <a:gd name="connsiteX4" fmla="*/ 0 w 4934270"/>
                <a:gd name="connsiteY4" fmla="*/ 0 h 1388121"/>
                <a:gd name="connsiteX0" fmla="*/ 0 w 4934270"/>
                <a:gd name="connsiteY0" fmla="*/ 0 h 1388121"/>
                <a:gd name="connsiteX1" fmla="*/ 4934270 w 4934270"/>
                <a:gd name="connsiteY1" fmla="*/ 0 h 1388121"/>
                <a:gd name="connsiteX2" fmla="*/ 4934270 w 4934270"/>
                <a:gd name="connsiteY2" fmla="*/ 1388121 h 1388121"/>
                <a:gd name="connsiteX3" fmla="*/ 2431422 w 4934270"/>
                <a:gd name="connsiteY3" fmla="*/ 1381310 h 1388121"/>
                <a:gd name="connsiteX4" fmla="*/ 0 w 4934270"/>
                <a:gd name="connsiteY4" fmla="*/ 1388121 h 1388121"/>
                <a:gd name="connsiteX5" fmla="*/ 0 w 4934270"/>
                <a:gd name="connsiteY5" fmla="*/ 0 h 1388121"/>
                <a:gd name="connsiteX0" fmla="*/ 0 w 4934270"/>
                <a:gd name="connsiteY0" fmla="*/ 0 h 1977211"/>
                <a:gd name="connsiteX1" fmla="*/ 4934270 w 4934270"/>
                <a:gd name="connsiteY1" fmla="*/ 0 h 1977211"/>
                <a:gd name="connsiteX2" fmla="*/ 4934270 w 4934270"/>
                <a:gd name="connsiteY2" fmla="*/ 1388121 h 1977211"/>
                <a:gd name="connsiteX3" fmla="*/ 2482792 w 4934270"/>
                <a:gd name="connsiteY3" fmla="*/ 1977211 h 1977211"/>
                <a:gd name="connsiteX4" fmla="*/ 0 w 4934270"/>
                <a:gd name="connsiteY4" fmla="*/ 1388121 h 1977211"/>
                <a:gd name="connsiteX5" fmla="*/ 0 w 4934270"/>
                <a:gd name="connsiteY5" fmla="*/ 0 h 1977211"/>
                <a:gd name="connsiteX0" fmla="*/ 0 w 4934270"/>
                <a:gd name="connsiteY0" fmla="*/ 0 h 1977211"/>
                <a:gd name="connsiteX1" fmla="*/ 4934270 w 4934270"/>
                <a:gd name="connsiteY1" fmla="*/ 0 h 1977211"/>
                <a:gd name="connsiteX2" fmla="*/ 4934270 w 4934270"/>
                <a:gd name="connsiteY2" fmla="*/ 1388121 h 1977211"/>
                <a:gd name="connsiteX3" fmla="*/ 2482792 w 4934270"/>
                <a:gd name="connsiteY3" fmla="*/ 1977211 h 1977211"/>
                <a:gd name="connsiteX4" fmla="*/ 565078 w 4934270"/>
                <a:gd name="connsiteY4" fmla="*/ 1182638 h 1977211"/>
                <a:gd name="connsiteX5" fmla="*/ 0 w 4934270"/>
                <a:gd name="connsiteY5" fmla="*/ 0 h 1977211"/>
                <a:gd name="connsiteX0" fmla="*/ 0 w 4934270"/>
                <a:gd name="connsiteY0" fmla="*/ 0 h 1977211"/>
                <a:gd name="connsiteX1" fmla="*/ 4934270 w 4934270"/>
                <a:gd name="connsiteY1" fmla="*/ 0 h 1977211"/>
                <a:gd name="connsiteX2" fmla="*/ 4934270 w 4934270"/>
                <a:gd name="connsiteY2" fmla="*/ 1388121 h 1977211"/>
                <a:gd name="connsiteX3" fmla="*/ 2482792 w 4934270"/>
                <a:gd name="connsiteY3" fmla="*/ 1977211 h 1977211"/>
                <a:gd name="connsiteX4" fmla="*/ 565078 w 4934270"/>
                <a:gd name="connsiteY4" fmla="*/ 1182638 h 1977211"/>
                <a:gd name="connsiteX5" fmla="*/ 232753 w 4934270"/>
                <a:gd name="connsiteY5" fmla="*/ 600474 h 1977211"/>
                <a:gd name="connsiteX6" fmla="*/ 0 w 4934270"/>
                <a:gd name="connsiteY6" fmla="*/ 0 h 1977211"/>
                <a:gd name="connsiteX0" fmla="*/ 0 w 4934270"/>
                <a:gd name="connsiteY0" fmla="*/ 0 h 1977211"/>
                <a:gd name="connsiteX1" fmla="*/ 4934270 w 4934270"/>
                <a:gd name="connsiteY1" fmla="*/ 0 h 1977211"/>
                <a:gd name="connsiteX2" fmla="*/ 4348643 w 4934270"/>
                <a:gd name="connsiteY2" fmla="*/ 1079896 h 1977211"/>
                <a:gd name="connsiteX3" fmla="*/ 2482792 w 4934270"/>
                <a:gd name="connsiteY3" fmla="*/ 1977211 h 1977211"/>
                <a:gd name="connsiteX4" fmla="*/ 565078 w 4934270"/>
                <a:gd name="connsiteY4" fmla="*/ 1182638 h 1977211"/>
                <a:gd name="connsiteX5" fmla="*/ 232753 w 4934270"/>
                <a:gd name="connsiteY5" fmla="*/ 600474 h 1977211"/>
                <a:gd name="connsiteX6" fmla="*/ 0 w 4934270"/>
                <a:gd name="connsiteY6" fmla="*/ 0 h 1977211"/>
                <a:gd name="connsiteX0" fmla="*/ 0 w 4934270"/>
                <a:gd name="connsiteY0" fmla="*/ 0 h 1977211"/>
                <a:gd name="connsiteX1" fmla="*/ 4934270 w 4934270"/>
                <a:gd name="connsiteY1" fmla="*/ 0 h 1977211"/>
                <a:gd name="connsiteX2" fmla="*/ 4451384 w 4934270"/>
                <a:gd name="connsiteY2" fmla="*/ 1079896 h 1977211"/>
                <a:gd name="connsiteX3" fmla="*/ 2482792 w 4934270"/>
                <a:gd name="connsiteY3" fmla="*/ 1977211 h 1977211"/>
                <a:gd name="connsiteX4" fmla="*/ 565078 w 4934270"/>
                <a:gd name="connsiteY4" fmla="*/ 1182638 h 1977211"/>
                <a:gd name="connsiteX5" fmla="*/ 232753 w 4934270"/>
                <a:gd name="connsiteY5" fmla="*/ 600474 h 1977211"/>
                <a:gd name="connsiteX6" fmla="*/ 0 w 4934270"/>
                <a:gd name="connsiteY6" fmla="*/ 0 h 1977211"/>
                <a:gd name="connsiteX0" fmla="*/ 0 w 4934270"/>
                <a:gd name="connsiteY0" fmla="*/ 0 h 1977211"/>
                <a:gd name="connsiteX1" fmla="*/ 4934270 w 4934270"/>
                <a:gd name="connsiteY1" fmla="*/ 0 h 1977211"/>
                <a:gd name="connsiteX2" fmla="*/ 4451384 w 4934270"/>
                <a:gd name="connsiteY2" fmla="*/ 1079896 h 1977211"/>
                <a:gd name="connsiteX3" fmla="*/ 3654047 w 4934270"/>
                <a:gd name="connsiteY3" fmla="*/ 1730631 h 1977211"/>
                <a:gd name="connsiteX4" fmla="*/ 2482792 w 4934270"/>
                <a:gd name="connsiteY4" fmla="*/ 1977211 h 1977211"/>
                <a:gd name="connsiteX5" fmla="*/ 565078 w 4934270"/>
                <a:gd name="connsiteY5" fmla="*/ 1182638 h 1977211"/>
                <a:gd name="connsiteX6" fmla="*/ 232753 w 4934270"/>
                <a:gd name="connsiteY6" fmla="*/ 600474 h 1977211"/>
                <a:gd name="connsiteX7" fmla="*/ 0 w 4934270"/>
                <a:gd name="connsiteY7" fmla="*/ 0 h 1977211"/>
                <a:gd name="connsiteX0" fmla="*/ 0 w 4934270"/>
                <a:gd name="connsiteY0" fmla="*/ 0 h 1977211"/>
                <a:gd name="connsiteX1" fmla="*/ 4934270 w 4934270"/>
                <a:gd name="connsiteY1" fmla="*/ 0 h 1977211"/>
                <a:gd name="connsiteX2" fmla="*/ 4784204 w 4934270"/>
                <a:gd name="connsiteY2" fmla="*/ 538829 h 1977211"/>
                <a:gd name="connsiteX3" fmla="*/ 4451384 w 4934270"/>
                <a:gd name="connsiteY3" fmla="*/ 1079896 h 1977211"/>
                <a:gd name="connsiteX4" fmla="*/ 3654047 w 4934270"/>
                <a:gd name="connsiteY4" fmla="*/ 1730631 h 1977211"/>
                <a:gd name="connsiteX5" fmla="*/ 2482792 w 4934270"/>
                <a:gd name="connsiteY5" fmla="*/ 1977211 h 1977211"/>
                <a:gd name="connsiteX6" fmla="*/ 565078 w 4934270"/>
                <a:gd name="connsiteY6" fmla="*/ 1182638 h 1977211"/>
                <a:gd name="connsiteX7" fmla="*/ 232753 w 4934270"/>
                <a:gd name="connsiteY7" fmla="*/ 600474 h 1977211"/>
                <a:gd name="connsiteX8" fmla="*/ 0 w 4934270"/>
                <a:gd name="connsiteY8" fmla="*/ 0 h 1977211"/>
                <a:gd name="connsiteX0" fmla="*/ 0 w 4934270"/>
                <a:gd name="connsiteY0" fmla="*/ 0 h 1977211"/>
                <a:gd name="connsiteX1" fmla="*/ 4934270 w 4934270"/>
                <a:gd name="connsiteY1" fmla="*/ 0 h 1977211"/>
                <a:gd name="connsiteX2" fmla="*/ 4784204 w 4934270"/>
                <a:gd name="connsiteY2" fmla="*/ 538829 h 1977211"/>
                <a:gd name="connsiteX3" fmla="*/ 4451384 w 4934270"/>
                <a:gd name="connsiteY3" fmla="*/ 1079896 h 1977211"/>
                <a:gd name="connsiteX4" fmla="*/ 3654047 w 4934270"/>
                <a:gd name="connsiteY4" fmla="*/ 1730631 h 1977211"/>
                <a:gd name="connsiteX5" fmla="*/ 2482792 w 4934270"/>
                <a:gd name="connsiteY5" fmla="*/ 1977211 h 1977211"/>
                <a:gd name="connsiteX6" fmla="*/ 1424555 w 4934270"/>
                <a:gd name="connsiteY6" fmla="*/ 1761454 h 1977211"/>
                <a:gd name="connsiteX7" fmla="*/ 565078 w 4934270"/>
                <a:gd name="connsiteY7" fmla="*/ 1182638 h 1977211"/>
                <a:gd name="connsiteX8" fmla="*/ 232753 w 4934270"/>
                <a:gd name="connsiteY8" fmla="*/ 600474 h 1977211"/>
                <a:gd name="connsiteX9" fmla="*/ 0 w 4934270"/>
                <a:gd name="connsiteY9" fmla="*/ 0 h 1977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34270" h="1977211">
                  <a:moveTo>
                    <a:pt x="0" y="0"/>
                  </a:moveTo>
                  <a:lnTo>
                    <a:pt x="4934270" y="0"/>
                  </a:lnTo>
                  <a:cubicBezTo>
                    <a:pt x="4863700" y="152212"/>
                    <a:pt x="4854774" y="386617"/>
                    <a:pt x="4784204" y="538829"/>
                  </a:cubicBezTo>
                  <a:lnTo>
                    <a:pt x="4451384" y="1079896"/>
                  </a:lnTo>
                  <a:cubicBezTo>
                    <a:pt x="4154782" y="1214614"/>
                    <a:pt x="3950649" y="1595913"/>
                    <a:pt x="3654047" y="1730631"/>
                  </a:cubicBezTo>
                  <a:lnTo>
                    <a:pt x="2482792" y="1977211"/>
                  </a:lnTo>
                  <a:cubicBezTo>
                    <a:pt x="2164293" y="1836798"/>
                    <a:pt x="1743054" y="1901867"/>
                    <a:pt x="1424555" y="1761454"/>
                  </a:cubicBezTo>
                  <a:lnTo>
                    <a:pt x="565078" y="1182638"/>
                  </a:lnTo>
                  <a:cubicBezTo>
                    <a:pt x="478276" y="985159"/>
                    <a:pt x="319555" y="797953"/>
                    <a:pt x="232753" y="6004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BDB59C89-4CDA-44BE-B4DC-7F8E53EC0D75}"/>
                </a:ext>
              </a:extLst>
            </p:cNvPr>
            <p:cNvGrpSpPr/>
            <p:nvPr/>
          </p:nvGrpSpPr>
          <p:grpSpPr>
            <a:xfrm flipH="1">
              <a:off x="6119326" y="2693827"/>
              <a:ext cx="326760" cy="1547420"/>
              <a:chOff x="-12871593" y="-6371766"/>
              <a:chExt cx="4894262" cy="23177501"/>
            </a:xfrm>
          </p:grpSpPr>
          <p:sp>
            <p:nvSpPr>
              <p:cNvPr id="655" name="Freeform 174">
                <a:extLst>
                  <a:ext uri="{FF2B5EF4-FFF2-40B4-BE49-F238E27FC236}">
                    <a16:creationId xmlns:a16="http://schemas.microsoft.com/office/drawing/2014/main" id="{0CD87BF2-A74E-411C-9C00-486610D009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871593" y="-6371766"/>
                <a:ext cx="4894262" cy="23177501"/>
              </a:xfrm>
              <a:custGeom>
                <a:avLst/>
                <a:gdLst>
                  <a:gd name="T0" fmla="*/ 1438 w 1612"/>
                  <a:gd name="T1" fmla="*/ 2214 h 7643"/>
                  <a:gd name="T2" fmla="*/ 1325 w 1612"/>
                  <a:gd name="T3" fmla="*/ 2214 h 7643"/>
                  <a:gd name="T4" fmla="*/ 1325 w 1612"/>
                  <a:gd name="T5" fmla="*/ 239 h 7643"/>
                  <a:gd name="T6" fmla="*/ 1086 w 1612"/>
                  <a:gd name="T7" fmla="*/ 0 h 7643"/>
                  <a:gd name="T8" fmla="*/ 553 w 1612"/>
                  <a:gd name="T9" fmla="*/ 0 h 7643"/>
                  <a:gd name="T10" fmla="*/ 314 w 1612"/>
                  <a:gd name="T11" fmla="*/ 239 h 7643"/>
                  <a:gd name="T12" fmla="*/ 314 w 1612"/>
                  <a:gd name="T13" fmla="*/ 2214 h 7643"/>
                  <a:gd name="T14" fmla="*/ 173 w 1612"/>
                  <a:gd name="T15" fmla="*/ 2214 h 7643"/>
                  <a:gd name="T16" fmla="*/ 0 w 1612"/>
                  <a:gd name="T17" fmla="*/ 2387 h 7643"/>
                  <a:gd name="T18" fmla="*/ 0 w 1612"/>
                  <a:gd name="T19" fmla="*/ 7470 h 7643"/>
                  <a:gd name="T20" fmla="*/ 173 w 1612"/>
                  <a:gd name="T21" fmla="*/ 7643 h 7643"/>
                  <a:gd name="T22" fmla="*/ 1438 w 1612"/>
                  <a:gd name="T23" fmla="*/ 7643 h 7643"/>
                  <a:gd name="T24" fmla="*/ 1612 w 1612"/>
                  <a:gd name="T25" fmla="*/ 7470 h 7643"/>
                  <a:gd name="T26" fmla="*/ 1612 w 1612"/>
                  <a:gd name="T27" fmla="*/ 2387 h 7643"/>
                  <a:gd name="T28" fmla="*/ 1438 w 1612"/>
                  <a:gd name="T29" fmla="*/ 2214 h 7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12" h="7643">
                    <a:moveTo>
                      <a:pt x="1438" y="2214"/>
                    </a:moveTo>
                    <a:cubicBezTo>
                      <a:pt x="1325" y="2214"/>
                      <a:pt x="1325" y="2214"/>
                      <a:pt x="1325" y="2214"/>
                    </a:cubicBezTo>
                    <a:cubicBezTo>
                      <a:pt x="1325" y="239"/>
                      <a:pt x="1325" y="239"/>
                      <a:pt x="1325" y="239"/>
                    </a:cubicBezTo>
                    <a:cubicBezTo>
                      <a:pt x="1325" y="107"/>
                      <a:pt x="1218" y="0"/>
                      <a:pt x="1086" y="0"/>
                    </a:cubicBezTo>
                    <a:cubicBezTo>
                      <a:pt x="553" y="0"/>
                      <a:pt x="553" y="0"/>
                      <a:pt x="553" y="0"/>
                    </a:cubicBezTo>
                    <a:cubicBezTo>
                      <a:pt x="421" y="0"/>
                      <a:pt x="314" y="107"/>
                      <a:pt x="314" y="239"/>
                    </a:cubicBezTo>
                    <a:cubicBezTo>
                      <a:pt x="314" y="2214"/>
                      <a:pt x="314" y="2214"/>
                      <a:pt x="314" y="2214"/>
                    </a:cubicBezTo>
                    <a:cubicBezTo>
                      <a:pt x="173" y="2214"/>
                      <a:pt x="173" y="2214"/>
                      <a:pt x="173" y="2214"/>
                    </a:cubicBezTo>
                    <a:cubicBezTo>
                      <a:pt x="78" y="2214"/>
                      <a:pt x="0" y="2292"/>
                      <a:pt x="0" y="2387"/>
                    </a:cubicBezTo>
                    <a:cubicBezTo>
                      <a:pt x="0" y="7470"/>
                      <a:pt x="0" y="7470"/>
                      <a:pt x="0" y="7470"/>
                    </a:cubicBezTo>
                    <a:cubicBezTo>
                      <a:pt x="0" y="7565"/>
                      <a:pt x="78" y="7643"/>
                      <a:pt x="173" y="7643"/>
                    </a:cubicBezTo>
                    <a:cubicBezTo>
                      <a:pt x="1438" y="7643"/>
                      <a:pt x="1438" y="7643"/>
                      <a:pt x="1438" y="7643"/>
                    </a:cubicBezTo>
                    <a:cubicBezTo>
                      <a:pt x="1534" y="7643"/>
                      <a:pt x="1612" y="7565"/>
                      <a:pt x="1612" y="7470"/>
                    </a:cubicBezTo>
                    <a:cubicBezTo>
                      <a:pt x="1612" y="2387"/>
                      <a:pt x="1612" y="2387"/>
                      <a:pt x="1612" y="2387"/>
                    </a:cubicBezTo>
                    <a:cubicBezTo>
                      <a:pt x="1612" y="2292"/>
                      <a:pt x="1534" y="2214"/>
                      <a:pt x="1438" y="2214"/>
                    </a:cubicBezTo>
                    <a:close/>
                  </a:path>
                </a:pathLst>
              </a:custGeom>
              <a:solidFill>
                <a:sysClr val="windowText" lastClr="000000">
                  <a:lumMod val="50000"/>
                  <a:lumOff val="50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656" name="Group 655">
                <a:extLst>
                  <a:ext uri="{FF2B5EF4-FFF2-40B4-BE49-F238E27FC236}">
                    <a16:creationId xmlns:a16="http://schemas.microsoft.com/office/drawing/2014/main" id="{65C718E0-EA66-495A-ABB3-F1A8A10B9944}"/>
                  </a:ext>
                </a:extLst>
              </p:cNvPr>
              <p:cNvGrpSpPr/>
              <p:nvPr/>
            </p:nvGrpSpPr>
            <p:grpSpPr>
              <a:xfrm>
                <a:off x="-12406456" y="-5419266"/>
                <a:ext cx="3963988" cy="21551901"/>
                <a:chOff x="-12406456" y="-5419266"/>
                <a:chExt cx="3963988" cy="21551901"/>
              </a:xfrm>
              <a:solidFill>
                <a:sysClr val="window" lastClr="FFFFFF"/>
              </a:solidFill>
            </p:grpSpPr>
            <p:sp>
              <p:nvSpPr>
                <p:cNvPr id="657" name="Freeform 175">
                  <a:extLst>
                    <a:ext uri="{FF2B5EF4-FFF2-40B4-BE49-F238E27FC236}">
                      <a16:creationId xmlns:a16="http://schemas.microsoft.com/office/drawing/2014/main" id="{85D29616-CFB2-440F-A1F2-22AEFB82DE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1206959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2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2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8"/>
                        <a:pt x="246" y="106"/>
                      </a:cubicBezTo>
                      <a:cubicBezTo>
                        <a:pt x="246" y="142"/>
                        <a:pt x="246" y="142"/>
                        <a:pt x="246" y="142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58" name="Freeform 176">
                  <a:extLst>
                    <a:ext uri="{FF2B5EF4-FFF2-40B4-BE49-F238E27FC236}">
                      <a16:creationId xmlns:a16="http://schemas.microsoft.com/office/drawing/2014/main" id="{CCB1E42A-6508-4C1E-BC9F-EC9BE31A5A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1206959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59" name="Freeform 177">
                  <a:extLst>
                    <a:ext uri="{FF2B5EF4-FFF2-40B4-BE49-F238E27FC236}">
                      <a16:creationId xmlns:a16="http://schemas.microsoft.com/office/drawing/2014/main" id="{CF6A9EAB-2D35-4A8C-84DB-5EDD357E34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1206959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60" name="Freeform 178">
                  <a:extLst>
                    <a:ext uri="{FF2B5EF4-FFF2-40B4-BE49-F238E27FC236}">
                      <a16:creationId xmlns:a16="http://schemas.microsoft.com/office/drawing/2014/main" id="{8E042039-5FF9-45A1-96F9-65A9A6F42C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1206959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61" name="Freeform 179">
                  <a:extLst>
                    <a:ext uri="{FF2B5EF4-FFF2-40B4-BE49-F238E27FC236}">
                      <a16:creationId xmlns:a16="http://schemas.microsoft.com/office/drawing/2014/main" id="{BA61B1B2-DD6A-46D0-A942-5B3874A4EE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-612316"/>
                  <a:ext cx="749300" cy="747713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62" name="Freeform 180">
                  <a:extLst>
                    <a:ext uri="{FF2B5EF4-FFF2-40B4-BE49-F238E27FC236}">
                      <a16:creationId xmlns:a16="http://schemas.microsoft.com/office/drawing/2014/main" id="{70A21BF0-CA40-464B-805E-BECBFA8000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-612316"/>
                  <a:ext cx="749300" cy="747713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63" name="Freeform 181">
                  <a:extLst>
                    <a:ext uri="{FF2B5EF4-FFF2-40B4-BE49-F238E27FC236}">
                      <a16:creationId xmlns:a16="http://schemas.microsoft.com/office/drawing/2014/main" id="{9005AD69-AE3A-4DB8-8977-49324D6FD5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-1814053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64" name="Freeform 182">
                  <a:extLst>
                    <a:ext uri="{FF2B5EF4-FFF2-40B4-BE49-F238E27FC236}">
                      <a16:creationId xmlns:a16="http://schemas.microsoft.com/office/drawing/2014/main" id="{354D3F9A-6103-4DBF-9C1C-6AD5E6C363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-1814053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65" name="Freeform 183">
                  <a:extLst>
                    <a:ext uri="{FF2B5EF4-FFF2-40B4-BE49-F238E27FC236}">
                      <a16:creationId xmlns:a16="http://schemas.microsoft.com/office/drawing/2014/main" id="{B1BF7B44-0926-43D8-9195-9D18D4B9DB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-3014203"/>
                  <a:ext cx="749300" cy="746125"/>
                </a:xfrm>
                <a:custGeom>
                  <a:avLst/>
                  <a:gdLst>
                    <a:gd name="T0" fmla="*/ 141 w 247"/>
                    <a:gd name="T1" fmla="*/ 246 h 246"/>
                    <a:gd name="T2" fmla="*/ 105 w 247"/>
                    <a:gd name="T3" fmla="*/ 246 h 246"/>
                    <a:gd name="T4" fmla="*/ 0 w 247"/>
                    <a:gd name="T5" fmla="*/ 141 h 246"/>
                    <a:gd name="T6" fmla="*/ 0 w 247"/>
                    <a:gd name="T7" fmla="*/ 105 h 246"/>
                    <a:gd name="T8" fmla="*/ 105 w 247"/>
                    <a:gd name="T9" fmla="*/ 0 h 246"/>
                    <a:gd name="T10" fmla="*/ 141 w 247"/>
                    <a:gd name="T11" fmla="*/ 0 h 246"/>
                    <a:gd name="T12" fmla="*/ 247 w 247"/>
                    <a:gd name="T13" fmla="*/ 105 h 246"/>
                    <a:gd name="T14" fmla="*/ 247 w 247"/>
                    <a:gd name="T15" fmla="*/ 141 h 246"/>
                    <a:gd name="T16" fmla="*/ 141 w 247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6">
                      <a:moveTo>
                        <a:pt x="141" y="246"/>
                      </a:moveTo>
                      <a:cubicBezTo>
                        <a:pt x="105" y="246"/>
                        <a:pt x="105" y="246"/>
                        <a:pt x="105" y="246"/>
                      </a:cubicBezTo>
                      <a:cubicBezTo>
                        <a:pt x="47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199" y="246"/>
                        <a:pt x="141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66" name="Freeform 184">
                  <a:extLst>
                    <a:ext uri="{FF2B5EF4-FFF2-40B4-BE49-F238E27FC236}">
                      <a16:creationId xmlns:a16="http://schemas.microsoft.com/office/drawing/2014/main" id="{E5627744-5F82-4852-A8FA-541CB0902A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-3014203"/>
                  <a:ext cx="749300" cy="746125"/>
                </a:xfrm>
                <a:custGeom>
                  <a:avLst/>
                  <a:gdLst>
                    <a:gd name="T0" fmla="*/ 141 w 247"/>
                    <a:gd name="T1" fmla="*/ 246 h 246"/>
                    <a:gd name="T2" fmla="*/ 106 w 247"/>
                    <a:gd name="T3" fmla="*/ 246 h 246"/>
                    <a:gd name="T4" fmla="*/ 0 w 247"/>
                    <a:gd name="T5" fmla="*/ 141 h 246"/>
                    <a:gd name="T6" fmla="*/ 0 w 247"/>
                    <a:gd name="T7" fmla="*/ 105 h 246"/>
                    <a:gd name="T8" fmla="*/ 106 w 247"/>
                    <a:gd name="T9" fmla="*/ 0 h 246"/>
                    <a:gd name="T10" fmla="*/ 141 w 247"/>
                    <a:gd name="T11" fmla="*/ 0 h 246"/>
                    <a:gd name="T12" fmla="*/ 247 w 247"/>
                    <a:gd name="T13" fmla="*/ 105 h 246"/>
                    <a:gd name="T14" fmla="*/ 247 w 247"/>
                    <a:gd name="T15" fmla="*/ 141 h 246"/>
                    <a:gd name="T16" fmla="*/ 141 w 247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6">
                      <a:moveTo>
                        <a:pt x="141" y="246"/>
                      </a:moveTo>
                      <a:cubicBezTo>
                        <a:pt x="106" y="246"/>
                        <a:pt x="106" y="246"/>
                        <a:pt x="106" y="246"/>
                      </a:cubicBezTo>
                      <a:cubicBezTo>
                        <a:pt x="47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6"/>
                        <a:pt x="141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67" name="Freeform 185">
                  <a:extLst>
                    <a:ext uri="{FF2B5EF4-FFF2-40B4-BE49-F238E27FC236}">
                      <a16:creationId xmlns:a16="http://schemas.microsoft.com/office/drawing/2014/main" id="{2F0196D4-8A3F-4139-AB5C-BFB85F8AD5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-4219116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68" name="Freeform 186">
                  <a:extLst>
                    <a:ext uri="{FF2B5EF4-FFF2-40B4-BE49-F238E27FC236}">
                      <a16:creationId xmlns:a16="http://schemas.microsoft.com/office/drawing/2014/main" id="{3D3B2B07-F520-4AAC-8BFD-7A1A449DB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-4219116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69" name="Freeform 187">
                  <a:extLst>
                    <a:ext uri="{FF2B5EF4-FFF2-40B4-BE49-F238E27FC236}">
                      <a16:creationId xmlns:a16="http://schemas.microsoft.com/office/drawing/2014/main" id="{B6057836-E596-4514-9167-F53B22B74D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-5419266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70" name="Freeform 188">
                  <a:extLst>
                    <a:ext uri="{FF2B5EF4-FFF2-40B4-BE49-F238E27FC236}">
                      <a16:creationId xmlns:a16="http://schemas.microsoft.com/office/drawing/2014/main" id="{0638BA86-0D48-4977-A94D-212FA52012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-5419266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71" name="Freeform 189">
                  <a:extLst>
                    <a:ext uri="{FF2B5EF4-FFF2-40B4-BE49-F238E27FC236}">
                      <a16:creationId xmlns:a16="http://schemas.microsoft.com/office/drawing/2014/main" id="{CB567BA5-F6BE-4BCC-AC5A-CFE59A53F0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2219784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2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2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8"/>
                        <a:pt x="246" y="106"/>
                      </a:cubicBezTo>
                      <a:cubicBezTo>
                        <a:pt x="246" y="142"/>
                        <a:pt x="246" y="142"/>
                        <a:pt x="246" y="142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72" name="Freeform 190">
                  <a:extLst>
                    <a:ext uri="{FF2B5EF4-FFF2-40B4-BE49-F238E27FC236}">
                      <a16:creationId xmlns:a16="http://schemas.microsoft.com/office/drawing/2014/main" id="{F8EAF181-D30E-4568-A933-B005EA9BBD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2219784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73" name="Freeform 191">
                  <a:extLst>
                    <a:ext uri="{FF2B5EF4-FFF2-40B4-BE49-F238E27FC236}">
                      <a16:creationId xmlns:a16="http://schemas.microsoft.com/office/drawing/2014/main" id="{CBAFFD70-FFDA-494F-A05B-8DCB411A40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2219784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74" name="Freeform 192">
                  <a:extLst>
                    <a:ext uri="{FF2B5EF4-FFF2-40B4-BE49-F238E27FC236}">
                      <a16:creationId xmlns:a16="http://schemas.microsoft.com/office/drawing/2014/main" id="{1FDFF8E6-FC52-4459-A34D-C15E81F5AA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2219784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75" name="Freeform 193">
                  <a:extLst>
                    <a:ext uri="{FF2B5EF4-FFF2-40B4-BE49-F238E27FC236}">
                      <a16:creationId xmlns:a16="http://schemas.microsoft.com/office/drawing/2014/main" id="{2F4B4C10-B7D3-4B9F-A528-BC7F05A0CD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3232609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8"/>
                        <a:pt x="246" y="106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76" name="Freeform 194">
                  <a:extLst>
                    <a:ext uri="{FF2B5EF4-FFF2-40B4-BE49-F238E27FC236}">
                      <a16:creationId xmlns:a16="http://schemas.microsoft.com/office/drawing/2014/main" id="{F1FE15E8-19A4-4032-9EE6-81556EB687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3232609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8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77" name="Freeform 195">
                  <a:extLst>
                    <a:ext uri="{FF2B5EF4-FFF2-40B4-BE49-F238E27FC236}">
                      <a16:creationId xmlns:a16="http://schemas.microsoft.com/office/drawing/2014/main" id="{01D42353-0091-4E99-826B-C671CF14DA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3232609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78" name="Freeform 196">
                  <a:extLst>
                    <a:ext uri="{FF2B5EF4-FFF2-40B4-BE49-F238E27FC236}">
                      <a16:creationId xmlns:a16="http://schemas.microsoft.com/office/drawing/2014/main" id="{86FD4F30-7098-4957-A214-ED7588AB9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3232609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79" name="Freeform 197">
                  <a:extLst>
                    <a:ext uri="{FF2B5EF4-FFF2-40B4-BE49-F238E27FC236}">
                      <a16:creationId xmlns:a16="http://schemas.microsoft.com/office/drawing/2014/main" id="{FEEDD546-36CD-4776-8E8C-8CAC9CB91B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4245434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6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80" name="Freeform 198">
                  <a:extLst>
                    <a:ext uri="{FF2B5EF4-FFF2-40B4-BE49-F238E27FC236}">
                      <a16:creationId xmlns:a16="http://schemas.microsoft.com/office/drawing/2014/main" id="{66F03655-CD57-40F1-BD28-397D4043AB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4245434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81" name="Freeform 199">
                  <a:extLst>
                    <a:ext uri="{FF2B5EF4-FFF2-40B4-BE49-F238E27FC236}">
                      <a16:creationId xmlns:a16="http://schemas.microsoft.com/office/drawing/2014/main" id="{5D02D3A4-DE32-4A78-BD2E-58B7401DD8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4245434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82" name="Freeform 200">
                  <a:extLst>
                    <a:ext uri="{FF2B5EF4-FFF2-40B4-BE49-F238E27FC236}">
                      <a16:creationId xmlns:a16="http://schemas.microsoft.com/office/drawing/2014/main" id="{F80AEA5E-ECFE-4B5A-9E3F-14785A0778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4245434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83" name="Freeform 201">
                  <a:extLst>
                    <a:ext uri="{FF2B5EF4-FFF2-40B4-BE49-F238E27FC236}">
                      <a16:creationId xmlns:a16="http://schemas.microsoft.com/office/drawing/2014/main" id="{474C3517-B194-4868-B646-B5780CDEB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5258260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6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84" name="Freeform 202">
                  <a:extLst>
                    <a:ext uri="{FF2B5EF4-FFF2-40B4-BE49-F238E27FC236}">
                      <a16:creationId xmlns:a16="http://schemas.microsoft.com/office/drawing/2014/main" id="{C0B4C149-63AE-4A18-A63A-AAA1013B56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525826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85" name="Freeform 203">
                  <a:extLst>
                    <a:ext uri="{FF2B5EF4-FFF2-40B4-BE49-F238E27FC236}">
                      <a16:creationId xmlns:a16="http://schemas.microsoft.com/office/drawing/2014/main" id="{871CBC78-8F44-4D0E-B5B2-8E5BA76703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525826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86" name="Freeform 204">
                  <a:extLst>
                    <a:ext uri="{FF2B5EF4-FFF2-40B4-BE49-F238E27FC236}">
                      <a16:creationId xmlns:a16="http://schemas.microsoft.com/office/drawing/2014/main" id="{5D0196EF-1413-492E-BCD5-01C45E83AB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5258260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87" name="Freeform 205">
                  <a:extLst>
                    <a:ext uri="{FF2B5EF4-FFF2-40B4-BE49-F238E27FC236}">
                      <a16:creationId xmlns:a16="http://schemas.microsoft.com/office/drawing/2014/main" id="{7F5A95CE-26B4-44C0-8D1B-FD57086115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6271085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5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5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5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199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88" name="Freeform 206">
                  <a:extLst>
                    <a:ext uri="{FF2B5EF4-FFF2-40B4-BE49-F238E27FC236}">
                      <a16:creationId xmlns:a16="http://schemas.microsoft.com/office/drawing/2014/main" id="{F50209AA-DAEB-4796-A510-0C93FF3626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6271085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89" name="Freeform 207">
                  <a:extLst>
                    <a:ext uri="{FF2B5EF4-FFF2-40B4-BE49-F238E27FC236}">
                      <a16:creationId xmlns:a16="http://schemas.microsoft.com/office/drawing/2014/main" id="{75E435EE-7634-4C0F-ADDA-E1A9BDE613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6271085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90" name="Freeform 208">
                  <a:extLst>
                    <a:ext uri="{FF2B5EF4-FFF2-40B4-BE49-F238E27FC236}">
                      <a16:creationId xmlns:a16="http://schemas.microsoft.com/office/drawing/2014/main" id="{66520CCD-296F-4456-B2EF-8F9B689456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6271085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91" name="Freeform 209">
                  <a:extLst>
                    <a:ext uri="{FF2B5EF4-FFF2-40B4-BE49-F238E27FC236}">
                      <a16:creationId xmlns:a16="http://schemas.microsoft.com/office/drawing/2014/main" id="{9C035BD4-11D1-4718-9157-BDA307C5AD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7283910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5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5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5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199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92" name="Freeform 210">
                  <a:extLst>
                    <a:ext uri="{FF2B5EF4-FFF2-40B4-BE49-F238E27FC236}">
                      <a16:creationId xmlns:a16="http://schemas.microsoft.com/office/drawing/2014/main" id="{7034BFDC-1100-4E64-8269-82BFE48C35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728391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93" name="Freeform 211">
                  <a:extLst>
                    <a:ext uri="{FF2B5EF4-FFF2-40B4-BE49-F238E27FC236}">
                      <a16:creationId xmlns:a16="http://schemas.microsoft.com/office/drawing/2014/main" id="{06CE3015-55A7-4A0E-9EF2-95799E57F6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728391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94" name="Freeform 212">
                  <a:extLst>
                    <a:ext uri="{FF2B5EF4-FFF2-40B4-BE49-F238E27FC236}">
                      <a16:creationId xmlns:a16="http://schemas.microsoft.com/office/drawing/2014/main" id="{DCE95CCA-CD03-4EAC-ACF9-8CABE3F3C6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7283910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95" name="Freeform 213">
                  <a:extLst>
                    <a:ext uri="{FF2B5EF4-FFF2-40B4-BE49-F238E27FC236}">
                      <a16:creationId xmlns:a16="http://schemas.microsoft.com/office/drawing/2014/main" id="{48EE6E5E-B79B-4DC1-8B99-58E316B2A6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8296735"/>
                  <a:ext cx="746125" cy="746125"/>
                </a:xfrm>
                <a:custGeom>
                  <a:avLst/>
                  <a:gdLst>
                    <a:gd name="T0" fmla="*/ 141 w 246"/>
                    <a:gd name="T1" fmla="*/ 246 h 246"/>
                    <a:gd name="T2" fmla="*/ 105 w 246"/>
                    <a:gd name="T3" fmla="*/ 246 h 246"/>
                    <a:gd name="T4" fmla="*/ 0 w 246"/>
                    <a:gd name="T5" fmla="*/ 141 h 246"/>
                    <a:gd name="T6" fmla="*/ 0 w 246"/>
                    <a:gd name="T7" fmla="*/ 105 h 246"/>
                    <a:gd name="T8" fmla="*/ 105 w 246"/>
                    <a:gd name="T9" fmla="*/ 0 h 246"/>
                    <a:gd name="T10" fmla="*/ 141 w 246"/>
                    <a:gd name="T11" fmla="*/ 0 h 246"/>
                    <a:gd name="T12" fmla="*/ 246 w 246"/>
                    <a:gd name="T13" fmla="*/ 105 h 246"/>
                    <a:gd name="T14" fmla="*/ 246 w 246"/>
                    <a:gd name="T15" fmla="*/ 141 h 246"/>
                    <a:gd name="T16" fmla="*/ 141 w 246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6">
                      <a:moveTo>
                        <a:pt x="141" y="246"/>
                      </a:moveTo>
                      <a:cubicBezTo>
                        <a:pt x="105" y="246"/>
                        <a:pt x="105" y="246"/>
                        <a:pt x="105" y="246"/>
                      </a:cubicBezTo>
                      <a:cubicBezTo>
                        <a:pt x="47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5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199"/>
                        <a:pt x="199" y="246"/>
                        <a:pt x="141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96" name="Freeform 214">
                  <a:extLst>
                    <a:ext uri="{FF2B5EF4-FFF2-40B4-BE49-F238E27FC236}">
                      <a16:creationId xmlns:a16="http://schemas.microsoft.com/office/drawing/2014/main" id="{8F561EB1-3F3D-445D-81A0-17427E920A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8296735"/>
                  <a:ext cx="749300" cy="746125"/>
                </a:xfrm>
                <a:custGeom>
                  <a:avLst/>
                  <a:gdLst>
                    <a:gd name="T0" fmla="*/ 141 w 247"/>
                    <a:gd name="T1" fmla="*/ 246 h 246"/>
                    <a:gd name="T2" fmla="*/ 105 w 247"/>
                    <a:gd name="T3" fmla="*/ 246 h 246"/>
                    <a:gd name="T4" fmla="*/ 0 w 247"/>
                    <a:gd name="T5" fmla="*/ 141 h 246"/>
                    <a:gd name="T6" fmla="*/ 0 w 247"/>
                    <a:gd name="T7" fmla="*/ 105 h 246"/>
                    <a:gd name="T8" fmla="*/ 105 w 247"/>
                    <a:gd name="T9" fmla="*/ 0 h 246"/>
                    <a:gd name="T10" fmla="*/ 141 w 247"/>
                    <a:gd name="T11" fmla="*/ 0 h 246"/>
                    <a:gd name="T12" fmla="*/ 247 w 247"/>
                    <a:gd name="T13" fmla="*/ 105 h 246"/>
                    <a:gd name="T14" fmla="*/ 247 w 247"/>
                    <a:gd name="T15" fmla="*/ 141 h 246"/>
                    <a:gd name="T16" fmla="*/ 141 w 247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6">
                      <a:moveTo>
                        <a:pt x="141" y="246"/>
                      </a:moveTo>
                      <a:cubicBezTo>
                        <a:pt x="105" y="246"/>
                        <a:pt x="105" y="246"/>
                        <a:pt x="105" y="246"/>
                      </a:cubicBezTo>
                      <a:cubicBezTo>
                        <a:pt x="47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199" y="246"/>
                        <a:pt x="141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97" name="Freeform 215">
                  <a:extLst>
                    <a:ext uri="{FF2B5EF4-FFF2-40B4-BE49-F238E27FC236}">
                      <a16:creationId xmlns:a16="http://schemas.microsoft.com/office/drawing/2014/main" id="{723AF43F-EE4D-4C40-966C-6C5E15F3CA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8296735"/>
                  <a:ext cx="749300" cy="746125"/>
                </a:xfrm>
                <a:custGeom>
                  <a:avLst/>
                  <a:gdLst>
                    <a:gd name="T0" fmla="*/ 141 w 247"/>
                    <a:gd name="T1" fmla="*/ 246 h 246"/>
                    <a:gd name="T2" fmla="*/ 106 w 247"/>
                    <a:gd name="T3" fmla="*/ 246 h 246"/>
                    <a:gd name="T4" fmla="*/ 0 w 247"/>
                    <a:gd name="T5" fmla="*/ 141 h 246"/>
                    <a:gd name="T6" fmla="*/ 0 w 247"/>
                    <a:gd name="T7" fmla="*/ 105 h 246"/>
                    <a:gd name="T8" fmla="*/ 106 w 247"/>
                    <a:gd name="T9" fmla="*/ 0 h 246"/>
                    <a:gd name="T10" fmla="*/ 141 w 247"/>
                    <a:gd name="T11" fmla="*/ 0 h 246"/>
                    <a:gd name="T12" fmla="*/ 247 w 247"/>
                    <a:gd name="T13" fmla="*/ 105 h 246"/>
                    <a:gd name="T14" fmla="*/ 247 w 247"/>
                    <a:gd name="T15" fmla="*/ 141 h 246"/>
                    <a:gd name="T16" fmla="*/ 141 w 247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6">
                      <a:moveTo>
                        <a:pt x="141" y="246"/>
                      </a:moveTo>
                      <a:cubicBezTo>
                        <a:pt x="106" y="246"/>
                        <a:pt x="106" y="246"/>
                        <a:pt x="106" y="246"/>
                      </a:cubicBezTo>
                      <a:cubicBezTo>
                        <a:pt x="47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6"/>
                        <a:pt x="141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98" name="Freeform 216">
                  <a:extLst>
                    <a:ext uri="{FF2B5EF4-FFF2-40B4-BE49-F238E27FC236}">
                      <a16:creationId xmlns:a16="http://schemas.microsoft.com/office/drawing/2014/main" id="{24388F5D-ECF5-4E14-A28B-A6399D9344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8296735"/>
                  <a:ext cx="749300" cy="746125"/>
                </a:xfrm>
                <a:custGeom>
                  <a:avLst/>
                  <a:gdLst>
                    <a:gd name="T0" fmla="*/ 142 w 247"/>
                    <a:gd name="T1" fmla="*/ 246 h 246"/>
                    <a:gd name="T2" fmla="*/ 106 w 247"/>
                    <a:gd name="T3" fmla="*/ 246 h 246"/>
                    <a:gd name="T4" fmla="*/ 0 w 247"/>
                    <a:gd name="T5" fmla="*/ 141 h 246"/>
                    <a:gd name="T6" fmla="*/ 0 w 247"/>
                    <a:gd name="T7" fmla="*/ 105 h 246"/>
                    <a:gd name="T8" fmla="*/ 106 w 247"/>
                    <a:gd name="T9" fmla="*/ 0 h 246"/>
                    <a:gd name="T10" fmla="*/ 142 w 247"/>
                    <a:gd name="T11" fmla="*/ 0 h 246"/>
                    <a:gd name="T12" fmla="*/ 247 w 247"/>
                    <a:gd name="T13" fmla="*/ 105 h 246"/>
                    <a:gd name="T14" fmla="*/ 247 w 247"/>
                    <a:gd name="T15" fmla="*/ 141 h 246"/>
                    <a:gd name="T16" fmla="*/ 142 w 247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6">
                      <a:moveTo>
                        <a:pt x="142" y="246"/>
                      </a:moveTo>
                      <a:cubicBezTo>
                        <a:pt x="106" y="246"/>
                        <a:pt x="106" y="246"/>
                        <a:pt x="106" y="246"/>
                      </a:cubicBezTo>
                      <a:cubicBezTo>
                        <a:pt x="48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6"/>
                        <a:pt x="142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99" name="Freeform 217">
                  <a:extLst>
                    <a:ext uri="{FF2B5EF4-FFF2-40B4-BE49-F238E27FC236}">
                      <a16:creationId xmlns:a16="http://schemas.microsoft.com/office/drawing/2014/main" id="{8B903DF8-BE53-4EB0-86AD-7CFC96CA70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9309560"/>
                  <a:ext cx="746125" cy="746125"/>
                </a:xfrm>
                <a:custGeom>
                  <a:avLst/>
                  <a:gdLst>
                    <a:gd name="T0" fmla="*/ 141 w 246"/>
                    <a:gd name="T1" fmla="*/ 246 h 246"/>
                    <a:gd name="T2" fmla="*/ 105 w 246"/>
                    <a:gd name="T3" fmla="*/ 246 h 246"/>
                    <a:gd name="T4" fmla="*/ 0 w 246"/>
                    <a:gd name="T5" fmla="*/ 141 h 246"/>
                    <a:gd name="T6" fmla="*/ 0 w 246"/>
                    <a:gd name="T7" fmla="*/ 105 h 246"/>
                    <a:gd name="T8" fmla="*/ 105 w 246"/>
                    <a:gd name="T9" fmla="*/ 0 h 246"/>
                    <a:gd name="T10" fmla="*/ 141 w 246"/>
                    <a:gd name="T11" fmla="*/ 0 h 246"/>
                    <a:gd name="T12" fmla="*/ 246 w 246"/>
                    <a:gd name="T13" fmla="*/ 105 h 246"/>
                    <a:gd name="T14" fmla="*/ 246 w 246"/>
                    <a:gd name="T15" fmla="*/ 141 h 246"/>
                    <a:gd name="T16" fmla="*/ 141 w 246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6">
                      <a:moveTo>
                        <a:pt x="141" y="246"/>
                      </a:moveTo>
                      <a:cubicBezTo>
                        <a:pt x="105" y="246"/>
                        <a:pt x="105" y="246"/>
                        <a:pt x="105" y="246"/>
                      </a:cubicBezTo>
                      <a:cubicBezTo>
                        <a:pt x="47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5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199"/>
                        <a:pt x="199" y="246"/>
                        <a:pt x="141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00" name="Freeform 218">
                  <a:extLst>
                    <a:ext uri="{FF2B5EF4-FFF2-40B4-BE49-F238E27FC236}">
                      <a16:creationId xmlns:a16="http://schemas.microsoft.com/office/drawing/2014/main" id="{BA2356DF-5D02-42BE-8FA4-CE9B49DA1E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9309560"/>
                  <a:ext cx="749300" cy="746125"/>
                </a:xfrm>
                <a:custGeom>
                  <a:avLst/>
                  <a:gdLst>
                    <a:gd name="T0" fmla="*/ 141 w 247"/>
                    <a:gd name="T1" fmla="*/ 246 h 246"/>
                    <a:gd name="T2" fmla="*/ 105 w 247"/>
                    <a:gd name="T3" fmla="*/ 246 h 246"/>
                    <a:gd name="T4" fmla="*/ 0 w 247"/>
                    <a:gd name="T5" fmla="*/ 141 h 246"/>
                    <a:gd name="T6" fmla="*/ 0 w 247"/>
                    <a:gd name="T7" fmla="*/ 105 h 246"/>
                    <a:gd name="T8" fmla="*/ 105 w 247"/>
                    <a:gd name="T9" fmla="*/ 0 h 246"/>
                    <a:gd name="T10" fmla="*/ 141 w 247"/>
                    <a:gd name="T11" fmla="*/ 0 h 246"/>
                    <a:gd name="T12" fmla="*/ 247 w 247"/>
                    <a:gd name="T13" fmla="*/ 105 h 246"/>
                    <a:gd name="T14" fmla="*/ 247 w 247"/>
                    <a:gd name="T15" fmla="*/ 141 h 246"/>
                    <a:gd name="T16" fmla="*/ 141 w 247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6">
                      <a:moveTo>
                        <a:pt x="141" y="246"/>
                      </a:moveTo>
                      <a:cubicBezTo>
                        <a:pt x="105" y="246"/>
                        <a:pt x="105" y="246"/>
                        <a:pt x="105" y="246"/>
                      </a:cubicBezTo>
                      <a:cubicBezTo>
                        <a:pt x="47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199" y="246"/>
                        <a:pt x="141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01" name="Freeform 219">
                  <a:extLst>
                    <a:ext uri="{FF2B5EF4-FFF2-40B4-BE49-F238E27FC236}">
                      <a16:creationId xmlns:a16="http://schemas.microsoft.com/office/drawing/2014/main" id="{F00E38C2-F2F9-407E-BC93-62FC6D2041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9309560"/>
                  <a:ext cx="749300" cy="746125"/>
                </a:xfrm>
                <a:custGeom>
                  <a:avLst/>
                  <a:gdLst>
                    <a:gd name="T0" fmla="*/ 141 w 247"/>
                    <a:gd name="T1" fmla="*/ 246 h 246"/>
                    <a:gd name="T2" fmla="*/ 106 w 247"/>
                    <a:gd name="T3" fmla="*/ 246 h 246"/>
                    <a:gd name="T4" fmla="*/ 0 w 247"/>
                    <a:gd name="T5" fmla="*/ 141 h 246"/>
                    <a:gd name="T6" fmla="*/ 0 w 247"/>
                    <a:gd name="T7" fmla="*/ 105 h 246"/>
                    <a:gd name="T8" fmla="*/ 106 w 247"/>
                    <a:gd name="T9" fmla="*/ 0 h 246"/>
                    <a:gd name="T10" fmla="*/ 141 w 247"/>
                    <a:gd name="T11" fmla="*/ 0 h 246"/>
                    <a:gd name="T12" fmla="*/ 247 w 247"/>
                    <a:gd name="T13" fmla="*/ 105 h 246"/>
                    <a:gd name="T14" fmla="*/ 247 w 247"/>
                    <a:gd name="T15" fmla="*/ 141 h 246"/>
                    <a:gd name="T16" fmla="*/ 141 w 247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6">
                      <a:moveTo>
                        <a:pt x="141" y="246"/>
                      </a:moveTo>
                      <a:cubicBezTo>
                        <a:pt x="106" y="246"/>
                        <a:pt x="106" y="246"/>
                        <a:pt x="106" y="246"/>
                      </a:cubicBezTo>
                      <a:cubicBezTo>
                        <a:pt x="47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6"/>
                        <a:pt x="141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02" name="Freeform 220">
                  <a:extLst>
                    <a:ext uri="{FF2B5EF4-FFF2-40B4-BE49-F238E27FC236}">
                      <a16:creationId xmlns:a16="http://schemas.microsoft.com/office/drawing/2014/main" id="{80B88D3A-9223-492B-97D0-EC3506F1F4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9309560"/>
                  <a:ext cx="749300" cy="746125"/>
                </a:xfrm>
                <a:custGeom>
                  <a:avLst/>
                  <a:gdLst>
                    <a:gd name="T0" fmla="*/ 142 w 247"/>
                    <a:gd name="T1" fmla="*/ 246 h 246"/>
                    <a:gd name="T2" fmla="*/ 106 w 247"/>
                    <a:gd name="T3" fmla="*/ 246 h 246"/>
                    <a:gd name="T4" fmla="*/ 0 w 247"/>
                    <a:gd name="T5" fmla="*/ 141 h 246"/>
                    <a:gd name="T6" fmla="*/ 0 w 247"/>
                    <a:gd name="T7" fmla="*/ 105 h 246"/>
                    <a:gd name="T8" fmla="*/ 106 w 247"/>
                    <a:gd name="T9" fmla="*/ 0 h 246"/>
                    <a:gd name="T10" fmla="*/ 142 w 247"/>
                    <a:gd name="T11" fmla="*/ 0 h 246"/>
                    <a:gd name="T12" fmla="*/ 247 w 247"/>
                    <a:gd name="T13" fmla="*/ 105 h 246"/>
                    <a:gd name="T14" fmla="*/ 247 w 247"/>
                    <a:gd name="T15" fmla="*/ 141 h 246"/>
                    <a:gd name="T16" fmla="*/ 142 w 247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6">
                      <a:moveTo>
                        <a:pt x="142" y="246"/>
                      </a:moveTo>
                      <a:cubicBezTo>
                        <a:pt x="106" y="246"/>
                        <a:pt x="106" y="246"/>
                        <a:pt x="106" y="246"/>
                      </a:cubicBezTo>
                      <a:cubicBezTo>
                        <a:pt x="48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6"/>
                        <a:pt x="142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03" name="Freeform 221">
                  <a:extLst>
                    <a:ext uri="{FF2B5EF4-FFF2-40B4-BE49-F238E27FC236}">
                      <a16:creationId xmlns:a16="http://schemas.microsoft.com/office/drawing/2014/main" id="{829D6BBD-F79A-4641-886E-C1893334E6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10319210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2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2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8"/>
                        <a:pt x="246" y="106"/>
                      </a:cubicBezTo>
                      <a:cubicBezTo>
                        <a:pt x="246" y="142"/>
                        <a:pt x="246" y="142"/>
                        <a:pt x="246" y="142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04" name="Freeform 222">
                  <a:extLst>
                    <a:ext uri="{FF2B5EF4-FFF2-40B4-BE49-F238E27FC236}">
                      <a16:creationId xmlns:a16="http://schemas.microsoft.com/office/drawing/2014/main" id="{CA230604-FB39-41C8-AE0B-A1AA00A9E9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1031921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05" name="Freeform 223">
                  <a:extLst>
                    <a:ext uri="{FF2B5EF4-FFF2-40B4-BE49-F238E27FC236}">
                      <a16:creationId xmlns:a16="http://schemas.microsoft.com/office/drawing/2014/main" id="{1861A90E-CDDC-4130-80C2-CF1563CDB1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1031921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06" name="Freeform 224">
                  <a:extLst>
                    <a:ext uri="{FF2B5EF4-FFF2-40B4-BE49-F238E27FC236}">
                      <a16:creationId xmlns:a16="http://schemas.microsoft.com/office/drawing/2014/main" id="{B4B53324-1943-40BA-ABF2-7EA5D3A123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10319210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07" name="Freeform 225">
                  <a:extLst>
                    <a:ext uri="{FF2B5EF4-FFF2-40B4-BE49-F238E27FC236}">
                      <a16:creationId xmlns:a16="http://schemas.microsoft.com/office/drawing/2014/main" id="{4AD72767-529B-4F66-8252-E2F8AD945F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11332035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2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2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8"/>
                        <a:pt x="246" y="106"/>
                      </a:cubicBezTo>
                      <a:cubicBezTo>
                        <a:pt x="246" y="142"/>
                        <a:pt x="246" y="142"/>
                        <a:pt x="246" y="142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08" name="Freeform 226">
                  <a:extLst>
                    <a:ext uri="{FF2B5EF4-FFF2-40B4-BE49-F238E27FC236}">
                      <a16:creationId xmlns:a16="http://schemas.microsoft.com/office/drawing/2014/main" id="{DA539C93-45D7-464E-826D-58AFA0C0EC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11332035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09" name="Freeform 227">
                  <a:extLst>
                    <a:ext uri="{FF2B5EF4-FFF2-40B4-BE49-F238E27FC236}">
                      <a16:creationId xmlns:a16="http://schemas.microsoft.com/office/drawing/2014/main" id="{614BAA09-5D1D-4145-A8C0-6157533F27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11332035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10" name="Freeform 228">
                  <a:extLst>
                    <a:ext uri="{FF2B5EF4-FFF2-40B4-BE49-F238E27FC236}">
                      <a16:creationId xmlns:a16="http://schemas.microsoft.com/office/drawing/2014/main" id="{1DEDFEE3-22C8-46C4-9072-58D6DAE600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11332035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11" name="Freeform 229">
                  <a:extLst>
                    <a:ext uri="{FF2B5EF4-FFF2-40B4-BE49-F238E27FC236}">
                      <a16:creationId xmlns:a16="http://schemas.microsoft.com/office/drawing/2014/main" id="{FB447785-A86D-41CD-86CB-E66AEA0AFD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12344860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6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12" name="Freeform 230">
                  <a:extLst>
                    <a:ext uri="{FF2B5EF4-FFF2-40B4-BE49-F238E27FC236}">
                      <a16:creationId xmlns:a16="http://schemas.microsoft.com/office/drawing/2014/main" id="{DF1488AD-833B-40D5-B1B6-896857C139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1234486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13" name="Freeform 231">
                  <a:extLst>
                    <a:ext uri="{FF2B5EF4-FFF2-40B4-BE49-F238E27FC236}">
                      <a16:creationId xmlns:a16="http://schemas.microsoft.com/office/drawing/2014/main" id="{04229A9A-87E7-4223-87B4-6152BDBFCA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1234486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14" name="Freeform 232">
                  <a:extLst>
                    <a:ext uri="{FF2B5EF4-FFF2-40B4-BE49-F238E27FC236}">
                      <a16:creationId xmlns:a16="http://schemas.microsoft.com/office/drawing/2014/main" id="{C7BF42CC-21E0-4D93-940D-0D582F00E1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12344860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15" name="Freeform 233">
                  <a:extLst>
                    <a:ext uri="{FF2B5EF4-FFF2-40B4-BE49-F238E27FC236}">
                      <a16:creationId xmlns:a16="http://schemas.microsoft.com/office/drawing/2014/main" id="{FC63CB6E-2C65-47DD-8586-A030438B0E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13357685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6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16" name="Freeform 234">
                  <a:extLst>
                    <a:ext uri="{FF2B5EF4-FFF2-40B4-BE49-F238E27FC236}">
                      <a16:creationId xmlns:a16="http://schemas.microsoft.com/office/drawing/2014/main" id="{97307443-883B-44CF-827F-4650421DBB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13357685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17" name="Freeform 235">
                  <a:extLst>
                    <a:ext uri="{FF2B5EF4-FFF2-40B4-BE49-F238E27FC236}">
                      <a16:creationId xmlns:a16="http://schemas.microsoft.com/office/drawing/2014/main" id="{0F10C878-B238-42D9-81AB-B7CDE0EA0E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13357685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18" name="Freeform 236">
                  <a:extLst>
                    <a:ext uri="{FF2B5EF4-FFF2-40B4-BE49-F238E27FC236}">
                      <a16:creationId xmlns:a16="http://schemas.microsoft.com/office/drawing/2014/main" id="{CFABD68C-228B-457E-BAEC-A9CFD6356E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13357685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19" name="Freeform 237">
                  <a:extLst>
                    <a:ext uri="{FF2B5EF4-FFF2-40B4-BE49-F238E27FC236}">
                      <a16:creationId xmlns:a16="http://schemas.microsoft.com/office/drawing/2014/main" id="{91D23A5C-0F10-47D3-AFFF-E3F08A59E6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14370510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6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20" name="Freeform 238">
                  <a:extLst>
                    <a:ext uri="{FF2B5EF4-FFF2-40B4-BE49-F238E27FC236}">
                      <a16:creationId xmlns:a16="http://schemas.microsoft.com/office/drawing/2014/main" id="{68431115-6813-42C5-BE33-DBA6D769F3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1437051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21" name="Freeform 239">
                  <a:extLst>
                    <a:ext uri="{FF2B5EF4-FFF2-40B4-BE49-F238E27FC236}">
                      <a16:creationId xmlns:a16="http://schemas.microsoft.com/office/drawing/2014/main" id="{2245F70E-21CF-439E-8EA7-EA17C0CD2F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1437051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22" name="Freeform 240">
                  <a:extLst>
                    <a:ext uri="{FF2B5EF4-FFF2-40B4-BE49-F238E27FC236}">
                      <a16:creationId xmlns:a16="http://schemas.microsoft.com/office/drawing/2014/main" id="{38A544E4-AF98-4A13-BEA4-96A1B4BFAA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14370510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23" name="Freeform 241">
                  <a:extLst>
                    <a:ext uri="{FF2B5EF4-FFF2-40B4-BE49-F238E27FC236}">
                      <a16:creationId xmlns:a16="http://schemas.microsoft.com/office/drawing/2014/main" id="{C8D53873-62FD-49BC-AE5D-1BD5093CED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15383335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5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5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5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199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24" name="Freeform 242">
                  <a:extLst>
                    <a:ext uri="{FF2B5EF4-FFF2-40B4-BE49-F238E27FC236}">
                      <a16:creationId xmlns:a16="http://schemas.microsoft.com/office/drawing/2014/main" id="{4F7762EB-5DFF-4DCC-B7EA-8C2462765B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15383335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25" name="Freeform 243">
                  <a:extLst>
                    <a:ext uri="{FF2B5EF4-FFF2-40B4-BE49-F238E27FC236}">
                      <a16:creationId xmlns:a16="http://schemas.microsoft.com/office/drawing/2014/main" id="{5C346BF0-2B9A-4F89-804C-1643F7FC82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15383335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26" name="Freeform 244">
                  <a:extLst>
                    <a:ext uri="{FF2B5EF4-FFF2-40B4-BE49-F238E27FC236}">
                      <a16:creationId xmlns:a16="http://schemas.microsoft.com/office/drawing/2014/main" id="{2E845B0B-EE08-4504-BF76-2C2D743AAC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15383335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1CADE4F9-68E9-4619-8F6C-DAA1BDF0E60F}"/>
                </a:ext>
              </a:extLst>
            </p:cNvPr>
            <p:cNvGrpSpPr/>
            <p:nvPr/>
          </p:nvGrpSpPr>
          <p:grpSpPr>
            <a:xfrm>
              <a:off x="6378636" y="3188042"/>
              <a:ext cx="391696" cy="1052883"/>
              <a:chOff x="-4999037" y="-1195388"/>
              <a:chExt cx="3362324" cy="9037956"/>
            </a:xfrm>
          </p:grpSpPr>
          <p:sp>
            <p:nvSpPr>
              <p:cNvPr id="640" name="Freeform 54">
                <a:extLst>
                  <a:ext uri="{FF2B5EF4-FFF2-40B4-BE49-F238E27FC236}">
                    <a16:creationId xmlns:a16="http://schemas.microsoft.com/office/drawing/2014/main" id="{8C1E314B-0F8A-48E5-B40E-195A0A4016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999037" y="-1195388"/>
                <a:ext cx="3362324" cy="9020175"/>
              </a:xfrm>
              <a:custGeom>
                <a:avLst/>
                <a:gdLst>
                  <a:gd name="T0" fmla="*/ 2118 w 2118"/>
                  <a:gd name="T1" fmla="*/ 5682 h 5682"/>
                  <a:gd name="T2" fmla="*/ 0 w 2118"/>
                  <a:gd name="T3" fmla="*/ 5682 h 5682"/>
                  <a:gd name="T4" fmla="*/ 0 w 2118"/>
                  <a:gd name="T5" fmla="*/ 325 h 5682"/>
                  <a:gd name="T6" fmla="*/ 2118 w 2118"/>
                  <a:gd name="T7" fmla="*/ 0 h 5682"/>
                  <a:gd name="T8" fmla="*/ 2118 w 2118"/>
                  <a:gd name="T9" fmla="*/ 5682 h 5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8" h="5682">
                    <a:moveTo>
                      <a:pt x="2118" y="5682"/>
                    </a:moveTo>
                    <a:lnTo>
                      <a:pt x="0" y="5682"/>
                    </a:lnTo>
                    <a:lnTo>
                      <a:pt x="0" y="325"/>
                    </a:lnTo>
                    <a:lnTo>
                      <a:pt x="2118" y="0"/>
                    </a:lnTo>
                    <a:lnTo>
                      <a:pt x="2118" y="568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1" name="Rectangle 55">
                <a:extLst>
                  <a:ext uri="{FF2B5EF4-FFF2-40B4-BE49-F238E27FC236}">
                    <a16:creationId xmlns:a16="http://schemas.microsoft.com/office/drawing/2014/main" id="{87085F56-0912-45E9-968A-852CE0A1C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-471488"/>
                <a:ext cx="2857500" cy="309563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2" name="Rectangle 56">
                <a:extLst>
                  <a:ext uri="{FF2B5EF4-FFF2-40B4-BE49-F238E27FC236}">
                    <a16:creationId xmlns:a16="http://schemas.microsoft.com/office/drawing/2014/main" id="{9D0231CD-0942-4B47-8FA3-A0CA38DB0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82550"/>
                <a:ext cx="2857500" cy="311150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3" name="Rectangle 57">
                <a:extLst>
                  <a:ext uri="{FF2B5EF4-FFF2-40B4-BE49-F238E27FC236}">
                    <a16:creationId xmlns:a16="http://schemas.microsoft.com/office/drawing/2014/main" id="{1AD91D79-CF14-493A-9DB6-51061A1CFD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639763"/>
                <a:ext cx="2857500" cy="309563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4" name="Rectangle 58">
                <a:extLst>
                  <a:ext uri="{FF2B5EF4-FFF2-40B4-BE49-F238E27FC236}">
                    <a16:creationId xmlns:a16="http://schemas.microsoft.com/office/drawing/2014/main" id="{E2834AED-FE83-4DA4-8E1B-E130DF7FE8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1195388"/>
                <a:ext cx="2857500" cy="309563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5" name="Rectangle 59">
                <a:extLst>
                  <a:ext uri="{FF2B5EF4-FFF2-40B4-BE49-F238E27FC236}">
                    <a16:creationId xmlns:a16="http://schemas.microsoft.com/office/drawing/2014/main" id="{8D959380-7696-471E-A557-4FA1C8F16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1751013"/>
                <a:ext cx="2857500" cy="309563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6" name="Rectangle 60">
                <a:extLst>
                  <a:ext uri="{FF2B5EF4-FFF2-40B4-BE49-F238E27FC236}">
                    <a16:creationId xmlns:a16="http://schemas.microsoft.com/office/drawing/2014/main" id="{95B0AFC0-6092-43ED-8A23-334E52398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2306638"/>
                <a:ext cx="2857500" cy="309563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7" name="Rectangle 61">
                <a:extLst>
                  <a:ext uri="{FF2B5EF4-FFF2-40B4-BE49-F238E27FC236}">
                    <a16:creationId xmlns:a16="http://schemas.microsoft.com/office/drawing/2014/main" id="{06C4E4F5-339A-4E23-9271-423872F4F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2862263"/>
                <a:ext cx="2857500" cy="309563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8" name="Rectangle 62">
                <a:extLst>
                  <a:ext uri="{FF2B5EF4-FFF2-40B4-BE49-F238E27FC236}">
                    <a16:creationId xmlns:a16="http://schemas.microsoft.com/office/drawing/2014/main" id="{7F6BAFF0-2CD5-4139-8BD8-094A50DE9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3417888"/>
                <a:ext cx="2857500" cy="311150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9" name="Rectangle 63">
                <a:extLst>
                  <a:ext uri="{FF2B5EF4-FFF2-40B4-BE49-F238E27FC236}">
                    <a16:creationId xmlns:a16="http://schemas.microsoft.com/office/drawing/2014/main" id="{E0C4BB99-E67A-4C3D-8412-17EAE84BF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3973513"/>
                <a:ext cx="2857500" cy="309563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0" name="Rectangle 64">
                <a:extLst>
                  <a:ext uri="{FF2B5EF4-FFF2-40B4-BE49-F238E27FC236}">
                    <a16:creationId xmlns:a16="http://schemas.microsoft.com/office/drawing/2014/main" id="{40BE3DE8-0A59-4A4F-80BC-BA5A2ED01D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4529138"/>
                <a:ext cx="2857500" cy="311150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1" name="Rectangle 65">
                <a:extLst>
                  <a:ext uri="{FF2B5EF4-FFF2-40B4-BE49-F238E27FC236}">
                    <a16:creationId xmlns:a16="http://schemas.microsoft.com/office/drawing/2014/main" id="{D9CD5B90-0EB3-4EEF-B969-3E974DB23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5084763"/>
                <a:ext cx="2857500" cy="309563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2" name="Rectangle 66">
                <a:extLst>
                  <a:ext uri="{FF2B5EF4-FFF2-40B4-BE49-F238E27FC236}">
                    <a16:creationId xmlns:a16="http://schemas.microsoft.com/office/drawing/2014/main" id="{D885DD8C-29A8-431B-980F-8B0EE4CF6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5640388"/>
                <a:ext cx="2857500" cy="311150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3" name="Rectangle 67">
                <a:extLst>
                  <a:ext uri="{FF2B5EF4-FFF2-40B4-BE49-F238E27FC236}">
                    <a16:creationId xmlns:a16="http://schemas.microsoft.com/office/drawing/2014/main" id="{BE74D5F5-C642-40D9-BE46-5BA0104E8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6196013"/>
                <a:ext cx="2857500" cy="311150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4" name="Rectangle 68">
                <a:extLst>
                  <a:ext uri="{FF2B5EF4-FFF2-40B4-BE49-F238E27FC236}">
                    <a16:creationId xmlns:a16="http://schemas.microsoft.com/office/drawing/2014/main" id="{55C52992-1EDB-4B1A-9250-769B5255B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132263" y="6717030"/>
                <a:ext cx="1628775" cy="1125538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F8E75314-D03E-41F1-8E41-16A92F5BA931}"/>
                </a:ext>
              </a:extLst>
            </p:cNvPr>
            <p:cNvGrpSpPr/>
            <p:nvPr/>
          </p:nvGrpSpPr>
          <p:grpSpPr>
            <a:xfrm flipH="1">
              <a:off x="7546682" y="2961093"/>
              <a:ext cx="270323" cy="1280154"/>
              <a:chOff x="-12871593" y="-6371766"/>
              <a:chExt cx="4894262" cy="23177501"/>
            </a:xfrm>
          </p:grpSpPr>
          <p:sp>
            <p:nvSpPr>
              <p:cNvPr id="568" name="Freeform 174">
                <a:extLst>
                  <a:ext uri="{FF2B5EF4-FFF2-40B4-BE49-F238E27FC236}">
                    <a16:creationId xmlns:a16="http://schemas.microsoft.com/office/drawing/2014/main" id="{A1D6038B-D8ED-4611-87AE-A67D15B601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871593" y="-6371766"/>
                <a:ext cx="4894262" cy="23177501"/>
              </a:xfrm>
              <a:custGeom>
                <a:avLst/>
                <a:gdLst>
                  <a:gd name="T0" fmla="*/ 1438 w 1612"/>
                  <a:gd name="T1" fmla="*/ 2214 h 7643"/>
                  <a:gd name="T2" fmla="*/ 1325 w 1612"/>
                  <a:gd name="T3" fmla="*/ 2214 h 7643"/>
                  <a:gd name="T4" fmla="*/ 1325 w 1612"/>
                  <a:gd name="T5" fmla="*/ 239 h 7643"/>
                  <a:gd name="T6" fmla="*/ 1086 w 1612"/>
                  <a:gd name="T7" fmla="*/ 0 h 7643"/>
                  <a:gd name="T8" fmla="*/ 553 w 1612"/>
                  <a:gd name="T9" fmla="*/ 0 h 7643"/>
                  <a:gd name="T10" fmla="*/ 314 w 1612"/>
                  <a:gd name="T11" fmla="*/ 239 h 7643"/>
                  <a:gd name="T12" fmla="*/ 314 w 1612"/>
                  <a:gd name="T13" fmla="*/ 2214 h 7643"/>
                  <a:gd name="T14" fmla="*/ 173 w 1612"/>
                  <a:gd name="T15" fmla="*/ 2214 h 7643"/>
                  <a:gd name="T16" fmla="*/ 0 w 1612"/>
                  <a:gd name="T17" fmla="*/ 2387 h 7643"/>
                  <a:gd name="T18" fmla="*/ 0 w 1612"/>
                  <a:gd name="T19" fmla="*/ 7470 h 7643"/>
                  <a:gd name="T20" fmla="*/ 173 w 1612"/>
                  <a:gd name="T21" fmla="*/ 7643 h 7643"/>
                  <a:gd name="T22" fmla="*/ 1438 w 1612"/>
                  <a:gd name="T23" fmla="*/ 7643 h 7643"/>
                  <a:gd name="T24" fmla="*/ 1612 w 1612"/>
                  <a:gd name="T25" fmla="*/ 7470 h 7643"/>
                  <a:gd name="T26" fmla="*/ 1612 w 1612"/>
                  <a:gd name="T27" fmla="*/ 2387 h 7643"/>
                  <a:gd name="T28" fmla="*/ 1438 w 1612"/>
                  <a:gd name="T29" fmla="*/ 2214 h 7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12" h="7643">
                    <a:moveTo>
                      <a:pt x="1438" y="2214"/>
                    </a:moveTo>
                    <a:cubicBezTo>
                      <a:pt x="1325" y="2214"/>
                      <a:pt x="1325" y="2214"/>
                      <a:pt x="1325" y="2214"/>
                    </a:cubicBezTo>
                    <a:cubicBezTo>
                      <a:pt x="1325" y="239"/>
                      <a:pt x="1325" y="239"/>
                      <a:pt x="1325" y="239"/>
                    </a:cubicBezTo>
                    <a:cubicBezTo>
                      <a:pt x="1325" y="107"/>
                      <a:pt x="1218" y="0"/>
                      <a:pt x="1086" y="0"/>
                    </a:cubicBezTo>
                    <a:cubicBezTo>
                      <a:pt x="553" y="0"/>
                      <a:pt x="553" y="0"/>
                      <a:pt x="553" y="0"/>
                    </a:cubicBezTo>
                    <a:cubicBezTo>
                      <a:pt x="421" y="0"/>
                      <a:pt x="314" y="107"/>
                      <a:pt x="314" y="239"/>
                    </a:cubicBezTo>
                    <a:cubicBezTo>
                      <a:pt x="314" y="2214"/>
                      <a:pt x="314" y="2214"/>
                      <a:pt x="314" y="2214"/>
                    </a:cubicBezTo>
                    <a:cubicBezTo>
                      <a:pt x="173" y="2214"/>
                      <a:pt x="173" y="2214"/>
                      <a:pt x="173" y="2214"/>
                    </a:cubicBezTo>
                    <a:cubicBezTo>
                      <a:pt x="78" y="2214"/>
                      <a:pt x="0" y="2292"/>
                      <a:pt x="0" y="2387"/>
                    </a:cubicBezTo>
                    <a:cubicBezTo>
                      <a:pt x="0" y="7470"/>
                      <a:pt x="0" y="7470"/>
                      <a:pt x="0" y="7470"/>
                    </a:cubicBezTo>
                    <a:cubicBezTo>
                      <a:pt x="0" y="7565"/>
                      <a:pt x="78" y="7643"/>
                      <a:pt x="173" y="7643"/>
                    </a:cubicBezTo>
                    <a:cubicBezTo>
                      <a:pt x="1438" y="7643"/>
                      <a:pt x="1438" y="7643"/>
                      <a:pt x="1438" y="7643"/>
                    </a:cubicBezTo>
                    <a:cubicBezTo>
                      <a:pt x="1534" y="7643"/>
                      <a:pt x="1612" y="7565"/>
                      <a:pt x="1612" y="7470"/>
                    </a:cubicBezTo>
                    <a:cubicBezTo>
                      <a:pt x="1612" y="2387"/>
                      <a:pt x="1612" y="2387"/>
                      <a:pt x="1612" y="2387"/>
                    </a:cubicBezTo>
                    <a:cubicBezTo>
                      <a:pt x="1612" y="2292"/>
                      <a:pt x="1534" y="2214"/>
                      <a:pt x="1438" y="2214"/>
                    </a:cubicBezTo>
                    <a:close/>
                  </a:path>
                </a:pathLst>
              </a:custGeom>
              <a:solidFill>
                <a:sysClr val="windowText" lastClr="000000">
                  <a:lumMod val="50000"/>
                  <a:lumOff val="50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569" name="Group 568">
                <a:extLst>
                  <a:ext uri="{FF2B5EF4-FFF2-40B4-BE49-F238E27FC236}">
                    <a16:creationId xmlns:a16="http://schemas.microsoft.com/office/drawing/2014/main" id="{7B89A6CB-11B7-4ADD-965D-C016C44AC044}"/>
                  </a:ext>
                </a:extLst>
              </p:cNvPr>
              <p:cNvGrpSpPr/>
              <p:nvPr/>
            </p:nvGrpSpPr>
            <p:grpSpPr>
              <a:xfrm>
                <a:off x="-12406456" y="-5419266"/>
                <a:ext cx="3963988" cy="21551901"/>
                <a:chOff x="-12406456" y="-5419266"/>
                <a:chExt cx="3963988" cy="21551901"/>
              </a:xfrm>
              <a:solidFill>
                <a:sysClr val="window" lastClr="FFFFFF"/>
              </a:solidFill>
            </p:grpSpPr>
            <p:sp>
              <p:nvSpPr>
                <p:cNvPr id="570" name="Freeform 175">
                  <a:extLst>
                    <a:ext uri="{FF2B5EF4-FFF2-40B4-BE49-F238E27FC236}">
                      <a16:creationId xmlns:a16="http://schemas.microsoft.com/office/drawing/2014/main" id="{0CD13CD1-CC6F-4E75-8F52-38D496DB71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1206959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2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2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8"/>
                        <a:pt x="246" y="106"/>
                      </a:cubicBezTo>
                      <a:cubicBezTo>
                        <a:pt x="246" y="142"/>
                        <a:pt x="246" y="142"/>
                        <a:pt x="246" y="142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1" name="Freeform 176">
                  <a:extLst>
                    <a:ext uri="{FF2B5EF4-FFF2-40B4-BE49-F238E27FC236}">
                      <a16:creationId xmlns:a16="http://schemas.microsoft.com/office/drawing/2014/main" id="{963DA0C9-A192-47B1-B4C9-9D006BF1E4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1206959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2" name="Freeform 177">
                  <a:extLst>
                    <a:ext uri="{FF2B5EF4-FFF2-40B4-BE49-F238E27FC236}">
                      <a16:creationId xmlns:a16="http://schemas.microsoft.com/office/drawing/2014/main" id="{8E5F807D-BDDA-4E5C-980F-3E60CC6CFF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1206959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3" name="Freeform 178">
                  <a:extLst>
                    <a:ext uri="{FF2B5EF4-FFF2-40B4-BE49-F238E27FC236}">
                      <a16:creationId xmlns:a16="http://schemas.microsoft.com/office/drawing/2014/main" id="{A3777A2C-4290-47A6-A8DE-197758DEFE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1206959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4" name="Freeform 179">
                  <a:extLst>
                    <a:ext uri="{FF2B5EF4-FFF2-40B4-BE49-F238E27FC236}">
                      <a16:creationId xmlns:a16="http://schemas.microsoft.com/office/drawing/2014/main" id="{5EEA20CF-B6B6-4C7B-BB89-FA6DEFE535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-612316"/>
                  <a:ext cx="749300" cy="747713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5" name="Freeform 180">
                  <a:extLst>
                    <a:ext uri="{FF2B5EF4-FFF2-40B4-BE49-F238E27FC236}">
                      <a16:creationId xmlns:a16="http://schemas.microsoft.com/office/drawing/2014/main" id="{5E3DE761-1F52-4125-9140-9D56F0832A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-612316"/>
                  <a:ext cx="749300" cy="747713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6" name="Freeform 181">
                  <a:extLst>
                    <a:ext uri="{FF2B5EF4-FFF2-40B4-BE49-F238E27FC236}">
                      <a16:creationId xmlns:a16="http://schemas.microsoft.com/office/drawing/2014/main" id="{76CB13FE-A6D8-4783-BEE5-15154518B2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-1814053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7" name="Freeform 182">
                  <a:extLst>
                    <a:ext uri="{FF2B5EF4-FFF2-40B4-BE49-F238E27FC236}">
                      <a16:creationId xmlns:a16="http://schemas.microsoft.com/office/drawing/2014/main" id="{96DE4665-3A8D-4AAF-B6D0-459E65F96B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-1814053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8" name="Freeform 183">
                  <a:extLst>
                    <a:ext uri="{FF2B5EF4-FFF2-40B4-BE49-F238E27FC236}">
                      <a16:creationId xmlns:a16="http://schemas.microsoft.com/office/drawing/2014/main" id="{42B29C19-7E61-4E85-A9D9-7A81592E1C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-3014203"/>
                  <a:ext cx="749300" cy="746125"/>
                </a:xfrm>
                <a:custGeom>
                  <a:avLst/>
                  <a:gdLst>
                    <a:gd name="T0" fmla="*/ 141 w 247"/>
                    <a:gd name="T1" fmla="*/ 246 h 246"/>
                    <a:gd name="T2" fmla="*/ 105 w 247"/>
                    <a:gd name="T3" fmla="*/ 246 h 246"/>
                    <a:gd name="T4" fmla="*/ 0 w 247"/>
                    <a:gd name="T5" fmla="*/ 141 h 246"/>
                    <a:gd name="T6" fmla="*/ 0 w 247"/>
                    <a:gd name="T7" fmla="*/ 105 h 246"/>
                    <a:gd name="T8" fmla="*/ 105 w 247"/>
                    <a:gd name="T9" fmla="*/ 0 h 246"/>
                    <a:gd name="T10" fmla="*/ 141 w 247"/>
                    <a:gd name="T11" fmla="*/ 0 h 246"/>
                    <a:gd name="T12" fmla="*/ 247 w 247"/>
                    <a:gd name="T13" fmla="*/ 105 h 246"/>
                    <a:gd name="T14" fmla="*/ 247 w 247"/>
                    <a:gd name="T15" fmla="*/ 141 h 246"/>
                    <a:gd name="T16" fmla="*/ 141 w 247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6">
                      <a:moveTo>
                        <a:pt x="141" y="246"/>
                      </a:moveTo>
                      <a:cubicBezTo>
                        <a:pt x="105" y="246"/>
                        <a:pt x="105" y="246"/>
                        <a:pt x="105" y="246"/>
                      </a:cubicBezTo>
                      <a:cubicBezTo>
                        <a:pt x="47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199" y="246"/>
                        <a:pt x="141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9" name="Freeform 184">
                  <a:extLst>
                    <a:ext uri="{FF2B5EF4-FFF2-40B4-BE49-F238E27FC236}">
                      <a16:creationId xmlns:a16="http://schemas.microsoft.com/office/drawing/2014/main" id="{50B34CE9-7F1B-4F9A-BD63-8924B1040C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-3014203"/>
                  <a:ext cx="749300" cy="746125"/>
                </a:xfrm>
                <a:custGeom>
                  <a:avLst/>
                  <a:gdLst>
                    <a:gd name="T0" fmla="*/ 141 w 247"/>
                    <a:gd name="T1" fmla="*/ 246 h 246"/>
                    <a:gd name="T2" fmla="*/ 106 w 247"/>
                    <a:gd name="T3" fmla="*/ 246 h 246"/>
                    <a:gd name="T4" fmla="*/ 0 w 247"/>
                    <a:gd name="T5" fmla="*/ 141 h 246"/>
                    <a:gd name="T6" fmla="*/ 0 w 247"/>
                    <a:gd name="T7" fmla="*/ 105 h 246"/>
                    <a:gd name="T8" fmla="*/ 106 w 247"/>
                    <a:gd name="T9" fmla="*/ 0 h 246"/>
                    <a:gd name="T10" fmla="*/ 141 w 247"/>
                    <a:gd name="T11" fmla="*/ 0 h 246"/>
                    <a:gd name="T12" fmla="*/ 247 w 247"/>
                    <a:gd name="T13" fmla="*/ 105 h 246"/>
                    <a:gd name="T14" fmla="*/ 247 w 247"/>
                    <a:gd name="T15" fmla="*/ 141 h 246"/>
                    <a:gd name="T16" fmla="*/ 141 w 247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6">
                      <a:moveTo>
                        <a:pt x="141" y="246"/>
                      </a:moveTo>
                      <a:cubicBezTo>
                        <a:pt x="106" y="246"/>
                        <a:pt x="106" y="246"/>
                        <a:pt x="106" y="246"/>
                      </a:cubicBezTo>
                      <a:cubicBezTo>
                        <a:pt x="47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6"/>
                        <a:pt x="141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80" name="Freeform 185">
                  <a:extLst>
                    <a:ext uri="{FF2B5EF4-FFF2-40B4-BE49-F238E27FC236}">
                      <a16:creationId xmlns:a16="http://schemas.microsoft.com/office/drawing/2014/main" id="{605A21BA-0436-4F87-B6D8-C0B5E8426F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-4219116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81" name="Freeform 186">
                  <a:extLst>
                    <a:ext uri="{FF2B5EF4-FFF2-40B4-BE49-F238E27FC236}">
                      <a16:creationId xmlns:a16="http://schemas.microsoft.com/office/drawing/2014/main" id="{616B64A1-251F-436A-A663-FE3CB89ECE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-4219116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82" name="Freeform 187">
                  <a:extLst>
                    <a:ext uri="{FF2B5EF4-FFF2-40B4-BE49-F238E27FC236}">
                      <a16:creationId xmlns:a16="http://schemas.microsoft.com/office/drawing/2014/main" id="{A076C7EC-4EDD-4247-A075-A1ACE12EE7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-5419266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83" name="Freeform 188">
                  <a:extLst>
                    <a:ext uri="{FF2B5EF4-FFF2-40B4-BE49-F238E27FC236}">
                      <a16:creationId xmlns:a16="http://schemas.microsoft.com/office/drawing/2014/main" id="{4756E707-9B87-4758-9F62-886BB6CE81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-5419266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84" name="Freeform 189">
                  <a:extLst>
                    <a:ext uri="{FF2B5EF4-FFF2-40B4-BE49-F238E27FC236}">
                      <a16:creationId xmlns:a16="http://schemas.microsoft.com/office/drawing/2014/main" id="{D7AC583C-1A2C-44D8-AC43-8D475C9D97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2219784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2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2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8"/>
                        <a:pt x="246" y="106"/>
                      </a:cubicBezTo>
                      <a:cubicBezTo>
                        <a:pt x="246" y="142"/>
                        <a:pt x="246" y="142"/>
                        <a:pt x="246" y="142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85" name="Freeform 190">
                  <a:extLst>
                    <a:ext uri="{FF2B5EF4-FFF2-40B4-BE49-F238E27FC236}">
                      <a16:creationId xmlns:a16="http://schemas.microsoft.com/office/drawing/2014/main" id="{74ED1968-032A-4CA2-893C-579694447A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2219784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86" name="Freeform 191">
                  <a:extLst>
                    <a:ext uri="{FF2B5EF4-FFF2-40B4-BE49-F238E27FC236}">
                      <a16:creationId xmlns:a16="http://schemas.microsoft.com/office/drawing/2014/main" id="{34F281CF-CBC3-4358-A22C-3D89AF0D51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2219784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87" name="Freeform 192">
                  <a:extLst>
                    <a:ext uri="{FF2B5EF4-FFF2-40B4-BE49-F238E27FC236}">
                      <a16:creationId xmlns:a16="http://schemas.microsoft.com/office/drawing/2014/main" id="{F7863121-8F4E-4546-84BB-51EAC00E60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2219784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88" name="Freeform 193">
                  <a:extLst>
                    <a:ext uri="{FF2B5EF4-FFF2-40B4-BE49-F238E27FC236}">
                      <a16:creationId xmlns:a16="http://schemas.microsoft.com/office/drawing/2014/main" id="{CA01FA1D-EDC1-4243-BDF6-0F4CA416FA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3232609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8"/>
                        <a:pt x="246" y="106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89" name="Freeform 194">
                  <a:extLst>
                    <a:ext uri="{FF2B5EF4-FFF2-40B4-BE49-F238E27FC236}">
                      <a16:creationId xmlns:a16="http://schemas.microsoft.com/office/drawing/2014/main" id="{3420BB3E-1586-4B8A-A618-AAF2B84CD9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3232609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8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90" name="Freeform 195">
                  <a:extLst>
                    <a:ext uri="{FF2B5EF4-FFF2-40B4-BE49-F238E27FC236}">
                      <a16:creationId xmlns:a16="http://schemas.microsoft.com/office/drawing/2014/main" id="{019C1D02-A755-40D3-A807-556E9F4C19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3232609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91" name="Freeform 196">
                  <a:extLst>
                    <a:ext uri="{FF2B5EF4-FFF2-40B4-BE49-F238E27FC236}">
                      <a16:creationId xmlns:a16="http://schemas.microsoft.com/office/drawing/2014/main" id="{00608D20-98A3-4E38-BE8C-CB99D61D59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3232609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92" name="Freeform 197">
                  <a:extLst>
                    <a:ext uri="{FF2B5EF4-FFF2-40B4-BE49-F238E27FC236}">
                      <a16:creationId xmlns:a16="http://schemas.microsoft.com/office/drawing/2014/main" id="{FF0493B2-92AC-4C80-BE8F-A4D5BE6806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4245434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6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93" name="Freeform 198">
                  <a:extLst>
                    <a:ext uri="{FF2B5EF4-FFF2-40B4-BE49-F238E27FC236}">
                      <a16:creationId xmlns:a16="http://schemas.microsoft.com/office/drawing/2014/main" id="{F4377B90-DC1A-486D-B160-A720EF3FA6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4245434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94" name="Freeform 199">
                  <a:extLst>
                    <a:ext uri="{FF2B5EF4-FFF2-40B4-BE49-F238E27FC236}">
                      <a16:creationId xmlns:a16="http://schemas.microsoft.com/office/drawing/2014/main" id="{405E04F2-4233-4D89-82FB-1A7FBEE94E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4245434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95" name="Freeform 200">
                  <a:extLst>
                    <a:ext uri="{FF2B5EF4-FFF2-40B4-BE49-F238E27FC236}">
                      <a16:creationId xmlns:a16="http://schemas.microsoft.com/office/drawing/2014/main" id="{FBCF18EC-4197-450F-95C2-79A7B6DF2A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4245434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96" name="Freeform 201">
                  <a:extLst>
                    <a:ext uri="{FF2B5EF4-FFF2-40B4-BE49-F238E27FC236}">
                      <a16:creationId xmlns:a16="http://schemas.microsoft.com/office/drawing/2014/main" id="{3720E01F-8E16-4CA2-8B14-776F7966D5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5258260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6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97" name="Freeform 202">
                  <a:extLst>
                    <a:ext uri="{FF2B5EF4-FFF2-40B4-BE49-F238E27FC236}">
                      <a16:creationId xmlns:a16="http://schemas.microsoft.com/office/drawing/2014/main" id="{239E6EFC-B3CB-4240-B67E-0E07DAFA24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525826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98" name="Freeform 203">
                  <a:extLst>
                    <a:ext uri="{FF2B5EF4-FFF2-40B4-BE49-F238E27FC236}">
                      <a16:creationId xmlns:a16="http://schemas.microsoft.com/office/drawing/2014/main" id="{AC2CBA13-B138-4F93-A6FD-8DB23E2C4F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525826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99" name="Freeform 204">
                  <a:extLst>
                    <a:ext uri="{FF2B5EF4-FFF2-40B4-BE49-F238E27FC236}">
                      <a16:creationId xmlns:a16="http://schemas.microsoft.com/office/drawing/2014/main" id="{EB24C33A-9042-4E01-97CA-957C58FE8C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5258260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0" name="Freeform 205">
                  <a:extLst>
                    <a:ext uri="{FF2B5EF4-FFF2-40B4-BE49-F238E27FC236}">
                      <a16:creationId xmlns:a16="http://schemas.microsoft.com/office/drawing/2014/main" id="{DFF715AC-A355-4927-B0D3-C38B070158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6271085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5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5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5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199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1" name="Freeform 206">
                  <a:extLst>
                    <a:ext uri="{FF2B5EF4-FFF2-40B4-BE49-F238E27FC236}">
                      <a16:creationId xmlns:a16="http://schemas.microsoft.com/office/drawing/2014/main" id="{214E4C31-084B-43AC-AB8F-F8F229551F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6271085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2" name="Freeform 207">
                  <a:extLst>
                    <a:ext uri="{FF2B5EF4-FFF2-40B4-BE49-F238E27FC236}">
                      <a16:creationId xmlns:a16="http://schemas.microsoft.com/office/drawing/2014/main" id="{BAC806DE-E202-4547-B3A9-7046226666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6271085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3" name="Freeform 208">
                  <a:extLst>
                    <a:ext uri="{FF2B5EF4-FFF2-40B4-BE49-F238E27FC236}">
                      <a16:creationId xmlns:a16="http://schemas.microsoft.com/office/drawing/2014/main" id="{5DCE9AFE-D930-486A-B5C0-848529205B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6271085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4" name="Freeform 209">
                  <a:extLst>
                    <a:ext uri="{FF2B5EF4-FFF2-40B4-BE49-F238E27FC236}">
                      <a16:creationId xmlns:a16="http://schemas.microsoft.com/office/drawing/2014/main" id="{CE82B450-757F-4A34-9B6C-4E1BAB3E9D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7283910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5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5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5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199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5" name="Freeform 210">
                  <a:extLst>
                    <a:ext uri="{FF2B5EF4-FFF2-40B4-BE49-F238E27FC236}">
                      <a16:creationId xmlns:a16="http://schemas.microsoft.com/office/drawing/2014/main" id="{99A53C3C-A725-454A-856A-61C2965F94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728391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6" name="Freeform 211">
                  <a:extLst>
                    <a:ext uri="{FF2B5EF4-FFF2-40B4-BE49-F238E27FC236}">
                      <a16:creationId xmlns:a16="http://schemas.microsoft.com/office/drawing/2014/main" id="{011DAF78-7CFC-4643-A4D6-0D23771BF2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728391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7" name="Freeform 212">
                  <a:extLst>
                    <a:ext uri="{FF2B5EF4-FFF2-40B4-BE49-F238E27FC236}">
                      <a16:creationId xmlns:a16="http://schemas.microsoft.com/office/drawing/2014/main" id="{D4A41E9D-06FF-4F56-A02E-6A5E0AE3CB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7283910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8" name="Freeform 213">
                  <a:extLst>
                    <a:ext uri="{FF2B5EF4-FFF2-40B4-BE49-F238E27FC236}">
                      <a16:creationId xmlns:a16="http://schemas.microsoft.com/office/drawing/2014/main" id="{1DC89560-64C9-41AB-95E4-6AF01A57C8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8296735"/>
                  <a:ext cx="746125" cy="746125"/>
                </a:xfrm>
                <a:custGeom>
                  <a:avLst/>
                  <a:gdLst>
                    <a:gd name="T0" fmla="*/ 141 w 246"/>
                    <a:gd name="T1" fmla="*/ 246 h 246"/>
                    <a:gd name="T2" fmla="*/ 105 w 246"/>
                    <a:gd name="T3" fmla="*/ 246 h 246"/>
                    <a:gd name="T4" fmla="*/ 0 w 246"/>
                    <a:gd name="T5" fmla="*/ 141 h 246"/>
                    <a:gd name="T6" fmla="*/ 0 w 246"/>
                    <a:gd name="T7" fmla="*/ 105 h 246"/>
                    <a:gd name="T8" fmla="*/ 105 w 246"/>
                    <a:gd name="T9" fmla="*/ 0 h 246"/>
                    <a:gd name="T10" fmla="*/ 141 w 246"/>
                    <a:gd name="T11" fmla="*/ 0 h 246"/>
                    <a:gd name="T12" fmla="*/ 246 w 246"/>
                    <a:gd name="T13" fmla="*/ 105 h 246"/>
                    <a:gd name="T14" fmla="*/ 246 w 246"/>
                    <a:gd name="T15" fmla="*/ 141 h 246"/>
                    <a:gd name="T16" fmla="*/ 141 w 246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6">
                      <a:moveTo>
                        <a:pt x="141" y="246"/>
                      </a:moveTo>
                      <a:cubicBezTo>
                        <a:pt x="105" y="246"/>
                        <a:pt x="105" y="246"/>
                        <a:pt x="105" y="246"/>
                      </a:cubicBezTo>
                      <a:cubicBezTo>
                        <a:pt x="47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5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199"/>
                        <a:pt x="199" y="246"/>
                        <a:pt x="141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9" name="Freeform 214">
                  <a:extLst>
                    <a:ext uri="{FF2B5EF4-FFF2-40B4-BE49-F238E27FC236}">
                      <a16:creationId xmlns:a16="http://schemas.microsoft.com/office/drawing/2014/main" id="{3EFF249D-8CCD-4093-81E8-5BFDF2DFDA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8296735"/>
                  <a:ext cx="749300" cy="746125"/>
                </a:xfrm>
                <a:custGeom>
                  <a:avLst/>
                  <a:gdLst>
                    <a:gd name="T0" fmla="*/ 141 w 247"/>
                    <a:gd name="T1" fmla="*/ 246 h 246"/>
                    <a:gd name="T2" fmla="*/ 105 w 247"/>
                    <a:gd name="T3" fmla="*/ 246 h 246"/>
                    <a:gd name="T4" fmla="*/ 0 w 247"/>
                    <a:gd name="T5" fmla="*/ 141 h 246"/>
                    <a:gd name="T6" fmla="*/ 0 w 247"/>
                    <a:gd name="T7" fmla="*/ 105 h 246"/>
                    <a:gd name="T8" fmla="*/ 105 w 247"/>
                    <a:gd name="T9" fmla="*/ 0 h 246"/>
                    <a:gd name="T10" fmla="*/ 141 w 247"/>
                    <a:gd name="T11" fmla="*/ 0 h 246"/>
                    <a:gd name="T12" fmla="*/ 247 w 247"/>
                    <a:gd name="T13" fmla="*/ 105 h 246"/>
                    <a:gd name="T14" fmla="*/ 247 w 247"/>
                    <a:gd name="T15" fmla="*/ 141 h 246"/>
                    <a:gd name="T16" fmla="*/ 141 w 247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6">
                      <a:moveTo>
                        <a:pt x="141" y="246"/>
                      </a:moveTo>
                      <a:cubicBezTo>
                        <a:pt x="105" y="246"/>
                        <a:pt x="105" y="246"/>
                        <a:pt x="105" y="246"/>
                      </a:cubicBezTo>
                      <a:cubicBezTo>
                        <a:pt x="47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199" y="246"/>
                        <a:pt x="141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0" name="Freeform 215">
                  <a:extLst>
                    <a:ext uri="{FF2B5EF4-FFF2-40B4-BE49-F238E27FC236}">
                      <a16:creationId xmlns:a16="http://schemas.microsoft.com/office/drawing/2014/main" id="{E7543065-11D8-45CB-8244-B6425E80E3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8296735"/>
                  <a:ext cx="749300" cy="746125"/>
                </a:xfrm>
                <a:custGeom>
                  <a:avLst/>
                  <a:gdLst>
                    <a:gd name="T0" fmla="*/ 141 w 247"/>
                    <a:gd name="T1" fmla="*/ 246 h 246"/>
                    <a:gd name="T2" fmla="*/ 106 w 247"/>
                    <a:gd name="T3" fmla="*/ 246 h 246"/>
                    <a:gd name="T4" fmla="*/ 0 w 247"/>
                    <a:gd name="T5" fmla="*/ 141 h 246"/>
                    <a:gd name="T6" fmla="*/ 0 w 247"/>
                    <a:gd name="T7" fmla="*/ 105 h 246"/>
                    <a:gd name="T8" fmla="*/ 106 w 247"/>
                    <a:gd name="T9" fmla="*/ 0 h 246"/>
                    <a:gd name="T10" fmla="*/ 141 w 247"/>
                    <a:gd name="T11" fmla="*/ 0 h 246"/>
                    <a:gd name="T12" fmla="*/ 247 w 247"/>
                    <a:gd name="T13" fmla="*/ 105 h 246"/>
                    <a:gd name="T14" fmla="*/ 247 w 247"/>
                    <a:gd name="T15" fmla="*/ 141 h 246"/>
                    <a:gd name="T16" fmla="*/ 141 w 247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6">
                      <a:moveTo>
                        <a:pt x="141" y="246"/>
                      </a:moveTo>
                      <a:cubicBezTo>
                        <a:pt x="106" y="246"/>
                        <a:pt x="106" y="246"/>
                        <a:pt x="106" y="246"/>
                      </a:cubicBezTo>
                      <a:cubicBezTo>
                        <a:pt x="47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6"/>
                        <a:pt x="141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1" name="Freeform 216">
                  <a:extLst>
                    <a:ext uri="{FF2B5EF4-FFF2-40B4-BE49-F238E27FC236}">
                      <a16:creationId xmlns:a16="http://schemas.microsoft.com/office/drawing/2014/main" id="{D6F72FA4-5011-4FB2-B783-07FBEE15D3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8296735"/>
                  <a:ext cx="749300" cy="746125"/>
                </a:xfrm>
                <a:custGeom>
                  <a:avLst/>
                  <a:gdLst>
                    <a:gd name="T0" fmla="*/ 142 w 247"/>
                    <a:gd name="T1" fmla="*/ 246 h 246"/>
                    <a:gd name="T2" fmla="*/ 106 w 247"/>
                    <a:gd name="T3" fmla="*/ 246 h 246"/>
                    <a:gd name="T4" fmla="*/ 0 w 247"/>
                    <a:gd name="T5" fmla="*/ 141 h 246"/>
                    <a:gd name="T6" fmla="*/ 0 w 247"/>
                    <a:gd name="T7" fmla="*/ 105 h 246"/>
                    <a:gd name="T8" fmla="*/ 106 w 247"/>
                    <a:gd name="T9" fmla="*/ 0 h 246"/>
                    <a:gd name="T10" fmla="*/ 142 w 247"/>
                    <a:gd name="T11" fmla="*/ 0 h 246"/>
                    <a:gd name="T12" fmla="*/ 247 w 247"/>
                    <a:gd name="T13" fmla="*/ 105 h 246"/>
                    <a:gd name="T14" fmla="*/ 247 w 247"/>
                    <a:gd name="T15" fmla="*/ 141 h 246"/>
                    <a:gd name="T16" fmla="*/ 142 w 247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6">
                      <a:moveTo>
                        <a:pt x="142" y="246"/>
                      </a:moveTo>
                      <a:cubicBezTo>
                        <a:pt x="106" y="246"/>
                        <a:pt x="106" y="246"/>
                        <a:pt x="106" y="246"/>
                      </a:cubicBezTo>
                      <a:cubicBezTo>
                        <a:pt x="48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6"/>
                        <a:pt x="142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2" name="Freeform 217">
                  <a:extLst>
                    <a:ext uri="{FF2B5EF4-FFF2-40B4-BE49-F238E27FC236}">
                      <a16:creationId xmlns:a16="http://schemas.microsoft.com/office/drawing/2014/main" id="{6F60A071-FD67-4EDD-A6E3-E3EEE25C06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9309560"/>
                  <a:ext cx="746125" cy="746125"/>
                </a:xfrm>
                <a:custGeom>
                  <a:avLst/>
                  <a:gdLst>
                    <a:gd name="T0" fmla="*/ 141 w 246"/>
                    <a:gd name="T1" fmla="*/ 246 h 246"/>
                    <a:gd name="T2" fmla="*/ 105 w 246"/>
                    <a:gd name="T3" fmla="*/ 246 h 246"/>
                    <a:gd name="T4" fmla="*/ 0 w 246"/>
                    <a:gd name="T5" fmla="*/ 141 h 246"/>
                    <a:gd name="T6" fmla="*/ 0 w 246"/>
                    <a:gd name="T7" fmla="*/ 105 h 246"/>
                    <a:gd name="T8" fmla="*/ 105 w 246"/>
                    <a:gd name="T9" fmla="*/ 0 h 246"/>
                    <a:gd name="T10" fmla="*/ 141 w 246"/>
                    <a:gd name="T11" fmla="*/ 0 h 246"/>
                    <a:gd name="T12" fmla="*/ 246 w 246"/>
                    <a:gd name="T13" fmla="*/ 105 h 246"/>
                    <a:gd name="T14" fmla="*/ 246 w 246"/>
                    <a:gd name="T15" fmla="*/ 141 h 246"/>
                    <a:gd name="T16" fmla="*/ 141 w 246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6">
                      <a:moveTo>
                        <a:pt x="141" y="246"/>
                      </a:moveTo>
                      <a:cubicBezTo>
                        <a:pt x="105" y="246"/>
                        <a:pt x="105" y="246"/>
                        <a:pt x="105" y="246"/>
                      </a:cubicBezTo>
                      <a:cubicBezTo>
                        <a:pt x="47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5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199"/>
                        <a:pt x="199" y="246"/>
                        <a:pt x="141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3" name="Freeform 218">
                  <a:extLst>
                    <a:ext uri="{FF2B5EF4-FFF2-40B4-BE49-F238E27FC236}">
                      <a16:creationId xmlns:a16="http://schemas.microsoft.com/office/drawing/2014/main" id="{367420A0-608F-4C72-8A2C-CFF519713B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9309560"/>
                  <a:ext cx="749300" cy="746125"/>
                </a:xfrm>
                <a:custGeom>
                  <a:avLst/>
                  <a:gdLst>
                    <a:gd name="T0" fmla="*/ 141 w 247"/>
                    <a:gd name="T1" fmla="*/ 246 h 246"/>
                    <a:gd name="T2" fmla="*/ 105 w 247"/>
                    <a:gd name="T3" fmla="*/ 246 h 246"/>
                    <a:gd name="T4" fmla="*/ 0 w 247"/>
                    <a:gd name="T5" fmla="*/ 141 h 246"/>
                    <a:gd name="T6" fmla="*/ 0 w 247"/>
                    <a:gd name="T7" fmla="*/ 105 h 246"/>
                    <a:gd name="T8" fmla="*/ 105 w 247"/>
                    <a:gd name="T9" fmla="*/ 0 h 246"/>
                    <a:gd name="T10" fmla="*/ 141 w 247"/>
                    <a:gd name="T11" fmla="*/ 0 h 246"/>
                    <a:gd name="T12" fmla="*/ 247 w 247"/>
                    <a:gd name="T13" fmla="*/ 105 h 246"/>
                    <a:gd name="T14" fmla="*/ 247 w 247"/>
                    <a:gd name="T15" fmla="*/ 141 h 246"/>
                    <a:gd name="T16" fmla="*/ 141 w 247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6">
                      <a:moveTo>
                        <a:pt x="141" y="246"/>
                      </a:moveTo>
                      <a:cubicBezTo>
                        <a:pt x="105" y="246"/>
                        <a:pt x="105" y="246"/>
                        <a:pt x="105" y="246"/>
                      </a:cubicBezTo>
                      <a:cubicBezTo>
                        <a:pt x="47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199" y="246"/>
                        <a:pt x="141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4" name="Freeform 219">
                  <a:extLst>
                    <a:ext uri="{FF2B5EF4-FFF2-40B4-BE49-F238E27FC236}">
                      <a16:creationId xmlns:a16="http://schemas.microsoft.com/office/drawing/2014/main" id="{76BF7C8C-71CC-46A9-9281-CA76AA6886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9309560"/>
                  <a:ext cx="749300" cy="746125"/>
                </a:xfrm>
                <a:custGeom>
                  <a:avLst/>
                  <a:gdLst>
                    <a:gd name="T0" fmla="*/ 141 w 247"/>
                    <a:gd name="T1" fmla="*/ 246 h 246"/>
                    <a:gd name="T2" fmla="*/ 106 w 247"/>
                    <a:gd name="T3" fmla="*/ 246 h 246"/>
                    <a:gd name="T4" fmla="*/ 0 w 247"/>
                    <a:gd name="T5" fmla="*/ 141 h 246"/>
                    <a:gd name="T6" fmla="*/ 0 w 247"/>
                    <a:gd name="T7" fmla="*/ 105 h 246"/>
                    <a:gd name="T8" fmla="*/ 106 w 247"/>
                    <a:gd name="T9" fmla="*/ 0 h 246"/>
                    <a:gd name="T10" fmla="*/ 141 w 247"/>
                    <a:gd name="T11" fmla="*/ 0 h 246"/>
                    <a:gd name="T12" fmla="*/ 247 w 247"/>
                    <a:gd name="T13" fmla="*/ 105 h 246"/>
                    <a:gd name="T14" fmla="*/ 247 w 247"/>
                    <a:gd name="T15" fmla="*/ 141 h 246"/>
                    <a:gd name="T16" fmla="*/ 141 w 247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6">
                      <a:moveTo>
                        <a:pt x="141" y="246"/>
                      </a:moveTo>
                      <a:cubicBezTo>
                        <a:pt x="106" y="246"/>
                        <a:pt x="106" y="246"/>
                        <a:pt x="106" y="246"/>
                      </a:cubicBezTo>
                      <a:cubicBezTo>
                        <a:pt x="47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6"/>
                        <a:pt x="141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5" name="Freeform 220">
                  <a:extLst>
                    <a:ext uri="{FF2B5EF4-FFF2-40B4-BE49-F238E27FC236}">
                      <a16:creationId xmlns:a16="http://schemas.microsoft.com/office/drawing/2014/main" id="{78AC60B2-C21D-4363-9111-D67E7E0067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9309560"/>
                  <a:ext cx="749300" cy="746125"/>
                </a:xfrm>
                <a:custGeom>
                  <a:avLst/>
                  <a:gdLst>
                    <a:gd name="T0" fmla="*/ 142 w 247"/>
                    <a:gd name="T1" fmla="*/ 246 h 246"/>
                    <a:gd name="T2" fmla="*/ 106 w 247"/>
                    <a:gd name="T3" fmla="*/ 246 h 246"/>
                    <a:gd name="T4" fmla="*/ 0 w 247"/>
                    <a:gd name="T5" fmla="*/ 141 h 246"/>
                    <a:gd name="T6" fmla="*/ 0 w 247"/>
                    <a:gd name="T7" fmla="*/ 105 h 246"/>
                    <a:gd name="T8" fmla="*/ 106 w 247"/>
                    <a:gd name="T9" fmla="*/ 0 h 246"/>
                    <a:gd name="T10" fmla="*/ 142 w 247"/>
                    <a:gd name="T11" fmla="*/ 0 h 246"/>
                    <a:gd name="T12" fmla="*/ 247 w 247"/>
                    <a:gd name="T13" fmla="*/ 105 h 246"/>
                    <a:gd name="T14" fmla="*/ 247 w 247"/>
                    <a:gd name="T15" fmla="*/ 141 h 246"/>
                    <a:gd name="T16" fmla="*/ 142 w 247"/>
                    <a:gd name="T17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6">
                      <a:moveTo>
                        <a:pt x="142" y="246"/>
                      </a:moveTo>
                      <a:cubicBezTo>
                        <a:pt x="106" y="246"/>
                        <a:pt x="106" y="246"/>
                        <a:pt x="106" y="246"/>
                      </a:cubicBezTo>
                      <a:cubicBezTo>
                        <a:pt x="48" y="246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6"/>
                        <a:pt x="142" y="2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6" name="Freeform 221">
                  <a:extLst>
                    <a:ext uri="{FF2B5EF4-FFF2-40B4-BE49-F238E27FC236}">
                      <a16:creationId xmlns:a16="http://schemas.microsoft.com/office/drawing/2014/main" id="{672D82B0-49C4-4D64-AD52-BE352A5385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10319210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2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2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8"/>
                        <a:pt x="246" y="106"/>
                      </a:cubicBezTo>
                      <a:cubicBezTo>
                        <a:pt x="246" y="142"/>
                        <a:pt x="246" y="142"/>
                        <a:pt x="246" y="142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7" name="Freeform 222">
                  <a:extLst>
                    <a:ext uri="{FF2B5EF4-FFF2-40B4-BE49-F238E27FC236}">
                      <a16:creationId xmlns:a16="http://schemas.microsoft.com/office/drawing/2014/main" id="{46984408-36D9-48FE-AED0-B5C0C4E736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1031921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8" name="Freeform 223">
                  <a:extLst>
                    <a:ext uri="{FF2B5EF4-FFF2-40B4-BE49-F238E27FC236}">
                      <a16:creationId xmlns:a16="http://schemas.microsoft.com/office/drawing/2014/main" id="{256A69FA-D330-4F29-8C93-DF534E11AE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1031921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9" name="Freeform 224">
                  <a:extLst>
                    <a:ext uri="{FF2B5EF4-FFF2-40B4-BE49-F238E27FC236}">
                      <a16:creationId xmlns:a16="http://schemas.microsoft.com/office/drawing/2014/main" id="{7FF34DD0-97DC-4B80-A128-D41AF90960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10319210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0" name="Freeform 225">
                  <a:extLst>
                    <a:ext uri="{FF2B5EF4-FFF2-40B4-BE49-F238E27FC236}">
                      <a16:creationId xmlns:a16="http://schemas.microsoft.com/office/drawing/2014/main" id="{B7194C8E-6C2A-4CAD-948D-46CA8B04DD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11332035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2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2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8"/>
                        <a:pt x="246" y="106"/>
                      </a:cubicBezTo>
                      <a:cubicBezTo>
                        <a:pt x="246" y="142"/>
                        <a:pt x="246" y="142"/>
                        <a:pt x="246" y="142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1" name="Freeform 226">
                  <a:extLst>
                    <a:ext uri="{FF2B5EF4-FFF2-40B4-BE49-F238E27FC236}">
                      <a16:creationId xmlns:a16="http://schemas.microsoft.com/office/drawing/2014/main" id="{EF024D5D-EC15-47DD-86A6-476ABF0C43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11332035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2" name="Freeform 227">
                  <a:extLst>
                    <a:ext uri="{FF2B5EF4-FFF2-40B4-BE49-F238E27FC236}">
                      <a16:creationId xmlns:a16="http://schemas.microsoft.com/office/drawing/2014/main" id="{DDDCF0C3-CCC1-40EF-89E5-7152A60EEA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11332035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3" name="Freeform 228">
                  <a:extLst>
                    <a:ext uri="{FF2B5EF4-FFF2-40B4-BE49-F238E27FC236}">
                      <a16:creationId xmlns:a16="http://schemas.microsoft.com/office/drawing/2014/main" id="{4AD37178-3B71-4FE7-A5C9-B6B8A5B215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11332035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2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2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2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8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8"/>
                        <a:pt x="247" y="106"/>
                      </a:cubicBezTo>
                      <a:cubicBezTo>
                        <a:pt x="247" y="142"/>
                        <a:pt x="247" y="142"/>
                        <a:pt x="247" y="142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4" name="Freeform 229">
                  <a:extLst>
                    <a:ext uri="{FF2B5EF4-FFF2-40B4-BE49-F238E27FC236}">
                      <a16:creationId xmlns:a16="http://schemas.microsoft.com/office/drawing/2014/main" id="{F66C8E26-5A2E-45D8-B473-F1F659AF01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12344860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6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5" name="Freeform 230">
                  <a:extLst>
                    <a:ext uri="{FF2B5EF4-FFF2-40B4-BE49-F238E27FC236}">
                      <a16:creationId xmlns:a16="http://schemas.microsoft.com/office/drawing/2014/main" id="{D548F388-6DE8-4DAF-9A85-920D752249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1234486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6" name="Freeform 231">
                  <a:extLst>
                    <a:ext uri="{FF2B5EF4-FFF2-40B4-BE49-F238E27FC236}">
                      <a16:creationId xmlns:a16="http://schemas.microsoft.com/office/drawing/2014/main" id="{F8C526B2-CF50-47AE-AD23-804DB17585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1234486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7" name="Freeform 232">
                  <a:extLst>
                    <a:ext uri="{FF2B5EF4-FFF2-40B4-BE49-F238E27FC236}">
                      <a16:creationId xmlns:a16="http://schemas.microsoft.com/office/drawing/2014/main" id="{923B22F8-D752-482D-955A-C811FB4BFF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12344860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8" name="Freeform 233">
                  <a:extLst>
                    <a:ext uri="{FF2B5EF4-FFF2-40B4-BE49-F238E27FC236}">
                      <a16:creationId xmlns:a16="http://schemas.microsoft.com/office/drawing/2014/main" id="{EFE64207-3E2C-4E68-AB57-E730FE1E69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13357685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6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9" name="Freeform 234">
                  <a:extLst>
                    <a:ext uri="{FF2B5EF4-FFF2-40B4-BE49-F238E27FC236}">
                      <a16:creationId xmlns:a16="http://schemas.microsoft.com/office/drawing/2014/main" id="{EB369859-74F0-437C-9E53-26ECAA7A28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13357685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30" name="Freeform 235">
                  <a:extLst>
                    <a:ext uri="{FF2B5EF4-FFF2-40B4-BE49-F238E27FC236}">
                      <a16:creationId xmlns:a16="http://schemas.microsoft.com/office/drawing/2014/main" id="{AA669033-A900-49AF-930E-5D59EB42BB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13357685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31" name="Freeform 236">
                  <a:extLst>
                    <a:ext uri="{FF2B5EF4-FFF2-40B4-BE49-F238E27FC236}">
                      <a16:creationId xmlns:a16="http://schemas.microsoft.com/office/drawing/2014/main" id="{060CB25E-3F18-43D4-9A1D-B77B66660B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13357685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32" name="Freeform 237">
                  <a:extLst>
                    <a:ext uri="{FF2B5EF4-FFF2-40B4-BE49-F238E27FC236}">
                      <a16:creationId xmlns:a16="http://schemas.microsoft.com/office/drawing/2014/main" id="{6E8AE631-109C-481C-8F55-FBC1FA1BA4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14370510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6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6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6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33" name="Freeform 238">
                  <a:extLst>
                    <a:ext uri="{FF2B5EF4-FFF2-40B4-BE49-F238E27FC236}">
                      <a16:creationId xmlns:a16="http://schemas.microsoft.com/office/drawing/2014/main" id="{8CDBD8D8-885A-43A2-8712-7B1E1ADBEE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1437051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34" name="Freeform 239">
                  <a:extLst>
                    <a:ext uri="{FF2B5EF4-FFF2-40B4-BE49-F238E27FC236}">
                      <a16:creationId xmlns:a16="http://schemas.microsoft.com/office/drawing/2014/main" id="{9B8A82B9-0F4F-4CEE-904D-3A39079D9A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14370510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35" name="Freeform 240">
                  <a:extLst>
                    <a:ext uri="{FF2B5EF4-FFF2-40B4-BE49-F238E27FC236}">
                      <a16:creationId xmlns:a16="http://schemas.microsoft.com/office/drawing/2014/main" id="{5952513E-E0FE-46E8-88C1-8F2D75471B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14370510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6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6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200"/>
                        <a:pt x="0" y="141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6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200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36" name="Freeform 241">
                  <a:extLst>
                    <a:ext uri="{FF2B5EF4-FFF2-40B4-BE49-F238E27FC236}">
                      <a16:creationId xmlns:a16="http://schemas.microsoft.com/office/drawing/2014/main" id="{2ACD6055-D701-4BE4-A2BA-D6305BC96A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406456" y="15383335"/>
                  <a:ext cx="746125" cy="749300"/>
                </a:xfrm>
                <a:custGeom>
                  <a:avLst/>
                  <a:gdLst>
                    <a:gd name="T0" fmla="*/ 141 w 246"/>
                    <a:gd name="T1" fmla="*/ 247 h 247"/>
                    <a:gd name="T2" fmla="*/ 105 w 246"/>
                    <a:gd name="T3" fmla="*/ 247 h 247"/>
                    <a:gd name="T4" fmla="*/ 0 w 246"/>
                    <a:gd name="T5" fmla="*/ 141 h 247"/>
                    <a:gd name="T6" fmla="*/ 0 w 246"/>
                    <a:gd name="T7" fmla="*/ 105 h 247"/>
                    <a:gd name="T8" fmla="*/ 105 w 246"/>
                    <a:gd name="T9" fmla="*/ 0 h 247"/>
                    <a:gd name="T10" fmla="*/ 141 w 246"/>
                    <a:gd name="T11" fmla="*/ 0 h 247"/>
                    <a:gd name="T12" fmla="*/ 246 w 246"/>
                    <a:gd name="T13" fmla="*/ 105 h 247"/>
                    <a:gd name="T14" fmla="*/ 246 w 246"/>
                    <a:gd name="T15" fmla="*/ 141 h 247"/>
                    <a:gd name="T16" fmla="*/ 141 w 246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6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6" y="47"/>
                        <a:pt x="246" y="105"/>
                      </a:cubicBezTo>
                      <a:cubicBezTo>
                        <a:pt x="246" y="141"/>
                        <a:pt x="246" y="141"/>
                        <a:pt x="246" y="141"/>
                      </a:cubicBezTo>
                      <a:cubicBezTo>
                        <a:pt x="246" y="199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37" name="Freeform 242">
                  <a:extLst>
                    <a:ext uri="{FF2B5EF4-FFF2-40B4-BE49-F238E27FC236}">
                      <a16:creationId xmlns:a16="http://schemas.microsoft.com/office/drawing/2014/main" id="{2903BFD3-EFBB-407F-BAFC-951200AD4D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334893" y="15383335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5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5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5" y="247"/>
                        <a:pt x="105" y="247"/>
                        <a:pt x="105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5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99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199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38" name="Freeform 243">
                  <a:extLst>
                    <a:ext uri="{FF2B5EF4-FFF2-40B4-BE49-F238E27FC236}">
                      <a16:creationId xmlns:a16="http://schemas.microsoft.com/office/drawing/2014/main" id="{EC19EE04-0175-4AF0-B30B-EA4486A415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263331" y="15383335"/>
                  <a:ext cx="749300" cy="749300"/>
                </a:xfrm>
                <a:custGeom>
                  <a:avLst/>
                  <a:gdLst>
                    <a:gd name="T0" fmla="*/ 141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6 w 247"/>
                    <a:gd name="T9" fmla="*/ 0 h 247"/>
                    <a:gd name="T10" fmla="*/ 141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1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1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7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7" y="0"/>
                        <a:pt x="106" y="0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7"/>
                        <a:pt x="141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39" name="Freeform 244">
                  <a:extLst>
                    <a:ext uri="{FF2B5EF4-FFF2-40B4-BE49-F238E27FC236}">
                      <a16:creationId xmlns:a16="http://schemas.microsoft.com/office/drawing/2014/main" id="{70701D5E-D526-47C8-9B49-E88489F1B0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191768" y="15383335"/>
                  <a:ext cx="749300" cy="749300"/>
                </a:xfrm>
                <a:custGeom>
                  <a:avLst/>
                  <a:gdLst>
                    <a:gd name="T0" fmla="*/ 142 w 247"/>
                    <a:gd name="T1" fmla="*/ 247 h 247"/>
                    <a:gd name="T2" fmla="*/ 106 w 247"/>
                    <a:gd name="T3" fmla="*/ 247 h 247"/>
                    <a:gd name="T4" fmla="*/ 0 w 247"/>
                    <a:gd name="T5" fmla="*/ 141 h 247"/>
                    <a:gd name="T6" fmla="*/ 0 w 247"/>
                    <a:gd name="T7" fmla="*/ 105 h 247"/>
                    <a:gd name="T8" fmla="*/ 106 w 247"/>
                    <a:gd name="T9" fmla="*/ 0 h 247"/>
                    <a:gd name="T10" fmla="*/ 142 w 247"/>
                    <a:gd name="T11" fmla="*/ 0 h 247"/>
                    <a:gd name="T12" fmla="*/ 247 w 247"/>
                    <a:gd name="T13" fmla="*/ 105 h 247"/>
                    <a:gd name="T14" fmla="*/ 247 w 247"/>
                    <a:gd name="T15" fmla="*/ 141 h 247"/>
                    <a:gd name="T16" fmla="*/ 142 w 247"/>
                    <a:gd name="T17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7" h="247">
                      <a:moveTo>
                        <a:pt x="142" y="247"/>
                      </a:moveTo>
                      <a:cubicBezTo>
                        <a:pt x="106" y="247"/>
                        <a:pt x="106" y="247"/>
                        <a:pt x="106" y="247"/>
                      </a:cubicBezTo>
                      <a:cubicBezTo>
                        <a:pt x="48" y="247"/>
                        <a:pt x="0" y="199"/>
                        <a:pt x="0" y="141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47"/>
                        <a:pt x="48" y="0"/>
                        <a:pt x="106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00" y="0"/>
                        <a:pt x="247" y="47"/>
                        <a:pt x="247" y="105"/>
                      </a:cubicBezTo>
                      <a:cubicBezTo>
                        <a:pt x="247" y="141"/>
                        <a:pt x="247" y="141"/>
                        <a:pt x="247" y="141"/>
                      </a:cubicBezTo>
                      <a:cubicBezTo>
                        <a:pt x="247" y="199"/>
                        <a:pt x="200" y="247"/>
                        <a:pt x="142" y="2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461" name="Group 460">
              <a:extLst>
                <a:ext uri="{FF2B5EF4-FFF2-40B4-BE49-F238E27FC236}">
                  <a16:creationId xmlns:a16="http://schemas.microsoft.com/office/drawing/2014/main" id="{8F01EE73-9C3B-4F03-9542-D652447B776F}"/>
                </a:ext>
              </a:extLst>
            </p:cNvPr>
            <p:cNvGrpSpPr/>
            <p:nvPr/>
          </p:nvGrpSpPr>
          <p:grpSpPr>
            <a:xfrm>
              <a:off x="7092304" y="2815337"/>
              <a:ext cx="522583" cy="1404709"/>
              <a:chOff x="-4999037" y="-1195388"/>
              <a:chExt cx="3362324" cy="9037956"/>
            </a:xfrm>
          </p:grpSpPr>
          <p:sp>
            <p:nvSpPr>
              <p:cNvPr id="553" name="Freeform 54">
                <a:extLst>
                  <a:ext uri="{FF2B5EF4-FFF2-40B4-BE49-F238E27FC236}">
                    <a16:creationId xmlns:a16="http://schemas.microsoft.com/office/drawing/2014/main" id="{6C7CB348-6C65-4C73-8F01-0FCE3AD99C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999037" y="-1195388"/>
                <a:ext cx="3362324" cy="9020175"/>
              </a:xfrm>
              <a:custGeom>
                <a:avLst/>
                <a:gdLst>
                  <a:gd name="T0" fmla="*/ 2118 w 2118"/>
                  <a:gd name="T1" fmla="*/ 5682 h 5682"/>
                  <a:gd name="T2" fmla="*/ 0 w 2118"/>
                  <a:gd name="T3" fmla="*/ 5682 h 5682"/>
                  <a:gd name="T4" fmla="*/ 0 w 2118"/>
                  <a:gd name="T5" fmla="*/ 325 h 5682"/>
                  <a:gd name="T6" fmla="*/ 2118 w 2118"/>
                  <a:gd name="T7" fmla="*/ 0 h 5682"/>
                  <a:gd name="T8" fmla="*/ 2118 w 2118"/>
                  <a:gd name="T9" fmla="*/ 5682 h 5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8" h="5682">
                    <a:moveTo>
                      <a:pt x="2118" y="5682"/>
                    </a:moveTo>
                    <a:lnTo>
                      <a:pt x="0" y="5682"/>
                    </a:lnTo>
                    <a:lnTo>
                      <a:pt x="0" y="325"/>
                    </a:lnTo>
                    <a:lnTo>
                      <a:pt x="2118" y="0"/>
                    </a:lnTo>
                    <a:lnTo>
                      <a:pt x="2118" y="5682"/>
                    </a:lnTo>
                    <a:close/>
                  </a:path>
                </a:pathLst>
              </a:custGeom>
              <a:solidFill>
                <a:srgbClr val="F7964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4" name="Rectangle 55">
                <a:extLst>
                  <a:ext uri="{FF2B5EF4-FFF2-40B4-BE49-F238E27FC236}">
                    <a16:creationId xmlns:a16="http://schemas.microsoft.com/office/drawing/2014/main" id="{2EA17CD9-296B-48FD-9251-0651EC446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-471488"/>
                <a:ext cx="2857500" cy="309563"/>
              </a:xfrm>
              <a:prstGeom prst="rect">
                <a:avLst/>
              </a:prstGeom>
              <a:solidFill>
                <a:srgbClr val="F79646">
                  <a:lumMod val="75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5" name="Rectangle 56">
                <a:extLst>
                  <a:ext uri="{FF2B5EF4-FFF2-40B4-BE49-F238E27FC236}">
                    <a16:creationId xmlns:a16="http://schemas.microsoft.com/office/drawing/2014/main" id="{CC754334-27E2-49BD-BB47-7346EC52C4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82550"/>
                <a:ext cx="2857500" cy="311150"/>
              </a:xfrm>
              <a:prstGeom prst="rect">
                <a:avLst/>
              </a:prstGeom>
              <a:solidFill>
                <a:srgbClr val="F79646">
                  <a:lumMod val="75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6" name="Rectangle 57">
                <a:extLst>
                  <a:ext uri="{FF2B5EF4-FFF2-40B4-BE49-F238E27FC236}">
                    <a16:creationId xmlns:a16="http://schemas.microsoft.com/office/drawing/2014/main" id="{A541DAB3-3BF0-4CAF-9781-B6F8FA0A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639763"/>
                <a:ext cx="2857500" cy="309563"/>
              </a:xfrm>
              <a:prstGeom prst="rect">
                <a:avLst/>
              </a:prstGeom>
              <a:solidFill>
                <a:srgbClr val="F79646">
                  <a:lumMod val="75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7" name="Rectangle 58">
                <a:extLst>
                  <a:ext uri="{FF2B5EF4-FFF2-40B4-BE49-F238E27FC236}">
                    <a16:creationId xmlns:a16="http://schemas.microsoft.com/office/drawing/2014/main" id="{B09459EB-87F9-488E-86D8-160FB2AC67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1195388"/>
                <a:ext cx="2857500" cy="309563"/>
              </a:xfrm>
              <a:prstGeom prst="rect">
                <a:avLst/>
              </a:prstGeom>
              <a:solidFill>
                <a:srgbClr val="F79646">
                  <a:lumMod val="75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8" name="Rectangle 59">
                <a:extLst>
                  <a:ext uri="{FF2B5EF4-FFF2-40B4-BE49-F238E27FC236}">
                    <a16:creationId xmlns:a16="http://schemas.microsoft.com/office/drawing/2014/main" id="{E1148D4A-C7FD-4697-9A67-16ED0E9BE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1751013"/>
                <a:ext cx="2857500" cy="309563"/>
              </a:xfrm>
              <a:prstGeom prst="rect">
                <a:avLst/>
              </a:prstGeom>
              <a:solidFill>
                <a:srgbClr val="F79646">
                  <a:lumMod val="75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9" name="Rectangle 60">
                <a:extLst>
                  <a:ext uri="{FF2B5EF4-FFF2-40B4-BE49-F238E27FC236}">
                    <a16:creationId xmlns:a16="http://schemas.microsoft.com/office/drawing/2014/main" id="{DAB9F0EE-DC8B-4D04-8CE1-D5C7412424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2306638"/>
                <a:ext cx="2857500" cy="309563"/>
              </a:xfrm>
              <a:prstGeom prst="rect">
                <a:avLst/>
              </a:prstGeom>
              <a:solidFill>
                <a:srgbClr val="F79646">
                  <a:lumMod val="75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0" name="Rectangle 61">
                <a:extLst>
                  <a:ext uri="{FF2B5EF4-FFF2-40B4-BE49-F238E27FC236}">
                    <a16:creationId xmlns:a16="http://schemas.microsoft.com/office/drawing/2014/main" id="{CBCBDE24-7613-42C0-87FA-0A66BAF63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2862263"/>
                <a:ext cx="2857500" cy="309563"/>
              </a:xfrm>
              <a:prstGeom prst="rect">
                <a:avLst/>
              </a:prstGeom>
              <a:solidFill>
                <a:srgbClr val="F79646">
                  <a:lumMod val="75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1" name="Rectangle 62">
                <a:extLst>
                  <a:ext uri="{FF2B5EF4-FFF2-40B4-BE49-F238E27FC236}">
                    <a16:creationId xmlns:a16="http://schemas.microsoft.com/office/drawing/2014/main" id="{582FB785-BB5F-475F-BC2A-E2BFF296D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3417888"/>
                <a:ext cx="2857500" cy="311150"/>
              </a:xfrm>
              <a:prstGeom prst="rect">
                <a:avLst/>
              </a:prstGeom>
              <a:solidFill>
                <a:srgbClr val="F79646">
                  <a:lumMod val="75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2" name="Rectangle 63">
                <a:extLst>
                  <a:ext uri="{FF2B5EF4-FFF2-40B4-BE49-F238E27FC236}">
                    <a16:creationId xmlns:a16="http://schemas.microsoft.com/office/drawing/2014/main" id="{8261311F-DEB5-49DA-A2BA-5DD4694325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3973513"/>
                <a:ext cx="2857500" cy="309563"/>
              </a:xfrm>
              <a:prstGeom prst="rect">
                <a:avLst/>
              </a:prstGeom>
              <a:solidFill>
                <a:srgbClr val="F79646">
                  <a:lumMod val="75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3" name="Rectangle 64">
                <a:extLst>
                  <a:ext uri="{FF2B5EF4-FFF2-40B4-BE49-F238E27FC236}">
                    <a16:creationId xmlns:a16="http://schemas.microsoft.com/office/drawing/2014/main" id="{0406D03A-C1B6-4371-87C7-B4A47EB837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4529138"/>
                <a:ext cx="2857500" cy="311150"/>
              </a:xfrm>
              <a:prstGeom prst="rect">
                <a:avLst/>
              </a:prstGeom>
              <a:solidFill>
                <a:srgbClr val="F79646">
                  <a:lumMod val="75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4" name="Rectangle 65">
                <a:extLst>
                  <a:ext uri="{FF2B5EF4-FFF2-40B4-BE49-F238E27FC236}">
                    <a16:creationId xmlns:a16="http://schemas.microsoft.com/office/drawing/2014/main" id="{900B45E3-C930-4745-9347-08F89560F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5084763"/>
                <a:ext cx="2857500" cy="309563"/>
              </a:xfrm>
              <a:prstGeom prst="rect">
                <a:avLst/>
              </a:prstGeom>
              <a:solidFill>
                <a:srgbClr val="F79646">
                  <a:lumMod val="75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5" name="Rectangle 66">
                <a:extLst>
                  <a:ext uri="{FF2B5EF4-FFF2-40B4-BE49-F238E27FC236}">
                    <a16:creationId xmlns:a16="http://schemas.microsoft.com/office/drawing/2014/main" id="{2DD6E029-F8A4-4051-A7D9-C1D41C458A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5640388"/>
                <a:ext cx="2857500" cy="311150"/>
              </a:xfrm>
              <a:prstGeom prst="rect">
                <a:avLst/>
              </a:prstGeom>
              <a:solidFill>
                <a:srgbClr val="F79646">
                  <a:lumMod val="75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6" name="Rectangle 67">
                <a:extLst>
                  <a:ext uri="{FF2B5EF4-FFF2-40B4-BE49-F238E27FC236}">
                    <a16:creationId xmlns:a16="http://schemas.microsoft.com/office/drawing/2014/main" id="{E7E5B435-502F-4E1B-A935-6190E19162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746625" y="6196013"/>
                <a:ext cx="2857500" cy="311150"/>
              </a:xfrm>
              <a:prstGeom prst="rect">
                <a:avLst/>
              </a:prstGeom>
              <a:solidFill>
                <a:srgbClr val="F79646">
                  <a:lumMod val="75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7" name="Rectangle 68">
                <a:extLst>
                  <a:ext uri="{FF2B5EF4-FFF2-40B4-BE49-F238E27FC236}">
                    <a16:creationId xmlns:a16="http://schemas.microsoft.com/office/drawing/2014/main" id="{79789701-B71A-48F1-B642-B4441F0D2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132263" y="6717030"/>
                <a:ext cx="1628775" cy="1125538"/>
              </a:xfrm>
              <a:prstGeom prst="rect">
                <a:avLst/>
              </a:prstGeom>
              <a:solidFill>
                <a:srgbClr val="F79646">
                  <a:lumMod val="75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62" name="Group 461">
              <a:extLst>
                <a:ext uri="{FF2B5EF4-FFF2-40B4-BE49-F238E27FC236}">
                  <a16:creationId xmlns:a16="http://schemas.microsoft.com/office/drawing/2014/main" id="{5B16B41F-0710-4FB4-A92F-B96C50805CCB}"/>
                </a:ext>
              </a:extLst>
            </p:cNvPr>
            <p:cNvGrpSpPr/>
            <p:nvPr/>
          </p:nvGrpSpPr>
          <p:grpSpPr>
            <a:xfrm>
              <a:off x="5509008" y="2744350"/>
              <a:ext cx="548892" cy="1487013"/>
              <a:chOff x="-3254375" y="2911476"/>
              <a:chExt cx="2019299" cy="5470525"/>
            </a:xfrm>
          </p:grpSpPr>
          <p:sp>
            <p:nvSpPr>
              <p:cNvPr id="537" name="Freeform 73">
                <a:extLst>
                  <a:ext uri="{FF2B5EF4-FFF2-40B4-BE49-F238E27FC236}">
                    <a16:creationId xmlns:a16="http://schemas.microsoft.com/office/drawing/2014/main" id="{8D535D13-C47B-4A48-B46E-A94C3E7C30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254375" y="2911476"/>
                <a:ext cx="2019299" cy="5416550"/>
              </a:xfrm>
              <a:custGeom>
                <a:avLst/>
                <a:gdLst>
                  <a:gd name="T0" fmla="*/ 1272 w 1272"/>
                  <a:gd name="T1" fmla="*/ 3412 h 3412"/>
                  <a:gd name="T2" fmla="*/ 0 w 1272"/>
                  <a:gd name="T3" fmla="*/ 3412 h 3412"/>
                  <a:gd name="T4" fmla="*/ 0 w 1272"/>
                  <a:gd name="T5" fmla="*/ 196 h 3412"/>
                  <a:gd name="T6" fmla="*/ 1272 w 1272"/>
                  <a:gd name="T7" fmla="*/ 0 h 3412"/>
                  <a:gd name="T8" fmla="*/ 1272 w 1272"/>
                  <a:gd name="T9" fmla="*/ 3412 h 3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2" h="3412">
                    <a:moveTo>
                      <a:pt x="1272" y="3412"/>
                    </a:moveTo>
                    <a:lnTo>
                      <a:pt x="0" y="3412"/>
                    </a:lnTo>
                    <a:lnTo>
                      <a:pt x="0" y="196"/>
                    </a:lnTo>
                    <a:lnTo>
                      <a:pt x="1272" y="0"/>
                    </a:lnTo>
                    <a:lnTo>
                      <a:pt x="1272" y="3412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8" name="Rectangle 74">
                <a:extLst>
                  <a:ext uri="{FF2B5EF4-FFF2-40B4-BE49-F238E27FC236}">
                    <a16:creationId xmlns:a16="http://schemas.microsoft.com/office/drawing/2014/main" id="{7854CECC-8983-4A0F-9895-E39C11901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3346451"/>
                <a:ext cx="1716087" cy="185738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9" name="Rectangle 75">
                <a:extLst>
                  <a:ext uri="{FF2B5EF4-FFF2-40B4-BE49-F238E27FC236}">
                    <a16:creationId xmlns:a16="http://schemas.microsoft.com/office/drawing/2014/main" id="{E21ED46A-082A-4B74-A864-B0A288306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3679826"/>
                <a:ext cx="1716087" cy="185738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0" name="Rectangle 76">
                <a:extLst>
                  <a:ext uri="{FF2B5EF4-FFF2-40B4-BE49-F238E27FC236}">
                    <a16:creationId xmlns:a16="http://schemas.microsoft.com/office/drawing/2014/main" id="{2D36369B-2044-4BFF-9600-9D97CBC03C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4013201"/>
                <a:ext cx="1716087" cy="187325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1" name="Rectangle 77">
                <a:extLst>
                  <a:ext uri="{FF2B5EF4-FFF2-40B4-BE49-F238E27FC236}">
                    <a16:creationId xmlns:a16="http://schemas.microsoft.com/office/drawing/2014/main" id="{13295AB6-3D07-42DE-84C6-AEED30B18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4346576"/>
                <a:ext cx="1716087" cy="187325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2" name="Rectangle 78">
                <a:extLst>
                  <a:ext uri="{FF2B5EF4-FFF2-40B4-BE49-F238E27FC236}">
                    <a16:creationId xmlns:a16="http://schemas.microsoft.com/office/drawing/2014/main" id="{9412F47F-887C-424A-9195-392F2DE7D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4681538"/>
                <a:ext cx="1716087" cy="185738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3" name="Rectangle 79">
                <a:extLst>
                  <a:ext uri="{FF2B5EF4-FFF2-40B4-BE49-F238E27FC236}">
                    <a16:creationId xmlns:a16="http://schemas.microsoft.com/office/drawing/2014/main" id="{3B828950-F946-4C96-A29D-A800C7BED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5014913"/>
                <a:ext cx="1716087" cy="185738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4" name="Rectangle 80">
                <a:extLst>
                  <a:ext uri="{FF2B5EF4-FFF2-40B4-BE49-F238E27FC236}">
                    <a16:creationId xmlns:a16="http://schemas.microsoft.com/office/drawing/2014/main" id="{5F9CF351-906A-4FFC-9122-FBBCB2DC8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5348288"/>
                <a:ext cx="1716087" cy="185738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5" name="Rectangle 81">
                <a:extLst>
                  <a:ext uri="{FF2B5EF4-FFF2-40B4-BE49-F238E27FC236}">
                    <a16:creationId xmlns:a16="http://schemas.microsoft.com/office/drawing/2014/main" id="{EAA6065D-A6FD-4676-8D7E-5D369330D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5683251"/>
                <a:ext cx="1716087" cy="184150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6" name="Rectangle 82">
                <a:extLst>
                  <a:ext uri="{FF2B5EF4-FFF2-40B4-BE49-F238E27FC236}">
                    <a16:creationId xmlns:a16="http://schemas.microsoft.com/office/drawing/2014/main" id="{E8DE5E7E-7344-4836-8B54-C6F5325AF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6016626"/>
                <a:ext cx="1716087" cy="185738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7" name="Rectangle 83">
                <a:extLst>
                  <a:ext uri="{FF2B5EF4-FFF2-40B4-BE49-F238E27FC236}">
                    <a16:creationId xmlns:a16="http://schemas.microsoft.com/office/drawing/2014/main" id="{68179479-D3E2-4B56-B855-E6D64D9FD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6350001"/>
                <a:ext cx="1716087" cy="185738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8" name="Rectangle 84">
                <a:extLst>
                  <a:ext uri="{FF2B5EF4-FFF2-40B4-BE49-F238E27FC236}">
                    <a16:creationId xmlns:a16="http://schemas.microsoft.com/office/drawing/2014/main" id="{3CC7911B-069E-4846-98AF-C77CFA6F3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6683376"/>
                <a:ext cx="1716087" cy="185738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9" name="Rectangle 85">
                <a:extLst>
                  <a:ext uri="{FF2B5EF4-FFF2-40B4-BE49-F238E27FC236}">
                    <a16:creationId xmlns:a16="http://schemas.microsoft.com/office/drawing/2014/main" id="{55EB2DA4-C187-4B39-918F-E395255B4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7016751"/>
                <a:ext cx="1716087" cy="187325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0" name="Rectangle 86">
                <a:extLst>
                  <a:ext uri="{FF2B5EF4-FFF2-40B4-BE49-F238E27FC236}">
                    <a16:creationId xmlns:a16="http://schemas.microsoft.com/office/drawing/2014/main" id="{1389AB05-B043-4B8B-BD03-56410937A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03563" y="7350126"/>
                <a:ext cx="1716087" cy="187325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1" name="Rectangle 87">
                <a:extLst>
                  <a:ext uri="{FF2B5EF4-FFF2-40B4-BE49-F238E27FC236}">
                    <a16:creationId xmlns:a16="http://schemas.microsoft.com/office/drawing/2014/main" id="{43D7180F-35E2-429B-8A76-92B6ECD14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33675" y="7645401"/>
                <a:ext cx="976312" cy="676275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2" name="Rectangle 88">
                <a:extLst>
                  <a:ext uri="{FF2B5EF4-FFF2-40B4-BE49-F238E27FC236}">
                    <a16:creationId xmlns:a16="http://schemas.microsoft.com/office/drawing/2014/main" id="{98A4635C-9FFC-40D8-A0D1-816809202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268538" y="3295651"/>
                <a:ext cx="46037" cy="5086350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63" name="Group 462">
              <a:extLst>
                <a:ext uri="{FF2B5EF4-FFF2-40B4-BE49-F238E27FC236}">
                  <a16:creationId xmlns:a16="http://schemas.microsoft.com/office/drawing/2014/main" id="{C02F2F6A-EDEC-499B-9846-FD7728FF666C}"/>
                </a:ext>
              </a:extLst>
            </p:cNvPr>
            <p:cNvGrpSpPr/>
            <p:nvPr/>
          </p:nvGrpSpPr>
          <p:grpSpPr>
            <a:xfrm>
              <a:off x="5121153" y="4013454"/>
              <a:ext cx="388998" cy="234081"/>
              <a:chOff x="9525" y="3175"/>
              <a:chExt cx="7154863" cy="4305464"/>
            </a:xfrm>
          </p:grpSpPr>
          <p:sp>
            <p:nvSpPr>
              <p:cNvPr id="534" name="Oval 156">
                <a:extLst>
                  <a:ext uri="{FF2B5EF4-FFF2-40B4-BE49-F238E27FC236}">
                    <a16:creationId xmlns:a16="http://schemas.microsoft.com/office/drawing/2014/main" id="{B8FC4402-F232-4048-9E0B-04F071443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5" y="930442"/>
                <a:ext cx="3373434" cy="3378197"/>
              </a:xfrm>
              <a:prstGeom prst="ellipse">
                <a:avLst/>
              </a:prstGeom>
              <a:solidFill>
                <a:srgbClr val="679F4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5" name="Oval 157">
                <a:extLst>
                  <a:ext uri="{FF2B5EF4-FFF2-40B4-BE49-F238E27FC236}">
                    <a16:creationId xmlns:a16="http://schemas.microsoft.com/office/drawing/2014/main" id="{CE8ACCE9-8E97-4ABA-AE11-AEE96B1E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3400" y="720725"/>
                <a:ext cx="2201863" cy="2205038"/>
              </a:xfrm>
              <a:prstGeom prst="ellipse">
                <a:avLst/>
              </a:prstGeom>
              <a:solidFill>
                <a:srgbClr val="679F4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6" name="Oval 158">
                <a:extLst>
                  <a:ext uri="{FF2B5EF4-FFF2-40B4-BE49-F238E27FC236}">
                    <a16:creationId xmlns:a16="http://schemas.microsoft.com/office/drawing/2014/main" id="{7A83D578-F7AA-463C-845F-1B39CCC08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563" y="3175"/>
                <a:ext cx="4187825" cy="4191000"/>
              </a:xfrm>
              <a:prstGeom prst="ellipse">
                <a:avLst/>
              </a:prstGeom>
              <a:solidFill>
                <a:srgbClr val="679F4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64" name="Group 463">
              <a:extLst>
                <a:ext uri="{FF2B5EF4-FFF2-40B4-BE49-F238E27FC236}">
                  <a16:creationId xmlns:a16="http://schemas.microsoft.com/office/drawing/2014/main" id="{A2484F22-395C-4CF3-BD48-49EEAF60BF5D}"/>
                </a:ext>
              </a:extLst>
            </p:cNvPr>
            <p:cNvGrpSpPr/>
            <p:nvPr/>
          </p:nvGrpSpPr>
          <p:grpSpPr>
            <a:xfrm flipH="1">
              <a:off x="5066238" y="3716125"/>
              <a:ext cx="72311" cy="468739"/>
              <a:chOff x="-5899150" y="-830263"/>
              <a:chExt cx="1524000" cy="9879013"/>
            </a:xfrm>
          </p:grpSpPr>
          <p:sp>
            <p:nvSpPr>
              <p:cNvPr id="525" name="Freeform 162">
                <a:extLst>
                  <a:ext uri="{FF2B5EF4-FFF2-40B4-BE49-F238E27FC236}">
                    <a16:creationId xmlns:a16="http://schemas.microsoft.com/office/drawing/2014/main" id="{E1DFEA87-9A86-468C-B7A3-AB24949B9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792788" y="1181100"/>
                <a:ext cx="1311275" cy="122238"/>
              </a:xfrm>
              <a:custGeom>
                <a:avLst/>
                <a:gdLst>
                  <a:gd name="T0" fmla="*/ 430 w 430"/>
                  <a:gd name="T1" fmla="*/ 20 h 40"/>
                  <a:gd name="T2" fmla="*/ 411 w 430"/>
                  <a:gd name="T3" fmla="*/ 40 h 40"/>
                  <a:gd name="T4" fmla="*/ 20 w 430"/>
                  <a:gd name="T5" fmla="*/ 40 h 40"/>
                  <a:gd name="T6" fmla="*/ 0 w 430"/>
                  <a:gd name="T7" fmla="*/ 20 h 40"/>
                  <a:gd name="T8" fmla="*/ 0 w 430"/>
                  <a:gd name="T9" fmla="*/ 20 h 40"/>
                  <a:gd name="T10" fmla="*/ 20 w 430"/>
                  <a:gd name="T11" fmla="*/ 0 h 40"/>
                  <a:gd name="T12" fmla="*/ 411 w 430"/>
                  <a:gd name="T13" fmla="*/ 0 h 40"/>
                  <a:gd name="T14" fmla="*/ 430 w 430"/>
                  <a:gd name="T15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0" h="40">
                    <a:moveTo>
                      <a:pt x="430" y="20"/>
                    </a:moveTo>
                    <a:cubicBezTo>
                      <a:pt x="430" y="31"/>
                      <a:pt x="422" y="40"/>
                      <a:pt x="411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411" y="0"/>
                      <a:pt x="411" y="0"/>
                      <a:pt x="411" y="0"/>
                    </a:cubicBezTo>
                    <a:cubicBezTo>
                      <a:pt x="422" y="0"/>
                      <a:pt x="430" y="9"/>
                      <a:pt x="430" y="20"/>
                    </a:cubicBezTo>
                    <a:close/>
                  </a:path>
                </a:pathLst>
              </a:custGeom>
              <a:solidFill>
                <a:sysClr val="windowText" lastClr="000000">
                  <a:lumMod val="65000"/>
                  <a:lumOff val="3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6" name="Freeform 163">
                <a:extLst>
                  <a:ext uri="{FF2B5EF4-FFF2-40B4-BE49-F238E27FC236}">
                    <a16:creationId xmlns:a16="http://schemas.microsoft.com/office/drawing/2014/main" id="{D31EBDF9-0926-4929-9285-661F562162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792788" y="-606425"/>
                <a:ext cx="1311275" cy="119063"/>
              </a:xfrm>
              <a:custGeom>
                <a:avLst/>
                <a:gdLst>
                  <a:gd name="T0" fmla="*/ 430 w 430"/>
                  <a:gd name="T1" fmla="*/ 19 h 39"/>
                  <a:gd name="T2" fmla="*/ 411 w 430"/>
                  <a:gd name="T3" fmla="*/ 39 h 39"/>
                  <a:gd name="T4" fmla="*/ 20 w 430"/>
                  <a:gd name="T5" fmla="*/ 39 h 39"/>
                  <a:gd name="T6" fmla="*/ 0 w 430"/>
                  <a:gd name="T7" fmla="*/ 19 h 39"/>
                  <a:gd name="T8" fmla="*/ 0 w 430"/>
                  <a:gd name="T9" fmla="*/ 19 h 39"/>
                  <a:gd name="T10" fmla="*/ 20 w 430"/>
                  <a:gd name="T11" fmla="*/ 0 h 39"/>
                  <a:gd name="T12" fmla="*/ 411 w 430"/>
                  <a:gd name="T13" fmla="*/ 0 h 39"/>
                  <a:gd name="T14" fmla="*/ 430 w 430"/>
                  <a:gd name="T15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0" h="39">
                    <a:moveTo>
                      <a:pt x="430" y="19"/>
                    </a:moveTo>
                    <a:cubicBezTo>
                      <a:pt x="430" y="30"/>
                      <a:pt x="422" y="39"/>
                      <a:pt x="411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8"/>
                      <a:pt x="9" y="0"/>
                      <a:pt x="20" y="0"/>
                    </a:cubicBezTo>
                    <a:cubicBezTo>
                      <a:pt x="411" y="0"/>
                      <a:pt x="411" y="0"/>
                      <a:pt x="411" y="0"/>
                    </a:cubicBezTo>
                    <a:cubicBezTo>
                      <a:pt x="422" y="0"/>
                      <a:pt x="430" y="8"/>
                      <a:pt x="430" y="19"/>
                    </a:cubicBezTo>
                    <a:close/>
                  </a:path>
                </a:pathLst>
              </a:custGeom>
              <a:solidFill>
                <a:sysClr val="windowText" lastClr="000000">
                  <a:lumMod val="65000"/>
                  <a:lumOff val="3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7" name="Oval 164">
                <a:extLst>
                  <a:ext uri="{FF2B5EF4-FFF2-40B4-BE49-F238E27FC236}">
                    <a16:creationId xmlns:a16="http://schemas.microsoft.com/office/drawing/2014/main" id="{33664A02-D9D4-47CD-A517-18066B712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640388" y="-830263"/>
                <a:ext cx="1006475" cy="892175"/>
              </a:xfrm>
              <a:prstGeom prst="ellipse">
                <a:avLst/>
              </a:prstGeom>
              <a:solidFill>
                <a:srgbClr val="393E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8" name="Freeform 165">
                <a:extLst>
                  <a:ext uri="{FF2B5EF4-FFF2-40B4-BE49-F238E27FC236}">
                    <a16:creationId xmlns:a16="http://schemas.microsoft.com/office/drawing/2014/main" id="{A4CC0041-1855-4E6A-89FE-90DA327D6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899150" y="-547688"/>
                <a:ext cx="1524000" cy="1728788"/>
              </a:xfrm>
              <a:custGeom>
                <a:avLst/>
                <a:gdLst>
                  <a:gd name="T0" fmla="*/ 93 w 500"/>
                  <a:gd name="T1" fmla="*/ 0 h 570"/>
                  <a:gd name="T2" fmla="*/ 0 w 500"/>
                  <a:gd name="T3" fmla="*/ 300 h 570"/>
                  <a:gd name="T4" fmla="*/ 72 w 500"/>
                  <a:gd name="T5" fmla="*/ 570 h 570"/>
                  <a:gd name="T6" fmla="*/ 428 w 500"/>
                  <a:gd name="T7" fmla="*/ 570 h 570"/>
                  <a:gd name="T8" fmla="*/ 500 w 500"/>
                  <a:gd name="T9" fmla="*/ 300 h 570"/>
                  <a:gd name="T10" fmla="*/ 408 w 500"/>
                  <a:gd name="T11" fmla="*/ 0 h 570"/>
                  <a:gd name="T12" fmla="*/ 93 w 500"/>
                  <a:gd name="T13" fmla="*/ 0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0" h="570">
                    <a:moveTo>
                      <a:pt x="93" y="0"/>
                    </a:moveTo>
                    <a:cubicBezTo>
                      <a:pt x="36" y="71"/>
                      <a:pt x="0" y="179"/>
                      <a:pt x="0" y="300"/>
                    </a:cubicBezTo>
                    <a:cubicBezTo>
                      <a:pt x="0" y="405"/>
                      <a:pt x="28" y="501"/>
                      <a:pt x="72" y="570"/>
                    </a:cubicBezTo>
                    <a:cubicBezTo>
                      <a:pt x="428" y="570"/>
                      <a:pt x="428" y="570"/>
                      <a:pt x="428" y="570"/>
                    </a:cubicBezTo>
                    <a:cubicBezTo>
                      <a:pt x="473" y="501"/>
                      <a:pt x="500" y="405"/>
                      <a:pt x="500" y="300"/>
                    </a:cubicBezTo>
                    <a:cubicBezTo>
                      <a:pt x="500" y="179"/>
                      <a:pt x="464" y="71"/>
                      <a:pt x="408" y="0"/>
                    </a:cubicBez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9" name="Freeform 166">
                <a:extLst>
                  <a:ext uri="{FF2B5EF4-FFF2-40B4-BE49-F238E27FC236}">
                    <a16:creationId xmlns:a16="http://schemas.microsoft.com/office/drawing/2014/main" id="{13FFFF41-788D-410F-878D-D30DBE44A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24500" y="1181100"/>
                <a:ext cx="774700" cy="676275"/>
              </a:xfrm>
              <a:custGeom>
                <a:avLst/>
                <a:gdLst>
                  <a:gd name="T0" fmla="*/ 254 w 254"/>
                  <a:gd name="T1" fmla="*/ 20 h 223"/>
                  <a:gd name="T2" fmla="*/ 147 w 254"/>
                  <a:gd name="T3" fmla="*/ 6 h 223"/>
                  <a:gd name="T4" fmla="*/ 147 w 254"/>
                  <a:gd name="T5" fmla="*/ 0 h 223"/>
                  <a:gd name="T6" fmla="*/ 127 w 254"/>
                  <a:gd name="T7" fmla="*/ 3 h 223"/>
                  <a:gd name="T8" fmla="*/ 107 w 254"/>
                  <a:gd name="T9" fmla="*/ 0 h 223"/>
                  <a:gd name="T10" fmla="*/ 107 w 254"/>
                  <a:gd name="T11" fmla="*/ 6 h 223"/>
                  <a:gd name="T12" fmla="*/ 0 w 254"/>
                  <a:gd name="T13" fmla="*/ 20 h 223"/>
                  <a:gd name="T14" fmla="*/ 76 w 254"/>
                  <a:gd name="T15" fmla="*/ 223 h 223"/>
                  <a:gd name="T16" fmla="*/ 106 w 254"/>
                  <a:gd name="T17" fmla="*/ 223 h 223"/>
                  <a:gd name="T18" fmla="*/ 107 w 254"/>
                  <a:gd name="T19" fmla="*/ 223 h 223"/>
                  <a:gd name="T20" fmla="*/ 147 w 254"/>
                  <a:gd name="T21" fmla="*/ 223 h 223"/>
                  <a:gd name="T22" fmla="*/ 149 w 254"/>
                  <a:gd name="T23" fmla="*/ 223 h 223"/>
                  <a:gd name="T24" fmla="*/ 179 w 254"/>
                  <a:gd name="T25" fmla="*/ 223 h 223"/>
                  <a:gd name="T26" fmla="*/ 254 w 254"/>
                  <a:gd name="T27" fmla="*/ 2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4" h="223">
                    <a:moveTo>
                      <a:pt x="254" y="20"/>
                    </a:moveTo>
                    <a:cubicBezTo>
                      <a:pt x="147" y="6"/>
                      <a:pt x="147" y="6"/>
                      <a:pt x="147" y="6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6"/>
                      <a:pt x="107" y="6"/>
                      <a:pt x="107" y="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86" y="94"/>
                      <a:pt x="76" y="223"/>
                    </a:cubicBezTo>
                    <a:cubicBezTo>
                      <a:pt x="87" y="223"/>
                      <a:pt x="97" y="223"/>
                      <a:pt x="106" y="223"/>
                    </a:cubicBezTo>
                    <a:cubicBezTo>
                      <a:pt x="106" y="223"/>
                      <a:pt x="106" y="223"/>
                      <a:pt x="107" y="223"/>
                    </a:cubicBezTo>
                    <a:cubicBezTo>
                      <a:pt x="110" y="223"/>
                      <a:pt x="120" y="223"/>
                      <a:pt x="147" y="223"/>
                    </a:cubicBezTo>
                    <a:cubicBezTo>
                      <a:pt x="148" y="223"/>
                      <a:pt x="148" y="223"/>
                      <a:pt x="149" y="223"/>
                    </a:cubicBezTo>
                    <a:cubicBezTo>
                      <a:pt x="157" y="223"/>
                      <a:pt x="167" y="223"/>
                      <a:pt x="179" y="223"/>
                    </a:cubicBezTo>
                    <a:cubicBezTo>
                      <a:pt x="168" y="94"/>
                      <a:pt x="254" y="20"/>
                      <a:pt x="254" y="20"/>
                    </a:cubicBezTo>
                    <a:close/>
                  </a:path>
                </a:pathLst>
              </a:custGeom>
              <a:solidFill>
                <a:sysClr val="windowText" lastClr="000000">
                  <a:lumMod val="65000"/>
                  <a:lumOff val="3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0" name="Rectangle 167">
                <a:extLst>
                  <a:ext uri="{FF2B5EF4-FFF2-40B4-BE49-F238E27FC236}">
                    <a16:creationId xmlns:a16="http://schemas.microsoft.com/office/drawing/2014/main" id="{2AE0A074-8B39-4499-8BB9-F9CD4B721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200650" y="1727200"/>
                <a:ext cx="130175" cy="5916613"/>
              </a:xfrm>
              <a:prstGeom prst="rect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1" name="Rectangle 168">
                <a:extLst>
                  <a:ext uri="{FF2B5EF4-FFF2-40B4-BE49-F238E27FC236}">
                    <a16:creationId xmlns:a16="http://schemas.microsoft.com/office/drawing/2014/main" id="{663C1AB6-1FC9-40D6-9A4F-7F2DDC069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438775" y="7589837"/>
                <a:ext cx="606425" cy="1458913"/>
              </a:xfrm>
              <a:prstGeom prst="rect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2" name="Rectangle 169">
                <a:extLst>
                  <a:ext uri="{FF2B5EF4-FFF2-40B4-BE49-F238E27FC236}">
                    <a16:creationId xmlns:a16="http://schemas.microsoft.com/office/drawing/2014/main" id="{37639010-6A35-4CD8-AADA-170FDF70A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295900" y="5283200"/>
                <a:ext cx="320675" cy="130175"/>
              </a:xfrm>
              <a:prstGeom prst="rect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3" name="Rectangle 170">
                <a:extLst>
                  <a:ext uri="{FF2B5EF4-FFF2-40B4-BE49-F238E27FC236}">
                    <a16:creationId xmlns:a16="http://schemas.microsoft.com/office/drawing/2014/main" id="{C2027948-035B-43A2-973C-0D7F0BF7E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295900" y="2498725"/>
                <a:ext cx="320675" cy="130175"/>
              </a:xfrm>
              <a:prstGeom prst="rect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A53A5466-64FE-4361-BF3C-7CF542F8C74C}"/>
                </a:ext>
              </a:extLst>
            </p:cNvPr>
            <p:cNvGrpSpPr/>
            <p:nvPr/>
          </p:nvGrpSpPr>
          <p:grpSpPr>
            <a:xfrm flipH="1">
              <a:off x="3853887" y="3716125"/>
              <a:ext cx="72311" cy="468739"/>
              <a:chOff x="-5899150" y="-830263"/>
              <a:chExt cx="1524000" cy="9879013"/>
            </a:xfrm>
          </p:grpSpPr>
          <p:sp>
            <p:nvSpPr>
              <p:cNvPr id="516" name="Freeform 162">
                <a:extLst>
                  <a:ext uri="{FF2B5EF4-FFF2-40B4-BE49-F238E27FC236}">
                    <a16:creationId xmlns:a16="http://schemas.microsoft.com/office/drawing/2014/main" id="{B3B4C379-25A7-44A8-807B-08C01BE13D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792788" y="1181100"/>
                <a:ext cx="1311275" cy="122238"/>
              </a:xfrm>
              <a:custGeom>
                <a:avLst/>
                <a:gdLst>
                  <a:gd name="T0" fmla="*/ 430 w 430"/>
                  <a:gd name="T1" fmla="*/ 20 h 40"/>
                  <a:gd name="T2" fmla="*/ 411 w 430"/>
                  <a:gd name="T3" fmla="*/ 40 h 40"/>
                  <a:gd name="T4" fmla="*/ 20 w 430"/>
                  <a:gd name="T5" fmla="*/ 40 h 40"/>
                  <a:gd name="T6" fmla="*/ 0 w 430"/>
                  <a:gd name="T7" fmla="*/ 20 h 40"/>
                  <a:gd name="T8" fmla="*/ 0 w 430"/>
                  <a:gd name="T9" fmla="*/ 20 h 40"/>
                  <a:gd name="T10" fmla="*/ 20 w 430"/>
                  <a:gd name="T11" fmla="*/ 0 h 40"/>
                  <a:gd name="T12" fmla="*/ 411 w 430"/>
                  <a:gd name="T13" fmla="*/ 0 h 40"/>
                  <a:gd name="T14" fmla="*/ 430 w 430"/>
                  <a:gd name="T15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0" h="40">
                    <a:moveTo>
                      <a:pt x="430" y="20"/>
                    </a:moveTo>
                    <a:cubicBezTo>
                      <a:pt x="430" y="31"/>
                      <a:pt x="422" y="40"/>
                      <a:pt x="411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411" y="0"/>
                      <a:pt x="411" y="0"/>
                      <a:pt x="411" y="0"/>
                    </a:cubicBezTo>
                    <a:cubicBezTo>
                      <a:pt x="422" y="0"/>
                      <a:pt x="430" y="9"/>
                      <a:pt x="430" y="20"/>
                    </a:cubicBezTo>
                    <a:close/>
                  </a:path>
                </a:pathLst>
              </a:custGeom>
              <a:solidFill>
                <a:sysClr val="windowText" lastClr="000000">
                  <a:lumMod val="65000"/>
                  <a:lumOff val="3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7" name="Freeform 163">
                <a:extLst>
                  <a:ext uri="{FF2B5EF4-FFF2-40B4-BE49-F238E27FC236}">
                    <a16:creationId xmlns:a16="http://schemas.microsoft.com/office/drawing/2014/main" id="{587AE7E1-252D-4121-A6A6-EC3D221F15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792788" y="-606425"/>
                <a:ext cx="1311275" cy="119063"/>
              </a:xfrm>
              <a:custGeom>
                <a:avLst/>
                <a:gdLst>
                  <a:gd name="T0" fmla="*/ 430 w 430"/>
                  <a:gd name="T1" fmla="*/ 19 h 39"/>
                  <a:gd name="T2" fmla="*/ 411 w 430"/>
                  <a:gd name="T3" fmla="*/ 39 h 39"/>
                  <a:gd name="T4" fmla="*/ 20 w 430"/>
                  <a:gd name="T5" fmla="*/ 39 h 39"/>
                  <a:gd name="T6" fmla="*/ 0 w 430"/>
                  <a:gd name="T7" fmla="*/ 19 h 39"/>
                  <a:gd name="T8" fmla="*/ 0 w 430"/>
                  <a:gd name="T9" fmla="*/ 19 h 39"/>
                  <a:gd name="T10" fmla="*/ 20 w 430"/>
                  <a:gd name="T11" fmla="*/ 0 h 39"/>
                  <a:gd name="T12" fmla="*/ 411 w 430"/>
                  <a:gd name="T13" fmla="*/ 0 h 39"/>
                  <a:gd name="T14" fmla="*/ 430 w 430"/>
                  <a:gd name="T15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0" h="39">
                    <a:moveTo>
                      <a:pt x="430" y="19"/>
                    </a:moveTo>
                    <a:cubicBezTo>
                      <a:pt x="430" y="30"/>
                      <a:pt x="422" y="39"/>
                      <a:pt x="411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8"/>
                      <a:pt x="9" y="0"/>
                      <a:pt x="20" y="0"/>
                    </a:cubicBezTo>
                    <a:cubicBezTo>
                      <a:pt x="411" y="0"/>
                      <a:pt x="411" y="0"/>
                      <a:pt x="411" y="0"/>
                    </a:cubicBezTo>
                    <a:cubicBezTo>
                      <a:pt x="422" y="0"/>
                      <a:pt x="430" y="8"/>
                      <a:pt x="430" y="19"/>
                    </a:cubicBezTo>
                    <a:close/>
                  </a:path>
                </a:pathLst>
              </a:custGeom>
              <a:solidFill>
                <a:sysClr val="windowText" lastClr="000000">
                  <a:lumMod val="65000"/>
                  <a:lumOff val="3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8" name="Oval 164">
                <a:extLst>
                  <a:ext uri="{FF2B5EF4-FFF2-40B4-BE49-F238E27FC236}">
                    <a16:creationId xmlns:a16="http://schemas.microsoft.com/office/drawing/2014/main" id="{F7EB4F12-DEDA-4179-AEBD-826CDF07A5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640388" y="-830263"/>
                <a:ext cx="1006475" cy="892175"/>
              </a:xfrm>
              <a:prstGeom prst="ellipse">
                <a:avLst/>
              </a:prstGeom>
              <a:solidFill>
                <a:srgbClr val="393E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9" name="Freeform 165">
                <a:extLst>
                  <a:ext uri="{FF2B5EF4-FFF2-40B4-BE49-F238E27FC236}">
                    <a16:creationId xmlns:a16="http://schemas.microsoft.com/office/drawing/2014/main" id="{7EFD14C0-B816-4E74-BE2B-5CAAE96920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899150" y="-547688"/>
                <a:ext cx="1524000" cy="1728788"/>
              </a:xfrm>
              <a:custGeom>
                <a:avLst/>
                <a:gdLst>
                  <a:gd name="T0" fmla="*/ 93 w 500"/>
                  <a:gd name="T1" fmla="*/ 0 h 570"/>
                  <a:gd name="T2" fmla="*/ 0 w 500"/>
                  <a:gd name="T3" fmla="*/ 300 h 570"/>
                  <a:gd name="T4" fmla="*/ 72 w 500"/>
                  <a:gd name="T5" fmla="*/ 570 h 570"/>
                  <a:gd name="T6" fmla="*/ 428 w 500"/>
                  <a:gd name="T7" fmla="*/ 570 h 570"/>
                  <a:gd name="T8" fmla="*/ 500 w 500"/>
                  <a:gd name="T9" fmla="*/ 300 h 570"/>
                  <a:gd name="T10" fmla="*/ 408 w 500"/>
                  <a:gd name="T11" fmla="*/ 0 h 570"/>
                  <a:gd name="T12" fmla="*/ 93 w 500"/>
                  <a:gd name="T13" fmla="*/ 0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0" h="570">
                    <a:moveTo>
                      <a:pt x="93" y="0"/>
                    </a:moveTo>
                    <a:cubicBezTo>
                      <a:pt x="36" y="71"/>
                      <a:pt x="0" y="179"/>
                      <a:pt x="0" y="300"/>
                    </a:cubicBezTo>
                    <a:cubicBezTo>
                      <a:pt x="0" y="405"/>
                      <a:pt x="28" y="501"/>
                      <a:pt x="72" y="570"/>
                    </a:cubicBezTo>
                    <a:cubicBezTo>
                      <a:pt x="428" y="570"/>
                      <a:pt x="428" y="570"/>
                      <a:pt x="428" y="570"/>
                    </a:cubicBezTo>
                    <a:cubicBezTo>
                      <a:pt x="473" y="501"/>
                      <a:pt x="500" y="405"/>
                      <a:pt x="500" y="300"/>
                    </a:cubicBezTo>
                    <a:cubicBezTo>
                      <a:pt x="500" y="179"/>
                      <a:pt x="464" y="71"/>
                      <a:pt x="408" y="0"/>
                    </a:cubicBez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0" name="Freeform 166">
                <a:extLst>
                  <a:ext uri="{FF2B5EF4-FFF2-40B4-BE49-F238E27FC236}">
                    <a16:creationId xmlns:a16="http://schemas.microsoft.com/office/drawing/2014/main" id="{D08CB9C4-05B9-4B04-86A1-EEEB39F03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24500" y="1181100"/>
                <a:ext cx="774700" cy="676275"/>
              </a:xfrm>
              <a:custGeom>
                <a:avLst/>
                <a:gdLst>
                  <a:gd name="T0" fmla="*/ 254 w 254"/>
                  <a:gd name="T1" fmla="*/ 20 h 223"/>
                  <a:gd name="T2" fmla="*/ 147 w 254"/>
                  <a:gd name="T3" fmla="*/ 6 h 223"/>
                  <a:gd name="T4" fmla="*/ 147 w 254"/>
                  <a:gd name="T5" fmla="*/ 0 h 223"/>
                  <a:gd name="T6" fmla="*/ 127 w 254"/>
                  <a:gd name="T7" fmla="*/ 3 h 223"/>
                  <a:gd name="T8" fmla="*/ 107 w 254"/>
                  <a:gd name="T9" fmla="*/ 0 h 223"/>
                  <a:gd name="T10" fmla="*/ 107 w 254"/>
                  <a:gd name="T11" fmla="*/ 6 h 223"/>
                  <a:gd name="T12" fmla="*/ 0 w 254"/>
                  <a:gd name="T13" fmla="*/ 20 h 223"/>
                  <a:gd name="T14" fmla="*/ 76 w 254"/>
                  <a:gd name="T15" fmla="*/ 223 h 223"/>
                  <a:gd name="T16" fmla="*/ 106 w 254"/>
                  <a:gd name="T17" fmla="*/ 223 h 223"/>
                  <a:gd name="T18" fmla="*/ 107 w 254"/>
                  <a:gd name="T19" fmla="*/ 223 h 223"/>
                  <a:gd name="T20" fmla="*/ 147 w 254"/>
                  <a:gd name="T21" fmla="*/ 223 h 223"/>
                  <a:gd name="T22" fmla="*/ 149 w 254"/>
                  <a:gd name="T23" fmla="*/ 223 h 223"/>
                  <a:gd name="T24" fmla="*/ 179 w 254"/>
                  <a:gd name="T25" fmla="*/ 223 h 223"/>
                  <a:gd name="T26" fmla="*/ 254 w 254"/>
                  <a:gd name="T27" fmla="*/ 2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4" h="223">
                    <a:moveTo>
                      <a:pt x="254" y="20"/>
                    </a:moveTo>
                    <a:cubicBezTo>
                      <a:pt x="147" y="6"/>
                      <a:pt x="147" y="6"/>
                      <a:pt x="147" y="6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6"/>
                      <a:pt x="107" y="6"/>
                      <a:pt x="107" y="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86" y="94"/>
                      <a:pt x="76" y="223"/>
                    </a:cubicBezTo>
                    <a:cubicBezTo>
                      <a:pt x="87" y="223"/>
                      <a:pt x="97" y="223"/>
                      <a:pt x="106" y="223"/>
                    </a:cubicBezTo>
                    <a:cubicBezTo>
                      <a:pt x="106" y="223"/>
                      <a:pt x="106" y="223"/>
                      <a:pt x="107" y="223"/>
                    </a:cubicBezTo>
                    <a:cubicBezTo>
                      <a:pt x="110" y="223"/>
                      <a:pt x="120" y="223"/>
                      <a:pt x="147" y="223"/>
                    </a:cubicBezTo>
                    <a:cubicBezTo>
                      <a:pt x="148" y="223"/>
                      <a:pt x="148" y="223"/>
                      <a:pt x="149" y="223"/>
                    </a:cubicBezTo>
                    <a:cubicBezTo>
                      <a:pt x="157" y="223"/>
                      <a:pt x="167" y="223"/>
                      <a:pt x="179" y="223"/>
                    </a:cubicBezTo>
                    <a:cubicBezTo>
                      <a:pt x="168" y="94"/>
                      <a:pt x="254" y="20"/>
                      <a:pt x="254" y="20"/>
                    </a:cubicBezTo>
                    <a:close/>
                  </a:path>
                </a:pathLst>
              </a:custGeom>
              <a:solidFill>
                <a:sysClr val="windowText" lastClr="000000">
                  <a:lumMod val="65000"/>
                  <a:lumOff val="3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1" name="Rectangle 167">
                <a:extLst>
                  <a:ext uri="{FF2B5EF4-FFF2-40B4-BE49-F238E27FC236}">
                    <a16:creationId xmlns:a16="http://schemas.microsoft.com/office/drawing/2014/main" id="{0E9AC787-8BB2-404C-8F18-D780F6EAD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200650" y="1727200"/>
                <a:ext cx="130175" cy="5916613"/>
              </a:xfrm>
              <a:prstGeom prst="rect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2" name="Rectangle 168">
                <a:extLst>
                  <a:ext uri="{FF2B5EF4-FFF2-40B4-BE49-F238E27FC236}">
                    <a16:creationId xmlns:a16="http://schemas.microsoft.com/office/drawing/2014/main" id="{777B868F-5301-44FD-AF47-F29978AAE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438775" y="7589837"/>
                <a:ext cx="606425" cy="1458913"/>
              </a:xfrm>
              <a:prstGeom prst="rect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3" name="Rectangle 169">
                <a:extLst>
                  <a:ext uri="{FF2B5EF4-FFF2-40B4-BE49-F238E27FC236}">
                    <a16:creationId xmlns:a16="http://schemas.microsoft.com/office/drawing/2014/main" id="{4A9BFA12-C5AB-4EF2-875C-95334960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295900" y="5283200"/>
                <a:ext cx="320675" cy="130175"/>
              </a:xfrm>
              <a:prstGeom prst="rect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4" name="Rectangle 170">
                <a:extLst>
                  <a:ext uri="{FF2B5EF4-FFF2-40B4-BE49-F238E27FC236}">
                    <a16:creationId xmlns:a16="http://schemas.microsoft.com/office/drawing/2014/main" id="{0FECED97-7D5E-4C77-B61E-2B07B5846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295900" y="2498725"/>
                <a:ext cx="320675" cy="130175"/>
              </a:xfrm>
              <a:prstGeom prst="rect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E2ED04FF-C2D0-41B0-866A-9D106DFC79C7}"/>
                </a:ext>
              </a:extLst>
            </p:cNvPr>
            <p:cNvGrpSpPr/>
            <p:nvPr/>
          </p:nvGrpSpPr>
          <p:grpSpPr>
            <a:xfrm flipH="1">
              <a:off x="6268314" y="3716125"/>
              <a:ext cx="72311" cy="468739"/>
              <a:chOff x="-5899150" y="-830263"/>
              <a:chExt cx="1524000" cy="9879013"/>
            </a:xfrm>
          </p:grpSpPr>
          <p:sp>
            <p:nvSpPr>
              <p:cNvPr id="507" name="Freeform 162">
                <a:extLst>
                  <a:ext uri="{FF2B5EF4-FFF2-40B4-BE49-F238E27FC236}">
                    <a16:creationId xmlns:a16="http://schemas.microsoft.com/office/drawing/2014/main" id="{64F2D14D-FF33-475F-A2BB-93864E1B0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792788" y="1181100"/>
                <a:ext cx="1311275" cy="122238"/>
              </a:xfrm>
              <a:custGeom>
                <a:avLst/>
                <a:gdLst>
                  <a:gd name="T0" fmla="*/ 430 w 430"/>
                  <a:gd name="T1" fmla="*/ 20 h 40"/>
                  <a:gd name="T2" fmla="*/ 411 w 430"/>
                  <a:gd name="T3" fmla="*/ 40 h 40"/>
                  <a:gd name="T4" fmla="*/ 20 w 430"/>
                  <a:gd name="T5" fmla="*/ 40 h 40"/>
                  <a:gd name="T6" fmla="*/ 0 w 430"/>
                  <a:gd name="T7" fmla="*/ 20 h 40"/>
                  <a:gd name="T8" fmla="*/ 0 w 430"/>
                  <a:gd name="T9" fmla="*/ 20 h 40"/>
                  <a:gd name="T10" fmla="*/ 20 w 430"/>
                  <a:gd name="T11" fmla="*/ 0 h 40"/>
                  <a:gd name="T12" fmla="*/ 411 w 430"/>
                  <a:gd name="T13" fmla="*/ 0 h 40"/>
                  <a:gd name="T14" fmla="*/ 430 w 430"/>
                  <a:gd name="T15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0" h="40">
                    <a:moveTo>
                      <a:pt x="430" y="20"/>
                    </a:moveTo>
                    <a:cubicBezTo>
                      <a:pt x="430" y="31"/>
                      <a:pt x="422" y="40"/>
                      <a:pt x="411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411" y="0"/>
                      <a:pt x="411" y="0"/>
                      <a:pt x="411" y="0"/>
                    </a:cubicBezTo>
                    <a:cubicBezTo>
                      <a:pt x="422" y="0"/>
                      <a:pt x="430" y="9"/>
                      <a:pt x="430" y="20"/>
                    </a:cubicBezTo>
                    <a:close/>
                  </a:path>
                </a:pathLst>
              </a:custGeom>
              <a:solidFill>
                <a:sysClr val="windowText" lastClr="000000">
                  <a:lumMod val="65000"/>
                  <a:lumOff val="3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8" name="Freeform 163">
                <a:extLst>
                  <a:ext uri="{FF2B5EF4-FFF2-40B4-BE49-F238E27FC236}">
                    <a16:creationId xmlns:a16="http://schemas.microsoft.com/office/drawing/2014/main" id="{57F316FC-F11F-4C3F-A2C7-259DDF7CA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792788" y="-606425"/>
                <a:ext cx="1311275" cy="119063"/>
              </a:xfrm>
              <a:custGeom>
                <a:avLst/>
                <a:gdLst>
                  <a:gd name="T0" fmla="*/ 430 w 430"/>
                  <a:gd name="T1" fmla="*/ 19 h 39"/>
                  <a:gd name="T2" fmla="*/ 411 w 430"/>
                  <a:gd name="T3" fmla="*/ 39 h 39"/>
                  <a:gd name="T4" fmla="*/ 20 w 430"/>
                  <a:gd name="T5" fmla="*/ 39 h 39"/>
                  <a:gd name="T6" fmla="*/ 0 w 430"/>
                  <a:gd name="T7" fmla="*/ 19 h 39"/>
                  <a:gd name="T8" fmla="*/ 0 w 430"/>
                  <a:gd name="T9" fmla="*/ 19 h 39"/>
                  <a:gd name="T10" fmla="*/ 20 w 430"/>
                  <a:gd name="T11" fmla="*/ 0 h 39"/>
                  <a:gd name="T12" fmla="*/ 411 w 430"/>
                  <a:gd name="T13" fmla="*/ 0 h 39"/>
                  <a:gd name="T14" fmla="*/ 430 w 430"/>
                  <a:gd name="T15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0" h="39">
                    <a:moveTo>
                      <a:pt x="430" y="19"/>
                    </a:moveTo>
                    <a:cubicBezTo>
                      <a:pt x="430" y="30"/>
                      <a:pt x="422" y="39"/>
                      <a:pt x="411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8"/>
                      <a:pt x="9" y="0"/>
                      <a:pt x="20" y="0"/>
                    </a:cubicBezTo>
                    <a:cubicBezTo>
                      <a:pt x="411" y="0"/>
                      <a:pt x="411" y="0"/>
                      <a:pt x="411" y="0"/>
                    </a:cubicBezTo>
                    <a:cubicBezTo>
                      <a:pt x="422" y="0"/>
                      <a:pt x="430" y="8"/>
                      <a:pt x="430" y="19"/>
                    </a:cubicBezTo>
                    <a:close/>
                  </a:path>
                </a:pathLst>
              </a:custGeom>
              <a:solidFill>
                <a:sysClr val="windowText" lastClr="000000">
                  <a:lumMod val="65000"/>
                  <a:lumOff val="3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9" name="Oval 164">
                <a:extLst>
                  <a:ext uri="{FF2B5EF4-FFF2-40B4-BE49-F238E27FC236}">
                    <a16:creationId xmlns:a16="http://schemas.microsoft.com/office/drawing/2014/main" id="{9F14D0FE-927D-47E3-8EC5-D5FC49DCC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640388" y="-830263"/>
                <a:ext cx="1006475" cy="892175"/>
              </a:xfrm>
              <a:prstGeom prst="ellipse">
                <a:avLst/>
              </a:prstGeom>
              <a:solidFill>
                <a:srgbClr val="393E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0" name="Freeform 165">
                <a:extLst>
                  <a:ext uri="{FF2B5EF4-FFF2-40B4-BE49-F238E27FC236}">
                    <a16:creationId xmlns:a16="http://schemas.microsoft.com/office/drawing/2014/main" id="{32A807E4-A4D9-453B-B6CF-4DE26DF339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899150" y="-547688"/>
                <a:ext cx="1524000" cy="1728788"/>
              </a:xfrm>
              <a:custGeom>
                <a:avLst/>
                <a:gdLst>
                  <a:gd name="T0" fmla="*/ 93 w 500"/>
                  <a:gd name="T1" fmla="*/ 0 h 570"/>
                  <a:gd name="T2" fmla="*/ 0 w 500"/>
                  <a:gd name="T3" fmla="*/ 300 h 570"/>
                  <a:gd name="T4" fmla="*/ 72 w 500"/>
                  <a:gd name="T5" fmla="*/ 570 h 570"/>
                  <a:gd name="T6" fmla="*/ 428 w 500"/>
                  <a:gd name="T7" fmla="*/ 570 h 570"/>
                  <a:gd name="T8" fmla="*/ 500 w 500"/>
                  <a:gd name="T9" fmla="*/ 300 h 570"/>
                  <a:gd name="T10" fmla="*/ 408 w 500"/>
                  <a:gd name="T11" fmla="*/ 0 h 570"/>
                  <a:gd name="T12" fmla="*/ 93 w 500"/>
                  <a:gd name="T13" fmla="*/ 0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0" h="570">
                    <a:moveTo>
                      <a:pt x="93" y="0"/>
                    </a:moveTo>
                    <a:cubicBezTo>
                      <a:pt x="36" y="71"/>
                      <a:pt x="0" y="179"/>
                      <a:pt x="0" y="300"/>
                    </a:cubicBezTo>
                    <a:cubicBezTo>
                      <a:pt x="0" y="405"/>
                      <a:pt x="28" y="501"/>
                      <a:pt x="72" y="570"/>
                    </a:cubicBezTo>
                    <a:cubicBezTo>
                      <a:pt x="428" y="570"/>
                      <a:pt x="428" y="570"/>
                      <a:pt x="428" y="570"/>
                    </a:cubicBezTo>
                    <a:cubicBezTo>
                      <a:pt x="473" y="501"/>
                      <a:pt x="500" y="405"/>
                      <a:pt x="500" y="300"/>
                    </a:cubicBezTo>
                    <a:cubicBezTo>
                      <a:pt x="500" y="179"/>
                      <a:pt x="464" y="71"/>
                      <a:pt x="408" y="0"/>
                    </a:cubicBez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1" name="Freeform 166">
                <a:extLst>
                  <a:ext uri="{FF2B5EF4-FFF2-40B4-BE49-F238E27FC236}">
                    <a16:creationId xmlns:a16="http://schemas.microsoft.com/office/drawing/2014/main" id="{99200483-76AD-410D-95AD-915841017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24500" y="1181100"/>
                <a:ext cx="774700" cy="676275"/>
              </a:xfrm>
              <a:custGeom>
                <a:avLst/>
                <a:gdLst>
                  <a:gd name="T0" fmla="*/ 254 w 254"/>
                  <a:gd name="T1" fmla="*/ 20 h 223"/>
                  <a:gd name="T2" fmla="*/ 147 w 254"/>
                  <a:gd name="T3" fmla="*/ 6 h 223"/>
                  <a:gd name="T4" fmla="*/ 147 w 254"/>
                  <a:gd name="T5" fmla="*/ 0 h 223"/>
                  <a:gd name="T6" fmla="*/ 127 w 254"/>
                  <a:gd name="T7" fmla="*/ 3 h 223"/>
                  <a:gd name="T8" fmla="*/ 107 w 254"/>
                  <a:gd name="T9" fmla="*/ 0 h 223"/>
                  <a:gd name="T10" fmla="*/ 107 w 254"/>
                  <a:gd name="T11" fmla="*/ 6 h 223"/>
                  <a:gd name="T12" fmla="*/ 0 w 254"/>
                  <a:gd name="T13" fmla="*/ 20 h 223"/>
                  <a:gd name="T14" fmla="*/ 76 w 254"/>
                  <a:gd name="T15" fmla="*/ 223 h 223"/>
                  <a:gd name="T16" fmla="*/ 106 w 254"/>
                  <a:gd name="T17" fmla="*/ 223 h 223"/>
                  <a:gd name="T18" fmla="*/ 107 w 254"/>
                  <a:gd name="T19" fmla="*/ 223 h 223"/>
                  <a:gd name="T20" fmla="*/ 147 w 254"/>
                  <a:gd name="T21" fmla="*/ 223 h 223"/>
                  <a:gd name="T22" fmla="*/ 149 w 254"/>
                  <a:gd name="T23" fmla="*/ 223 h 223"/>
                  <a:gd name="T24" fmla="*/ 179 w 254"/>
                  <a:gd name="T25" fmla="*/ 223 h 223"/>
                  <a:gd name="T26" fmla="*/ 254 w 254"/>
                  <a:gd name="T27" fmla="*/ 2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4" h="223">
                    <a:moveTo>
                      <a:pt x="254" y="20"/>
                    </a:moveTo>
                    <a:cubicBezTo>
                      <a:pt x="147" y="6"/>
                      <a:pt x="147" y="6"/>
                      <a:pt x="147" y="6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6"/>
                      <a:pt x="107" y="6"/>
                      <a:pt x="107" y="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86" y="94"/>
                      <a:pt x="76" y="223"/>
                    </a:cubicBezTo>
                    <a:cubicBezTo>
                      <a:pt x="87" y="223"/>
                      <a:pt x="97" y="223"/>
                      <a:pt x="106" y="223"/>
                    </a:cubicBezTo>
                    <a:cubicBezTo>
                      <a:pt x="106" y="223"/>
                      <a:pt x="106" y="223"/>
                      <a:pt x="107" y="223"/>
                    </a:cubicBezTo>
                    <a:cubicBezTo>
                      <a:pt x="110" y="223"/>
                      <a:pt x="120" y="223"/>
                      <a:pt x="147" y="223"/>
                    </a:cubicBezTo>
                    <a:cubicBezTo>
                      <a:pt x="148" y="223"/>
                      <a:pt x="148" y="223"/>
                      <a:pt x="149" y="223"/>
                    </a:cubicBezTo>
                    <a:cubicBezTo>
                      <a:pt x="157" y="223"/>
                      <a:pt x="167" y="223"/>
                      <a:pt x="179" y="223"/>
                    </a:cubicBezTo>
                    <a:cubicBezTo>
                      <a:pt x="168" y="94"/>
                      <a:pt x="254" y="20"/>
                      <a:pt x="254" y="20"/>
                    </a:cubicBezTo>
                    <a:close/>
                  </a:path>
                </a:pathLst>
              </a:custGeom>
              <a:solidFill>
                <a:sysClr val="windowText" lastClr="000000">
                  <a:lumMod val="65000"/>
                  <a:lumOff val="3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2" name="Rectangle 167">
                <a:extLst>
                  <a:ext uri="{FF2B5EF4-FFF2-40B4-BE49-F238E27FC236}">
                    <a16:creationId xmlns:a16="http://schemas.microsoft.com/office/drawing/2014/main" id="{0A1CC7D5-BE30-42BC-8259-C345EB1CB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200650" y="1727200"/>
                <a:ext cx="130175" cy="5916613"/>
              </a:xfrm>
              <a:prstGeom prst="rect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3" name="Rectangle 168">
                <a:extLst>
                  <a:ext uri="{FF2B5EF4-FFF2-40B4-BE49-F238E27FC236}">
                    <a16:creationId xmlns:a16="http://schemas.microsoft.com/office/drawing/2014/main" id="{9F522A00-EA32-46AD-B8FB-59E5865A8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438775" y="7589837"/>
                <a:ext cx="606425" cy="1458913"/>
              </a:xfrm>
              <a:prstGeom prst="rect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4" name="Rectangle 169">
                <a:extLst>
                  <a:ext uri="{FF2B5EF4-FFF2-40B4-BE49-F238E27FC236}">
                    <a16:creationId xmlns:a16="http://schemas.microsoft.com/office/drawing/2014/main" id="{53BEF2A8-EE80-4A35-A60F-A04551B04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295900" y="5283200"/>
                <a:ext cx="320675" cy="130175"/>
              </a:xfrm>
              <a:prstGeom prst="rect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5" name="Rectangle 170">
                <a:extLst>
                  <a:ext uri="{FF2B5EF4-FFF2-40B4-BE49-F238E27FC236}">
                    <a16:creationId xmlns:a16="http://schemas.microsoft.com/office/drawing/2014/main" id="{E8773604-880F-4BD2-9DE5-6440A9CD2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295900" y="2498725"/>
                <a:ext cx="320675" cy="130175"/>
              </a:xfrm>
              <a:prstGeom prst="rect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67" name="Group 466">
              <a:extLst>
                <a:ext uri="{FF2B5EF4-FFF2-40B4-BE49-F238E27FC236}">
                  <a16:creationId xmlns:a16="http://schemas.microsoft.com/office/drawing/2014/main" id="{BF41CB1D-E5CF-45AC-A056-F2657D7FCBEF}"/>
                </a:ext>
              </a:extLst>
            </p:cNvPr>
            <p:cNvGrpSpPr/>
            <p:nvPr/>
          </p:nvGrpSpPr>
          <p:grpSpPr>
            <a:xfrm flipH="1">
              <a:off x="7347100" y="3716125"/>
              <a:ext cx="72311" cy="468739"/>
              <a:chOff x="-5899150" y="-830263"/>
              <a:chExt cx="1524000" cy="9879013"/>
            </a:xfrm>
          </p:grpSpPr>
          <p:sp>
            <p:nvSpPr>
              <p:cNvPr id="498" name="Freeform 162">
                <a:extLst>
                  <a:ext uri="{FF2B5EF4-FFF2-40B4-BE49-F238E27FC236}">
                    <a16:creationId xmlns:a16="http://schemas.microsoft.com/office/drawing/2014/main" id="{160B5680-808C-44DD-A310-BA131DD7F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792788" y="1181100"/>
                <a:ext cx="1311275" cy="122238"/>
              </a:xfrm>
              <a:custGeom>
                <a:avLst/>
                <a:gdLst>
                  <a:gd name="T0" fmla="*/ 430 w 430"/>
                  <a:gd name="T1" fmla="*/ 20 h 40"/>
                  <a:gd name="T2" fmla="*/ 411 w 430"/>
                  <a:gd name="T3" fmla="*/ 40 h 40"/>
                  <a:gd name="T4" fmla="*/ 20 w 430"/>
                  <a:gd name="T5" fmla="*/ 40 h 40"/>
                  <a:gd name="T6" fmla="*/ 0 w 430"/>
                  <a:gd name="T7" fmla="*/ 20 h 40"/>
                  <a:gd name="T8" fmla="*/ 0 w 430"/>
                  <a:gd name="T9" fmla="*/ 20 h 40"/>
                  <a:gd name="T10" fmla="*/ 20 w 430"/>
                  <a:gd name="T11" fmla="*/ 0 h 40"/>
                  <a:gd name="T12" fmla="*/ 411 w 430"/>
                  <a:gd name="T13" fmla="*/ 0 h 40"/>
                  <a:gd name="T14" fmla="*/ 430 w 430"/>
                  <a:gd name="T15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0" h="40">
                    <a:moveTo>
                      <a:pt x="430" y="20"/>
                    </a:moveTo>
                    <a:cubicBezTo>
                      <a:pt x="430" y="31"/>
                      <a:pt x="422" y="40"/>
                      <a:pt x="411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411" y="0"/>
                      <a:pt x="411" y="0"/>
                      <a:pt x="411" y="0"/>
                    </a:cubicBezTo>
                    <a:cubicBezTo>
                      <a:pt x="422" y="0"/>
                      <a:pt x="430" y="9"/>
                      <a:pt x="430" y="20"/>
                    </a:cubicBezTo>
                    <a:close/>
                  </a:path>
                </a:pathLst>
              </a:custGeom>
              <a:solidFill>
                <a:sysClr val="windowText" lastClr="000000">
                  <a:lumMod val="65000"/>
                  <a:lumOff val="3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9" name="Freeform 163">
                <a:extLst>
                  <a:ext uri="{FF2B5EF4-FFF2-40B4-BE49-F238E27FC236}">
                    <a16:creationId xmlns:a16="http://schemas.microsoft.com/office/drawing/2014/main" id="{B342C403-3A49-4706-A64C-1797473C88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792788" y="-606425"/>
                <a:ext cx="1311275" cy="119063"/>
              </a:xfrm>
              <a:custGeom>
                <a:avLst/>
                <a:gdLst>
                  <a:gd name="T0" fmla="*/ 430 w 430"/>
                  <a:gd name="T1" fmla="*/ 19 h 39"/>
                  <a:gd name="T2" fmla="*/ 411 w 430"/>
                  <a:gd name="T3" fmla="*/ 39 h 39"/>
                  <a:gd name="T4" fmla="*/ 20 w 430"/>
                  <a:gd name="T5" fmla="*/ 39 h 39"/>
                  <a:gd name="T6" fmla="*/ 0 w 430"/>
                  <a:gd name="T7" fmla="*/ 19 h 39"/>
                  <a:gd name="T8" fmla="*/ 0 w 430"/>
                  <a:gd name="T9" fmla="*/ 19 h 39"/>
                  <a:gd name="T10" fmla="*/ 20 w 430"/>
                  <a:gd name="T11" fmla="*/ 0 h 39"/>
                  <a:gd name="T12" fmla="*/ 411 w 430"/>
                  <a:gd name="T13" fmla="*/ 0 h 39"/>
                  <a:gd name="T14" fmla="*/ 430 w 430"/>
                  <a:gd name="T15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0" h="39">
                    <a:moveTo>
                      <a:pt x="430" y="19"/>
                    </a:moveTo>
                    <a:cubicBezTo>
                      <a:pt x="430" y="30"/>
                      <a:pt x="422" y="39"/>
                      <a:pt x="411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8"/>
                      <a:pt x="9" y="0"/>
                      <a:pt x="20" y="0"/>
                    </a:cubicBezTo>
                    <a:cubicBezTo>
                      <a:pt x="411" y="0"/>
                      <a:pt x="411" y="0"/>
                      <a:pt x="411" y="0"/>
                    </a:cubicBezTo>
                    <a:cubicBezTo>
                      <a:pt x="422" y="0"/>
                      <a:pt x="430" y="8"/>
                      <a:pt x="430" y="19"/>
                    </a:cubicBezTo>
                    <a:close/>
                  </a:path>
                </a:pathLst>
              </a:custGeom>
              <a:solidFill>
                <a:sysClr val="windowText" lastClr="000000">
                  <a:lumMod val="65000"/>
                  <a:lumOff val="3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0" name="Oval 164">
                <a:extLst>
                  <a:ext uri="{FF2B5EF4-FFF2-40B4-BE49-F238E27FC236}">
                    <a16:creationId xmlns:a16="http://schemas.microsoft.com/office/drawing/2014/main" id="{2B3B83A5-EA41-47AA-9BEE-F98FF5E8F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640388" y="-830263"/>
                <a:ext cx="1006475" cy="892175"/>
              </a:xfrm>
              <a:prstGeom prst="ellipse">
                <a:avLst/>
              </a:prstGeom>
              <a:solidFill>
                <a:srgbClr val="393E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1" name="Freeform 165">
                <a:extLst>
                  <a:ext uri="{FF2B5EF4-FFF2-40B4-BE49-F238E27FC236}">
                    <a16:creationId xmlns:a16="http://schemas.microsoft.com/office/drawing/2014/main" id="{427AF8DD-809B-40DA-8284-5E85EEF3A3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899150" y="-547688"/>
                <a:ext cx="1524000" cy="1728788"/>
              </a:xfrm>
              <a:custGeom>
                <a:avLst/>
                <a:gdLst>
                  <a:gd name="T0" fmla="*/ 93 w 500"/>
                  <a:gd name="T1" fmla="*/ 0 h 570"/>
                  <a:gd name="T2" fmla="*/ 0 w 500"/>
                  <a:gd name="T3" fmla="*/ 300 h 570"/>
                  <a:gd name="T4" fmla="*/ 72 w 500"/>
                  <a:gd name="T5" fmla="*/ 570 h 570"/>
                  <a:gd name="T6" fmla="*/ 428 w 500"/>
                  <a:gd name="T7" fmla="*/ 570 h 570"/>
                  <a:gd name="T8" fmla="*/ 500 w 500"/>
                  <a:gd name="T9" fmla="*/ 300 h 570"/>
                  <a:gd name="T10" fmla="*/ 408 w 500"/>
                  <a:gd name="T11" fmla="*/ 0 h 570"/>
                  <a:gd name="T12" fmla="*/ 93 w 500"/>
                  <a:gd name="T13" fmla="*/ 0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0" h="570">
                    <a:moveTo>
                      <a:pt x="93" y="0"/>
                    </a:moveTo>
                    <a:cubicBezTo>
                      <a:pt x="36" y="71"/>
                      <a:pt x="0" y="179"/>
                      <a:pt x="0" y="300"/>
                    </a:cubicBezTo>
                    <a:cubicBezTo>
                      <a:pt x="0" y="405"/>
                      <a:pt x="28" y="501"/>
                      <a:pt x="72" y="570"/>
                    </a:cubicBezTo>
                    <a:cubicBezTo>
                      <a:pt x="428" y="570"/>
                      <a:pt x="428" y="570"/>
                      <a:pt x="428" y="570"/>
                    </a:cubicBezTo>
                    <a:cubicBezTo>
                      <a:pt x="473" y="501"/>
                      <a:pt x="500" y="405"/>
                      <a:pt x="500" y="300"/>
                    </a:cubicBezTo>
                    <a:cubicBezTo>
                      <a:pt x="500" y="179"/>
                      <a:pt x="464" y="71"/>
                      <a:pt x="408" y="0"/>
                    </a:cubicBez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2" name="Freeform 166">
                <a:extLst>
                  <a:ext uri="{FF2B5EF4-FFF2-40B4-BE49-F238E27FC236}">
                    <a16:creationId xmlns:a16="http://schemas.microsoft.com/office/drawing/2014/main" id="{D7448F42-3659-4DE4-98B2-71055F58E1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24500" y="1181100"/>
                <a:ext cx="774700" cy="676275"/>
              </a:xfrm>
              <a:custGeom>
                <a:avLst/>
                <a:gdLst>
                  <a:gd name="T0" fmla="*/ 254 w 254"/>
                  <a:gd name="T1" fmla="*/ 20 h 223"/>
                  <a:gd name="T2" fmla="*/ 147 w 254"/>
                  <a:gd name="T3" fmla="*/ 6 h 223"/>
                  <a:gd name="T4" fmla="*/ 147 w 254"/>
                  <a:gd name="T5" fmla="*/ 0 h 223"/>
                  <a:gd name="T6" fmla="*/ 127 w 254"/>
                  <a:gd name="T7" fmla="*/ 3 h 223"/>
                  <a:gd name="T8" fmla="*/ 107 w 254"/>
                  <a:gd name="T9" fmla="*/ 0 h 223"/>
                  <a:gd name="T10" fmla="*/ 107 w 254"/>
                  <a:gd name="T11" fmla="*/ 6 h 223"/>
                  <a:gd name="T12" fmla="*/ 0 w 254"/>
                  <a:gd name="T13" fmla="*/ 20 h 223"/>
                  <a:gd name="T14" fmla="*/ 76 w 254"/>
                  <a:gd name="T15" fmla="*/ 223 h 223"/>
                  <a:gd name="T16" fmla="*/ 106 w 254"/>
                  <a:gd name="T17" fmla="*/ 223 h 223"/>
                  <a:gd name="T18" fmla="*/ 107 w 254"/>
                  <a:gd name="T19" fmla="*/ 223 h 223"/>
                  <a:gd name="T20" fmla="*/ 147 w 254"/>
                  <a:gd name="T21" fmla="*/ 223 h 223"/>
                  <a:gd name="T22" fmla="*/ 149 w 254"/>
                  <a:gd name="T23" fmla="*/ 223 h 223"/>
                  <a:gd name="T24" fmla="*/ 179 w 254"/>
                  <a:gd name="T25" fmla="*/ 223 h 223"/>
                  <a:gd name="T26" fmla="*/ 254 w 254"/>
                  <a:gd name="T27" fmla="*/ 2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4" h="223">
                    <a:moveTo>
                      <a:pt x="254" y="20"/>
                    </a:moveTo>
                    <a:cubicBezTo>
                      <a:pt x="147" y="6"/>
                      <a:pt x="147" y="6"/>
                      <a:pt x="147" y="6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6"/>
                      <a:pt x="107" y="6"/>
                      <a:pt x="107" y="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86" y="94"/>
                      <a:pt x="76" y="223"/>
                    </a:cubicBezTo>
                    <a:cubicBezTo>
                      <a:pt x="87" y="223"/>
                      <a:pt x="97" y="223"/>
                      <a:pt x="106" y="223"/>
                    </a:cubicBezTo>
                    <a:cubicBezTo>
                      <a:pt x="106" y="223"/>
                      <a:pt x="106" y="223"/>
                      <a:pt x="107" y="223"/>
                    </a:cubicBezTo>
                    <a:cubicBezTo>
                      <a:pt x="110" y="223"/>
                      <a:pt x="120" y="223"/>
                      <a:pt x="147" y="223"/>
                    </a:cubicBezTo>
                    <a:cubicBezTo>
                      <a:pt x="148" y="223"/>
                      <a:pt x="148" y="223"/>
                      <a:pt x="149" y="223"/>
                    </a:cubicBezTo>
                    <a:cubicBezTo>
                      <a:pt x="157" y="223"/>
                      <a:pt x="167" y="223"/>
                      <a:pt x="179" y="223"/>
                    </a:cubicBezTo>
                    <a:cubicBezTo>
                      <a:pt x="168" y="94"/>
                      <a:pt x="254" y="20"/>
                      <a:pt x="254" y="20"/>
                    </a:cubicBezTo>
                    <a:close/>
                  </a:path>
                </a:pathLst>
              </a:custGeom>
              <a:solidFill>
                <a:sysClr val="windowText" lastClr="000000">
                  <a:lumMod val="65000"/>
                  <a:lumOff val="3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3" name="Rectangle 167">
                <a:extLst>
                  <a:ext uri="{FF2B5EF4-FFF2-40B4-BE49-F238E27FC236}">
                    <a16:creationId xmlns:a16="http://schemas.microsoft.com/office/drawing/2014/main" id="{95C2402A-EF4F-4D5C-A901-9E4BBD62C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200650" y="1727200"/>
                <a:ext cx="130175" cy="5916613"/>
              </a:xfrm>
              <a:prstGeom prst="rect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4" name="Rectangle 168">
                <a:extLst>
                  <a:ext uri="{FF2B5EF4-FFF2-40B4-BE49-F238E27FC236}">
                    <a16:creationId xmlns:a16="http://schemas.microsoft.com/office/drawing/2014/main" id="{60D9D982-4798-45B4-AEE2-45A9460E3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438775" y="7589837"/>
                <a:ext cx="606425" cy="1458913"/>
              </a:xfrm>
              <a:prstGeom prst="rect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5" name="Rectangle 169">
                <a:extLst>
                  <a:ext uri="{FF2B5EF4-FFF2-40B4-BE49-F238E27FC236}">
                    <a16:creationId xmlns:a16="http://schemas.microsoft.com/office/drawing/2014/main" id="{9EF5776A-F523-40EF-8B1E-B9D52431CB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295900" y="5283200"/>
                <a:ext cx="320675" cy="130175"/>
              </a:xfrm>
              <a:prstGeom prst="rect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6" name="Rectangle 170">
                <a:extLst>
                  <a:ext uri="{FF2B5EF4-FFF2-40B4-BE49-F238E27FC236}">
                    <a16:creationId xmlns:a16="http://schemas.microsoft.com/office/drawing/2014/main" id="{4CBB54D2-463D-4714-89D3-0028C1CFA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295900" y="2498725"/>
                <a:ext cx="320675" cy="130175"/>
              </a:xfrm>
              <a:prstGeom prst="rect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37E19F38-1584-4EB7-8929-23EF7912CE89}"/>
                </a:ext>
              </a:extLst>
            </p:cNvPr>
            <p:cNvGrpSpPr/>
            <p:nvPr/>
          </p:nvGrpSpPr>
          <p:grpSpPr>
            <a:xfrm flipH="1">
              <a:off x="8261500" y="3716125"/>
              <a:ext cx="72311" cy="468739"/>
              <a:chOff x="-5899150" y="-830263"/>
              <a:chExt cx="1524000" cy="9879013"/>
            </a:xfrm>
          </p:grpSpPr>
          <p:sp>
            <p:nvSpPr>
              <p:cNvPr id="489" name="Freeform 162">
                <a:extLst>
                  <a:ext uri="{FF2B5EF4-FFF2-40B4-BE49-F238E27FC236}">
                    <a16:creationId xmlns:a16="http://schemas.microsoft.com/office/drawing/2014/main" id="{0CC0BC94-8454-426A-AC14-25A147D44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792788" y="1181100"/>
                <a:ext cx="1311275" cy="122238"/>
              </a:xfrm>
              <a:custGeom>
                <a:avLst/>
                <a:gdLst>
                  <a:gd name="T0" fmla="*/ 430 w 430"/>
                  <a:gd name="T1" fmla="*/ 20 h 40"/>
                  <a:gd name="T2" fmla="*/ 411 w 430"/>
                  <a:gd name="T3" fmla="*/ 40 h 40"/>
                  <a:gd name="T4" fmla="*/ 20 w 430"/>
                  <a:gd name="T5" fmla="*/ 40 h 40"/>
                  <a:gd name="T6" fmla="*/ 0 w 430"/>
                  <a:gd name="T7" fmla="*/ 20 h 40"/>
                  <a:gd name="T8" fmla="*/ 0 w 430"/>
                  <a:gd name="T9" fmla="*/ 20 h 40"/>
                  <a:gd name="T10" fmla="*/ 20 w 430"/>
                  <a:gd name="T11" fmla="*/ 0 h 40"/>
                  <a:gd name="T12" fmla="*/ 411 w 430"/>
                  <a:gd name="T13" fmla="*/ 0 h 40"/>
                  <a:gd name="T14" fmla="*/ 430 w 430"/>
                  <a:gd name="T15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0" h="40">
                    <a:moveTo>
                      <a:pt x="430" y="20"/>
                    </a:moveTo>
                    <a:cubicBezTo>
                      <a:pt x="430" y="31"/>
                      <a:pt x="422" y="40"/>
                      <a:pt x="411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411" y="0"/>
                      <a:pt x="411" y="0"/>
                      <a:pt x="411" y="0"/>
                    </a:cubicBezTo>
                    <a:cubicBezTo>
                      <a:pt x="422" y="0"/>
                      <a:pt x="430" y="9"/>
                      <a:pt x="430" y="20"/>
                    </a:cubicBezTo>
                    <a:close/>
                  </a:path>
                </a:pathLst>
              </a:custGeom>
              <a:solidFill>
                <a:sysClr val="windowText" lastClr="000000">
                  <a:lumMod val="65000"/>
                  <a:lumOff val="3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0" name="Freeform 163">
                <a:extLst>
                  <a:ext uri="{FF2B5EF4-FFF2-40B4-BE49-F238E27FC236}">
                    <a16:creationId xmlns:a16="http://schemas.microsoft.com/office/drawing/2014/main" id="{76F6866A-6A68-49D5-8D2E-86402898BF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792788" y="-606425"/>
                <a:ext cx="1311275" cy="119063"/>
              </a:xfrm>
              <a:custGeom>
                <a:avLst/>
                <a:gdLst>
                  <a:gd name="T0" fmla="*/ 430 w 430"/>
                  <a:gd name="T1" fmla="*/ 19 h 39"/>
                  <a:gd name="T2" fmla="*/ 411 w 430"/>
                  <a:gd name="T3" fmla="*/ 39 h 39"/>
                  <a:gd name="T4" fmla="*/ 20 w 430"/>
                  <a:gd name="T5" fmla="*/ 39 h 39"/>
                  <a:gd name="T6" fmla="*/ 0 w 430"/>
                  <a:gd name="T7" fmla="*/ 19 h 39"/>
                  <a:gd name="T8" fmla="*/ 0 w 430"/>
                  <a:gd name="T9" fmla="*/ 19 h 39"/>
                  <a:gd name="T10" fmla="*/ 20 w 430"/>
                  <a:gd name="T11" fmla="*/ 0 h 39"/>
                  <a:gd name="T12" fmla="*/ 411 w 430"/>
                  <a:gd name="T13" fmla="*/ 0 h 39"/>
                  <a:gd name="T14" fmla="*/ 430 w 430"/>
                  <a:gd name="T15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0" h="39">
                    <a:moveTo>
                      <a:pt x="430" y="19"/>
                    </a:moveTo>
                    <a:cubicBezTo>
                      <a:pt x="430" y="30"/>
                      <a:pt x="422" y="39"/>
                      <a:pt x="411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8"/>
                      <a:pt x="9" y="0"/>
                      <a:pt x="20" y="0"/>
                    </a:cubicBezTo>
                    <a:cubicBezTo>
                      <a:pt x="411" y="0"/>
                      <a:pt x="411" y="0"/>
                      <a:pt x="411" y="0"/>
                    </a:cubicBezTo>
                    <a:cubicBezTo>
                      <a:pt x="422" y="0"/>
                      <a:pt x="430" y="8"/>
                      <a:pt x="430" y="19"/>
                    </a:cubicBezTo>
                    <a:close/>
                  </a:path>
                </a:pathLst>
              </a:custGeom>
              <a:solidFill>
                <a:sysClr val="windowText" lastClr="000000">
                  <a:lumMod val="65000"/>
                  <a:lumOff val="3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1" name="Oval 164">
                <a:extLst>
                  <a:ext uri="{FF2B5EF4-FFF2-40B4-BE49-F238E27FC236}">
                    <a16:creationId xmlns:a16="http://schemas.microsoft.com/office/drawing/2014/main" id="{EC932014-F508-4DBF-9A34-B4C7F01E8D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640388" y="-830263"/>
                <a:ext cx="1006475" cy="892175"/>
              </a:xfrm>
              <a:prstGeom prst="ellipse">
                <a:avLst/>
              </a:prstGeom>
              <a:solidFill>
                <a:srgbClr val="393E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2" name="Freeform 165">
                <a:extLst>
                  <a:ext uri="{FF2B5EF4-FFF2-40B4-BE49-F238E27FC236}">
                    <a16:creationId xmlns:a16="http://schemas.microsoft.com/office/drawing/2014/main" id="{13A1B7CF-3108-4EAD-B998-500EC880A3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899150" y="-547688"/>
                <a:ext cx="1524000" cy="1728788"/>
              </a:xfrm>
              <a:custGeom>
                <a:avLst/>
                <a:gdLst>
                  <a:gd name="T0" fmla="*/ 93 w 500"/>
                  <a:gd name="T1" fmla="*/ 0 h 570"/>
                  <a:gd name="T2" fmla="*/ 0 w 500"/>
                  <a:gd name="T3" fmla="*/ 300 h 570"/>
                  <a:gd name="T4" fmla="*/ 72 w 500"/>
                  <a:gd name="T5" fmla="*/ 570 h 570"/>
                  <a:gd name="T6" fmla="*/ 428 w 500"/>
                  <a:gd name="T7" fmla="*/ 570 h 570"/>
                  <a:gd name="T8" fmla="*/ 500 w 500"/>
                  <a:gd name="T9" fmla="*/ 300 h 570"/>
                  <a:gd name="T10" fmla="*/ 408 w 500"/>
                  <a:gd name="T11" fmla="*/ 0 h 570"/>
                  <a:gd name="T12" fmla="*/ 93 w 500"/>
                  <a:gd name="T13" fmla="*/ 0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0" h="570">
                    <a:moveTo>
                      <a:pt x="93" y="0"/>
                    </a:moveTo>
                    <a:cubicBezTo>
                      <a:pt x="36" y="71"/>
                      <a:pt x="0" y="179"/>
                      <a:pt x="0" y="300"/>
                    </a:cubicBezTo>
                    <a:cubicBezTo>
                      <a:pt x="0" y="405"/>
                      <a:pt x="28" y="501"/>
                      <a:pt x="72" y="570"/>
                    </a:cubicBezTo>
                    <a:cubicBezTo>
                      <a:pt x="428" y="570"/>
                      <a:pt x="428" y="570"/>
                      <a:pt x="428" y="570"/>
                    </a:cubicBezTo>
                    <a:cubicBezTo>
                      <a:pt x="473" y="501"/>
                      <a:pt x="500" y="405"/>
                      <a:pt x="500" y="300"/>
                    </a:cubicBezTo>
                    <a:cubicBezTo>
                      <a:pt x="500" y="179"/>
                      <a:pt x="464" y="71"/>
                      <a:pt x="408" y="0"/>
                    </a:cubicBez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3" name="Freeform 166">
                <a:extLst>
                  <a:ext uri="{FF2B5EF4-FFF2-40B4-BE49-F238E27FC236}">
                    <a16:creationId xmlns:a16="http://schemas.microsoft.com/office/drawing/2014/main" id="{DA70955F-005C-4EBA-A6F8-0AD730176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24500" y="1181100"/>
                <a:ext cx="774700" cy="676275"/>
              </a:xfrm>
              <a:custGeom>
                <a:avLst/>
                <a:gdLst>
                  <a:gd name="T0" fmla="*/ 254 w 254"/>
                  <a:gd name="T1" fmla="*/ 20 h 223"/>
                  <a:gd name="T2" fmla="*/ 147 w 254"/>
                  <a:gd name="T3" fmla="*/ 6 h 223"/>
                  <a:gd name="T4" fmla="*/ 147 w 254"/>
                  <a:gd name="T5" fmla="*/ 0 h 223"/>
                  <a:gd name="T6" fmla="*/ 127 w 254"/>
                  <a:gd name="T7" fmla="*/ 3 h 223"/>
                  <a:gd name="T8" fmla="*/ 107 w 254"/>
                  <a:gd name="T9" fmla="*/ 0 h 223"/>
                  <a:gd name="T10" fmla="*/ 107 w 254"/>
                  <a:gd name="T11" fmla="*/ 6 h 223"/>
                  <a:gd name="T12" fmla="*/ 0 w 254"/>
                  <a:gd name="T13" fmla="*/ 20 h 223"/>
                  <a:gd name="T14" fmla="*/ 76 w 254"/>
                  <a:gd name="T15" fmla="*/ 223 h 223"/>
                  <a:gd name="T16" fmla="*/ 106 w 254"/>
                  <a:gd name="T17" fmla="*/ 223 h 223"/>
                  <a:gd name="T18" fmla="*/ 107 w 254"/>
                  <a:gd name="T19" fmla="*/ 223 h 223"/>
                  <a:gd name="T20" fmla="*/ 147 w 254"/>
                  <a:gd name="T21" fmla="*/ 223 h 223"/>
                  <a:gd name="T22" fmla="*/ 149 w 254"/>
                  <a:gd name="T23" fmla="*/ 223 h 223"/>
                  <a:gd name="T24" fmla="*/ 179 w 254"/>
                  <a:gd name="T25" fmla="*/ 223 h 223"/>
                  <a:gd name="T26" fmla="*/ 254 w 254"/>
                  <a:gd name="T27" fmla="*/ 2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4" h="223">
                    <a:moveTo>
                      <a:pt x="254" y="20"/>
                    </a:moveTo>
                    <a:cubicBezTo>
                      <a:pt x="147" y="6"/>
                      <a:pt x="147" y="6"/>
                      <a:pt x="147" y="6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6"/>
                      <a:pt x="107" y="6"/>
                      <a:pt x="107" y="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86" y="94"/>
                      <a:pt x="76" y="223"/>
                    </a:cubicBezTo>
                    <a:cubicBezTo>
                      <a:pt x="87" y="223"/>
                      <a:pt x="97" y="223"/>
                      <a:pt x="106" y="223"/>
                    </a:cubicBezTo>
                    <a:cubicBezTo>
                      <a:pt x="106" y="223"/>
                      <a:pt x="106" y="223"/>
                      <a:pt x="107" y="223"/>
                    </a:cubicBezTo>
                    <a:cubicBezTo>
                      <a:pt x="110" y="223"/>
                      <a:pt x="120" y="223"/>
                      <a:pt x="147" y="223"/>
                    </a:cubicBezTo>
                    <a:cubicBezTo>
                      <a:pt x="148" y="223"/>
                      <a:pt x="148" y="223"/>
                      <a:pt x="149" y="223"/>
                    </a:cubicBezTo>
                    <a:cubicBezTo>
                      <a:pt x="157" y="223"/>
                      <a:pt x="167" y="223"/>
                      <a:pt x="179" y="223"/>
                    </a:cubicBezTo>
                    <a:cubicBezTo>
                      <a:pt x="168" y="94"/>
                      <a:pt x="254" y="20"/>
                      <a:pt x="254" y="20"/>
                    </a:cubicBezTo>
                    <a:close/>
                  </a:path>
                </a:pathLst>
              </a:custGeom>
              <a:solidFill>
                <a:sysClr val="windowText" lastClr="000000">
                  <a:lumMod val="65000"/>
                  <a:lumOff val="3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4" name="Rectangle 167">
                <a:extLst>
                  <a:ext uri="{FF2B5EF4-FFF2-40B4-BE49-F238E27FC236}">
                    <a16:creationId xmlns:a16="http://schemas.microsoft.com/office/drawing/2014/main" id="{B60BC1F9-AFC2-468A-904D-3D846F138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200650" y="1727200"/>
                <a:ext cx="130175" cy="5916613"/>
              </a:xfrm>
              <a:prstGeom prst="rect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5" name="Rectangle 168">
                <a:extLst>
                  <a:ext uri="{FF2B5EF4-FFF2-40B4-BE49-F238E27FC236}">
                    <a16:creationId xmlns:a16="http://schemas.microsoft.com/office/drawing/2014/main" id="{EA581A51-0F9A-4235-8E4C-75DC49AA9E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438775" y="7589837"/>
                <a:ext cx="606425" cy="1458913"/>
              </a:xfrm>
              <a:prstGeom prst="rect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6" name="Rectangle 169">
                <a:extLst>
                  <a:ext uri="{FF2B5EF4-FFF2-40B4-BE49-F238E27FC236}">
                    <a16:creationId xmlns:a16="http://schemas.microsoft.com/office/drawing/2014/main" id="{9AFC5113-993A-4EA3-AC8A-82D515D7A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295900" y="5283200"/>
                <a:ext cx="320675" cy="130175"/>
              </a:xfrm>
              <a:prstGeom prst="rect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7" name="Rectangle 170">
                <a:extLst>
                  <a:ext uri="{FF2B5EF4-FFF2-40B4-BE49-F238E27FC236}">
                    <a16:creationId xmlns:a16="http://schemas.microsoft.com/office/drawing/2014/main" id="{7EDAE356-395A-474D-8873-7E957A8C0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295900" y="2498725"/>
                <a:ext cx="320675" cy="130175"/>
              </a:xfrm>
              <a:prstGeom prst="rect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7DAB9D48-453B-4219-9E7C-5C89D8DEC9DA}"/>
                </a:ext>
              </a:extLst>
            </p:cNvPr>
            <p:cNvGrpSpPr/>
            <p:nvPr/>
          </p:nvGrpSpPr>
          <p:grpSpPr>
            <a:xfrm>
              <a:off x="6695953" y="4013454"/>
              <a:ext cx="388998" cy="239832"/>
              <a:chOff x="9525" y="3175"/>
              <a:chExt cx="7154863" cy="4411243"/>
            </a:xfrm>
          </p:grpSpPr>
          <p:sp>
            <p:nvSpPr>
              <p:cNvPr id="486" name="Oval 156">
                <a:extLst>
                  <a:ext uri="{FF2B5EF4-FFF2-40B4-BE49-F238E27FC236}">
                    <a16:creationId xmlns:a16="http://schemas.microsoft.com/office/drawing/2014/main" id="{74756C37-986E-457A-B075-9A4670E95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5" y="1036221"/>
                <a:ext cx="3373434" cy="3378197"/>
              </a:xfrm>
              <a:prstGeom prst="ellipse">
                <a:avLst/>
              </a:prstGeom>
              <a:solidFill>
                <a:srgbClr val="679F4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7" name="Oval 157">
                <a:extLst>
                  <a:ext uri="{FF2B5EF4-FFF2-40B4-BE49-F238E27FC236}">
                    <a16:creationId xmlns:a16="http://schemas.microsoft.com/office/drawing/2014/main" id="{436DDFEB-6A30-4F75-8C8F-05F2D82CD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3400" y="720725"/>
                <a:ext cx="2201863" cy="2205038"/>
              </a:xfrm>
              <a:prstGeom prst="ellipse">
                <a:avLst/>
              </a:prstGeom>
              <a:solidFill>
                <a:srgbClr val="679F4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8" name="Oval 158">
                <a:extLst>
                  <a:ext uri="{FF2B5EF4-FFF2-40B4-BE49-F238E27FC236}">
                    <a16:creationId xmlns:a16="http://schemas.microsoft.com/office/drawing/2014/main" id="{ED633A00-2164-4A9E-8347-2C68A4618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563" y="3175"/>
                <a:ext cx="4187825" cy="4191000"/>
              </a:xfrm>
              <a:prstGeom prst="ellipse">
                <a:avLst/>
              </a:prstGeom>
              <a:solidFill>
                <a:srgbClr val="679F4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5C563C94-5909-4C1A-A818-D49C45F91565}"/>
                </a:ext>
              </a:extLst>
            </p:cNvPr>
            <p:cNvGrpSpPr/>
            <p:nvPr/>
          </p:nvGrpSpPr>
          <p:grpSpPr>
            <a:xfrm>
              <a:off x="7851653" y="4013454"/>
              <a:ext cx="388998" cy="228330"/>
              <a:chOff x="9525" y="3175"/>
              <a:chExt cx="7154863" cy="4199686"/>
            </a:xfrm>
          </p:grpSpPr>
          <p:sp>
            <p:nvSpPr>
              <p:cNvPr id="483" name="Oval 156">
                <a:extLst>
                  <a:ext uri="{FF2B5EF4-FFF2-40B4-BE49-F238E27FC236}">
                    <a16:creationId xmlns:a16="http://schemas.microsoft.com/office/drawing/2014/main" id="{3F4891DE-CFFA-498C-BDAD-A89FEACF4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5" y="824664"/>
                <a:ext cx="3373434" cy="3378197"/>
              </a:xfrm>
              <a:prstGeom prst="ellipse">
                <a:avLst/>
              </a:prstGeom>
              <a:solidFill>
                <a:srgbClr val="679F4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4" name="Oval 157">
                <a:extLst>
                  <a:ext uri="{FF2B5EF4-FFF2-40B4-BE49-F238E27FC236}">
                    <a16:creationId xmlns:a16="http://schemas.microsoft.com/office/drawing/2014/main" id="{7541D57B-2C06-4188-B365-D8E911913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3400" y="720725"/>
                <a:ext cx="2201863" cy="2205038"/>
              </a:xfrm>
              <a:prstGeom prst="ellipse">
                <a:avLst/>
              </a:prstGeom>
              <a:solidFill>
                <a:srgbClr val="679F4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5" name="Oval 158">
                <a:extLst>
                  <a:ext uri="{FF2B5EF4-FFF2-40B4-BE49-F238E27FC236}">
                    <a16:creationId xmlns:a16="http://schemas.microsoft.com/office/drawing/2014/main" id="{9E1BFC42-01FC-4CA9-8116-8F96B73CD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563" y="3175"/>
                <a:ext cx="4187825" cy="4191000"/>
              </a:xfrm>
              <a:prstGeom prst="ellipse">
                <a:avLst/>
              </a:prstGeom>
              <a:solidFill>
                <a:srgbClr val="679F4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71" name="Group 470">
              <a:extLst>
                <a:ext uri="{FF2B5EF4-FFF2-40B4-BE49-F238E27FC236}">
                  <a16:creationId xmlns:a16="http://schemas.microsoft.com/office/drawing/2014/main" id="{26989150-32C6-4D6B-AD60-4A09387EC34C}"/>
                </a:ext>
              </a:extLst>
            </p:cNvPr>
            <p:cNvGrpSpPr/>
            <p:nvPr/>
          </p:nvGrpSpPr>
          <p:grpSpPr>
            <a:xfrm flipV="1">
              <a:off x="3673024" y="4172754"/>
              <a:ext cx="4926458" cy="81745"/>
              <a:chOff x="-13707788" y="12430000"/>
              <a:chExt cx="96993076" cy="1489075"/>
            </a:xfrm>
          </p:grpSpPr>
          <p:sp>
            <p:nvSpPr>
              <p:cNvPr id="472" name="Freeform 40">
                <a:extLst>
                  <a:ext uri="{FF2B5EF4-FFF2-40B4-BE49-F238E27FC236}">
                    <a16:creationId xmlns:a16="http://schemas.microsoft.com/office/drawing/2014/main" id="{DF5BCF69-D9A1-438F-A6D5-2AA87B718A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3707788" y="12430000"/>
                <a:ext cx="96993076" cy="1489075"/>
              </a:xfrm>
              <a:custGeom>
                <a:avLst/>
                <a:gdLst>
                  <a:gd name="T0" fmla="*/ 61098 w 61098"/>
                  <a:gd name="T1" fmla="*/ 938 h 938"/>
                  <a:gd name="T2" fmla="*/ 0 w 61098"/>
                  <a:gd name="T3" fmla="*/ 892 h 938"/>
                  <a:gd name="T4" fmla="*/ 0 w 61098"/>
                  <a:gd name="T5" fmla="*/ 0 h 938"/>
                  <a:gd name="T6" fmla="*/ 61098 w 61098"/>
                  <a:gd name="T7" fmla="*/ 46 h 938"/>
                  <a:gd name="T8" fmla="*/ 61098 w 61098"/>
                  <a:gd name="T9" fmla="*/ 938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098" h="938">
                    <a:moveTo>
                      <a:pt x="61098" y="938"/>
                    </a:moveTo>
                    <a:lnTo>
                      <a:pt x="0" y="892"/>
                    </a:lnTo>
                    <a:lnTo>
                      <a:pt x="0" y="0"/>
                    </a:lnTo>
                    <a:lnTo>
                      <a:pt x="61098" y="46"/>
                    </a:lnTo>
                    <a:lnTo>
                      <a:pt x="61098" y="938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3" name="Freeform 41">
                <a:extLst>
                  <a:ext uri="{FF2B5EF4-FFF2-40B4-BE49-F238E27FC236}">
                    <a16:creationId xmlns:a16="http://schemas.microsoft.com/office/drawing/2014/main" id="{B8CDE0A4-B72C-4D07-BC73-E0165074E6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3707788" y="12464265"/>
                <a:ext cx="5043488" cy="1419225"/>
              </a:xfrm>
              <a:custGeom>
                <a:avLst/>
                <a:gdLst>
                  <a:gd name="T0" fmla="*/ 3177 w 3177"/>
                  <a:gd name="T1" fmla="*/ 894 h 894"/>
                  <a:gd name="T2" fmla="*/ 0 w 3177"/>
                  <a:gd name="T3" fmla="*/ 892 h 894"/>
                  <a:gd name="T4" fmla="*/ 0 w 3177"/>
                  <a:gd name="T5" fmla="*/ 0 h 894"/>
                  <a:gd name="T6" fmla="*/ 3177 w 3177"/>
                  <a:gd name="T7" fmla="*/ 2 h 894"/>
                  <a:gd name="T8" fmla="*/ 3177 w 3177"/>
                  <a:gd name="T9" fmla="*/ 894 h 8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77" h="894">
                    <a:moveTo>
                      <a:pt x="3177" y="894"/>
                    </a:moveTo>
                    <a:lnTo>
                      <a:pt x="0" y="892"/>
                    </a:lnTo>
                    <a:lnTo>
                      <a:pt x="0" y="0"/>
                    </a:lnTo>
                    <a:lnTo>
                      <a:pt x="3177" y="2"/>
                    </a:lnTo>
                    <a:lnTo>
                      <a:pt x="3177" y="894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4" name="Freeform 42">
                <a:extLst>
                  <a:ext uri="{FF2B5EF4-FFF2-40B4-BE49-F238E27FC236}">
                    <a16:creationId xmlns:a16="http://schemas.microsoft.com/office/drawing/2014/main" id="{C0896807-2C83-4AF0-8468-3551EE23F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408088" y="12467440"/>
                <a:ext cx="5049838" cy="1419225"/>
              </a:xfrm>
              <a:custGeom>
                <a:avLst/>
                <a:gdLst>
                  <a:gd name="T0" fmla="*/ 3181 w 3181"/>
                  <a:gd name="T1" fmla="*/ 894 h 894"/>
                  <a:gd name="T2" fmla="*/ 0 w 3181"/>
                  <a:gd name="T3" fmla="*/ 892 h 894"/>
                  <a:gd name="T4" fmla="*/ 0 w 3181"/>
                  <a:gd name="T5" fmla="*/ 0 h 894"/>
                  <a:gd name="T6" fmla="*/ 3181 w 3181"/>
                  <a:gd name="T7" fmla="*/ 2 h 894"/>
                  <a:gd name="T8" fmla="*/ 3181 w 3181"/>
                  <a:gd name="T9" fmla="*/ 894 h 8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81" h="894">
                    <a:moveTo>
                      <a:pt x="3181" y="894"/>
                    </a:moveTo>
                    <a:lnTo>
                      <a:pt x="0" y="892"/>
                    </a:lnTo>
                    <a:lnTo>
                      <a:pt x="0" y="0"/>
                    </a:lnTo>
                    <a:lnTo>
                      <a:pt x="3181" y="2"/>
                    </a:lnTo>
                    <a:lnTo>
                      <a:pt x="3181" y="894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5" name="Freeform 43">
                <a:extLst>
                  <a:ext uri="{FF2B5EF4-FFF2-40B4-BE49-F238E27FC236}">
                    <a16:creationId xmlns:a16="http://schemas.microsoft.com/office/drawing/2014/main" id="{1277BEA5-2BC1-4D0F-9AF3-6E6EB71AD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7962" y="12467440"/>
                <a:ext cx="5048250" cy="1422400"/>
              </a:xfrm>
              <a:custGeom>
                <a:avLst/>
                <a:gdLst>
                  <a:gd name="T0" fmla="*/ 3180 w 3180"/>
                  <a:gd name="T1" fmla="*/ 896 h 896"/>
                  <a:gd name="T2" fmla="*/ 0 w 3180"/>
                  <a:gd name="T3" fmla="*/ 892 h 896"/>
                  <a:gd name="T4" fmla="*/ 0 w 3180"/>
                  <a:gd name="T5" fmla="*/ 0 h 896"/>
                  <a:gd name="T6" fmla="*/ 3180 w 3180"/>
                  <a:gd name="T7" fmla="*/ 4 h 896"/>
                  <a:gd name="T8" fmla="*/ 3180 w 3180"/>
                  <a:gd name="T9" fmla="*/ 896 h 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80" h="896">
                    <a:moveTo>
                      <a:pt x="3180" y="896"/>
                    </a:moveTo>
                    <a:lnTo>
                      <a:pt x="0" y="892"/>
                    </a:lnTo>
                    <a:lnTo>
                      <a:pt x="0" y="0"/>
                    </a:lnTo>
                    <a:lnTo>
                      <a:pt x="3180" y="4"/>
                    </a:lnTo>
                    <a:lnTo>
                      <a:pt x="3180" y="896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6" name="Freeform 44">
                <a:extLst>
                  <a:ext uri="{FF2B5EF4-FFF2-40B4-BE49-F238E27FC236}">
                    <a16:creationId xmlns:a16="http://schemas.microsoft.com/office/drawing/2014/main" id="{1F8C760E-B730-45BE-B18C-A889770CA8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2425" y="12470615"/>
                <a:ext cx="5049838" cy="1419225"/>
              </a:xfrm>
              <a:custGeom>
                <a:avLst/>
                <a:gdLst>
                  <a:gd name="T0" fmla="*/ 3181 w 3181"/>
                  <a:gd name="T1" fmla="*/ 894 h 894"/>
                  <a:gd name="T2" fmla="*/ 0 w 3181"/>
                  <a:gd name="T3" fmla="*/ 892 h 894"/>
                  <a:gd name="T4" fmla="*/ 0 w 3181"/>
                  <a:gd name="T5" fmla="*/ 0 h 894"/>
                  <a:gd name="T6" fmla="*/ 3181 w 3181"/>
                  <a:gd name="T7" fmla="*/ 2 h 894"/>
                  <a:gd name="T8" fmla="*/ 3181 w 3181"/>
                  <a:gd name="T9" fmla="*/ 894 h 8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81" h="894">
                    <a:moveTo>
                      <a:pt x="3181" y="894"/>
                    </a:moveTo>
                    <a:lnTo>
                      <a:pt x="0" y="892"/>
                    </a:lnTo>
                    <a:lnTo>
                      <a:pt x="0" y="0"/>
                    </a:lnTo>
                    <a:lnTo>
                      <a:pt x="3181" y="2"/>
                    </a:lnTo>
                    <a:lnTo>
                      <a:pt x="3181" y="894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7" name="Freeform 45">
                <a:extLst>
                  <a:ext uri="{FF2B5EF4-FFF2-40B4-BE49-F238E27FC236}">
                    <a16:creationId xmlns:a16="http://schemas.microsoft.com/office/drawing/2014/main" id="{72B0B6B8-E6F7-48A2-AFDA-B506F1B8AD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08475" y="12470615"/>
                <a:ext cx="5049838" cy="1422400"/>
              </a:xfrm>
              <a:custGeom>
                <a:avLst/>
                <a:gdLst>
                  <a:gd name="T0" fmla="*/ 3181 w 3181"/>
                  <a:gd name="T1" fmla="*/ 896 h 896"/>
                  <a:gd name="T2" fmla="*/ 0 w 3181"/>
                  <a:gd name="T3" fmla="*/ 894 h 896"/>
                  <a:gd name="T4" fmla="*/ 0 w 3181"/>
                  <a:gd name="T5" fmla="*/ 0 h 896"/>
                  <a:gd name="T6" fmla="*/ 3181 w 3181"/>
                  <a:gd name="T7" fmla="*/ 4 h 896"/>
                  <a:gd name="T8" fmla="*/ 3181 w 3181"/>
                  <a:gd name="T9" fmla="*/ 896 h 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81" h="896">
                    <a:moveTo>
                      <a:pt x="3181" y="896"/>
                    </a:moveTo>
                    <a:lnTo>
                      <a:pt x="0" y="894"/>
                    </a:lnTo>
                    <a:lnTo>
                      <a:pt x="0" y="0"/>
                    </a:lnTo>
                    <a:lnTo>
                      <a:pt x="3181" y="4"/>
                    </a:lnTo>
                    <a:lnTo>
                      <a:pt x="3181" y="896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8" name="Freeform 46">
                <a:extLst>
                  <a:ext uri="{FF2B5EF4-FFF2-40B4-BE49-F238E27FC236}">
                    <a16:creationId xmlns:a16="http://schemas.microsoft.com/office/drawing/2014/main" id="{4D12E626-F620-47A6-A30E-E05BB0FCA4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14525" y="12473790"/>
                <a:ext cx="5048250" cy="1419225"/>
              </a:xfrm>
              <a:custGeom>
                <a:avLst/>
                <a:gdLst>
                  <a:gd name="T0" fmla="*/ 3180 w 3180"/>
                  <a:gd name="T1" fmla="*/ 894 h 894"/>
                  <a:gd name="T2" fmla="*/ 0 w 3180"/>
                  <a:gd name="T3" fmla="*/ 892 h 894"/>
                  <a:gd name="T4" fmla="*/ 0 w 3180"/>
                  <a:gd name="T5" fmla="*/ 0 h 894"/>
                  <a:gd name="T6" fmla="*/ 3180 w 3180"/>
                  <a:gd name="T7" fmla="*/ 2 h 894"/>
                  <a:gd name="T8" fmla="*/ 3180 w 3180"/>
                  <a:gd name="T9" fmla="*/ 894 h 8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80" h="894">
                    <a:moveTo>
                      <a:pt x="3180" y="894"/>
                    </a:moveTo>
                    <a:lnTo>
                      <a:pt x="0" y="892"/>
                    </a:lnTo>
                    <a:lnTo>
                      <a:pt x="0" y="0"/>
                    </a:lnTo>
                    <a:lnTo>
                      <a:pt x="3180" y="2"/>
                    </a:lnTo>
                    <a:lnTo>
                      <a:pt x="3180" y="894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9" name="Freeform 47">
                <a:extLst>
                  <a:ext uri="{FF2B5EF4-FFF2-40B4-BE49-F238E27FC236}">
                    <a16:creationId xmlns:a16="http://schemas.microsoft.com/office/drawing/2014/main" id="{20386C14-3802-494F-9175-70E8666CC2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8988" y="12476965"/>
                <a:ext cx="5049838" cy="1417638"/>
              </a:xfrm>
              <a:custGeom>
                <a:avLst/>
                <a:gdLst>
                  <a:gd name="T0" fmla="*/ 3181 w 3181"/>
                  <a:gd name="T1" fmla="*/ 893 h 893"/>
                  <a:gd name="T2" fmla="*/ 0 w 3181"/>
                  <a:gd name="T3" fmla="*/ 892 h 893"/>
                  <a:gd name="T4" fmla="*/ 0 w 3181"/>
                  <a:gd name="T5" fmla="*/ 0 h 893"/>
                  <a:gd name="T6" fmla="*/ 3181 w 3181"/>
                  <a:gd name="T7" fmla="*/ 2 h 893"/>
                  <a:gd name="T8" fmla="*/ 3181 w 3181"/>
                  <a:gd name="T9" fmla="*/ 893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81" h="893">
                    <a:moveTo>
                      <a:pt x="3181" y="893"/>
                    </a:moveTo>
                    <a:lnTo>
                      <a:pt x="0" y="892"/>
                    </a:lnTo>
                    <a:lnTo>
                      <a:pt x="0" y="0"/>
                    </a:lnTo>
                    <a:lnTo>
                      <a:pt x="3181" y="2"/>
                    </a:lnTo>
                    <a:lnTo>
                      <a:pt x="3181" y="893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0" name="Freeform 48">
                <a:extLst>
                  <a:ext uri="{FF2B5EF4-FFF2-40B4-BE49-F238E27FC236}">
                    <a16:creationId xmlns:a16="http://schemas.microsoft.com/office/drawing/2014/main" id="{D8304B55-E497-4E6C-AA46-186BB49DC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25038" y="12476965"/>
                <a:ext cx="5049838" cy="1417638"/>
              </a:xfrm>
              <a:custGeom>
                <a:avLst/>
                <a:gdLst>
                  <a:gd name="T0" fmla="*/ 3181 w 3181"/>
                  <a:gd name="T1" fmla="*/ 893 h 893"/>
                  <a:gd name="T2" fmla="*/ 0 w 3181"/>
                  <a:gd name="T3" fmla="*/ 892 h 893"/>
                  <a:gd name="T4" fmla="*/ 0 w 3181"/>
                  <a:gd name="T5" fmla="*/ 0 h 893"/>
                  <a:gd name="T6" fmla="*/ 3181 w 3181"/>
                  <a:gd name="T7" fmla="*/ 2 h 893"/>
                  <a:gd name="T8" fmla="*/ 3181 w 3181"/>
                  <a:gd name="T9" fmla="*/ 893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81" h="893">
                    <a:moveTo>
                      <a:pt x="3181" y="893"/>
                    </a:moveTo>
                    <a:lnTo>
                      <a:pt x="0" y="892"/>
                    </a:lnTo>
                    <a:lnTo>
                      <a:pt x="0" y="0"/>
                    </a:lnTo>
                    <a:lnTo>
                      <a:pt x="3181" y="2"/>
                    </a:lnTo>
                    <a:lnTo>
                      <a:pt x="3181" y="893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1" name="Freeform 49">
                <a:extLst>
                  <a:ext uri="{FF2B5EF4-FFF2-40B4-BE49-F238E27FC236}">
                    <a16:creationId xmlns:a16="http://schemas.microsoft.com/office/drawing/2014/main" id="{885B16CF-B151-46D5-842A-B80CD707E5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29500" y="12480140"/>
                <a:ext cx="5049838" cy="1417638"/>
              </a:xfrm>
              <a:custGeom>
                <a:avLst/>
                <a:gdLst>
                  <a:gd name="T0" fmla="*/ 3181 w 3181"/>
                  <a:gd name="T1" fmla="*/ 893 h 893"/>
                  <a:gd name="T2" fmla="*/ 0 w 3181"/>
                  <a:gd name="T3" fmla="*/ 891 h 893"/>
                  <a:gd name="T4" fmla="*/ 0 w 3181"/>
                  <a:gd name="T5" fmla="*/ 0 h 893"/>
                  <a:gd name="T6" fmla="*/ 3181 w 3181"/>
                  <a:gd name="T7" fmla="*/ 2 h 893"/>
                  <a:gd name="T8" fmla="*/ 3181 w 3181"/>
                  <a:gd name="T9" fmla="*/ 893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81" h="893">
                    <a:moveTo>
                      <a:pt x="3181" y="893"/>
                    </a:moveTo>
                    <a:lnTo>
                      <a:pt x="0" y="891"/>
                    </a:lnTo>
                    <a:lnTo>
                      <a:pt x="0" y="0"/>
                    </a:lnTo>
                    <a:lnTo>
                      <a:pt x="3181" y="2"/>
                    </a:lnTo>
                    <a:lnTo>
                      <a:pt x="3181" y="893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2" name="Freeform 50">
                <a:extLst>
                  <a:ext uri="{FF2B5EF4-FFF2-40B4-BE49-F238E27FC236}">
                    <a16:creationId xmlns:a16="http://schemas.microsoft.com/office/drawing/2014/main" id="{86B488B2-E89A-4131-AE58-92639390A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38688" y="12480140"/>
                <a:ext cx="4546600" cy="1417638"/>
              </a:xfrm>
              <a:custGeom>
                <a:avLst/>
                <a:gdLst>
                  <a:gd name="T0" fmla="*/ 2864 w 2864"/>
                  <a:gd name="T1" fmla="*/ 893 h 893"/>
                  <a:gd name="T2" fmla="*/ 0 w 2864"/>
                  <a:gd name="T3" fmla="*/ 891 h 893"/>
                  <a:gd name="T4" fmla="*/ 2 w 2864"/>
                  <a:gd name="T5" fmla="*/ 0 h 893"/>
                  <a:gd name="T6" fmla="*/ 2864 w 2864"/>
                  <a:gd name="T7" fmla="*/ 2 h 893"/>
                  <a:gd name="T8" fmla="*/ 2864 w 2864"/>
                  <a:gd name="T9" fmla="*/ 893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4" h="893">
                    <a:moveTo>
                      <a:pt x="2864" y="893"/>
                    </a:moveTo>
                    <a:lnTo>
                      <a:pt x="0" y="891"/>
                    </a:lnTo>
                    <a:lnTo>
                      <a:pt x="2" y="0"/>
                    </a:lnTo>
                    <a:lnTo>
                      <a:pt x="2864" y="2"/>
                    </a:lnTo>
                    <a:lnTo>
                      <a:pt x="2864" y="893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Android Flat">
      <a:dk1>
        <a:sysClr val="windowText" lastClr="000000"/>
      </a:dk1>
      <a:lt1>
        <a:sysClr val="window" lastClr="FFFFFF"/>
      </a:lt1>
      <a:dk2>
        <a:srgbClr val="44546A"/>
      </a:dk2>
      <a:lt2>
        <a:srgbClr val="EFEFEF"/>
      </a:lt2>
      <a:accent1>
        <a:srgbClr val="41A55F"/>
      </a:accent1>
      <a:accent2>
        <a:srgbClr val="00A885"/>
      </a:accent2>
      <a:accent3>
        <a:srgbClr val="2969B0"/>
      </a:accent3>
      <a:accent4>
        <a:srgbClr val="553982"/>
      </a:accent4>
      <a:accent5>
        <a:srgbClr val="FAC51C"/>
      </a:accent5>
      <a:accent6>
        <a:srgbClr val="B8312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5578</TotalTime>
  <Words>251</Words>
  <Application>Microsoft Office PowerPoint</Application>
  <PresentationFormat>Custom</PresentationFormat>
  <Paragraphs>37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Segoe UI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FTM</cp:lastModifiedBy>
  <cp:revision>109</cp:revision>
  <dcterms:created xsi:type="dcterms:W3CDTF">2013-09-12T13:05:01Z</dcterms:created>
  <dcterms:modified xsi:type="dcterms:W3CDTF">2018-06-15T20:26:40Z</dcterms:modified>
</cp:coreProperties>
</file>