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9"/>
  </p:notesMasterIdLst>
  <p:sldIdLst>
    <p:sldId id="287" r:id="rId3"/>
    <p:sldId id="286" r:id="rId4"/>
    <p:sldId id="288" r:id="rId5"/>
    <p:sldId id="289" r:id="rId6"/>
    <p:sldId id="279" r:id="rId7"/>
    <p:sldId id="268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35" autoAdjust="0"/>
    <p:restoredTop sz="94624"/>
  </p:normalViewPr>
  <p:slideViewPr>
    <p:cSldViewPr>
      <p:cViewPr varScale="1">
        <p:scale>
          <a:sx n="64" d="100"/>
          <a:sy n="64" d="100"/>
        </p:scale>
        <p:origin x="744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0B-4441-91DF-74E10B125D2E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800B-4441-91DF-74E10B125D2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0B-4441-91DF-74E10B125D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0B-4441-91DF-74E10B125D2E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904-4A22-9907-9ACD7CA47F5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0B-4441-91DF-74E10B125D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0B-4441-91DF-74E10B125D2E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904-4A22-9907-9ACD7CA47F5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7.5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0B-4441-91DF-74E10B125D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333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8" y="1122363"/>
            <a:ext cx="9141619" cy="2387600"/>
          </a:xfrm>
        </p:spPr>
        <p:txBody>
          <a:bodyPr anchor="b"/>
          <a:lstStyle>
            <a:lvl1pPr algn="ctr">
              <a:defRPr sz="598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8" y="3602038"/>
            <a:ext cx="9141619" cy="1655762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378" indent="0" algn="ctr">
              <a:buNone/>
              <a:defRPr sz="1994"/>
            </a:lvl2pPr>
            <a:lvl3pPr marL="912756" indent="0" algn="ctr">
              <a:buNone/>
              <a:defRPr sz="1794"/>
            </a:lvl3pPr>
            <a:lvl4pPr marL="1369134" indent="0" algn="ctr">
              <a:buNone/>
              <a:defRPr sz="1600"/>
            </a:lvl4pPr>
            <a:lvl5pPr marL="1825511" indent="0" algn="ctr">
              <a:buNone/>
              <a:defRPr sz="1600"/>
            </a:lvl5pPr>
            <a:lvl6pPr marL="2281888" indent="0" algn="ctr">
              <a:buNone/>
              <a:defRPr sz="1600"/>
            </a:lvl6pPr>
            <a:lvl7pPr marL="2738266" indent="0" algn="ctr">
              <a:buNone/>
              <a:defRPr sz="1600"/>
            </a:lvl7pPr>
            <a:lvl8pPr marL="3194643" indent="0" algn="ctr">
              <a:buNone/>
              <a:defRPr sz="1600"/>
            </a:lvl8pPr>
            <a:lvl9pPr marL="365102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16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82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49"/>
            <a:ext cx="10512862" cy="2852737"/>
          </a:xfrm>
        </p:spPr>
        <p:txBody>
          <a:bodyPr anchor="b"/>
          <a:lstStyle>
            <a:lvl1pPr>
              <a:defRPr sz="598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74"/>
            <a:ext cx="10512862" cy="150018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378" indent="0">
              <a:buNone/>
              <a:defRPr sz="1994">
                <a:solidFill>
                  <a:schemeClr val="tx1">
                    <a:tint val="75000"/>
                  </a:schemeClr>
                </a:solidFill>
              </a:defRPr>
            </a:lvl2pPr>
            <a:lvl3pPr marL="912756" indent="0">
              <a:buNone/>
              <a:defRPr sz="1794">
                <a:solidFill>
                  <a:schemeClr val="tx1">
                    <a:tint val="75000"/>
                  </a:schemeClr>
                </a:solidFill>
              </a:defRPr>
            </a:lvl3pPr>
            <a:lvl4pPr marL="13691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5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2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6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10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21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7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77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9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5" y="1681163"/>
            <a:ext cx="5156444" cy="823912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378" indent="0">
              <a:buNone/>
              <a:defRPr sz="1994" b="1"/>
            </a:lvl2pPr>
            <a:lvl3pPr marL="912756" indent="0">
              <a:buNone/>
              <a:defRPr sz="1794" b="1"/>
            </a:lvl3pPr>
            <a:lvl4pPr marL="1369134" indent="0">
              <a:buNone/>
              <a:defRPr sz="1600" b="1"/>
            </a:lvl4pPr>
            <a:lvl5pPr marL="1825511" indent="0">
              <a:buNone/>
              <a:defRPr sz="1600" b="1"/>
            </a:lvl5pPr>
            <a:lvl6pPr marL="2281888" indent="0">
              <a:buNone/>
              <a:defRPr sz="1600" b="1"/>
            </a:lvl6pPr>
            <a:lvl7pPr marL="2738266" indent="0">
              <a:buNone/>
              <a:defRPr sz="1600" b="1"/>
            </a:lvl7pPr>
            <a:lvl8pPr marL="3194643" indent="0">
              <a:buNone/>
              <a:defRPr sz="1600" b="1"/>
            </a:lvl8pPr>
            <a:lvl9pPr marL="365102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5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378" indent="0">
              <a:buNone/>
              <a:defRPr sz="1994" b="1"/>
            </a:lvl2pPr>
            <a:lvl3pPr marL="912756" indent="0">
              <a:buNone/>
              <a:defRPr sz="1794" b="1"/>
            </a:lvl3pPr>
            <a:lvl4pPr marL="1369134" indent="0">
              <a:buNone/>
              <a:defRPr sz="1600" b="1"/>
            </a:lvl4pPr>
            <a:lvl5pPr marL="1825511" indent="0">
              <a:buNone/>
              <a:defRPr sz="1600" b="1"/>
            </a:lvl5pPr>
            <a:lvl6pPr marL="2281888" indent="0">
              <a:buNone/>
              <a:defRPr sz="1600" b="1"/>
            </a:lvl6pPr>
            <a:lvl7pPr marL="2738266" indent="0">
              <a:buNone/>
              <a:defRPr sz="1600" b="1"/>
            </a:lvl7pPr>
            <a:lvl8pPr marL="3194643" indent="0">
              <a:buNone/>
              <a:defRPr sz="1600" b="1"/>
            </a:lvl8pPr>
            <a:lvl9pPr marL="365102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22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833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5" y="457200"/>
            <a:ext cx="3931213" cy="1600200"/>
          </a:xfrm>
        </p:spPr>
        <p:txBody>
          <a:bodyPr anchor="b"/>
          <a:lstStyle>
            <a:lvl1pPr>
              <a:defRPr sz="319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36"/>
            <a:ext cx="6170593" cy="4873625"/>
          </a:xfrm>
        </p:spPr>
        <p:txBody>
          <a:bodyPr/>
          <a:lstStyle>
            <a:lvl1pPr>
              <a:defRPr sz="3194"/>
            </a:lvl1pPr>
            <a:lvl2pPr>
              <a:defRPr sz="2794"/>
            </a:lvl2pPr>
            <a:lvl3pPr>
              <a:defRPr sz="2394"/>
            </a:lvl3pPr>
            <a:lvl4pPr>
              <a:defRPr sz="1994"/>
            </a:lvl4pPr>
            <a:lvl5pPr>
              <a:defRPr sz="1994"/>
            </a:lvl5pPr>
            <a:lvl6pPr>
              <a:defRPr sz="1994"/>
            </a:lvl6pPr>
            <a:lvl7pPr>
              <a:defRPr sz="1994"/>
            </a:lvl7pPr>
            <a:lvl8pPr>
              <a:defRPr sz="1994"/>
            </a:lvl8pPr>
            <a:lvl9pPr>
              <a:defRPr sz="19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5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378" indent="0">
              <a:buNone/>
              <a:defRPr sz="1400"/>
            </a:lvl2pPr>
            <a:lvl3pPr marL="912756" indent="0">
              <a:buNone/>
              <a:defRPr sz="1200"/>
            </a:lvl3pPr>
            <a:lvl4pPr marL="1369134" indent="0">
              <a:buNone/>
              <a:defRPr sz="1000"/>
            </a:lvl4pPr>
            <a:lvl5pPr marL="1825511" indent="0">
              <a:buNone/>
              <a:defRPr sz="1000"/>
            </a:lvl5pPr>
            <a:lvl6pPr marL="2281888" indent="0">
              <a:buNone/>
              <a:defRPr sz="1000"/>
            </a:lvl6pPr>
            <a:lvl7pPr marL="2738266" indent="0">
              <a:buNone/>
              <a:defRPr sz="1000"/>
            </a:lvl7pPr>
            <a:lvl8pPr marL="3194643" indent="0">
              <a:buNone/>
              <a:defRPr sz="1000"/>
            </a:lvl8pPr>
            <a:lvl9pPr marL="365102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709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5" y="457200"/>
            <a:ext cx="3931213" cy="1600200"/>
          </a:xfrm>
        </p:spPr>
        <p:txBody>
          <a:bodyPr anchor="b"/>
          <a:lstStyle>
            <a:lvl1pPr>
              <a:defRPr sz="319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36"/>
            <a:ext cx="6170593" cy="4873625"/>
          </a:xfrm>
        </p:spPr>
        <p:txBody>
          <a:bodyPr/>
          <a:lstStyle>
            <a:lvl1pPr marL="0" indent="0">
              <a:buNone/>
              <a:defRPr sz="3194"/>
            </a:lvl1pPr>
            <a:lvl2pPr marL="456378" indent="0">
              <a:buNone/>
              <a:defRPr sz="2794"/>
            </a:lvl2pPr>
            <a:lvl3pPr marL="912756" indent="0">
              <a:buNone/>
              <a:defRPr sz="2394"/>
            </a:lvl3pPr>
            <a:lvl4pPr marL="1369134" indent="0">
              <a:buNone/>
              <a:defRPr sz="1994"/>
            </a:lvl4pPr>
            <a:lvl5pPr marL="1825511" indent="0">
              <a:buNone/>
              <a:defRPr sz="1994"/>
            </a:lvl5pPr>
            <a:lvl6pPr marL="2281888" indent="0">
              <a:buNone/>
              <a:defRPr sz="1994"/>
            </a:lvl6pPr>
            <a:lvl7pPr marL="2738266" indent="0">
              <a:buNone/>
              <a:defRPr sz="1994"/>
            </a:lvl7pPr>
            <a:lvl8pPr marL="3194643" indent="0">
              <a:buNone/>
              <a:defRPr sz="1994"/>
            </a:lvl8pPr>
            <a:lvl9pPr marL="3651021" indent="0">
              <a:buNone/>
              <a:defRPr sz="199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5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378" indent="0">
              <a:buNone/>
              <a:defRPr sz="1400"/>
            </a:lvl2pPr>
            <a:lvl3pPr marL="912756" indent="0">
              <a:buNone/>
              <a:defRPr sz="1200"/>
            </a:lvl3pPr>
            <a:lvl4pPr marL="1369134" indent="0">
              <a:buNone/>
              <a:defRPr sz="1000"/>
            </a:lvl4pPr>
            <a:lvl5pPr marL="1825511" indent="0">
              <a:buNone/>
              <a:defRPr sz="1000"/>
            </a:lvl5pPr>
            <a:lvl6pPr marL="2281888" indent="0">
              <a:buNone/>
              <a:defRPr sz="1000"/>
            </a:lvl6pPr>
            <a:lvl7pPr marL="2738266" indent="0">
              <a:buNone/>
              <a:defRPr sz="1000"/>
            </a:lvl7pPr>
            <a:lvl8pPr marL="3194643" indent="0">
              <a:buNone/>
              <a:defRPr sz="1000"/>
            </a:lvl8pPr>
            <a:lvl9pPr marL="365102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290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177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24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45"/>
            <a:ext cx="5930678" cy="711081"/>
          </a:xfrm>
        </p:spPr>
        <p:txBody>
          <a:bodyPr>
            <a:normAutofit/>
          </a:bodyPr>
          <a:lstStyle>
            <a:lvl1pPr algn="ctr">
              <a:defRPr sz="3594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2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9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6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7002F-F9B5-4A5E-A203-D8A540F0CB5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6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6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6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912756" rtl="0" eaLnBrk="1" latinLnBrk="0" hangingPunct="1">
        <a:lnSpc>
          <a:spcPct val="90000"/>
        </a:lnSpc>
        <a:spcBef>
          <a:spcPct val="0"/>
        </a:spcBef>
        <a:buNone/>
        <a:defRPr sz="4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188" indent="-228188" algn="l" defTabSz="912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4" kern="1200">
          <a:solidFill>
            <a:schemeClr val="tx1"/>
          </a:solidFill>
          <a:latin typeface="+mn-lt"/>
          <a:ea typeface="+mn-ea"/>
          <a:cs typeface="+mn-cs"/>
        </a:defRPr>
      </a:lvl1pPr>
      <a:lvl2pPr marL="684566" indent="-228188" algn="l" defTabSz="9127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944" indent="-228188" algn="l" defTabSz="9127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4" kern="1200">
          <a:solidFill>
            <a:schemeClr val="tx1"/>
          </a:solidFill>
          <a:latin typeface="+mn-lt"/>
          <a:ea typeface="+mn-ea"/>
          <a:cs typeface="+mn-cs"/>
        </a:defRPr>
      </a:lvl3pPr>
      <a:lvl4pPr marL="1597322" indent="-228188" algn="l" defTabSz="9127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4" kern="1200">
          <a:solidFill>
            <a:schemeClr val="tx1"/>
          </a:solidFill>
          <a:latin typeface="+mn-lt"/>
          <a:ea typeface="+mn-ea"/>
          <a:cs typeface="+mn-cs"/>
        </a:defRPr>
      </a:lvl4pPr>
      <a:lvl5pPr marL="2053700" indent="-228188" algn="l" defTabSz="9127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4" kern="1200">
          <a:solidFill>
            <a:schemeClr val="tx1"/>
          </a:solidFill>
          <a:latin typeface="+mn-lt"/>
          <a:ea typeface="+mn-ea"/>
          <a:cs typeface="+mn-cs"/>
        </a:defRPr>
      </a:lvl5pPr>
      <a:lvl6pPr marL="2510078" indent="-228188" algn="l" defTabSz="9127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4" kern="1200">
          <a:solidFill>
            <a:schemeClr val="tx1"/>
          </a:solidFill>
          <a:latin typeface="+mn-lt"/>
          <a:ea typeface="+mn-ea"/>
          <a:cs typeface="+mn-cs"/>
        </a:defRPr>
      </a:lvl6pPr>
      <a:lvl7pPr marL="2966455" indent="-228188" algn="l" defTabSz="9127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4" kern="1200">
          <a:solidFill>
            <a:schemeClr val="tx1"/>
          </a:solidFill>
          <a:latin typeface="+mn-lt"/>
          <a:ea typeface="+mn-ea"/>
          <a:cs typeface="+mn-cs"/>
        </a:defRPr>
      </a:lvl7pPr>
      <a:lvl8pPr marL="3422833" indent="-228188" algn="l" defTabSz="9127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4" kern="1200">
          <a:solidFill>
            <a:schemeClr val="tx1"/>
          </a:solidFill>
          <a:latin typeface="+mn-lt"/>
          <a:ea typeface="+mn-ea"/>
          <a:cs typeface="+mn-cs"/>
        </a:defRPr>
      </a:lvl8pPr>
      <a:lvl9pPr marL="3879210" indent="-228188" algn="l" defTabSz="9127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1pPr>
      <a:lvl2pPr marL="456378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2pPr>
      <a:lvl3pPr marL="912756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3pPr>
      <a:lvl4pPr marL="1369134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4pPr>
      <a:lvl5pPr marL="1825511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5pPr>
      <a:lvl6pPr marL="2281888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6pPr>
      <a:lvl7pPr marL="2738266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7pPr>
      <a:lvl8pPr marL="3194643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8pPr>
      <a:lvl9pPr marL="3651021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4868-ECAD-4C80-8C0C-00C853783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</a:rPr>
              <a:t>Global Reach </a:t>
            </a:r>
            <a:r>
              <a:rPr lang="en-IN">
                <a:solidFill>
                  <a:schemeClr val="bg1">
                    <a:lumMod val="75000"/>
                  </a:schemeClr>
                </a:solidFill>
              </a:rPr>
              <a:t>Edit text here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ACBA00CE-5ACB-4B68-8A36-57A6B7651BD3}"/>
              </a:ext>
            </a:extLst>
          </p:cNvPr>
          <p:cNvGrpSpPr/>
          <p:nvPr/>
        </p:nvGrpSpPr>
        <p:grpSpPr>
          <a:xfrm>
            <a:off x="1965668" y="1251284"/>
            <a:ext cx="4369818" cy="2658378"/>
            <a:chOff x="9525" y="1588"/>
            <a:chExt cx="13574713" cy="8258176"/>
          </a:xfrm>
          <a:solidFill>
            <a:schemeClr val="accent1"/>
          </a:solidFill>
        </p:grpSpPr>
        <p:sp>
          <p:nvSpPr>
            <p:cNvPr id="525" name="Oval 5">
              <a:extLst>
                <a:ext uri="{FF2B5EF4-FFF2-40B4-BE49-F238E27FC236}">
                  <a16:creationId xmlns:a16="http://schemas.microsoft.com/office/drawing/2014/main" id="{3A9FD62D-8BE9-4D82-AAA0-B78D0B9DE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000" y="8047039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Oval 6">
              <a:extLst>
                <a:ext uri="{FF2B5EF4-FFF2-40B4-BE49-F238E27FC236}">
                  <a16:creationId xmlns:a16="http://schemas.microsoft.com/office/drawing/2014/main" id="{D8B5BB3C-1F7C-44EC-A375-9F20DB00A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000" y="7732714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Oval 7">
              <a:extLst>
                <a:ext uri="{FF2B5EF4-FFF2-40B4-BE49-F238E27FC236}">
                  <a16:creationId xmlns:a16="http://schemas.microsoft.com/office/drawing/2014/main" id="{38C1BFB8-CC2E-4C5B-B446-89F9C498F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000" y="7453314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Oval 8">
              <a:extLst>
                <a:ext uri="{FF2B5EF4-FFF2-40B4-BE49-F238E27FC236}">
                  <a16:creationId xmlns:a16="http://schemas.microsoft.com/office/drawing/2014/main" id="{AA7DE040-590B-47F1-8EB3-94251FEA9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000" y="7175501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Oval 9">
              <a:extLst>
                <a:ext uri="{FF2B5EF4-FFF2-40B4-BE49-F238E27FC236}">
                  <a16:creationId xmlns:a16="http://schemas.microsoft.com/office/drawing/2014/main" id="{CE394C40-8931-4B4A-A4CD-C28D64966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000" y="6865939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Oval 10">
              <a:extLst>
                <a:ext uri="{FF2B5EF4-FFF2-40B4-BE49-F238E27FC236}">
                  <a16:creationId xmlns:a16="http://schemas.microsoft.com/office/drawing/2014/main" id="{B4B94117-AA4F-4A6F-BB36-DC4D5F6E5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000" y="6581776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Oval 11">
              <a:extLst>
                <a:ext uri="{FF2B5EF4-FFF2-40B4-BE49-F238E27FC236}">
                  <a16:creationId xmlns:a16="http://schemas.microsoft.com/office/drawing/2014/main" id="{3B7E8222-98B8-49E8-AA72-E2491E35A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813" y="6581776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Oval 12">
              <a:extLst>
                <a:ext uri="{FF2B5EF4-FFF2-40B4-BE49-F238E27FC236}">
                  <a16:creationId xmlns:a16="http://schemas.microsoft.com/office/drawing/2014/main" id="{B9D35028-0A08-48F5-B692-C258A29AD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813" y="6865939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Oval 13">
              <a:extLst>
                <a:ext uri="{FF2B5EF4-FFF2-40B4-BE49-F238E27FC236}">
                  <a16:creationId xmlns:a16="http://schemas.microsoft.com/office/drawing/2014/main" id="{077EC799-6143-4C19-AB1F-3EFB9FBBD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6581776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Oval 14">
              <a:extLst>
                <a:ext uri="{FF2B5EF4-FFF2-40B4-BE49-F238E27FC236}">
                  <a16:creationId xmlns:a16="http://schemas.microsoft.com/office/drawing/2014/main" id="{E25BE20E-34DE-49BD-8BB3-C1DFEE51A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000" y="6302376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Oval 15">
              <a:extLst>
                <a:ext uri="{FF2B5EF4-FFF2-40B4-BE49-F238E27FC236}">
                  <a16:creationId xmlns:a16="http://schemas.microsoft.com/office/drawing/2014/main" id="{B2B2FFD3-F770-4D9D-8F8E-B4531C12E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813" y="6302376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Oval 16">
              <a:extLst>
                <a:ext uri="{FF2B5EF4-FFF2-40B4-BE49-F238E27FC236}">
                  <a16:creationId xmlns:a16="http://schemas.microsoft.com/office/drawing/2014/main" id="{DC34F87B-8BA5-44AF-BED1-7F0906D7E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6302376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Oval 17">
              <a:extLst>
                <a:ext uri="{FF2B5EF4-FFF2-40B4-BE49-F238E27FC236}">
                  <a16:creationId xmlns:a16="http://schemas.microsoft.com/office/drawing/2014/main" id="{E1715D87-721E-4C5A-A902-0C4D28517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538" y="6302376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Oval 18">
              <a:extLst>
                <a:ext uri="{FF2B5EF4-FFF2-40B4-BE49-F238E27FC236}">
                  <a16:creationId xmlns:a16="http://schemas.microsoft.com/office/drawing/2014/main" id="{9B32A02A-8F7C-4580-98D4-9B3E9EE45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000" y="6024564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Oval 19">
              <a:extLst>
                <a:ext uri="{FF2B5EF4-FFF2-40B4-BE49-F238E27FC236}">
                  <a16:creationId xmlns:a16="http://schemas.microsoft.com/office/drawing/2014/main" id="{2A1AE3A5-8A7A-49D1-82BE-05B449E19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5188" y="6024564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Oval 20">
              <a:extLst>
                <a:ext uri="{FF2B5EF4-FFF2-40B4-BE49-F238E27FC236}">
                  <a16:creationId xmlns:a16="http://schemas.microsoft.com/office/drawing/2014/main" id="{14A375A8-BBBA-40AA-82DD-B04CFE65F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813" y="6024564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Oval 21">
              <a:extLst>
                <a:ext uri="{FF2B5EF4-FFF2-40B4-BE49-F238E27FC236}">
                  <a16:creationId xmlns:a16="http://schemas.microsoft.com/office/drawing/2014/main" id="{A91C96B3-812A-49B9-8A6D-5AF913F77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6024564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Oval 22">
              <a:extLst>
                <a:ext uri="{FF2B5EF4-FFF2-40B4-BE49-F238E27FC236}">
                  <a16:creationId xmlns:a16="http://schemas.microsoft.com/office/drawing/2014/main" id="{34B2E004-025F-4CFF-9B33-17EEDE62A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538" y="6024564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Oval 23">
              <a:extLst>
                <a:ext uri="{FF2B5EF4-FFF2-40B4-BE49-F238E27FC236}">
                  <a16:creationId xmlns:a16="http://schemas.microsoft.com/office/drawing/2014/main" id="{673E5C12-C96A-46F1-9A15-0BA2CA9D4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000" y="5745164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Oval 24">
              <a:extLst>
                <a:ext uri="{FF2B5EF4-FFF2-40B4-BE49-F238E27FC236}">
                  <a16:creationId xmlns:a16="http://schemas.microsoft.com/office/drawing/2014/main" id="{6EE30639-57BE-49CB-8012-CD279BA83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5188" y="5745164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Oval 25">
              <a:extLst>
                <a:ext uri="{FF2B5EF4-FFF2-40B4-BE49-F238E27FC236}">
                  <a16:creationId xmlns:a16="http://schemas.microsoft.com/office/drawing/2014/main" id="{11A0F353-60B9-45A2-B552-1F6980B79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788" y="5745164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Oval 26">
              <a:extLst>
                <a:ext uri="{FF2B5EF4-FFF2-40B4-BE49-F238E27FC236}">
                  <a16:creationId xmlns:a16="http://schemas.microsoft.com/office/drawing/2014/main" id="{69977407-3F69-4850-8A18-4CD744D10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813" y="5745164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Oval 27">
              <a:extLst>
                <a:ext uri="{FF2B5EF4-FFF2-40B4-BE49-F238E27FC236}">
                  <a16:creationId xmlns:a16="http://schemas.microsoft.com/office/drawing/2014/main" id="{0BCC164D-2039-434D-92BC-B88D10041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000" y="543560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Oval 28">
              <a:extLst>
                <a:ext uri="{FF2B5EF4-FFF2-40B4-BE49-F238E27FC236}">
                  <a16:creationId xmlns:a16="http://schemas.microsoft.com/office/drawing/2014/main" id="{B26E52A6-ECF2-4A1B-B747-D368B0A71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5188" y="543560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Oval 29">
              <a:extLst>
                <a:ext uri="{FF2B5EF4-FFF2-40B4-BE49-F238E27FC236}">
                  <a16:creationId xmlns:a16="http://schemas.microsoft.com/office/drawing/2014/main" id="{6140199F-BCD0-448B-852B-7A098A50D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788" y="543560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Oval 30">
              <a:extLst>
                <a:ext uri="{FF2B5EF4-FFF2-40B4-BE49-F238E27FC236}">
                  <a16:creationId xmlns:a16="http://schemas.microsoft.com/office/drawing/2014/main" id="{0100E570-A9DC-40BD-B21E-87328051F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813" y="543560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Oval 31">
              <a:extLst>
                <a:ext uri="{FF2B5EF4-FFF2-40B4-BE49-F238E27FC236}">
                  <a16:creationId xmlns:a16="http://schemas.microsoft.com/office/drawing/2014/main" id="{E4EFD11A-D6DE-45A1-B684-EE7D3619F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000" y="5157789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Oval 32">
              <a:extLst>
                <a:ext uri="{FF2B5EF4-FFF2-40B4-BE49-F238E27FC236}">
                  <a16:creationId xmlns:a16="http://schemas.microsoft.com/office/drawing/2014/main" id="{DE3B1C6B-04DC-4484-8893-F4091069D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5188" y="5157789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Oval 33">
              <a:extLst>
                <a:ext uri="{FF2B5EF4-FFF2-40B4-BE49-F238E27FC236}">
                  <a16:creationId xmlns:a16="http://schemas.microsoft.com/office/drawing/2014/main" id="{DBE6A68B-B0CE-4391-8EBC-C6B3DA0EC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788" y="5157789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Oval 34">
              <a:extLst>
                <a:ext uri="{FF2B5EF4-FFF2-40B4-BE49-F238E27FC236}">
                  <a16:creationId xmlns:a16="http://schemas.microsoft.com/office/drawing/2014/main" id="{A3ADB58E-7EF3-4D53-8348-627AEE449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5625" y="4878389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Oval 35">
              <a:extLst>
                <a:ext uri="{FF2B5EF4-FFF2-40B4-BE49-F238E27FC236}">
                  <a16:creationId xmlns:a16="http://schemas.microsoft.com/office/drawing/2014/main" id="{F96ED3A2-D85B-4E00-A180-60AC0B7D4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7813" y="4878389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Oval 36">
              <a:extLst>
                <a:ext uri="{FF2B5EF4-FFF2-40B4-BE49-F238E27FC236}">
                  <a16:creationId xmlns:a16="http://schemas.microsoft.com/office/drawing/2014/main" id="{3FC535B2-CCEA-4C36-AB93-1C071445A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113" y="4587876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Oval 37">
              <a:extLst>
                <a:ext uri="{FF2B5EF4-FFF2-40B4-BE49-F238E27FC236}">
                  <a16:creationId xmlns:a16="http://schemas.microsoft.com/office/drawing/2014/main" id="{C9951C85-F348-4810-9EFE-47ECE28AB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4587876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Oval 38">
              <a:extLst>
                <a:ext uri="{FF2B5EF4-FFF2-40B4-BE49-F238E27FC236}">
                  <a16:creationId xmlns:a16="http://schemas.microsoft.com/office/drawing/2014/main" id="{5627266A-16A8-4FAD-8599-24639844A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113" y="4310064"/>
              <a:ext cx="206375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Oval 39">
              <a:extLst>
                <a:ext uri="{FF2B5EF4-FFF2-40B4-BE49-F238E27FC236}">
                  <a16:creationId xmlns:a16="http://schemas.microsoft.com/office/drawing/2014/main" id="{3057D31B-F06D-4E6C-BA8A-F7B3223C1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4310064"/>
              <a:ext cx="211138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Oval 40">
              <a:extLst>
                <a:ext uri="{FF2B5EF4-FFF2-40B4-BE49-F238E27FC236}">
                  <a16:creationId xmlns:a16="http://schemas.microsoft.com/office/drawing/2014/main" id="{225011DF-38A0-4594-8463-A29E53317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550" y="4310064"/>
              <a:ext cx="212725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Oval 41">
              <a:extLst>
                <a:ext uri="{FF2B5EF4-FFF2-40B4-BE49-F238E27FC236}">
                  <a16:creationId xmlns:a16="http://schemas.microsoft.com/office/drawing/2014/main" id="{B80F5072-E323-41E0-9F1B-D4A171432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113" y="4030664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Oval 42">
              <a:extLst>
                <a:ext uri="{FF2B5EF4-FFF2-40B4-BE49-F238E27FC236}">
                  <a16:creationId xmlns:a16="http://schemas.microsoft.com/office/drawing/2014/main" id="{46264E01-DA1C-4BC8-91E3-204F0AC12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4030664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Oval 43">
              <a:extLst>
                <a:ext uri="{FF2B5EF4-FFF2-40B4-BE49-F238E27FC236}">
                  <a16:creationId xmlns:a16="http://schemas.microsoft.com/office/drawing/2014/main" id="{E2EB3B2C-454C-4197-B2B2-8F2C0C934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550" y="4030664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Oval 44">
              <a:extLst>
                <a:ext uri="{FF2B5EF4-FFF2-40B4-BE49-F238E27FC236}">
                  <a16:creationId xmlns:a16="http://schemas.microsoft.com/office/drawing/2014/main" id="{35AD0737-9F9E-4366-AB3C-6188F0211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8" y="4030664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Oval 45">
              <a:extLst>
                <a:ext uri="{FF2B5EF4-FFF2-40B4-BE49-F238E27FC236}">
                  <a16:creationId xmlns:a16="http://schemas.microsoft.com/office/drawing/2014/main" id="{673CE8A1-17E7-4CE3-AA0F-E351AF781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030664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Oval 46">
              <a:extLst>
                <a:ext uri="{FF2B5EF4-FFF2-40B4-BE49-F238E27FC236}">
                  <a16:creationId xmlns:a16="http://schemas.microsoft.com/office/drawing/2014/main" id="{A7D45719-C905-4E81-A47F-36F488856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325" y="4030664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Oval 47">
              <a:extLst>
                <a:ext uri="{FF2B5EF4-FFF2-40B4-BE49-F238E27FC236}">
                  <a16:creationId xmlns:a16="http://schemas.microsoft.com/office/drawing/2014/main" id="{8212586B-CDB2-4F5D-B833-E3C100606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925" y="4030664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Oval 48">
              <a:extLst>
                <a:ext uri="{FF2B5EF4-FFF2-40B4-BE49-F238E27FC236}">
                  <a16:creationId xmlns:a16="http://schemas.microsoft.com/office/drawing/2014/main" id="{88EA85E4-C887-45CD-A68F-78E1B600D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113" y="3751264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Oval 49">
              <a:extLst>
                <a:ext uri="{FF2B5EF4-FFF2-40B4-BE49-F238E27FC236}">
                  <a16:creationId xmlns:a16="http://schemas.microsoft.com/office/drawing/2014/main" id="{9C911A34-79A6-4099-9269-02903102F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3751264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Oval 50">
              <a:extLst>
                <a:ext uri="{FF2B5EF4-FFF2-40B4-BE49-F238E27FC236}">
                  <a16:creationId xmlns:a16="http://schemas.microsoft.com/office/drawing/2014/main" id="{5B6BACAA-2094-4DE8-9E11-69D25D615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550" y="3751264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Oval 51">
              <a:extLst>
                <a:ext uri="{FF2B5EF4-FFF2-40B4-BE49-F238E27FC236}">
                  <a16:creationId xmlns:a16="http://schemas.microsoft.com/office/drawing/2014/main" id="{0E2FA825-9AE1-4342-BBBA-AEA1DE33E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8" y="3751264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Oval 52">
              <a:extLst>
                <a:ext uri="{FF2B5EF4-FFF2-40B4-BE49-F238E27FC236}">
                  <a16:creationId xmlns:a16="http://schemas.microsoft.com/office/drawing/2014/main" id="{665AEF5C-36DA-4F73-ADC5-81670329D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3751264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Oval 53">
              <a:extLst>
                <a:ext uri="{FF2B5EF4-FFF2-40B4-BE49-F238E27FC236}">
                  <a16:creationId xmlns:a16="http://schemas.microsoft.com/office/drawing/2014/main" id="{9BD5D655-C9B5-443A-8437-7AA5D566E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325" y="3751264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Oval 54">
              <a:extLst>
                <a:ext uri="{FF2B5EF4-FFF2-40B4-BE49-F238E27FC236}">
                  <a16:creationId xmlns:a16="http://schemas.microsoft.com/office/drawing/2014/main" id="{7D38D9F8-46D6-466F-AEEB-6861F5793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925" y="3751264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Oval 55">
              <a:extLst>
                <a:ext uri="{FF2B5EF4-FFF2-40B4-BE49-F238E27FC236}">
                  <a16:creationId xmlns:a16="http://schemas.microsoft.com/office/drawing/2014/main" id="{0D790DBB-327F-4C6D-9A1F-3198568F1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113" y="3436939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Oval 56">
              <a:extLst>
                <a:ext uri="{FF2B5EF4-FFF2-40B4-BE49-F238E27FC236}">
                  <a16:creationId xmlns:a16="http://schemas.microsoft.com/office/drawing/2014/main" id="{2E18A21C-CA3D-4A3A-912E-46C3F1507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3436939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Oval 57">
              <a:extLst>
                <a:ext uri="{FF2B5EF4-FFF2-40B4-BE49-F238E27FC236}">
                  <a16:creationId xmlns:a16="http://schemas.microsoft.com/office/drawing/2014/main" id="{1D3BC81B-63F9-48EE-B34B-B69F40CF9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550" y="3436939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Oval 58">
              <a:extLst>
                <a:ext uri="{FF2B5EF4-FFF2-40B4-BE49-F238E27FC236}">
                  <a16:creationId xmlns:a16="http://schemas.microsoft.com/office/drawing/2014/main" id="{EFF47CA5-3875-4944-AD42-A9E7D457F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8" y="3436939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Oval 59">
              <a:extLst>
                <a:ext uri="{FF2B5EF4-FFF2-40B4-BE49-F238E27FC236}">
                  <a16:creationId xmlns:a16="http://schemas.microsoft.com/office/drawing/2014/main" id="{58C4CAE6-6C13-400D-9505-98219E1AF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3436939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Oval 60">
              <a:extLst>
                <a:ext uri="{FF2B5EF4-FFF2-40B4-BE49-F238E27FC236}">
                  <a16:creationId xmlns:a16="http://schemas.microsoft.com/office/drawing/2014/main" id="{7ADB3EFD-58D4-4112-BB51-246166D15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700" y="3436939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Oval 61">
              <a:extLst>
                <a:ext uri="{FF2B5EF4-FFF2-40B4-BE49-F238E27FC236}">
                  <a16:creationId xmlns:a16="http://schemas.microsoft.com/office/drawing/2014/main" id="{2C7908D6-B91A-4BE2-8FBE-560D244F2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3513" y="3436939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Oval 62">
              <a:extLst>
                <a:ext uri="{FF2B5EF4-FFF2-40B4-BE49-F238E27FC236}">
                  <a16:creationId xmlns:a16="http://schemas.microsoft.com/office/drawing/2014/main" id="{629FDB6A-39DA-4FA9-B75A-650F795B9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325" y="3436939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Oval 63">
              <a:extLst>
                <a:ext uri="{FF2B5EF4-FFF2-40B4-BE49-F238E27FC236}">
                  <a16:creationId xmlns:a16="http://schemas.microsoft.com/office/drawing/2014/main" id="{0AFB15E5-B5FA-4CE7-9759-F50EC45F2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925" y="3436939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Oval 64">
              <a:extLst>
                <a:ext uri="{FF2B5EF4-FFF2-40B4-BE49-F238E27FC236}">
                  <a16:creationId xmlns:a16="http://schemas.microsoft.com/office/drawing/2014/main" id="{A1CD8E8B-D82E-43E6-A21E-922A9A59A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113" y="3157539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Oval 65">
              <a:extLst>
                <a:ext uri="{FF2B5EF4-FFF2-40B4-BE49-F238E27FC236}">
                  <a16:creationId xmlns:a16="http://schemas.microsoft.com/office/drawing/2014/main" id="{A3EEB8C1-8E8B-4A64-B97B-A9F0EB400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3157539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Oval 66">
              <a:extLst>
                <a:ext uri="{FF2B5EF4-FFF2-40B4-BE49-F238E27FC236}">
                  <a16:creationId xmlns:a16="http://schemas.microsoft.com/office/drawing/2014/main" id="{C29CA137-0FC9-426E-91E1-87AF72377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550" y="3157539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Oval 67">
              <a:extLst>
                <a:ext uri="{FF2B5EF4-FFF2-40B4-BE49-F238E27FC236}">
                  <a16:creationId xmlns:a16="http://schemas.microsoft.com/office/drawing/2014/main" id="{FED13A28-DC72-464D-8B36-2D37F0E80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8" y="3157539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Oval 68">
              <a:extLst>
                <a:ext uri="{FF2B5EF4-FFF2-40B4-BE49-F238E27FC236}">
                  <a16:creationId xmlns:a16="http://schemas.microsoft.com/office/drawing/2014/main" id="{C7416CF7-9D55-4BDE-B71A-FC95C2941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763" y="3157539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Oval 69">
              <a:extLst>
                <a:ext uri="{FF2B5EF4-FFF2-40B4-BE49-F238E27FC236}">
                  <a16:creationId xmlns:a16="http://schemas.microsoft.com/office/drawing/2014/main" id="{CD1340F4-B8CB-4236-BCD1-3D711D5B1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3157539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Oval 70">
              <a:extLst>
                <a:ext uri="{FF2B5EF4-FFF2-40B4-BE49-F238E27FC236}">
                  <a16:creationId xmlns:a16="http://schemas.microsoft.com/office/drawing/2014/main" id="{707106C2-C154-44F8-89DF-B922E1079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700" y="3157539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Oval 71">
              <a:extLst>
                <a:ext uri="{FF2B5EF4-FFF2-40B4-BE49-F238E27FC236}">
                  <a16:creationId xmlns:a16="http://schemas.microsoft.com/office/drawing/2014/main" id="{E28F07D6-14BA-4D43-AA67-7340DAA70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3513" y="3157539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Oval 72">
              <a:extLst>
                <a:ext uri="{FF2B5EF4-FFF2-40B4-BE49-F238E27FC236}">
                  <a16:creationId xmlns:a16="http://schemas.microsoft.com/office/drawing/2014/main" id="{E15F87B1-B1EA-4D2D-8000-ACD74C776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325" y="3157539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Oval 73">
              <a:extLst>
                <a:ext uri="{FF2B5EF4-FFF2-40B4-BE49-F238E27FC236}">
                  <a16:creationId xmlns:a16="http://schemas.microsoft.com/office/drawing/2014/main" id="{9D32E4F2-60A1-42C2-8C73-7B7AA49EE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925" y="3157539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Oval 74">
              <a:extLst>
                <a:ext uri="{FF2B5EF4-FFF2-40B4-BE49-F238E27FC236}">
                  <a16:creationId xmlns:a16="http://schemas.microsoft.com/office/drawing/2014/main" id="{1833693C-FE7B-496D-B3C2-FD11C540F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363" y="2582864"/>
              <a:ext cx="20637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Oval 75">
              <a:extLst>
                <a:ext uri="{FF2B5EF4-FFF2-40B4-BE49-F238E27FC236}">
                  <a16:creationId xmlns:a16="http://schemas.microsoft.com/office/drawing/2014/main" id="{0F2A3A0D-0BCB-43A8-A525-ED9F8D456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550" y="2582864"/>
              <a:ext cx="20637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Oval 76">
              <a:extLst>
                <a:ext uri="{FF2B5EF4-FFF2-40B4-BE49-F238E27FC236}">
                  <a16:creationId xmlns:a16="http://schemas.microsoft.com/office/drawing/2014/main" id="{829DED8D-A760-47F4-94AF-8142CA3C1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738" y="2582864"/>
              <a:ext cx="20478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Oval 77">
              <a:extLst>
                <a:ext uri="{FF2B5EF4-FFF2-40B4-BE49-F238E27FC236}">
                  <a16:creationId xmlns:a16="http://schemas.microsoft.com/office/drawing/2014/main" id="{06054278-52B8-44C2-94BB-F387998A0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338" y="2582864"/>
              <a:ext cx="20637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Oval 78">
              <a:extLst>
                <a:ext uri="{FF2B5EF4-FFF2-40B4-BE49-F238E27FC236}">
                  <a16:creationId xmlns:a16="http://schemas.microsoft.com/office/drawing/2014/main" id="{227B2615-3B5B-467A-8763-7A3C29B3B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338" y="2860676"/>
              <a:ext cx="20637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Oval 79">
              <a:extLst>
                <a:ext uri="{FF2B5EF4-FFF2-40B4-BE49-F238E27FC236}">
                  <a16:creationId xmlns:a16="http://schemas.microsoft.com/office/drawing/2014/main" id="{4ECFCC15-2F15-4041-83AE-AD89E0978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388" y="2582864"/>
              <a:ext cx="20637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Oval 80">
              <a:extLst>
                <a:ext uri="{FF2B5EF4-FFF2-40B4-BE49-F238E27FC236}">
                  <a16:creationId xmlns:a16="http://schemas.microsoft.com/office/drawing/2014/main" id="{4A321252-82E8-4741-916F-04039FE03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2582864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Oval 81">
              <a:extLst>
                <a:ext uri="{FF2B5EF4-FFF2-40B4-BE49-F238E27FC236}">
                  <a16:creationId xmlns:a16="http://schemas.microsoft.com/office/drawing/2014/main" id="{69B67D4E-2A65-437B-AE42-5F9C2C62C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113" y="2582864"/>
              <a:ext cx="20637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Oval 82">
              <a:extLst>
                <a:ext uri="{FF2B5EF4-FFF2-40B4-BE49-F238E27FC236}">
                  <a16:creationId xmlns:a16="http://schemas.microsoft.com/office/drawing/2014/main" id="{23F800CB-C0CD-4DD8-BB55-A9CB3541D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575" y="2582864"/>
              <a:ext cx="20637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Oval 83">
              <a:extLst>
                <a:ext uri="{FF2B5EF4-FFF2-40B4-BE49-F238E27FC236}">
                  <a16:creationId xmlns:a16="http://schemas.microsoft.com/office/drawing/2014/main" id="{7F7D0FE2-5523-40BE-86B0-EC36C43E0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763" y="2582864"/>
              <a:ext cx="20478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Oval 84">
              <a:extLst>
                <a:ext uri="{FF2B5EF4-FFF2-40B4-BE49-F238E27FC236}">
                  <a16:creationId xmlns:a16="http://schemas.microsoft.com/office/drawing/2014/main" id="{877FB716-F593-4B56-AC50-A12274D1A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363" y="2303464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Oval 85">
              <a:extLst>
                <a:ext uri="{FF2B5EF4-FFF2-40B4-BE49-F238E27FC236}">
                  <a16:creationId xmlns:a16="http://schemas.microsoft.com/office/drawing/2014/main" id="{4D29682C-C3C5-4570-96B1-ABF7236AC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550" y="2303464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Oval 86">
              <a:extLst>
                <a:ext uri="{FF2B5EF4-FFF2-40B4-BE49-F238E27FC236}">
                  <a16:creationId xmlns:a16="http://schemas.microsoft.com/office/drawing/2014/main" id="{1580938C-51FF-45B6-BF18-B8A6D5CC4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738" y="2303464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Oval 87">
              <a:extLst>
                <a:ext uri="{FF2B5EF4-FFF2-40B4-BE49-F238E27FC236}">
                  <a16:creationId xmlns:a16="http://schemas.microsoft.com/office/drawing/2014/main" id="{2B63C1EC-0E28-4911-998E-9CB8E9231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338" y="2303464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Oval 88">
              <a:extLst>
                <a:ext uri="{FF2B5EF4-FFF2-40B4-BE49-F238E27FC236}">
                  <a16:creationId xmlns:a16="http://schemas.microsoft.com/office/drawing/2014/main" id="{B8F36673-A29D-4B0F-850E-BC08441D6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388" y="2303464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Oval 89">
              <a:extLst>
                <a:ext uri="{FF2B5EF4-FFF2-40B4-BE49-F238E27FC236}">
                  <a16:creationId xmlns:a16="http://schemas.microsoft.com/office/drawing/2014/main" id="{EAD17E26-FB72-42C5-B21C-E24220BB6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2303464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Oval 90">
              <a:extLst>
                <a:ext uri="{FF2B5EF4-FFF2-40B4-BE49-F238E27FC236}">
                  <a16:creationId xmlns:a16="http://schemas.microsoft.com/office/drawing/2014/main" id="{811DEFF7-5E5D-4468-8373-DE70F9900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113" y="2303464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Oval 91">
              <a:extLst>
                <a:ext uri="{FF2B5EF4-FFF2-40B4-BE49-F238E27FC236}">
                  <a16:creationId xmlns:a16="http://schemas.microsoft.com/office/drawing/2014/main" id="{12569176-9F1F-40C0-9D36-0439827FA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925" y="2303464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2" name="Oval 92">
              <a:extLst>
                <a:ext uri="{FF2B5EF4-FFF2-40B4-BE49-F238E27FC236}">
                  <a16:creationId xmlns:a16="http://schemas.microsoft.com/office/drawing/2014/main" id="{D7E77B70-BE1A-4685-A506-8E131300B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575" y="2303464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3" name="Oval 93">
              <a:extLst>
                <a:ext uri="{FF2B5EF4-FFF2-40B4-BE49-F238E27FC236}">
                  <a16:creationId xmlns:a16="http://schemas.microsoft.com/office/drawing/2014/main" id="{4D53B316-91BA-4908-BF0D-60151A0F4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763" y="2303464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4" name="Oval 94">
              <a:extLst>
                <a:ext uri="{FF2B5EF4-FFF2-40B4-BE49-F238E27FC236}">
                  <a16:creationId xmlns:a16="http://schemas.microsoft.com/office/drawing/2014/main" id="{9924DF06-B196-4438-985C-4F8393DC1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363" y="2025651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5" name="Oval 95">
              <a:extLst>
                <a:ext uri="{FF2B5EF4-FFF2-40B4-BE49-F238E27FC236}">
                  <a16:creationId xmlns:a16="http://schemas.microsoft.com/office/drawing/2014/main" id="{7715696C-F147-4342-9925-A74000D66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550" y="2025651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6" name="Oval 96">
              <a:extLst>
                <a:ext uri="{FF2B5EF4-FFF2-40B4-BE49-F238E27FC236}">
                  <a16:creationId xmlns:a16="http://schemas.microsoft.com/office/drawing/2014/main" id="{12F0981D-447E-4ED2-B18A-548682B8A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738" y="2025651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7" name="Oval 97">
              <a:extLst>
                <a:ext uri="{FF2B5EF4-FFF2-40B4-BE49-F238E27FC236}">
                  <a16:creationId xmlns:a16="http://schemas.microsoft.com/office/drawing/2014/main" id="{8C9EA051-111B-4C6D-BE84-6381E48B0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338" y="2025651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8" name="Oval 98">
              <a:extLst>
                <a:ext uri="{FF2B5EF4-FFF2-40B4-BE49-F238E27FC236}">
                  <a16:creationId xmlns:a16="http://schemas.microsoft.com/office/drawing/2014/main" id="{965DD164-9298-4E81-AAE8-FAA6FBF69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5" y="2025651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9" name="Oval 99">
              <a:extLst>
                <a:ext uri="{FF2B5EF4-FFF2-40B4-BE49-F238E27FC236}">
                  <a16:creationId xmlns:a16="http://schemas.microsoft.com/office/drawing/2014/main" id="{91C84F7A-E07B-42B1-93CA-23D061474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388" y="2025651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Oval 100">
              <a:extLst>
                <a:ext uri="{FF2B5EF4-FFF2-40B4-BE49-F238E27FC236}">
                  <a16:creationId xmlns:a16="http://schemas.microsoft.com/office/drawing/2014/main" id="{37F772FB-92A3-4B6C-915A-1563538CD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202565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Oval 101">
              <a:extLst>
                <a:ext uri="{FF2B5EF4-FFF2-40B4-BE49-F238E27FC236}">
                  <a16:creationId xmlns:a16="http://schemas.microsoft.com/office/drawing/2014/main" id="{17644271-0A5E-4F79-965C-C647F7777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113" y="2025651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Oval 102">
              <a:extLst>
                <a:ext uri="{FF2B5EF4-FFF2-40B4-BE49-F238E27FC236}">
                  <a16:creationId xmlns:a16="http://schemas.microsoft.com/office/drawing/2014/main" id="{AAF12A11-6B8E-4C14-A247-79AE5D64F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925" y="2025651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Oval 103">
              <a:extLst>
                <a:ext uri="{FF2B5EF4-FFF2-40B4-BE49-F238E27FC236}">
                  <a16:creationId xmlns:a16="http://schemas.microsoft.com/office/drawing/2014/main" id="{827E1DED-20E4-41CD-8F6C-2215E5CE2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575" y="2025651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Oval 104">
              <a:extLst>
                <a:ext uri="{FF2B5EF4-FFF2-40B4-BE49-F238E27FC236}">
                  <a16:creationId xmlns:a16="http://schemas.microsoft.com/office/drawing/2014/main" id="{4801042A-A18D-4393-BE22-A87E842E1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763" y="2025651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Oval 105">
              <a:extLst>
                <a:ext uri="{FF2B5EF4-FFF2-40B4-BE49-F238E27FC236}">
                  <a16:creationId xmlns:a16="http://schemas.microsoft.com/office/drawing/2014/main" id="{39208265-0EF9-4316-98CE-3E63217A2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3850" y="202565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Oval 106">
              <a:extLst>
                <a:ext uri="{FF2B5EF4-FFF2-40B4-BE49-F238E27FC236}">
                  <a16:creationId xmlns:a16="http://schemas.microsoft.com/office/drawing/2014/main" id="{8AD1F402-5615-420D-B30D-D43A75AE5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4450" y="202565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Oval 107">
              <a:extLst>
                <a:ext uri="{FF2B5EF4-FFF2-40B4-BE49-F238E27FC236}">
                  <a16:creationId xmlns:a16="http://schemas.microsoft.com/office/drawing/2014/main" id="{44C77453-FC26-45FC-BC3A-C2E13F2FD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6638" y="202565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Oval 108">
              <a:extLst>
                <a:ext uri="{FF2B5EF4-FFF2-40B4-BE49-F238E27FC236}">
                  <a16:creationId xmlns:a16="http://schemas.microsoft.com/office/drawing/2014/main" id="{5821CD03-606C-4197-A55E-825D0BE25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8825" y="202565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Oval 109">
              <a:extLst>
                <a:ext uri="{FF2B5EF4-FFF2-40B4-BE49-F238E27FC236}">
                  <a16:creationId xmlns:a16="http://schemas.microsoft.com/office/drawing/2014/main" id="{5F2ECAAA-24EE-44C9-B066-E726CAED9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6638" y="174625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Oval 110">
              <a:extLst>
                <a:ext uri="{FF2B5EF4-FFF2-40B4-BE49-F238E27FC236}">
                  <a16:creationId xmlns:a16="http://schemas.microsoft.com/office/drawing/2014/main" id="{0BE55475-810D-42BF-AC97-4A6A0176A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8825" y="174625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Oval 111">
              <a:extLst>
                <a:ext uri="{FF2B5EF4-FFF2-40B4-BE49-F238E27FC236}">
                  <a16:creationId xmlns:a16="http://schemas.microsoft.com/office/drawing/2014/main" id="{28E54206-16E9-4F16-82F1-EA9497A2A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425" y="202565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Oval 112">
              <a:extLst>
                <a:ext uri="{FF2B5EF4-FFF2-40B4-BE49-F238E27FC236}">
                  <a16:creationId xmlns:a16="http://schemas.microsoft.com/office/drawing/2014/main" id="{7FE0FFCB-957C-460E-819D-C0A980541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8875" y="202565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Oval 113">
              <a:extLst>
                <a:ext uri="{FF2B5EF4-FFF2-40B4-BE49-F238E27FC236}">
                  <a16:creationId xmlns:a16="http://schemas.microsoft.com/office/drawing/2014/main" id="{7B0C236A-7BD9-4C6F-B21B-EDECDD548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3200" y="202565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Oval 114">
              <a:extLst>
                <a:ext uri="{FF2B5EF4-FFF2-40B4-BE49-F238E27FC236}">
                  <a16:creationId xmlns:a16="http://schemas.microsoft.com/office/drawing/2014/main" id="{3958FE36-5594-4D5B-93CA-E476695E5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2600" y="202565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Oval 115">
              <a:extLst>
                <a:ext uri="{FF2B5EF4-FFF2-40B4-BE49-F238E27FC236}">
                  <a16:creationId xmlns:a16="http://schemas.microsoft.com/office/drawing/2014/main" id="{89B8C007-C120-43BC-AB4C-9B58CA51C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0413" y="202565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Oval 116">
              <a:extLst>
                <a:ext uri="{FF2B5EF4-FFF2-40B4-BE49-F238E27FC236}">
                  <a16:creationId xmlns:a16="http://schemas.microsoft.com/office/drawing/2014/main" id="{A57C581F-46D2-4BCC-BEDB-74B94A8C4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1063" y="202565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Oval 117">
              <a:extLst>
                <a:ext uri="{FF2B5EF4-FFF2-40B4-BE49-F238E27FC236}">
                  <a16:creationId xmlns:a16="http://schemas.microsoft.com/office/drawing/2014/main" id="{9207E1C3-7CFF-460E-B8B2-B9B321DA5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1663" y="202565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Oval 118">
              <a:extLst>
                <a:ext uri="{FF2B5EF4-FFF2-40B4-BE49-F238E27FC236}">
                  <a16:creationId xmlns:a16="http://schemas.microsoft.com/office/drawing/2014/main" id="{DB9180F0-999C-4148-8A54-177E478BD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9163" y="202565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Oval 119">
              <a:extLst>
                <a:ext uri="{FF2B5EF4-FFF2-40B4-BE49-F238E27FC236}">
                  <a16:creationId xmlns:a16="http://schemas.microsoft.com/office/drawing/2014/main" id="{F6264873-510B-46F9-9A05-6B37FD589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202565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Oval 120">
              <a:extLst>
                <a:ext uri="{FF2B5EF4-FFF2-40B4-BE49-F238E27FC236}">
                  <a16:creationId xmlns:a16="http://schemas.microsoft.com/office/drawing/2014/main" id="{798AB9F9-9328-4830-A3F0-588E77758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1950" y="202565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Oval 121">
              <a:extLst>
                <a:ext uri="{FF2B5EF4-FFF2-40B4-BE49-F238E27FC236}">
                  <a16:creationId xmlns:a16="http://schemas.microsoft.com/office/drawing/2014/main" id="{80AA95B8-CDC6-44AC-B4CA-3F665F86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202565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Oval 122">
              <a:extLst>
                <a:ext uri="{FF2B5EF4-FFF2-40B4-BE49-F238E27FC236}">
                  <a16:creationId xmlns:a16="http://schemas.microsoft.com/office/drawing/2014/main" id="{C4821DBE-BD48-4C2B-823C-D5A04A58B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4738" y="202565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Oval 123">
              <a:extLst>
                <a:ext uri="{FF2B5EF4-FFF2-40B4-BE49-F238E27FC236}">
                  <a16:creationId xmlns:a16="http://schemas.microsoft.com/office/drawing/2014/main" id="{37CAA99C-DD43-40DF-B43C-68AC1B34C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4188" y="202565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Oval 124">
              <a:extLst>
                <a:ext uri="{FF2B5EF4-FFF2-40B4-BE49-F238E27FC236}">
                  <a16:creationId xmlns:a16="http://schemas.microsoft.com/office/drawing/2014/main" id="{526B2524-ED2E-40C1-9B99-03DFF6FB4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8513" y="2025651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Oval 125">
              <a:extLst>
                <a:ext uri="{FF2B5EF4-FFF2-40B4-BE49-F238E27FC236}">
                  <a16:creationId xmlns:a16="http://schemas.microsoft.com/office/drawing/2014/main" id="{EADE8FB0-CE4A-4581-B4EE-125DB79C6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6325" y="2025651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Oval 126">
              <a:extLst>
                <a:ext uri="{FF2B5EF4-FFF2-40B4-BE49-F238E27FC236}">
                  <a16:creationId xmlns:a16="http://schemas.microsoft.com/office/drawing/2014/main" id="{0855B566-FDD9-40E2-B0CE-7EE06518D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5725" y="202565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Oval 127">
              <a:extLst>
                <a:ext uri="{FF2B5EF4-FFF2-40B4-BE49-F238E27FC236}">
                  <a16:creationId xmlns:a16="http://schemas.microsoft.com/office/drawing/2014/main" id="{3215F6A9-1BEE-4BDE-981E-C23C59DE2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0050" y="2025651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Oval 128">
              <a:extLst>
                <a:ext uri="{FF2B5EF4-FFF2-40B4-BE49-F238E27FC236}">
                  <a16:creationId xmlns:a16="http://schemas.microsoft.com/office/drawing/2014/main" id="{87DF89B5-FF1B-4060-A35E-F477B8440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7863" y="2025651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Oval 129">
              <a:extLst>
                <a:ext uri="{FF2B5EF4-FFF2-40B4-BE49-F238E27FC236}">
                  <a16:creationId xmlns:a16="http://schemas.microsoft.com/office/drawing/2014/main" id="{42311A61-D326-4903-95BB-497FEA2EF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202565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Oval 130">
              <a:extLst>
                <a:ext uri="{FF2B5EF4-FFF2-40B4-BE49-F238E27FC236}">
                  <a16:creationId xmlns:a16="http://schemas.microsoft.com/office/drawing/2014/main" id="{3D4A7ABF-15E8-4AF9-B218-FBDA6A02A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6975" y="202565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1" name="Oval 131">
              <a:extLst>
                <a:ext uri="{FF2B5EF4-FFF2-40B4-BE49-F238E27FC236}">
                  <a16:creationId xmlns:a16="http://schemas.microsoft.com/office/drawing/2014/main" id="{2BE2B2A4-A335-4EDD-9BBB-944815891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425" y="3140076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2" name="Oval 132">
              <a:extLst>
                <a:ext uri="{FF2B5EF4-FFF2-40B4-BE49-F238E27FC236}">
                  <a16:creationId xmlns:a16="http://schemas.microsoft.com/office/drawing/2014/main" id="{E52AAD6D-D92C-4726-8F81-A2E968851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1613" y="3140076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3" name="Oval 133">
              <a:extLst>
                <a:ext uri="{FF2B5EF4-FFF2-40B4-BE49-F238E27FC236}">
                  <a16:creationId xmlns:a16="http://schemas.microsoft.com/office/drawing/2014/main" id="{FC682C12-482E-4C88-A4E4-116FC6E6C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3800" y="3140076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4" name="Oval 134">
              <a:extLst>
                <a:ext uri="{FF2B5EF4-FFF2-40B4-BE49-F238E27FC236}">
                  <a16:creationId xmlns:a16="http://schemas.microsoft.com/office/drawing/2014/main" id="{7A2996E1-98CE-4480-9E18-A60320175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4400" y="3140076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5" name="Oval 135">
              <a:extLst>
                <a:ext uri="{FF2B5EF4-FFF2-40B4-BE49-F238E27FC236}">
                  <a16:creationId xmlns:a16="http://schemas.microsoft.com/office/drawing/2014/main" id="{9BCCF4FB-07F6-4FEA-AA36-001BB1892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4400" y="2860676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6" name="Oval 136">
              <a:extLst>
                <a:ext uri="{FF2B5EF4-FFF2-40B4-BE49-F238E27FC236}">
                  <a16:creationId xmlns:a16="http://schemas.microsoft.com/office/drawing/2014/main" id="{F514DB22-E340-4C45-B694-E5ED285D6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6588" y="3140076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7" name="Oval 137">
              <a:extLst>
                <a:ext uri="{FF2B5EF4-FFF2-40B4-BE49-F238E27FC236}">
                  <a16:creationId xmlns:a16="http://schemas.microsoft.com/office/drawing/2014/main" id="{530470CE-2A30-4B6C-9C1F-057310250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4450" y="3140076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8" name="Oval 138">
              <a:extLst>
                <a:ext uri="{FF2B5EF4-FFF2-40B4-BE49-F238E27FC236}">
                  <a16:creationId xmlns:a16="http://schemas.microsoft.com/office/drawing/2014/main" id="{35EDCA0D-F3A2-4960-80DC-5950B413F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0363" y="3140076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9" name="Oval 139">
              <a:extLst>
                <a:ext uri="{FF2B5EF4-FFF2-40B4-BE49-F238E27FC236}">
                  <a16:creationId xmlns:a16="http://schemas.microsoft.com/office/drawing/2014/main" id="{8220C148-C6A3-4E12-A283-85998763A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8175" y="3140076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0" name="Oval 140">
              <a:extLst>
                <a:ext uri="{FF2B5EF4-FFF2-40B4-BE49-F238E27FC236}">
                  <a16:creationId xmlns:a16="http://schemas.microsoft.com/office/drawing/2014/main" id="{44D8EE9A-9456-4810-9A6C-391D235F2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5988" y="3140076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1" name="Oval 141">
              <a:extLst>
                <a:ext uri="{FF2B5EF4-FFF2-40B4-BE49-F238E27FC236}">
                  <a16:creationId xmlns:a16="http://schemas.microsoft.com/office/drawing/2014/main" id="{D1381175-4A54-419F-AF35-0DD46A6F5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6638" y="3140076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2" name="Oval 142">
              <a:extLst>
                <a:ext uri="{FF2B5EF4-FFF2-40B4-BE49-F238E27FC236}">
                  <a16:creationId xmlns:a16="http://schemas.microsoft.com/office/drawing/2014/main" id="{C162FA67-DC18-4CB2-A41F-FD3956809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8825" y="3140076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3" name="Oval 143">
              <a:extLst>
                <a:ext uri="{FF2B5EF4-FFF2-40B4-BE49-F238E27FC236}">
                  <a16:creationId xmlns:a16="http://schemas.microsoft.com/office/drawing/2014/main" id="{F5B01E21-0760-4990-A181-646212ECF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4738" y="3140076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4" name="Oval 144">
              <a:extLst>
                <a:ext uri="{FF2B5EF4-FFF2-40B4-BE49-F238E27FC236}">
                  <a16:creationId xmlns:a16="http://schemas.microsoft.com/office/drawing/2014/main" id="{4C12ADB6-7B27-4C59-BEF6-78D081B62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6925" y="3140076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5" name="Oval 145">
              <a:extLst>
                <a:ext uri="{FF2B5EF4-FFF2-40B4-BE49-F238E27FC236}">
                  <a16:creationId xmlns:a16="http://schemas.microsoft.com/office/drawing/2014/main" id="{2200C4BB-3ED9-4D4C-9E3F-13811E77D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7525" y="3140076"/>
              <a:ext cx="20637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6" name="Oval 146">
              <a:extLst>
                <a:ext uri="{FF2B5EF4-FFF2-40B4-BE49-F238E27FC236}">
                  <a16:creationId xmlns:a16="http://schemas.microsoft.com/office/drawing/2014/main" id="{512E6398-794E-4592-AA66-05CE7076D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9713" y="3140076"/>
              <a:ext cx="20637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7" name="Oval 147">
              <a:extLst>
                <a:ext uri="{FF2B5EF4-FFF2-40B4-BE49-F238E27FC236}">
                  <a16:creationId xmlns:a16="http://schemas.microsoft.com/office/drawing/2014/main" id="{40ED2ABB-3439-412A-AFC1-7DD7EF95F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1900" y="3140076"/>
              <a:ext cx="20478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8" name="Oval 148">
              <a:extLst>
                <a:ext uri="{FF2B5EF4-FFF2-40B4-BE49-F238E27FC236}">
                  <a16:creationId xmlns:a16="http://schemas.microsoft.com/office/drawing/2014/main" id="{0B1DBFDA-7ED1-47D4-9F4E-D3A1AB334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3140076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9" name="Oval 149">
              <a:extLst>
                <a:ext uri="{FF2B5EF4-FFF2-40B4-BE49-F238E27FC236}">
                  <a16:creationId xmlns:a16="http://schemas.microsoft.com/office/drawing/2014/main" id="{1F5025FA-AA44-4765-A4E0-1AD848295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5675" y="3140076"/>
              <a:ext cx="20478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0" name="Oval 150">
              <a:extLst>
                <a:ext uri="{FF2B5EF4-FFF2-40B4-BE49-F238E27FC236}">
                  <a16:creationId xmlns:a16="http://schemas.microsoft.com/office/drawing/2014/main" id="{C0B06A68-A687-4C6B-BE6A-31D181EB7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3488" y="3140076"/>
              <a:ext cx="20478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1" name="Oval 151">
              <a:extLst>
                <a:ext uri="{FF2B5EF4-FFF2-40B4-BE49-F238E27FC236}">
                  <a16:creationId xmlns:a16="http://schemas.microsoft.com/office/drawing/2014/main" id="{1511622E-474E-4600-A06B-162AFE646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5025" y="2789239"/>
              <a:ext cx="20478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2" name="Oval 152">
              <a:extLst>
                <a:ext uri="{FF2B5EF4-FFF2-40B4-BE49-F238E27FC236}">
                  <a16:creationId xmlns:a16="http://schemas.microsoft.com/office/drawing/2014/main" id="{9CE5D9E3-9470-4815-A8A4-6A3435D1A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8513" y="3157539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3" name="Oval 153">
              <a:extLst>
                <a:ext uri="{FF2B5EF4-FFF2-40B4-BE49-F238E27FC236}">
                  <a16:creationId xmlns:a16="http://schemas.microsoft.com/office/drawing/2014/main" id="{DCE29935-5AD4-41ED-9D75-4E4AAB5BA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3751264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4" name="Oval 154">
              <a:extLst>
                <a:ext uri="{FF2B5EF4-FFF2-40B4-BE49-F238E27FC236}">
                  <a16:creationId xmlns:a16="http://schemas.microsoft.com/office/drawing/2014/main" id="{6A65C0E9-B8DA-4745-A4AE-86466A581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3488" y="4030664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5" name="Oval 155">
              <a:extLst>
                <a:ext uri="{FF2B5EF4-FFF2-40B4-BE49-F238E27FC236}">
                  <a16:creationId xmlns:a16="http://schemas.microsoft.com/office/drawing/2014/main" id="{34A0D6DF-00DE-4D8F-91CD-1426A66E4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1950" y="3140076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6" name="Oval 156">
              <a:extLst>
                <a:ext uri="{FF2B5EF4-FFF2-40B4-BE49-F238E27FC236}">
                  <a16:creationId xmlns:a16="http://schemas.microsoft.com/office/drawing/2014/main" id="{EFB3892C-5D10-498C-8C1C-BB50CB051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3140076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7" name="Oval 157">
              <a:extLst>
                <a:ext uri="{FF2B5EF4-FFF2-40B4-BE49-F238E27FC236}">
                  <a16:creationId xmlns:a16="http://schemas.microsoft.com/office/drawing/2014/main" id="{5BA57080-BBBD-4A1F-AF6D-76776E7BD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425" y="345440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8" name="Oval 158">
              <a:extLst>
                <a:ext uri="{FF2B5EF4-FFF2-40B4-BE49-F238E27FC236}">
                  <a16:creationId xmlns:a16="http://schemas.microsoft.com/office/drawing/2014/main" id="{1D13FAA7-7BDD-4D7E-B60C-AA60DA8EA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1613" y="345440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9" name="Oval 159">
              <a:extLst>
                <a:ext uri="{FF2B5EF4-FFF2-40B4-BE49-F238E27FC236}">
                  <a16:creationId xmlns:a16="http://schemas.microsoft.com/office/drawing/2014/main" id="{50F67DD5-6B0D-4761-A4A7-010B4F0B0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3800" y="345440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0" name="Oval 160">
              <a:extLst>
                <a:ext uri="{FF2B5EF4-FFF2-40B4-BE49-F238E27FC236}">
                  <a16:creationId xmlns:a16="http://schemas.microsoft.com/office/drawing/2014/main" id="{CCE8B079-161B-4B8A-A89C-E42C21973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4400" y="345440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1" name="Oval 161">
              <a:extLst>
                <a:ext uri="{FF2B5EF4-FFF2-40B4-BE49-F238E27FC236}">
                  <a16:creationId xmlns:a16="http://schemas.microsoft.com/office/drawing/2014/main" id="{1EC8E15D-F9C4-4102-A16A-7272660A4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4450" y="345440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2" name="Oval 162">
              <a:extLst>
                <a:ext uri="{FF2B5EF4-FFF2-40B4-BE49-F238E27FC236}">
                  <a16:creationId xmlns:a16="http://schemas.microsoft.com/office/drawing/2014/main" id="{66A6D647-105F-4161-A701-302A73FCD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0363" y="345440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3" name="Oval 163">
              <a:extLst>
                <a:ext uri="{FF2B5EF4-FFF2-40B4-BE49-F238E27FC236}">
                  <a16:creationId xmlns:a16="http://schemas.microsoft.com/office/drawing/2014/main" id="{BFB2F24F-93A5-455E-A9EB-FE113A260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8175" y="345440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4" name="Oval 164">
              <a:extLst>
                <a:ext uri="{FF2B5EF4-FFF2-40B4-BE49-F238E27FC236}">
                  <a16:creationId xmlns:a16="http://schemas.microsoft.com/office/drawing/2014/main" id="{F8484510-3348-46D5-BE15-8506ABB5F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5988" y="345440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5" name="Oval 165">
              <a:extLst>
                <a:ext uri="{FF2B5EF4-FFF2-40B4-BE49-F238E27FC236}">
                  <a16:creationId xmlns:a16="http://schemas.microsoft.com/office/drawing/2014/main" id="{E0F90EAC-2A9D-45C2-ACF0-DF5B79FEE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6638" y="345440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6" name="Oval 166">
              <a:extLst>
                <a:ext uri="{FF2B5EF4-FFF2-40B4-BE49-F238E27FC236}">
                  <a16:creationId xmlns:a16="http://schemas.microsoft.com/office/drawing/2014/main" id="{5F908ED5-51BD-45F4-A067-D4FD2A630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8825" y="345440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7" name="Oval 167">
              <a:extLst>
                <a:ext uri="{FF2B5EF4-FFF2-40B4-BE49-F238E27FC236}">
                  <a16:creationId xmlns:a16="http://schemas.microsoft.com/office/drawing/2014/main" id="{AE4029BC-FCA5-4A79-B84D-383B12F9A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4738" y="345440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8" name="Oval 168">
              <a:extLst>
                <a:ext uri="{FF2B5EF4-FFF2-40B4-BE49-F238E27FC236}">
                  <a16:creationId xmlns:a16="http://schemas.microsoft.com/office/drawing/2014/main" id="{6A511F17-3C4D-465A-964C-E16C32561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6925" y="345440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9" name="Oval 169">
              <a:extLst>
                <a:ext uri="{FF2B5EF4-FFF2-40B4-BE49-F238E27FC236}">
                  <a16:creationId xmlns:a16="http://schemas.microsoft.com/office/drawing/2014/main" id="{D5A48664-F687-424A-8845-53700FDCB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7525" y="3454401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0" name="Oval 170">
              <a:extLst>
                <a:ext uri="{FF2B5EF4-FFF2-40B4-BE49-F238E27FC236}">
                  <a16:creationId xmlns:a16="http://schemas.microsoft.com/office/drawing/2014/main" id="{E39CA677-6535-40EE-B470-CDB7B744E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9713" y="3454401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1" name="Oval 171">
              <a:extLst>
                <a:ext uri="{FF2B5EF4-FFF2-40B4-BE49-F238E27FC236}">
                  <a16:creationId xmlns:a16="http://schemas.microsoft.com/office/drawing/2014/main" id="{EAA6DEFC-68A6-4421-B1C9-42BD78213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1900" y="3454401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2" name="Oval 172">
              <a:extLst>
                <a:ext uri="{FF2B5EF4-FFF2-40B4-BE49-F238E27FC236}">
                  <a16:creationId xmlns:a16="http://schemas.microsoft.com/office/drawing/2014/main" id="{1F033582-0003-4A9A-B2F9-096DBCCD6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345440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3" name="Oval 173">
              <a:extLst>
                <a:ext uri="{FF2B5EF4-FFF2-40B4-BE49-F238E27FC236}">
                  <a16:creationId xmlns:a16="http://schemas.microsoft.com/office/drawing/2014/main" id="{A01433AC-8747-467D-94FC-831AC5237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5675" y="3454401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4" name="Oval 174">
              <a:extLst>
                <a:ext uri="{FF2B5EF4-FFF2-40B4-BE49-F238E27FC236}">
                  <a16:creationId xmlns:a16="http://schemas.microsoft.com/office/drawing/2014/main" id="{E92274CF-A5E6-430A-9C78-8A77BD6B8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3488" y="3454401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5" name="Oval 175">
              <a:extLst>
                <a:ext uri="{FF2B5EF4-FFF2-40B4-BE49-F238E27FC236}">
                  <a16:creationId xmlns:a16="http://schemas.microsoft.com/office/drawing/2014/main" id="{03BBBFD4-D8FA-4047-81B1-B3F918D0F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1950" y="345440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6" name="Oval 176">
              <a:extLst>
                <a:ext uri="{FF2B5EF4-FFF2-40B4-BE49-F238E27FC236}">
                  <a16:creationId xmlns:a16="http://schemas.microsoft.com/office/drawing/2014/main" id="{F78E0D36-4922-4568-8456-3F4CA79D7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345440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7" name="Oval 177">
              <a:extLst>
                <a:ext uri="{FF2B5EF4-FFF2-40B4-BE49-F238E27FC236}">
                  <a16:creationId xmlns:a16="http://schemas.microsoft.com/office/drawing/2014/main" id="{CF619AD1-1214-4C33-AD63-C83D2CA27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4400" y="4291014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8" name="Oval 178">
              <a:extLst>
                <a:ext uri="{FF2B5EF4-FFF2-40B4-BE49-F238E27FC236}">
                  <a16:creationId xmlns:a16="http://schemas.microsoft.com/office/drawing/2014/main" id="{89DC98E6-A65C-4B34-93C2-0CB30D24A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6588" y="4291014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9" name="Oval 179">
              <a:extLst>
                <a:ext uri="{FF2B5EF4-FFF2-40B4-BE49-F238E27FC236}">
                  <a16:creationId xmlns:a16="http://schemas.microsoft.com/office/drawing/2014/main" id="{AC4A5D5F-305B-40FA-9417-194FF62AE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425" y="4291014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Oval 180">
              <a:extLst>
                <a:ext uri="{FF2B5EF4-FFF2-40B4-BE49-F238E27FC236}">
                  <a16:creationId xmlns:a16="http://schemas.microsoft.com/office/drawing/2014/main" id="{CD79C154-8E27-4474-A95C-B9206BE8C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5338" y="4291014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Oval 181">
              <a:extLst>
                <a:ext uri="{FF2B5EF4-FFF2-40B4-BE49-F238E27FC236}">
                  <a16:creationId xmlns:a16="http://schemas.microsoft.com/office/drawing/2014/main" id="{0C6C5CC4-E089-4714-8E2D-8926D4B18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291014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Oval 182">
              <a:extLst>
                <a:ext uri="{FF2B5EF4-FFF2-40B4-BE49-F238E27FC236}">
                  <a16:creationId xmlns:a16="http://schemas.microsoft.com/office/drawing/2014/main" id="{9FBF4150-C8FE-4330-8598-B19E97747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291014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Oval 183">
              <a:extLst>
                <a:ext uri="{FF2B5EF4-FFF2-40B4-BE49-F238E27FC236}">
                  <a16:creationId xmlns:a16="http://schemas.microsoft.com/office/drawing/2014/main" id="{4628BA0E-67C5-452A-A77D-F141B011F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1613" y="4291014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Oval 184">
              <a:extLst>
                <a:ext uri="{FF2B5EF4-FFF2-40B4-BE49-F238E27FC236}">
                  <a16:creationId xmlns:a16="http://schemas.microsoft.com/office/drawing/2014/main" id="{FBCAC8B8-D688-4CA0-85EE-1C8942EB6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3800" y="4291014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Oval 185">
              <a:extLst>
                <a:ext uri="{FF2B5EF4-FFF2-40B4-BE49-F238E27FC236}">
                  <a16:creationId xmlns:a16="http://schemas.microsoft.com/office/drawing/2014/main" id="{0F6667FD-EA2A-4A00-9C86-3BD1109DA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9713" y="4291014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Oval 186">
              <a:extLst>
                <a:ext uri="{FF2B5EF4-FFF2-40B4-BE49-F238E27FC236}">
                  <a16:creationId xmlns:a16="http://schemas.microsoft.com/office/drawing/2014/main" id="{CABAAF8A-0EC5-419B-AC26-B27FE5BA0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1900" y="4291014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Oval 187">
              <a:extLst>
                <a:ext uri="{FF2B5EF4-FFF2-40B4-BE49-F238E27FC236}">
                  <a16:creationId xmlns:a16="http://schemas.microsoft.com/office/drawing/2014/main" id="{B1E7F647-B7E8-4AC5-9375-BD1FDE507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500" y="4291014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Oval 188">
              <a:extLst>
                <a:ext uri="{FF2B5EF4-FFF2-40B4-BE49-F238E27FC236}">
                  <a16:creationId xmlns:a16="http://schemas.microsoft.com/office/drawing/2014/main" id="{6F7B5F42-F7F8-4ACD-8FB9-FBD03F093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4688" y="4291014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Oval 189">
              <a:extLst>
                <a:ext uri="{FF2B5EF4-FFF2-40B4-BE49-F238E27FC236}">
                  <a16:creationId xmlns:a16="http://schemas.microsoft.com/office/drawing/2014/main" id="{8DE58258-4EDB-431E-92F5-79552FCB9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6875" y="4291014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Oval 190">
              <a:extLst>
                <a:ext uri="{FF2B5EF4-FFF2-40B4-BE49-F238E27FC236}">
                  <a16:creationId xmlns:a16="http://schemas.microsoft.com/office/drawing/2014/main" id="{2F501CE7-2CB6-463F-99A9-7FA0FA6FB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4738" y="4291014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Oval 191">
              <a:extLst>
                <a:ext uri="{FF2B5EF4-FFF2-40B4-BE49-F238E27FC236}">
                  <a16:creationId xmlns:a16="http://schemas.microsoft.com/office/drawing/2014/main" id="{589830BE-A5F0-4B80-B94A-B4033CAB2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9063" y="4291014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Oval 192">
              <a:extLst>
                <a:ext uri="{FF2B5EF4-FFF2-40B4-BE49-F238E27FC236}">
                  <a16:creationId xmlns:a16="http://schemas.microsoft.com/office/drawing/2014/main" id="{F12B8409-E1AA-4A2B-95EE-88490B041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8463" y="4291014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Oval 193">
              <a:extLst>
                <a:ext uri="{FF2B5EF4-FFF2-40B4-BE49-F238E27FC236}">
                  <a16:creationId xmlns:a16="http://schemas.microsoft.com/office/drawing/2014/main" id="{832A1FD6-3D9A-4538-B932-DC948B7B9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6925" y="4291014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Oval 194">
              <a:extLst>
                <a:ext uri="{FF2B5EF4-FFF2-40B4-BE49-F238E27FC236}">
                  <a16:creationId xmlns:a16="http://schemas.microsoft.com/office/drawing/2014/main" id="{9A1E7DDB-F50E-4A7D-B302-D8A9DF85B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7525" y="4291014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Oval 195">
              <a:extLst>
                <a:ext uri="{FF2B5EF4-FFF2-40B4-BE49-F238E27FC236}">
                  <a16:creationId xmlns:a16="http://schemas.microsoft.com/office/drawing/2014/main" id="{7B31085A-5425-4A1A-AB08-B94DF67E1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4400" y="4570414"/>
              <a:ext cx="212725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Oval 196">
              <a:extLst>
                <a:ext uri="{FF2B5EF4-FFF2-40B4-BE49-F238E27FC236}">
                  <a16:creationId xmlns:a16="http://schemas.microsoft.com/office/drawing/2014/main" id="{0A0F6B1C-0A3C-4F18-A8E2-2952FCF29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6588" y="4570414"/>
              <a:ext cx="211138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Oval 197">
              <a:extLst>
                <a:ext uri="{FF2B5EF4-FFF2-40B4-BE49-F238E27FC236}">
                  <a16:creationId xmlns:a16="http://schemas.microsoft.com/office/drawing/2014/main" id="{A9E85203-E672-4569-9D30-B88317809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425" y="4570414"/>
              <a:ext cx="212725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Oval 198">
              <a:extLst>
                <a:ext uri="{FF2B5EF4-FFF2-40B4-BE49-F238E27FC236}">
                  <a16:creationId xmlns:a16="http://schemas.microsoft.com/office/drawing/2014/main" id="{350D7A8E-1D8F-4641-B05A-33D8674F5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5338" y="4570414"/>
              <a:ext cx="211138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Oval 199">
              <a:extLst>
                <a:ext uri="{FF2B5EF4-FFF2-40B4-BE49-F238E27FC236}">
                  <a16:creationId xmlns:a16="http://schemas.microsoft.com/office/drawing/2014/main" id="{24BFDB58-4759-4E7B-8395-688FED40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570414"/>
              <a:ext cx="211138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Oval 200">
              <a:extLst>
                <a:ext uri="{FF2B5EF4-FFF2-40B4-BE49-F238E27FC236}">
                  <a16:creationId xmlns:a16="http://schemas.microsoft.com/office/drawing/2014/main" id="{53BBB948-EFAC-4D6F-B1E8-B6E60758A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570414"/>
              <a:ext cx="212725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Oval 201">
              <a:extLst>
                <a:ext uri="{FF2B5EF4-FFF2-40B4-BE49-F238E27FC236}">
                  <a16:creationId xmlns:a16="http://schemas.microsoft.com/office/drawing/2014/main" id="{51D72098-C03D-4B8A-9AC8-345BD7499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1613" y="4570414"/>
              <a:ext cx="211138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Oval 202">
              <a:extLst>
                <a:ext uri="{FF2B5EF4-FFF2-40B4-BE49-F238E27FC236}">
                  <a16:creationId xmlns:a16="http://schemas.microsoft.com/office/drawing/2014/main" id="{7B69A810-A82E-4055-B485-F3AAAE676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3800" y="4570414"/>
              <a:ext cx="211138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Oval 203">
              <a:extLst>
                <a:ext uri="{FF2B5EF4-FFF2-40B4-BE49-F238E27FC236}">
                  <a16:creationId xmlns:a16="http://schemas.microsoft.com/office/drawing/2014/main" id="{B15FF9AC-2C9C-4500-8D31-04881DDCA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9713" y="4570414"/>
              <a:ext cx="206375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Oval 204">
              <a:extLst>
                <a:ext uri="{FF2B5EF4-FFF2-40B4-BE49-F238E27FC236}">
                  <a16:creationId xmlns:a16="http://schemas.microsoft.com/office/drawing/2014/main" id="{D3C09300-4039-4723-9D35-70E86831B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4688" y="4570414"/>
              <a:ext cx="206375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Oval 206">
              <a:extLst>
                <a:ext uri="{FF2B5EF4-FFF2-40B4-BE49-F238E27FC236}">
                  <a16:creationId xmlns:a16="http://schemas.microsoft.com/office/drawing/2014/main" id="{0A2C9947-E963-4180-8823-8FDF029A9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6876" y="4570413"/>
              <a:ext cx="204788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Oval 207">
              <a:extLst>
                <a:ext uri="{FF2B5EF4-FFF2-40B4-BE49-F238E27FC236}">
                  <a16:creationId xmlns:a16="http://schemas.microsoft.com/office/drawing/2014/main" id="{D81FFA82-2A84-417D-B3B4-0710FEBF2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4401" y="4884738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Oval 208">
              <a:extLst>
                <a:ext uri="{FF2B5EF4-FFF2-40B4-BE49-F238E27FC236}">
                  <a16:creationId xmlns:a16="http://schemas.microsoft.com/office/drawing/2014/main" id="{ED9C1A8E-797C-4506-AC55-18E8BF664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6588" y="4884738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Oval 209">
              <a:extLst>
                <a:ext uri="{FF2B5EF4-FFF2-40B4-BE49-F238E27FC236}">
                  <a16:creationId xmlns:a16="http://schemas.microsoft.com/office/drawing/2014/main" id="{1EAE258A-429B-4883-BA5B-E1D05B5EF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426" y="4884738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Oval 210">
              <a:extLst>
                <a:ext uri="{FF2B5EF4-FFF2-40B4-BE49-F238E27FC236}">
                  <a16:creationId xmlns:a16="http://schemas.microsoft.com/office/drawing/2014/main" id="{38622642-266B-40A6-9654-4833CA279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5338" y="4884738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Oval 211">
              <a:extLst>
                <a:ext uri="{FF2B5EF4-FFF2-40B4-BE49-F238E27FC236}">
                  <a16:creationId xmlns:a16="http://schemas.microsoft.com/office/drawing/2014/main" id="{9216B4F9-AC60-49EB-A5B1-77312FA3F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1" y="4884738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Oval 212">
              <a:extLst>
                <a:ext uri="{FF2B5EF4-FFF2-40B4-BE49-F238E27FC236}">
                  <a16:creationId xmlns:a16="http://schemas.microsoft.com/office/drawing/2014/main" id="{20185420-0B4E-4C6A-AEB0-32BD72610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884738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Oval 213">
              <a:extLst>
                <a:ext uri="{FF2B5EF4-FFF2-40B4-BE49-F238E27FC236}">
                  <a16:creationId xmlns:a16="http://schemas.microsoft.com/office/drawing/2014/main" id="{5D40A37C-C171-4834-AFF7-8C6ADCBCD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1613" y="4884738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Oval 214">
              <a:extLst>
                <a:ext uri="{FF2B5EF4-FFF2-40B4-BE49-F238E27FC236}">
                  <a16:creationId xmlns:a16="http://schemas.microsoft.com/office/drawing/2014/main" id="{E7EA22C9-73F1-46D5-B71D-7572DFED5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3801" y="4884738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Oval 215">
              <a:extLst>
                <a:ext uri="{FF2B5EF4-FFF2-40B4-BE49-F238E27FC236}">
                  <a16:creationId xmlns:a16="http://schemas.microsoft.com/office/drawing/2014/main" id="{A509F4C1-7AC8-4748-9399-9FAD0E9C8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4688" y="4884738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Oval 216">
              <a:extLst>
                <a:ext uri="{FF2B5EF4-FFF2-40B4-BE49-F238E27FC236}">
                  <a16:creationId xmlns:a16="http://schemas.microsoft.com/office/drawing/2014/main" id="{205CFDF5-1740-46DB-99AE-C72385CE6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9713" y="4830763"/>
              <a:ext cx="20637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Oval 217">
              <a:extLst>
                <a:ext uri="{FF2B5EF4-FFF2-40B4-BE49-F238E27FC236}">
                  <a16:creationId xmlns:a16="http://schemas.microsoft.com/office/drawing/2014/main" id="{B7B0C1EB-7154-403C-B003-D6A317A7F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9713" y="5145088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Oval 218">
              <a:extLst>
                <a:ext uri="{FF2B5EF4-FFF2-40B4-BE49-F238E27FC236}">
                  <a16:creationId xmlns:a16="http://schemas.microsoft.com/office/drawing/2014/main" id="{F74FC1C0-CDAC-4E1E-A53C-0A3C35085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6876" y="4884738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Oval 219">
              <a:extLst>
                <a:ext uri="{FF2B5EF4-FFF2-40B4-BE49-F238E27FC236}">
                  <a16:creationId xmlns:a16="http://schemas.microsoft.com/office/drawing/2014/main" id="{3F717DF4-C248-4B3E-A619-B6ECEF7C1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4401" y="5164138"/>
              <a:ext cx="212725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Oval 220">
              <a:extLst>
                <a:ext uri="{FF2B5EF4-FFF2-40B4-BE49-F238E27FC236}">
                  <a16:creationId xmlns:a16="http://schemas.microsoft.com/office/drawing/2014/main" id="{06324DFC-F590-4906-94ED-D660788ED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6588" y="5164138"/>
              <a:ext cx="211138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Oval 221">
              <a:extLst>
                <a:ext uri="{FF2B5EF4-FFF2-40B4-BE49-F238E27FC236}">
                  <a16:creationId xmlns:a16="http://schemas.microsoft.com/office/drawing/2014/main" id="{553BF791-175D-4277-B2D4-407DC478B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426" y="5164138"/>
              <a:ext cx="212725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Oval 222">
              <a:extLst>
                <a:ext uri="{FF2B5EF4-FFF2-40B4-BE49-F238E27FC236}">
                  <a16:creationId xmlns:a16="http://schemas.microsoft.com/office/drawing/2014/main" id="{950665A9-505A-4334-B27D-E6B188974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5338" y="5164138"/>
              <a:ext cx="211138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Oval 223">
              <a:extLst>
                <a:ext uri="{FF2B5EF4-FFF2-40B4-BE49-F238E27FC236}">
                  <a16:creationId xmlns:a16="http://schemas.microsoft.com/office/drawing/2014/main" id="{D5F97ABB-6408-432F-BD66-F09633EB6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1" y="5164138"/>
              <a:ext cx="211138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Oval 224">
              <a:extLst>
                <a:ext uri="{FF2B5EF4-FFF2-40B4-BE49-F238E27FC236}">
                  <a16:creationId xmlns:a16="http://schemas.microsoft.com/office/drawing/2014/main" id="{5D1ABB6E-4BB5-4264-B86B-AB5519037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5164138"/>
              <a:ext cx="212725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Oval 225">
              <a:extLst>
                <a:ext uri="{FF2B5EF4-FFF2-40B4-BE49-F238E27FC236}">
                  <a16:creationId xmlns:a16="http://schemas.microsoft.com/office/drawing/2014/main" id="{0F2B1340-A647-4815-A8EB-BACF14CFB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1613" y="5164138"/>
              <a:ext cx="211138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Oval 226">
              <a:extLst>
                <a:ext uri="{FF2B5EF4-FFF2-40B4-BE49-F238E27FC236}">
                  <a16:creationId xmlns:a16="http://schemas.microsoft.com/office/drawing/2014/main" id="{FA433EC4-8F19-40A5-9C7D-048383859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3801" y="5164138"/>
              <a:ext cx="211138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Oval 227">
              <a:extLst>
                <a:ext uri="{FF2B5EF4-FFF2-40B4-BE49-F238E27FC236}">
                  <a16:creationId xmlns:a16="http://schemas.microsoft.com/office/drawing/2014/main" id="{6EB0B936-AD25-4E7B-BA69-DFDD56EED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6876" y="5164138"/>
              <a:ext cx="204788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Oval 228">
              <a:extLst>
                <a:ext uri="{FF2B5EF4-FFF2-40B4-BE49-F238E27FC236}">
                  <a16:creationId xmlns:a16="http://schemas.microsoft.com/office/drawing/2014/main" id="{8FEE1664-F5B5-4C4A-9438-1B29B459F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426" y="544195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Oval 229">
              <a:extLst>
                <a:ext uri="{FF2B5EF4-FFF2-40B4-BE49-F238E27FC236}">
                  <a16:creationId xmlns:a16="http://schemas.microsoft.com/office/drawing/2014/main" id="{0AF6E03E-27FA-4D68-83E4-AA33A59ED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5338" y="544195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Oval 230">
              <a:extLst>
                <a:ext uri="{FF2B5EF4-FFF2-40B4-BE49-F238E27FC236}">
                  <a16:creationId xmlns:a16="http://schemas.microsoft.com/office/drawing/2014/main" id="{08E8C1B6-0FDC-4795-9FB1-E6BB427F5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1" y="544195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Oval 231">
              <a:extLst>
                <a:ext uri="{FF2B5EF4-FFF2-40B4-BE49-F238E27FC236}">
                  <a16:creationId xmlns:a16="http://schemas.microsoft.com/office/drawing/2014/main" id="{F58B01A6-B506-48A2-807C-A725BFBBE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544195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Oval 232">
              <a:extLst>
                <a:ext uri="{FF2B5EF4-FFF2-40B4-BE49-F238E27FC236}">
                  <a16:creationId xmlns:a16="http://schemas.microsoft.com/office/drawing/2014/main" id="{F6E7782B-269E-42C8-B34D-D02A7FFB8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6876" y="5441951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Oval 233">
              <a:extLst>
                <a:ext uri="{FF2B5EF4-FFF2-40B4-BE49-F238E27FC236}">
                  <a16:creationId xmlns:a16="http://schemas.microsoft.com/office/drawing/2014/main" id="{3C0566B8-E1EC-4139-AA2A-675E4F919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426" y="572135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Oval 234">
              <a:extLst>
                <a:ext uri="{FF2B5EF4-FFF2-40B4-BE49-F238E27FC236}">
                  <a16:creationId xmlns:a16="http://schemas.microsoft.com/office/drawing/2014/main" id="{E93D3855-5828-467A-8353-572C5F306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5338" y="572135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Oval 235">
              <a:extLst>
                <a:ext uri="{FF2B5EF4-FFF2-40B4-BE49-F238E27FC236}">
                  <a16:creationId xmlns:a16="http://schemas.microsoft.com/office/drawing/2014/main" id="{C848D956-E333-46C8-BCE6-018142704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1" y="572135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Oval 236">
              <a:extLst>
                <a:ext uri="{FF2B5EF4-FFF2-40B4-BE49-F238E27FC236}">
                  <a16:creationId xmlns:a16="http://schemas.microsoft.com/office/drawing/2014/main" id="{BDC442D2-EB9E-4C45-BC50-71536426E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426" y="5999163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Oval 237">
              <a:extLst>
                <a:ext uri="{FF2B5EF4-FFF2-40B4-BE49-F238E27FC236}">
                  <a16:creationId xmlns:a16="http://schemas.microsoft.com/office/drawing/2014/main" id="{1E41A6BD-21A5-4DF1-B494-3E735772B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5338" y="5999163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Oval 238">
              <a:extLst>
                <a:ext uri="{FF2B5EF4-FFF2-40B4-BE49-F238E27FC236}">
                  <a16:creationId xmlns:a16="http://schemas.microsoft.com/office/drawing/2014/main" id="{55C8FAB0-C326-4904-BC48-20062B504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1" y="5999163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Oval 239">
              <a:extLst>
                <a:ext uri="{FF2B5EF4-FFF2-40B4-BE49-F238E27FC236}">
                  <a16:creationId xmlns:a16="http://schemas.microsoft.com/office/drawing/2014/main" id="{D0FFC22F-D31B-41D0-B96B-A8C08BA2D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426" y="6278563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Oval 240">
              <a:extLst>
                <a:ext uri="{FF2B5EF4-FFF2-40B4-BE49-F238E27FC236}">
                  <a16:creationId xmlns:a16="http://schemas.microsoft.com/office/drawing/2014/main" id="{128DD1BB-8D9D-49FD-90B6-4ED756945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5338" y="6278563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Oval 241">
              <a:extLst>
                <a:ext uri="{FF2B5EF4-FFF2-40B4-BE49-F238E27FC236}">
                  <a16:creationId xmlns:a16="http://schemas.microsoft.com/office/drawing/2014/main" id="{A6D79BAD-2900-4107-940E-9E2C3A048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426" y="6588126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Oval 242">
              <a:extLst>
                <a:ext uri="{FF2B5EF4-FFF2-40B4-BE49-F238E27FC236}">
                  <a16:creationId xmlns:a16="http://schemas.microsoft.com/office/drawing/2014/main" id="{4D36FB53-583D-4B81-9D06-BC7D0E095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5338" y="6588126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Oval 243">
              <a:extLst>
                <a:ext uri="{FF2B5EF4-FFF2-40B4-BE49-F238E27FC236}">
                  <a16:creationId xmlns:a16="http://schemas.microsoft.com/office/drawing/2014/main" id="{AF681850-3116-46EF-B7CA-AC0DFA4E6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1" y="6278563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Oval 244">
              <a:extLst>
                <a:ext uri="{FF2B5EF4-FFF2-40B4-BE49-F238E27FC236}">
                  <a16:creationId xmlns:a16="http://schemas.microsoft.com/office/drawing/2014/main" id="{EF50E9F7-D7E9-4A6C-BFBD-440C9BD30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0363" y="5999163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Oval 245">
              <a:extLst>
                <a:ext uri="{FF2B5EF4-FFF2-40B4-BE49-F238E27FC236}">
                  <a16:creationId xmlns:a16="http://schemas.microsoft.com/office/drawing/2014/main" id="{BA4EDE62-0007-498D-A347-CCF319259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0363" y="6278563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Oval 246">
              <a:extLst>
                <a:ext uri="{FF2B5EF4-FFF2-40B4-BE49-F238E27FC236}">
                  <a16:creationId xmlns:a16="http://schemas.microsoft.com/office/drawing/2014/main" id="{0D0ED341-EB58-49B3-AEC7-1F52C3E28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572135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Oval 247">
              <a:extLst>
                <a:ext uri="{FF2B5EF4-FFF2-40B4-BE49-F238E27FC236}">
                  <a16:creationId xmlns:a16="http://schemas.microsoft.com/office/drawing/2014/main" id="{E059543D-84B4-44C5-80FD-357017CAC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4738" y="4570413"/>
              <a:ext cx="212725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Oval 248">
              <a:extLst>
                <a:ext uri="{FF2B5EF4-FFF2-40B4-BE49-F238E27FC236}">
                  <a16:creationId xmlns:a16="http://schemas.microsoft.com/office/drawing/2014/main" id="{B6E31E7C-AA73-43A1-92F5-1D9CEB370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9063" y="4570413"/>
              <a:ext cx="206375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Oval 249">
              <a:extLst>
                <a:ext uri="{FF2B5EF4-FFF2-40B4-BE49-F238E27FC236}">
                  <a16:creationId xmlns:a16="http://schemas.microsoft.com/office/drawing/2014/main" id="{4866B212-85F5-4D3E-BB89-CB2720BC2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4738" y="4848226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Oval 250">
              <a:extLst>
                <a:ext uri="{FF2B5EF4-FFF2-40B4-BE49-F238E27FC236}">
                  <a16:creationId xmlns:a16="http://schemas.microsoft.com/office/drawing/2014/main" id="{3E24828C-960E-412D-95DC-22F78F001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9063" y="4848226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Oval 251">
              <a:extLst>
                <a:ext uri="{FF2B5EF4-FFF2-40B4-BE49-F238E27FC236}">
                  <a16:creationId xmlns:a16="http://schemas.microsoft.com/office/drawing/2014/main" id="{521B99AA-92E0-4CD8-9850-34616B9B4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9063" y="5164138"/>
              <a:ext cx="206375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Oval 252">
              <a:extLst>
                <a:ext uri="{FF2B5EF4-FFF2-40B4-BE49-F238E27FC236}">
                  <a16:creationId xmlns:a16="http://schemas.microsoft.com/office/drawing/2014/main" id="{42FF679D-1CF2-4870-99D3-27B01E973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6276" y="5164138"/>
              <a:ext cx="206375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Oval 253">
              <a:extLst>
                <a:ext uri="{FF2B5EF4-FFF2-40B4-BE49-F238E27FC236}">
                  <a16:creationId xmlns:a16="http://schemas.microsoft.com/office/drawing/2014/main" id="{F5724098-AFBA-4C4F-88E8-30F5EF039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8463" y="4570413"/>
              <a:ext cx="204788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Oval 254">
              <a:extLst>
                <a:ext uri="{FF2B5EF4-FFF2-40B4-BE49-F238E27FC236}">
                  <a16:creationId xmlns:a16="http://schemas.microsoft.com/office/drawing/2014/main" id="{0F4A4EFC-FC4A-4F60-9D9A-0D4E2BF28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6926" y="4570413"/>
              <a:ext cx="211138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Oval 255">
              <a:extLst>
                <a:ext uri="{FF2B5EF4-FFF2-40B4-BE49-F238E27FC236}">
                  <a16:creationId xmlns:a16="http://schemas.microsoft.com/office/drawing/2014/main" id="{48366B02-678F-4004-83D5-615DA0876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7526" y="4570413"/>
              <a:ext cx="206375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Oval 256">
              <a:extLst>
                <a:ext uri="{FF2B5EF4-FFF2-40B4-BE49-F238E27FC236}">
                  <a16:creationId xmlns:a16="http://schemas.microsoft.com/office/drawing/2014/main" id="{61F0FBE2-BF7B-481A-AF9E-B76EE1C39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426" y="373380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Oval 257">
              <a:extLst>
                <a:ext uri="{FF2B5EF4-FFF2-40B4-BE49-F238E27FC236}">
                  <a16:creationId xmlns:a16="http://schemas.microsoft.com/office/drawing/2014/main" id="{9B5A4BDC-D854-4F68-8EB7-C60F3A3C7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1613" y="373380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Oval 258">
              <a:extLst>
                <a:ext uri="{FF2B5EF4-FFF2-40B4-BE49-F238E27FC236}">
                  <a16:creationId xmlns:a16="http://schemas.microsoft.com/office/drawing/2014/main" id="{8368DB6A-958D-4953-AF15-573BFF8FC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3801" y="373380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8" name="Oval 259">
              <a:extLst>
                <a:ext uri="{FF2B5EF4-FFF2-40B4-BE49-F238E27FC236}">
                  <a16:creationId xmlns:a16="http://schemas.microsoft.com/office/drawing/2014/main" id="{4F617FDB-DFE0-45D9-9789-E4285D0D1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4401" y="373380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9" name="Oval 260">
              <a:extLst>
                <a:ext uri="{FF2B5EF4-FFF2-40B4-BE49-F238E27FC236}">
                  <a16:creationId xmlns:a16="http://schemas.microsoft.com/office/drawing/2014/main" id="{D283993F-A168-452D-BD8B-9AA2EDBED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3801" y="4013201"/>
              <a:ext cx="211138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0" name="Oval 261">
              <a:extLst>
                <a:ext uri="{FF2B5EF4-FFF2-40B4-BE49-F238E27FC236}">
                  <a16:creationId xmlns:a16="http://schemas.microsoft.com/office/drawing/2014/main" id="{37339317-E5E8-4F91-A5E9-4BBF3E29E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4401" y="4013201"/>
              <a:ext cx="212725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1" name="Oval 262">
              <a:extLst>
                <a:ext uri="{FF2B5EF4-FFF2-40B4-BE49-F238E27FC236}">
                  <a16:creationId xmlns:a16="http://schemas.microsoft.com/office/drawing/2014/main" id="{9EB1ECA5-9F2A-46A8-AB64-76018C248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4451" y="373380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2" name="Oval 263">
              <a:extLst>
                <a:ext uri="{FF2B5EF4-FFF2-40B4-BE49-F238E27FC236}">
                  <a16:creationId xmlns:a16="http://schemas.microsoft.com/office/drawing/2014/main" id="{EFD01CED-6131-44DF-BA8E-52EB8BC07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0363" y="373380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3" name="Oval 264">
              <a:extLst>
                <a:ext uri="{FF2B5EF4-FFF2-40B4-BE49-F238E27FC236}">
                  <a16:creationId xmlns:a16="http://schemas.microsoft.com/office/drawing/2014/main" id="{7A69DDA5-03E7-4CBE-B5DB-1539AD1E2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8176" y="373380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4" name="Oval 265">
              <a:extLst>
                <a:ext uri="{FF2B5EF4-FFF2-40B4-BE49-F238E27FC236}">
                  <a16:creationId xmlns:a16="http://schemas.microsoft.com/office/drawing/2014/main" id="{DA18F5A5-FB08-4869-BCB4-BBA8DD188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5988" y="373380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5" name="Oval 266">
              <a:extLst>
                <a:ext uri="{FF2B5EF4-FFF2-40B4-BE49-F238E27FC236}">
                  <a16:creationId xmlns:a16="http://schemas.microsoft.com/office/drawing/2014/main" id="{899E000E-BE48-44B1-91FB-6C4885320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8826" y="373380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6" name="Oval 267">
              <a:extLst>
                <a:ext uri="{FF2B5EF4-FFF2-40B4-BE49-F238E27FC236}">
                  <a16:creationId xmlns:a16="http://schemas.microsoft.com/office/drawing/2014/main" id="{9CE3439B-606C-48F6-9454-03090A119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4738" y="373380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7" name="Oval 268">
              <a:extLst>
                <a:ext uri="{FF2B5EF4-FFF2-40B4-BE49-F238E27FC236}">
                  <a16:creationId xmlns:a16="http://schemas.microsoft.com/office/drawing/2014/main" id="{A7DEB041-D8BC-47FE-A123-5F9F328A5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6926" y="373380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8" name="Oval 269">
              <a:extLst>
                <a:ext uri="{FF2B5EF4-FFF2-40B4-BE49-F238E27FC236}">
                  <a16:creationId xmlns:a16="http://schemas.microsoft.com/office/drawing/2014/main" id="{D69D4D91-D170-41DA-8316-B4A2D8F1A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7526" y="3733801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9" name="Oval 270">
              <a:extLst>
                <a:ext uri="{FF2B5EF4-FFF2-40B4-BE49-F238E27FC236}">
                  <a16:creationId xmlns:a16="http://schemas.microsoft.com/office/drawing/2014/main" id="{A5024D0C-2368-446A-80E5-4566F60E0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9713" y="3733801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0" name="Oval 271">
              <a:extLst>
                <a:ext uri="{FF2B5EF4-FFF2-40B4-BE49-F238E27FC236}">
                  <a16:creationId xmlns:a16="http://schemas.microsoft.com/office/drawing/2014/main" id="{D780C8AC-8F66-487A-BA8F-C1B528E81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1901" y="3733801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1" name="Oval 272">
              <a:extLst>
                <a:ext uri="{FF2B5EF4-FFF2-40B4-BE49-F238E27FC236}">
                  <a16:creationId xmlns:a16="http://schemas.microsoft.com/office/drawing/2014/main" id="{BF7CDC5C-4681-49B2-9B3B-C01773076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373380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2" name="Oval 273">
              <a:extLst>
                <a:ext uri="{FF2B5EF4-FFF2-40B4-BE49-F238E27FC236}">
                  <a16:creationId xmlns:a16="http://schemas.microsoft.com/office/drawing/2014/main" id="{9DF0FD8D-043F-4819-8EA0-FD1C82B42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5676" y="3733801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3" name="Oval 274">
              <a:extLst>
                <a:ext uri="{FF2B5EF4-FFF2-40B4-BE49-F238E27FC236}">
                  <a16:creationId xmlns:a16="http://schemas.microsoft.com/office/drawing/2014/main" id="{326F85C3-ACEC-49B1-BC7A-A409E036D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1951" y="373380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4" name="Oval 275">
              <a:extLst>
                <a:ext uri="{FF2B5EF4-FFF2-40B4-BE49-F238E27FC236}">
                  <a16:creationId xmlns:a16="http://schemas.microsoft.com/office/drawing/2014/main" id="{C7C7523F-F0F3-4A90-985C-EDDE7A24E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373380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5" name="Oval 276">
              <a:extLst>
                <a:ext uri="{FF2B5EF4-FFF2-40B4-BE49-F238E27FC236}">
                  <a16:creationId xmlns:a16="http://schemas.microsoft.com/office/drawing/2014/main" id="{9B360ECD-48E1-44CE-AE21-71CE8DAF1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4451" y="4013201"/>
              <a:ext cx="212725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6" name="Oval 277">
              <a:extLst>
                <a:ext uri="{FF2B5EF4-FFF2-40B4-BE49-F238E27FC236}">
                  <a16:creationId xmlns:a16="http://schemas.microsoft.com/office/drawing/2014/main" id="{0E46615F-95E7-4BCA-A02B-9003F2289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0363" y="4013201"/>
              <a:ext cx="211138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7" name="Oval 278">
              <a:extLst>
                <a:ext uri="{FF2B5EF4-FFF2-40B4-BE49-F238E27FC236}">
                  <a16:creationId xmlns:a16="http://schemas.microsoft.com/office/drawing/2014/main" id="{10FA0848-A096-4594-B523-FEDC903FC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2313" y="4013201"/>
              <a:ext cx="211138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8" name="Oval 279">
              <a:extLst>
                <a:ext uri="{FF2B5EF4-FFF2-40B4-BE49-F238E27FC236}">
                  <a16:creationId xmlns:a16="http://schemas.microsoft.com/office/drawing/2014/main" id="{767B5B8F-1737-4250-B316-A0C581113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6638" y="4013201"/>
              <a:ext cx="212725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9" name="Oval 280">
              <a:extLst>
                <a:ext uri="{FF2B5EF4-FFF2-40B4-BE49-F238E27FC236}">
                  <a16:creationId xmlns:a16="http://schemas.microsoft.com/office/drawing/2014/main" id="{B83E78B3-FCDB-48ED-85C1-6C807835B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8176" y="4013201"/>
              <a:ext cx="211138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0" name="Oval 281">
              <a:extLst>
                <a:ext uri="{FF2B5EF4-FFF2-40B4-BE49-F238E27FC236}">
                  <a16:creationId xmlns:a16="http://schemas.microsoft.com/office/drawing/2014/main" id="{FA57FD4D-3FF4-42B7-935C-D3FF2874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5988" y="4013201"/>
              <a:ext cx="212725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1" name="Oval 282">
              <a:extLst>
                <a:ext uri="{FF2B5EF4-FFF2-40B4-BE49-F238E27FC236}">
                  <a16:creationId xmlns:a16="http://schemas.microsoft.com/office/drawing/2014/main" id="{9BAB4879-2BFC-4C48-B7D4-C7654E1D5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4738" y="4013201"/>
              <a:ext cx="212725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2" name="Oval 283">
              <a:extLst>
                <a:ext uri="{FF2B5EF4-FFF2-40B4-BE49-F238E27FC236}">
                  <a16:creationId xmlns:a16="http://schemas.microsoft.com/office/drawing/2014/main" id="{8D74733B-8057-4DBE-8C63-B7B8F4681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6926" y="4013201"/>
              <a:ext cx="211138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3" name="Oval 284">
              <a:extLst>
                <a:ext uri="{FF2B5EF4-FFF2-40B4-BE49-F238E27FC236}">
                  <a16:creationId xmlns:a16="http://schemas.microsoft.com/office/drawing/2014/main" id="{542BA5F0-D517-4AE1-A12D-A867BE546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7526" y="4013201"/>
              <a:ext cx="206375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4" name="Oval 285">
              <a:extLst>
                <a:ext uri="{FF2B5EF4-FFF2-40B4-BE49-F238E27FC236}">
                  <a16:creationId xmlns:a16="http://schemas.microsoft.com/office/drawing/2014/main" id="{F12B5CF9-26F9-41C8-A43C-7760968BA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9713" y="4013201"/>
              <a:ext cx="206375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5" name="Oval 286">
              <a:extLst>
                <a:ext uri="{FF2B5EF4-FFF2-40B4-BE49-F238E27FC236}">
                  <a16:creationId xmlns:a16="http://schemas.microsoft.com/office/drawing/2014/main" id="{A368FDCE-7F60-4929-AFE8-7931BCEE2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1901" y="4013201"/>
              <a:ext cx="204788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6" name="Oval 287">
              <a:extLst>
                <a:ext uri="{FF2B5EF4-FFF2-40B4-BE49-F238E27FC236}">
                  <a16:creationId xmlns:a16="http://schemas.microsoft.com/office/drawing/2014/main" id="{63583A05-BF6C-48EC-90E6-5770A425C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4013201"/>
              <a:ext cx="212725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7" name="Oval 288">
              <a:extLst>
                <a:ext uri="{FF2B5EF4-FFF2-40B4-BE49-F238E27FC236}">
                  <a16:creationId xmlns:a16="http://schemas.microsoft.com/office/drawing/2014/main" id="{B2788F01-0924-482B-8B3D-9DB4A5771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1951" y="4013201"/>
              <a:ext cx="211138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8" name="Oval 289">
              <a:extLst>
                <a:ext uri="{FF2B5EF4-FFF2-40B4-BE49-F238E27FC236}">
                  <a16:creationId xmlns:a16="http://schemas.microsoft.com/office/drawing/2014/main" id="{F3D6BD97-3EC6-4039-AC98-39C446AD0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4013201"/>
              <a:ext cx="211138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9" name="Oval 290">
              <a:extLst>
                <a:ext uri="{FF2B5EF4-FFF2-40B4-BE49-F238E27FC236}">
                  <a16:creationId xmlns:a16="http://schemas.microsoft.com/office/drawing/2014/main" id="{D6988841-BBF7-466F-BCB2-3A0140899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6276" y="5721351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0" name="Oval 291">
              <a:extLst>
                <a:ext uri="{FF2B5EF4-FFF2-40B4-BE49-F238E27FC236}">
                  <a16:creationId xmlns:a16="http://schemas.microsoft.com/office/drawing/2014/main" id="{C2DB7D67-8582-4516-BA64-183ED4491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8463" y="5721351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1" name="Oval 292">
              <a:extLst>
                <a:ext uri="{FF2B5EF4-FFF2-40B4-BE49-F238E27FC236}">
                  <a16:creationId xmlns:a16="http://schemas.microsoft.com/office/drawing/2014/main" id="{A61DC748-E556-4519-A168-39E2CD0B7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8463" y="5441951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2" name="Oval 293">
              <a:extLst>
                <a:ext uri="{FF2B5EF4-FFF2-40B4-BE49-F238E27FC236}">
                  <a16:creationId xmlns:a16="http://schemas.microsoft.com/office/drawing/2014/main" id="{D04E7C2E-B75E-4C90-8A20-64F3C834F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4738" y="5441951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3" name="Oval 294">
              <a:extLst>
                <a:ext uri="{FF2B5EF4-FFF2-40B4-BE49-F238E27FC236}">
                  <a16:creationId xmlns:a16="http://schemas.microsoft.com/office/drawing/2014/main" id="{47E53823-B19B-4DA9-90B8-B6C2835C8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9063" y="5721351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4" name="Oval 295">
              <a:extLst>
                <a:ext uri="{FF2B5EF4-FFF2-40B4-BE49-F238E27FC236}">
                  <a16:creationId xmlns:a16="http://schemas.microsoft.com/office/drawing/2014/main" id="{74AF37AD-73F8-4724-8EFD-930E5AB0E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1301" y="5721351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5" name="Oval 296">
              <a:extLst>
                <a:ext uri="{FF2B5EF4-FFF2-40B4-BE49-F238E27FC236}">
                  <a16:creationId xmlns:a16="http://schemas.microsoft.com/office/drawing/2014/main" id="{C3077833-8EC5-4D6F-9D6E-32F78C8A0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3488" y="5721351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6" name="Oval 297">
              <a:extLst>
                <a:ext uri="{FF2B5EF4-FFF2-40B4-BE49-F238E27FC236}">
                  <a16:creationId xmlns:a16="http://schemas.microsoft.com/office/drawing/2014/main" id="{EC329456-39A3-4645-82A6-0D7971750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5676" y="5721351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7" name="Oval 298">
              <a:extLst>
                <a:ext uri="{FF2B5EF4-FFF2-40B4-BE49-F238E27FC236}">
                  <a16:creationId xmlns:a16="http://schemas.microsoft.com/office/drawing/2014/main" id="{11353EF1-1D92-4FE9-A966-CC061D79D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6276" y="6308726"/>
              <a:ext cx="20637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8" name="Oval 299">
              <a:extLst>
                <a:ext uri="{FF2B5EF4-FFF2-40B4-BE49-F238E27FC236}">
                  <a16:creationId xmlns:a16="http://schemas.microsoft.com/office/drawing/2014/main" id="{69EA5F8F-6B9B-41F2-99DC-DCDD95F75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8463" y="6308726"/>
              <a:ext cx="20478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9" name="Oval 300">
              <a:extLst>
                <a:ext uri="{FF2B5EF4-FFF2-40B4-BE49-F238E27FC236}">
                  <a16:creationId xmlns:a16="http://schemas.microsoft.com/office/drawing/2014/main" id="{1D799F00-6CF9-444B-8157-C9CE61AA2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1301" y="6308726"/>
              <a:ext cx="20637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0" name="Oval 301">
              <a:extLst>
                <a:ext uri="{FF2B5EF4-FFF2-40B4-BE49-F238E27FC236}">
                  <a16:creationId xmlns:a16="http://schemas.microsoft.com/office/drawing/2014/main" id="{435B457F-1870-4C59-9444-A307587EE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3488" y="6308726"/>
              <a:ext cx="20478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1" name="Oval 302">
              <a:extLst>
                <a:ext uri="{FF2B5EF4-FFF2-40B4-BE49-F238E27FC236}">
                  <a16:creationId xmlns:a16="http://schemas.microsoft.com/office/drawing/2014/main" id="{B4A1A651-9F6A-4629-BD38-00ADCD040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5676" y="6308726"/>
              <a:ext cx="20478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2" name="Oval 303">
              <a:extLst>
                <a:ext uri="{FF2B5EF4-FFF2-40B4-BE49-F238E27FC236}">
                  <a16:creationId xmlns:a16="http://schemas.microsoft.com/office/drawing/2014/main" id="{9F398A7F-8E11-4F1A-8410-C76ADEA1B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6276" y="6588126"/>
              <a:ext cx="20637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3" name="Oval 304">
              <a:extLst>
                <a:ext uri="{FF2B5EF4-FFF2-40B4-BE49-F238E27FC236}">
                  <a16:creationId xmlns:a16="http://schemas.microsoft.com/office/drawing/2014/main" id="{2FA2607C-F845-40BF-AF9F-EE34F3416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8463" y="6588126"/>
              <a:ext cx="20478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4" name="Oval 305">
              <a:extLst>
                <a:ext uri="{FF2B5EF4-FFF2-40B4-BE49-F238E27FC236}">
                  <a16:creationId xmlns:a16="http://schemas.microsoft.com/office/drawing/2014/main" id="{0ED939C6-A8E2-4B6A-BBD4-675071105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1301" y="6588126"/>
              <a:ext cx="20637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5" name="Oval 306">
              <a:extLst>
                <a:ext uri="{FF2B5EF4-FFF2-40B4-BE49-F238E27FC236}">
                  <a16:creationId xmlns:a16="http://schemas.microsoft.com/office/drawing/2014/main" id="{99B60829-AF66-4DD9-8E99-55245751C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0863" y="6588126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6" name="Oval 307">
              <a:extLst>
                <a:ext uri="{FF2B5EF4-FFF2-40B4-BE49-F238E27FC236}">
                  <a16:creationId xmlns:a16="http://schemas.microsoft.com/office/drawing/2014/main" id="{01130A42-4B6E-4566-B504-99D1355C8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3488" y="6588126"/>
              <a:ext cx="20478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7" name="Oval 308">
              <a:extLst>
                <a:ext uri="{FF2B5EF4-FFF2-40B4-BE49-F238E27FC236}">
                  <a16:creationId xmlns:a16="http://schemas.microsoft.com/office/drawing/2014/main" id="{8BD2CBD9-985B-4089-91F2-16AFD6914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5676" y="6588126"/>
              <a:ext cx="20478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8" name="Oval 309">
              <a:extLst>
                <a:ext uri="{FF2B5EF4-FFF2-40B4-BE49-F238E27FC236}">
                  <a16:creationId xmlns:a16="http://schemas.microsoft.com/office/drawing/2014/main" id="{D28B2003-2573-40C1-B154-D0D5BC3F8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6276" y="6865938"/>
              <a:ext cx="20637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9" name="Oval 310">
              <a:extLst>
                <a:ext uri="{FF2B5EF4-FFF2-40B4-BE49-F238E27FC236}">
                  <a16:creationId xmlns:a16="http://schemas.microsoft.com/office/drawing/2014/main" id="{CE623C76-2D49-4A48-B116-C3A0288F4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1301" y="6865938"/>
              <a:ext cx="20637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0" name="Oval 311">
              <a:extLst>
                <a:ext uri="{FF2B5EF4-FFF2-40B4-BE49-F238E27FC236}">
                  <a16:creationId xmlns:a16="http://schemas.microsoft.com/office/drawing/2014/main" id="{BA2CFAF9-61C8-4B04-B687-0D71C8E03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1301" y="7181851"/>
              <a:ext cx="20637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1" name="Oval 312">
              <a:extLst>
                <a:ext uri="{FF2B5EF4-FFF2-40B4-BE49-F238E27FC236}">
                  <a16:creationId xmlns:a16="http://schemas.microsoft.com/office/drawing/2014/main" id="{92F68C66-75AF-4C13-AAE1-BE84BF441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42838" y="7459663"/>
              <a:ext cx="20637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2" name="Oval 313">
              <a:extLst>
                <a:ext uri="{FF2B5EF4-FFF2-40B4-BE49-F238E27FC236}">
                  <a16:creationId xmlns:a16="http://schemas.microsoft.com/office/drawing/2014/main" id="{AA955623-0F77-418B-8596-179FD6762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2238" y="7181851"/>
              <a:ext cx="20478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3" name="Oval 314">
              <a:extLst>
                <a:ext uri="{FF2B5EF4-FFF2-40B4-BE49-F238E27FC236}">
                  <a16:creationId xmlns:a16="http://schemas.microsoft.com/office/drawing/2014/main" id="{9AFF8FFC-AB82-4D2B-BFA5-A1C2EC623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3488" y="6865938"/>
              <a:ext cx="20478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4" name="Oval 315">
              <a:extLst>
                <a:ext uri="{FF2B5EF4-FFF2-40B4-BE49-F238E27FC236}">
                  <a16:creationId xmlns:a16="http://schemas.microsoft.com/office/drawing/2014/main" id="{79BDE8B2-30C3-46D8-905E-3921BA5EA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5676" y="6865938"/>
              <a:ext cx="20478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5" name="Oval 316">
              <a:extLst>
                <a:ext uri="{FF2B5EF4-FFF2-40B4-BE49-F238E27FC236}">
                  <a16:creationId xmlns:a16="http://schemas.microsoft.com/office/drawing/2014/main" id="{2D00AB57-FB1C-4A02-81EF-6FEF7DB78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3488" y="5999163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6" name="Oval 317">
              <a:extLst>
                <a:ext uri="{FF2B5EF4-FFF2-40B4-BE49-F238E27FC236}">
                  <a16:creationId xmlns:a16="http://schemas.microsoft.com/office/drawing/2014/main" id="{9B4785A4-C78D-46F0-9BDF-43D8B884A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5676" y="5999163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7" name="Oval 318">
              <a:extLst>
                <a:ext uri="{FF2B5EF4-FFF2-40B4-BE49-F238E27FC236}">
                  <a16:creationId xmlns:a16="http://schemas.microsoft.com/office/drawing/2014/main" id="{DF6345C6-E346-44CC-B3FB-63C8A583E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8876" y="1709738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8" name="Oval 319">
              <a:extLst>
                <a:ext uri="{FF2B5EF4-FFF2-40B4-BE49-F238E27FC236}">
                  <a16:creationId xmlns:a16="http://schemas.microsoft.com/office/drawing/2014/main" id="{8C686311-9662-4A4E-9EC7-403251AB6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3201" y="1709738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9" name="Oval 320">
              <a:extLst>
                <a:ext uri="{FF2B5EF4-FFF2-40B4-BE49-F238E27FC236}">
                  <a16:creationId xmlns:a16="http://schemas.microsoft.com/office/drawing/2014/main" id="{C4FA9DC1-916E-4801-81AA-487FA686F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2601" y="1709738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0" name="Oval 321">
              <a:extLst>
                <a:ext uri="{FF2B5EF4-FFF2-40B4-BE49-F238E27FC236}">
                  <a16:creationId xmlns:a16="http://schemas.microsoft.com/office/drawing/2014/main" id="{AB47390B-29CD-4918-811B-C25B82D11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0413" y="1709738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1" name="Oval 322">
              <a:extLst>
                <a:ext uri="{FF2B5EF4-FFF2-40B4-BE49-F238E27FC236}">
                  <a16:creationId xmlns:a16="http://schemas.microsoft.com/office/drawing/2014/main" id="{8A65B8E6-CDC6-4047-837F-238D8022F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9163" y="1709738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2" name="Oval 323">
              <a:extLst>
                <a:ext uri="{FF2B5EF4-FFF2-40B4-BE49-F238E27FC236}">
                  <a16:creationId xmlns:a16="http://schemas.microsoft.com/office/drawing/2014/main" id="{DCE49C2B-B120-48DD-9CBA-A053EB23E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1709738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3" name="Oval 324">
              <a:extLst>
                <a:ext uri="{FF2B5EF4-FFF2-40B4-BE49-F238E27FC236}">
                  <a16:creationId xmlns:a16="http://schemas.microsoft.com/office/drawing/2014/main" id="{84656AEA-5B96-495C-BADB-DD76A6B2F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1951" y="1709738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4" name="Oval 325">
              <a:extLst>
                <a:ext uri="{FF2B5EF4-FFF2-40B4-BE49-F238E27FC236}">
                  <a16:creationId xmlns:a16="http://schemas.microsoft.com/office/drawing/2014/main" id="{8A319AF1-5868-4443-BC42-ECBCEA219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1709738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5" name="Oval 326">
              <a:extLst>
                <a:ext uri="{FF2B5EF4-FFF2-40B4-BE49-F238E27FC236}">
                  <a16:creationId xmlns:a16="http://schemas.microsoft.com/office/drawing/2014/main" id="{66FBCF58-5DB7-42FB-A91D-010A298C1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4738" y="1709738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6" name="Oval 327">
              <a:extLst>
                <a:ext uri="{FF2B5EF4-FFF2-40B4-BE49-F238E27FC236}">
                  <a16:creationId xmlns:a16="http://schemas.microsoft.com/office/drawing/2014/main" id="{8F65FD32-799C-4544-9E8A-CD846068E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4188" y="1709738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7" name="Oval 328">
              <a:extLst>
                <a:ext uri="{FF2B5EF4-FFF2-40B4-BE49-F238E27FC236}">
                  <a16:creationId xmlns:a16="http://schemas.microsoft.com/office/drawing/2014/main" id="{8B337259-4B28-46FA-8291-7FFCD4899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1709738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8" name="Oval 329">
              <a:extLst>
                <a:ext uri="{FF2B5EF4-FFF2-40B4-BE49-F238E27FC236}">
                  <a16:creationId xmlns:a16="http://schemas.microsoft.com/office/drawing/2014/main" id="{75C10639-F809-41DE-9590-EF0DAEC61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6976" y="1709738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9" name="Oval 330">
              <a:extLst>
                <a:ext uri="{FF2B5EF4-FFF2-40B4-BE49-F238E27FC236}">
                  <a16:creationId xmlns:a16="http://schemas.microsoft.com/office/drawing/2014/main" id="{8B0C2CD2-901D-4768-BF92-7E93E7C0A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3201" y="1431926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0" name="Oval 331">
              <a:extLst>
                <a:ext uri="{FF2B5EF4-FFF2-40B4-BE49-F238E27FC236}">
                  <a16:creationId xmlns:a16="http://schemas.microsoft.com/office/drawing/2014/main" id="{8B81B69C-1AE1-4C81-A8F8-148997B76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2601" y="1431926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1" name="Oval 332">
              <a:extLst>
                <a:ext uri="{FF2B5EF4-FFF2-40B4-BE49-F238E27FC236}">
                  <a16:creationId xmlns:a16="http://schemas.microsoft.com/office/drawing/2014/main" id="{9D930DD5-BA6A-4CE8-B66E-FC6697211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0413" y="1431926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2" name="Oval 333">
              <a:extLst>
                <a:ext uri="{FF2B5EF4-FFF2-40B4-BE49-F238E27FC236}">
                  <a16:creationId xmlns:a16="http://schemas.microsoft.com/office/drawing/2014/main" id="{52DB53EC-F4E5-4214-9D99-D1139B473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9163" y="1431926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3" name="Oval 334">
              <a:extLst>
                <a:ext uri="{FF2B5EF4-FFF2-40B4-BE49-F238E27FC236}">
                  <a16:creationId xmlns:a16="http://schemas.microsoft.com/office/drawing/2014/main" id="{C9DBF4CF-EFD9-4AF0-A231-5D69FF2F8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1431926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4" name="Oval 335">
              <a:extLst>
                <a:ext uri="{FF2B5EF4-FFF2-40B4-BE49-F238E27FC236}">
                  <a16:creationId xmlns:a16="http://schemas.microsoft.com/office/drawing/2014/main" id="{7A36E768-3665-4DC0-9066-28C5CB336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1951" y="1431926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5" name="Oval 336">
              <a:extLst>
                <a:ext uri="{FF2B5EF4-FFF2-40B4-BE49-F238E27FC236}">
                  <a16:creationId xmlns:a16="http://schemas.microsoft.com/office/drawing/2014/main" id="{C5C52CC7-E0C7-4EAE-A510-0E9B5F8D8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1431926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6" name="Oval 337">
              <a:extLst>
                <a:ext uri="{FF2B5EF4-FFF2-40B4-BE49-F238E27FC236}">
                  <a16:creationId xmlns:a16="http://schemas.microsoft.com/office/drawing/2014/main" id="{940B0621-2624-45AB-8AD4-C0B136FD3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4738" y="1431926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7" name="Oval 338">
              <a:extLst>
                <a:ext uri="{FF2B5EF4-FFF2-40B4-BE49-F238E27FC236}">
                  <a16:creationId xmlns:a16="http://schemas.microsoft.com/office/drawing/2014/main" id="{8E02B4A7-969A-4E8B-98BF-07BB5749E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0413" y="1152526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8" name="Oval 339">
              <a:extLst>
                <a:ext uri="{FF2B5EF4-FFF2-40B4-BE49-F238E27FC236}">
                  <a16:creationId xmlns:a16="http://schemas.microsoft.com/office/drawing/2014/main" id="{E33791EA-3208-4942-B754-DA63D837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1152526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9" name="Oval 340">
              <a:extLst>
                <a:ext uri="{FF2B5EF4-FFF2-40B4-BE49-F238E27FC236}">
                  <a16:creationId xmlns:a16="http://schemas.microsoft.com/office/drawing/2014/main" id="{B0E6C26F-7C60-4A94-ADC2-13CA887C1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4738" y="1152526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0" name="Oval 341">
              <a:extLst>
                <a:ext uri="{FF2B5EF4-FFF2-40B4-BE49-F238E27FC236}">
                  <a16:creationId xmlns:a16="http://schemas.microsoft.com/office/drawing/2014/main" id="{EBE9897C-ECC1-4A31-9710-2CD1E0305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874713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1" name="Oval 342">
              <a:extLst>
                <a:ext uri="{FF2B5EF4-FFF2-40B4-BE49-F238E27FC236}">
                  <a16:creationId xmlns:a16="http://schemas.microsoft.com/office/drawing/2014/main" id="{21263AEA-92A4-404E-A31A-2287B5861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4738" y="874713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2" name="Oval 343">
              <a:extLst>
                <a:ext uri="{FF2B5EF4-FFF2-40B4-BE49-F238E27FC236}">
                  <a16:creationId xmlns:a16="http://schemas.microsoft.com/office/drawing/2014/main" id="{21ECB3EA-988C-4C7E-A265-4F7D54535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4738" y="595313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3" name="Oval 344">
              <a:extLst>
                <a:ext uri="{FF2B5EF4-FFF2-40B4-BE49-F238E27FC236}">
                  <a16:creationId xmlns:a16="http://schemas.microsoft.com/office/drawing/2014/main" id="{8D9694EE-2095-47F4-BEE6-8151FCC3F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6976" y="1431926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4" name="Oval 345">
              <a:extLst>
                <a:ext uri="{FF2B5EF4-FFF2-40B4-BE49-F238E27FC236}">
                  <a16:creationId xmlns:a16="http://schemas.microsoft.com/office/drawing/2014/main" id="{98A6FE66-A3F2-4EE8-93F1-774E5B5A6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6976" y="1152526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5" name="Oval 346">
              <a:extLst>
                <a:ext uri="{FF2B5EF4-FFF2-40B4-BE49-F238E27FC236}">
                  <a16:creationId xmlns:a16="http://schemas.microsoft.com/office/drawing/2014/main" id="{69C6D5E3-5C96-4C9C-8131-0B9FF4DFA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4451" y="2303463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6" name="Oval 347">
              <a:extLst>
                <a:ext uri="{FF2B5EF4-FFF2-40B4-BE49-F238E27FC236}">
                  <a16:creationId xmlns:a16="http://schemas.microsoft.com/office/drawing/2014/main" id="{24275825-997C-4AE9-83DC-6AC12AE54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6638" y="2303463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7" name="Oval 348">
              <a:extLst>
                <a:ext uri="{FF2B5EF4-FFF2-40B4-BE49-F238E27FC236}">
                  <a16:creationId xmlns:a16="http://schemas.microsoft.com/office/drawing/2014/main" id="{B5D763D5-90F1-4F0F-B4BC-ACC17B432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8826" y="2303463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8" name="Oval 349">
              <a:extLst>
                <a:ext uri="{FF2B5EF4-FFF2-40B4-BE49-F238E27FC236}">
                  <a16:creationId xmlns:a16="http://schemas.microsoft.com/office/drawing/2014/main" id="{00A1D45F-F03D-4502-B341-A2F5A2947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426" y="2303463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9" name="Oval 350">
              <a:extLst>
                <a:ext uri="{FF2B5EF4-FFF2-40B4-BE49-F238E27FC236}">
                  <a16:creationId xmlns:a16="http://schemas.microsoft.com/office/drawing/2014/main" id="{02D3173E-7345-4786-9BAF-1F1F15E9D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1613" y="2303463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0" name="Oval 351">
              <a:extLst>
                <a:ext uri="{FF2B5EF4-FFF2-40B4-BE49-F238E27FC236}">
                  <a16:creationId xmlns:a16="http://schemas.microsoft.com/office/drawing/2014/main" id="{D5DAEAF5-7CCF-4C47-B431-74B534DB7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1063" y="2303463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1" name="Oval 352">
              <a:extLst>
                <a:ext uri="{FF2B5EF4-FFF2-40B4-BE49-F238E27FC236}">
                  <a16:creationId xmlns:a16="http://schemas.microsoft.com/office/drawing/2014/main" id="{F78D9AF4-9657-45DC-AE70-C37F6B9D1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5388" y="2303463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2" name="Oval 353">
              <a:extLst>
                <a:ext uri="{FF2B5EF4-FFF2-40B4-BE49-F238E27FC236}">
                  <a16:creationId xmlns:a16="http://schemas.microsoft.com/office/drawing/2014/main" id="{3F89895B-1DA4-456D-9121-76634E339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3201" y="2303463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3" name="Oval 354">
              <a:extLst>
                <a:ext uri="{FF2B5EF4-FFF2-40B4-BE49-F238E27FC236}">
                  <a16:creationId xmlns:a16="http://schemas.microsoft.com/office/drawing/2014/main" id="{9DE93E94-315F-41CB-AE29-683B5923E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2601" y="2303463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4" name="Oval 355">
              <a:extLst>
                <a:ext uri="{FF2B5EF4-FFF2-40B4-BE49-F238E27FC236}">
                  <a16:creationId xmlns:a16="http://schemas.microsoft.com/office/drawing/2014/main" id="{34806281-81CB-4132-B98F-2964C8BCB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1663" y="2303463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5" name="Oval 356">
              <a:extLst>
                <a:ext uri="{FF2B5EF4-FFF2-40B4-BE49-F238E27FC236}">
                  <a16:creationId xmlns:a16="http://schemas.microsoft.com/office/drawing/2014/main" id="{A3FE002C-6E5C-4629-A259-46DE0C02D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1663" y="1431926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6" name="Oval 357">
              <a:extLst>
                <a:ext uri="{FF2B5EF4-FFF2-40B4-BE49-F238E27FC236}">
                  <a16:creationId xmlns:a16="http://schemas.microsoft.com/office/drawing/2014/main" id="{3369B17C-A82A-475C-9B1C-DE3DC160F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5988" y="1116013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7" name="Oval 358">
              <a:extLst>
                <a:ext uri="{FF2B5EF4-FFF2-40B4-BE49-F238E27FC236}">
                  <a16:creationId xmlns:a16="http://schemas.microsoft.com/office/drawing/2014/main" id="{113651B1-F982-4825-8474-23F6BDE74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1663" y="1709738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8" name="Oval 359">
              <a:extLst>
                <a:ext uri="{FF2B5EF4-FFF2-40B4-BE49-F238E27FC236}">
                  <a16:creationId xmlns:a16="http://schemas.microsoft.com/office/drawing/2014/main" id="{1ADCF6E2-7F33-4EE1-812A-E76EC2DCA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3851" y="2303463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9" name="Oval 360">
              <a:extLst>
                <a:ext uri="{FF2B5EF4-FFF2-40B4-BE49-F238E27FC236}">
                  <a16:creationId xmlns:a16="http://schemas.microsoft.com/office/drawing/2014/main" id="{45E05188-85CE-4EEB-82A5-6C62548F8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2303463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0" name="Oval 361">
              <a:extLst>
                <a:ext uri="{FF2B5EF4-FFF2-40B4-BE49-F238E27FC236}">
                  <a16:creationId xmlns:a16="http://schemas.microsoft.com/office/drawing/2014/main" id="{47995DB8-99FD-4AB4-997D-956468B2E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1951" y="2303463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1" name="Oval 362">
              <a:extLst>
                <a:ext uri="{FF2B5EF4-FFF2-40B4-BE49-F238E27FC236}">
                  <a16:creationId xmlns:a16="http://schemas.microsoft.com/office/drawing/2014/main" id="{DBB43D7F-4FC4-4328-A21D-B68885032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2303463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2" name="Oval 363">
              <a:extLst>
                <a:ext uri="{FF2B5EF4-FFF2-40B4-BE49-F238E27FC236}">
                  <a16:creationId xmlns:a16="http://schemas.microsoft.com/office/drawing/2014/main" id="{8F5D1EF1-0056-4A76-9429-2CB2A156C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4738" y="2303463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3" name="Oval 364">
              <a:extLst>
                <a:ext uri="{FF2B5EF4-FFF2-40B4-BE49-F238E27FC236}">
                  <a16:creationId xmlns:a16="http://schemas.microsoft.com/office/drawing/2014/main" id="{ADF0E2B8-6F1A-4710-9C9B-9EF25AA6B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6926" y="2303463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4" name="Oval 365">
              <a:extLst>
                <a:ext uri="{FF2B5EF4-FFF2-40B4-BE49-F238E27FC236}">
                  <a16:creationId xmlns:a16="http://schemas.microsoft.com/office/drawing/2014/main" id="{C67104CF-B17F-4FAB-9A3C-03E9B4D7F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2303463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5" name="Oval 366">
              <a:extLst>
                <a:ext uri="{FF2B5EF4-FFF2-40B4-BE49-F238E27FC236}">
                  <a16:creationId xmlns:a16="http://schemas.microsoft.com/office/drawing/2014/main" id="{7AA921D6-BDA4-4484-B03C-64BF11778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0701" y="2303463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6" name="Oval 367">
              <a:extLst>
                <a:ext uri="{FF2B5EF4-FFF2-40B4-BE49-F238E27FC236}">
                  <a16:creationId xmlns:a16="http://schemas.microsoft.com/office/drawing/2014/main" id="{A4D4B179-7FF9-4BF8-AC23-9E29E3F8E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8513" y="2303463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7" name="Oval 368">
              <a:extLst>
                <a:ext uri="{FF2B5EF4-FFF2-40B4-BE49-F238E27FC236}">
                  <a16:creationId xmlns:a16="http://schemas.microsoft.com/office/drawing/2014/main" id="{54B2416A-3C2D-4818-A0C1-D6A22C8E8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6326" y="2303463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8" name="Oval 369">
              <a:extLst>
                <a:ext uri="{FF2B5EF4-FFF2-40B4-BE49-F238E27FC236}">
                  <a16:creationId xmlns:a16="http://schemas.microsoft.com/office/drawing/2014/main" id="{28C68FBD-AD31-44F1-AF01-5D9521EDE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2238" y="2303463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9" name="Oval 370">
              <a:extLst>
                <a:ext uri="{FF2B5EF4-FFF2-40B4-BE49-F238E27FC236}">
                  <a16:creationId xmlns:a16="http://schemas.microsoft.com/office/drawing/2014/main" id="{FCF93E96-631D-49A1-B490-9F26DAF7C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0051" y="2303463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0" name="Oval 371">
              <a:extLst>
                <a:ext uri="{FF2B5EF4-FFF2-40B4-BE49-F238E27FC236}">
                  <a16:creationId xmlns:a16="http://schemas.microsoft.com/office/drawing/2014/main" id="{216B5DB9-FFB5-4F08-A084-F82CC728E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6976" y="2303463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1" name="Oval 372">
              <a:extLst>
                <a:ext uri="{FF2B5EF4-FFF2-40B4-BE49-F238E27FC236}">
                  <a16:creationId xmlns:a16="http://schemas.microsoft.com/office/drawing/2014/main" id="{AD9E5B87-D747-4155-9005-9D4B74208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9163" y="2303463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2" name="Oval 373">
              <a:extLst>
                <a:ext uri="{FF2B5EF4-FFF2-40B4-BE49-F238E27FC236}">
                  <a16:creationId xmlns:a16="http://schemas.microsoft.com/office/drawing/2014/main" id="{859B3EC9-7DF4-4C8F-8E62-11E5E2D2F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4451" y="2582863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3" name="Oval 374">
              <a:extLst>
                <a:ext uri="{FF2B5EF4-FFF2-40B4-BE49-F238E27FC236}">
                  <a16:creationId xmlns:a16="http://schemas.microsoft.com/office/drawing/2014/main" id="{46C72381-E598-4A94-B1D3-79C0930D8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6638" y="2582863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4" name="Oval 375">
              <a:extLst>
                <a:ext uri="{FF2B5EF4-FFF2-40B4-BE49-F238E27FC236}">
                  <a16:creationId xmlns:a16="http://schemas.microsoft.com/office/drawing/2014/main" id="{D690865C-3BBF-47E1-9556-790E825D4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426" y="2582863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5" name="Oval 376">
              <a:extLst>
                <a:ext uri="{FF2B5EF4-FFF2-40B4-BE49-F238E27FC236}">
                  <a16:creationId xmlns:a16="http://schemas.microsoft.com/office/drawing/2014/main" id="{D18BC9FD-8F54-4CD3-8142-2AE2E89BA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1613" y="2582863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6" name="Oval 377">
              <a:extLst>
                <a:ext uri="{FF2B5EF4-FFF2-40B4-BE49-F238E27FC236}">
                  <a16:creationId xmlns:a16="http://schemas.microsoft.com/office/drawing/2014/main" id="{302A4E66-DFDE-405F-9CE2-97F003BE8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1063" y="2582863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7" name="Oval 378">
              <a:extLst>
                <a:ext uri="{FF2B5EF4-FFF2-40B4-BE49-F238E27FC236}">
                  <a16:creationId xmlns:a16="http://schemas.microsoft.com/office/drawing/2014/main" id="{47F2DDBB-BAD0-4A97-8F68-EFDB72218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5388" y="2582863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8" name="Oval 379">
              <a:extLst>
                <a:ext uri="{FF2B5EF4-FFF2-40B4-BE49-F238E27FC236}">
                  <a16:creationId xmlns:a16="http://schemas.microsoft.com/office/drawing/2014/main" id="{B35D5D23-E84E-4E8A-A487-29AB90F6A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3201" y="2582863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9" name="Oval 380">
              <a:extLst>
                <a:ext uri="{FF2B5EF4-FFF2-40B4-BE49-F238E27FC236}">
                  <a16:creationId xmlns:a16="http://schemas.microsoft.com/office/drawing/2014/main" id="{90B80F67-8A4E-4F9D-AC51-8A25D1BA5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2601" y="2582863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0" name="Oval 381">
              <a:extLst>
                <a:ext uri="{FF2B5EF4-FFF2-40B4-BE49-F238E27FC236}">
                  <a16:creationId xmlns:a16="http://schemas.microsoft.com/office/drawing/2014/main" id="{17B3B93B-8AED-4F99-B2FA-5F5C37ED3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1663" y="2582863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1" name="Oval 382">
              <a:extLst>
                <a:ext uri="{FF2B5EF4-FFF2-40B4-BE49-F238E27FC236}">
                  <a16:creationId xmlns:a16="http://schemas.microsoft.com/office/drawing/2014/main" id="{9AFA94AA-7D44-4B93-8D92-B763F2A0A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3851" y="2582863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2" name="Oval 383">
              <a:extLst>
                <a:ext uri="{FF2B5EF4-FFF2-40B4-BE49-F238E27FC236}">
                  <a16:creationId xmlns:a16="http://schemas.microsoft.com/office/drawing/2014/main" id="{7635021F-DC1E-49A3-BCB5-5352A6F81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2582863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3" name="Oval 384">
              <a:extLst>
                <a:ext uri="{FF2B5EF4-FFF2-40B4-BE49-F238E27FC236}">
                  <a16:creationId xmlns:a16="http://schemas.microsoft.com/office/drawing/2014/main" id="{61D25A7A-F8E1-40CA-93FD-F590183CA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1951" y="2582863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4" name="Oval 385">
              <a:extLst>
                <a:ext uri="{FF2B5EF4-FFF2-40B4-BE49-F238E27FC236}">
                  <a16:creationId xmlns:a16="http://schemas.microsoft.com/office/drawing/2014/main" id="{2738B433-DC10-4551-80EB-E8B0A6F0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2582863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5" name="Oval 386">
              <a:extLst>
                <a:ext uri="{FF2B5EF4-FFF2-40B4-BE49-F238E27FC236}">
                  <a16:creationId xmlns:a16="http://schemas.microsoft.com/office/drawing/2014/main" id="{1646054B-EAB3-4C2E-86AC-3B3D3D65E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4738" y="2582863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6" name="Oval 387">
              <a:extLst>
                <a:ext uri="{FF2B5EF4-FFF2-40B4-BE49-F238E27FC236}">
                  <a16:creationId xmlns:a16="http://schemas.microsoft.com/office/drawing/2014/main" id="{7262CAC0-707E-482E-92F9-33B13A227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6926" y="2582863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7" name="Oval 388">
              <a:extLst>
                <a:ext uri="{FF2B5EF4-FFF2-40B4-BE49-F238E27FC236}">
                  <a16:creationId xmlns:a16="http://schemas.microsoft.com/office/drawing/2014/main" id="{6B9DE047-4DF2-45AF-A8F1-205497730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2582863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8" name="Oval 389">
              <a:extLst>
                <a:ext uri="{FF2B5EF4-FFF2-40B4-BE49-F238E27FC236}">
                  <a16:creationId xmlns:a16="http://schemas.microsoft.com/office/drawing/2014/main" id="{BA44656A-3AB3-417C-95F0-61169A2E2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0701" y="2582863"/>
              <a:ext cx="20478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9" name="Oval 390">
              <a:extLst>
                <a:ext uri="{FF2B5EF4-FFF2-40B4-BE49-F238E27FC236}">
                  <a16:creationId xmlns:a16="http://schemas.microsoft.com/office/drawing/2014/main" id="{547C5255-DB64-4094-AE3F-AFAB31701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6326" y="2582863"/>
              <a:ext cx="20637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0" name="Oval 391">
              <a:extLst>
                <a:ext uri="{FF2B5EF4-FFF2-40B4-BE49-F238E27FC236}">
                  <a16:creationId xmlns:a16="http://schemas.microsoft.com/office/drawing/2014/main" id="{DE927B9F-4E41-4B39-9646-0C6D34607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2238" y="2582863"/>
              <a:ext cx="20478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1" name="Oval 392">
              <a:extLst>
                <a:ext uri="{FF2B5EF4-FFF2-40B4-BE49-F238E27FC236}">
                  <a16:creationId xmlns:a16="http://schemas.microsoft.com/office/drawing/2014/main" id="{861829DD-916E-4947-9EF4-1AF956A44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6976" y="2582863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2" name="Oval 393">
              <a:extLst>
                <a:ext uri="{FF2B5EF4-FFF2-40B4-BE49-F238E27FC236}">
                  <a16:creationId xmlns:a16="http://schemas.microsoft.com/office/drawing/2014/main" id="{CA558B2D-A73E-49EB-9B19-98B586B53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9163" y="2582863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3" name="Oval 394">
              <a:extLst>
                <a:ext uri="{FF2B5EF4-FFF2-40B4-BE49-F238E27FC236}">
                  <a16:creationId xmlns:a16="http://schemas.microsoft.com/office/drawing/2014/main" id="{168C8DE2-9257-4E33-B0D5-1DAF0A255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4451" y="2860676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4" name="Oval 395">
              <a:extLst>
                <a:ext uri="{FF2B5EF4-FFF2-40B4-BE49-F238E27FC236}">
                  <a16:creationId xmlns:a16="http://schemas.microsoft.com/office/drawing/2014/main" id="{E678D351-A334-47F3-832F-173BED96F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6638" y="2860676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5" name="Oval 396">
              <a:extLst>
                <a:ext uri="{FF2B5EF4-FFF2-40B4-BE49-F238E27FC236}">
                  <a16:creationId xmlns:a16="http://schemas.microsoft.com/office/drawing/2014/main" id="{3AA8173F-C360-4A4C-A98C-121DBE2D0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2313" y="2860676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6" name="Oval 397">
              <a:extLst>
                <a:ext uri="{FF2B5EF4-FFF2-40B4-BE49-F238E27FC236}">
                  <a16:creationId xmlns:a16="http://schemas.microsoft.com/office/drawing/2014/main" id="{ACBBF89C-FE45-4CB1-969C-2E13A3DE5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2913" y="2860676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7" name="Oval 398">
              <a:extLst>
                <a:ext uri="{FF2B5EF4-FFF2-40B4-BE49-F238E27FC236}">
                  <a16:creationId xmlns:a16="http://schemas.microsoft.com/office/drawing/2014/main" id="{35845DC9-367B-4176-A5D8-1E00845C5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1063" y="2860676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8" name="Oval 399">
              <a:extLst>
                <a:ext uri="{FF2B5EF4-FFF2-40B4-BE49-F238E27FC236}">
                  <a16:creationId xmlns:a16="http://schemas.microsoft.com/office/drawing/2014/main" id="{6A54D5F0-8134-41BA-A5C3-D26E0DE58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5388" y="2860676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9" name="Oval 400">
              <a:extLst>
                <a:ext uri="{FF2B5EF4-FFF2-40B4-BE49-F238E27FC236}">
                  <a16:creationId xmlns:a16="http://schemas.microsoft.com/office/drawing/2014/main" id="{17CCF4B6-3317-499C-AA20-7ACB23DC2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3201" y="2860676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20" name="Oval 401">
              <a:extLst>
                <a:ext uri="{FF2B5EF4-FFF2-40B4-BE49-F238E27FC236}">
                  <a16:creationId xmlns:a16="http://schemas.microsoft.com/office/drawing/2014/main" id="{A13C0558-162C-4890-A843-21A04D878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2601" y="2860676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21" name="Oval 402">
              <a:extLst>
                <a:ext uri="{FF2B5EF4-FFF2-40B4-BE49-F238E27FC236}">
                  <a16:creationId xmlns:a16="http://schemas.microsoft.com/office/drawing/2014/main" id="{E6B7D59B-BB39-4BBF-8B13-37CDC9731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1663" y="2860676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22" name="Oval 403">
              <a:extLst>
                <a:ext uri="{FF2B5EF4-FFF2-40B4-BE49-F238E27FC236}">
                  <a16:creationId xmlns:a16="http://schemas.microsoft.com/office/drawing/2014/main" id="{9A41CF9D-B7B8-4F1B-9F7B-AF809B2AC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3851" y="2860676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23" name="Oval 404">
              <a:extLst>
                <a:ext uri="{FF2B5EF4-FFF2-40B4-BE49-F238E27FC236}">
                  <a16:creationId xmlns:a16="http://schemas.microsoft.com/office/drawing/2014/main" id="{DE5C53DD-B1EA-43EA-A195-17048FD27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2860676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24" name="Oval 405">
              <a:extLst>
                <a:ext uri="{FF2B5EF4-FFF2-40B4-BE49-F238E27FC236}">
                  <a16:creationId xmlns:a16="http://schemas.microsoft.com/office/drawing/2014/main" id="{DE6F9EE8-AB63-4375-B0B6-8ABFD472F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1951" y="2860676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25" name="Oval 407">
              <a:extLst>
                <a:ext uri="{FF2B5EF4-FFF2-40B4-BE49-F238E27FC236}">
                  <a16:creationId xmlns:a16="http://schemas.microsoft.com/office/drawing/2014/main" id="{E4BB4BBD-AC53-4F78-A39C-4F722BFDA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2860676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26" name="Oval 408">
              <a:extLst>
                <a:ext uri="{FF2B5EF4-FFF2-40B4-BE49-F238E27FC236}">
                  <a16:creationId xmlns:a16="http://schemas.microsoft.com/office/drawing/2014/main" id="{63070B71-2564-49AB-B542-C48402834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4738" y="2860676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27" name="Oval 409">
              <a:extLst>
                <a:ext uri="{FF2B5EF4-FFF2-40B4-BE49-F238E27FC236}">
                  <a16:creationId xmlns:a16="http://schemas.microsoft.com/office/drawing/2014/main" id="{5BF633E4-9F41-476A-8A7D-8E47B2463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6925" y="2860676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28" name="Oval 410">
              <a:extLst>
                <a:ext uri="{FF2B5EF4-FFF2-40B4-BE49-F238E27FC236}">
                  <a16:creationId xmlns:a16="http://schemas.microsoft.com/office/drawing/2014/main" id="{CCCDDABA-11BE-4682-BE0F-7B018B67A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6975" y="2860676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29" name="Oval 411">
              <a:extLst>
                <a:ext uri="{FF2B5EF4-FFF2-40B4-BE49-F238E27FC236}">
                  <a16:creationId xmlns:a16="http://schemas.microsoft.com/office/drawing/2014/main" id="{F514AB1F-5FAC-479F-BAB3-F79F33D5C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9163" y="2860676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30" name="Oval 412">
              <a:extLst>
                <a:ext uri="{FF2B5EF4-FFF2-40B4-BE49-F238E27FC236}">
                  <a16:creationId xmlns:a16="http://schemas.microsoft.com/office/drawing/2014/main" id="{F5C9C95B-458E-4D18-B571-366008808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763" y="1709738"/>
              <a:ext cx="20478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31" name="Oval 413">
              <a:extLst>
                <a:ext uri="{FF2B5EF4-FFF2-40B4-BE49-F238E27FC236}">
                  <a16:creationId xmlns:a16="http://schemas.microsoft.com/office/drawing/2014/main" id="{3B7FB89B-240C-4EAC-BD10-B383962F6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363" y="1709738"/>
              <a:ext cx="20637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32" name="Oval 414">
              <a:extLst>
                <a:ext uri="{FF2B5EF4-FFF2-40B4-BE49-F238E27FC236}">
                  <a16:creationId xmlns:a16="http://schemas.microsoft.com/office/drawing/2014/main" id="{25DCC19B-4E2C-4D55-B526-1DE79A14B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550" y="1709738"/>
              <a:ext cx="20637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33" name="Oval 415">
              <a:extLst>
                <a:ext uri="{FF2B5EF4-FFF2-40B4-BE49-F238E27FC236}">
                  <a16:creationId xmlns:a16="http://schemas.microsoft.com/office/drawing/2014/main" id="{776C8595-8B7F-47AC-B951-857F8C121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738" y="1709738"/>
              <a:ext cx="20478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34" name="Oval 416">
              <a:extLst>
                <a:ext uri="{FF2B5EF4-FFF2-40B4-BE49-F238E27FC236}">
                  <a16:creationId xmlns:a16="http://schemas.microsoft.com/office/drawing/2014/main" id="{B6B80D63-674C-4390-8538-7C1C254CE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338" y="1709738"/>
              <a:ext cx="20637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35" name="Oval 417">
              <a:extLst>
                <a:ext uri="{FF2B5EF4-FFF2-40B4-BE49-F238E27FC236}">
                  <a16:creationId xmlns:a16="http://schemas.microsoft.com/office/drawing/2014/main" id="{1740FB0C-0C48-4691-916F-F0D9D1DAB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788" y="1709738"/>
              <a:ext cx="20478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36" name="Oval 418">
              <a:extLst>
                <a:ext uri="{FF2B5EF4-FFF2-40B4-BE49-F238E27FC236}">
                  <a16:creationId xmlns:a16="http://schemas.microsoft.com/office/drawing/2014/main" id="{E1500957-32E0-45A3-B031-06C85982F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113" y="1709738"/>
              <a:ext cx="20637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37" name="Oval 419">
              <a:extLst>
                <a:ext uri="{FF2B5EF4-FFF2-40B4-BE49-F238E27FC236}">
                  <a16:creationId xmlns:a16="http://schemas.microsoft.com/office/drawing/2014/main" id="{9440D12F-2149-4156-A61F-CCA4DCC66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925" y="1709738"/>
              <a:ext cx="20637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38" name="Oval 420">
              <a:extLst>
                <a:ext uri="{FF2B5EF4-FFF2-40B4-BE49-F238E27FC236}">
                  <a16:creationId xmlns:a16="http://schemas.microsoft.com/office/drawing/2014/main" id="{7F6C2715-D13F-4241-B62D-55DCE5E47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325" y="1709738"/>
              <a:ext cx="20478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39" name="Oval 421">
              <a:extLst>
                <a:ext uri="{FF2B5EF4-FFF2-40B4-BE49-F238E27FC236}">
                  <a16:creationId xmlns:a16="http://schemas.microsoft.com/office/drawing/2014/main" id="{C6936246-9097-43DD-80ED-4707EF456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6300" y="1709738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40" name="Oval 422">
              <a:extLst>
                <a:ext uri="{FF2B5EF4-FFF2-40B4-BE49-F238E27FC236}">
                  <a16:creationId xmlns:a16="http://schemas.microsoft.com/office/drawing/2014/main" id="{4DA6505A-8CC9-4D66-8F88-372DA85CA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388" y="1709738"/>
              <a:ext cx="20637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41" name="Oval 423">
              <a:extLst>
                <a:ext uri="{FF2B5EF4-FFF2-40B4-BE49-F238E27FC236}">
                  <a16:creationId xmlns:a16="http://schemas.microsoft.com/office/drawing/2014/main" id="{2D2B55A2-07C7-4DAF-B331-837902A96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575" y="1709738"/>
              <a:ext cx="20637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42" name="Oval 424">
              <a:extLst>
                <a:ext uri="{FF2B5EF4-FFF2-40B4-BE49-F238E27FC236}">
                  <a16:creationId xmlns:a16="http://schemas.microsoft.com/office/drawing/2014/main" id="{D7B6E789-C766-46B8-BD54-DAE88FFC1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788" y="1431926"/>
              <a:ext cx="20478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43" name="Oval 425">
              <a:extLst>
                <a:ext uri="{FF2B5EF4-FFF2-40B4-BE49-F238E27FC236}">
                  <a16:creationId xmlns:a16="http://schemas.microsoft.com/office/drawing/2014/main" id="{20FF1DB5-2F0D-48DE-98CE-B80B0FF20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113" y="1431926"/>
              <a:ext cx="20637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44" name="Oval 426">
              <a:extLst>
                <a:ext uri="{FF2B5EF4-FFF2-40B4-BE49-F238E27FC236}">
                  <a16:creationId xmlns:a16="http://schemas.microsoft.com/office/drawing/2014/main" id="{1A6F9CB7-D905-4B13-9276-1114D0EA4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925" y="1431926"/>
              <a:ext cx="20637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45" name="Oval 427">
              <a:extLst>
                <a:ext uri="{FF2B5EF4-FFF2-40B4-BE49-F238E27FC236}">
                  <a16:creationId xmlns:a16="http://schemas.microsoft.com/office/drawing/2014/main" id="{B489D53F-BB48-4B83-82E7-F78EE58D3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325" y="1431926"/>
              <a:ext cx="20478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46" name="Oval 428">
              <a:extLst>
                <a:ext uri="{FF2B5EF4-FFF2-40B4-BE49-F238E27FC236}">
                  <a16:creationId xmlns:a16="http://schemas.microsoft.com/office/drawing/2014/main" id="{98654BD2-AC10-4112-A853-C71B1D1FE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6300" y="1431926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47" name="Oval 429">
              <a:extLst>
                <a:ext uri="{FF2B5EF4-FFF2-40B4-BE49-F238E27FC236}">
                  <a16:creationId xmlns:a16="http://schemas.microsoft.com/office/drawing/2014/main" id="{FC4B15B9-26BE-43E8-ABBF-B9593F541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388" y="1431926"/>
              <a:ext cx="20637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48" name="Oval 430">
              <a:extLst>
                <a:ext uri="{FF2B5EF4-FFF2-40B4-BE49-F238E27FC236}">
                  <a16:creationId xmlns:a16="http://schemas.microsoft.com/office/drawing/2014/main" id="{D7198260-E9C0-4414-B050-FB6E28D7A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575" y="1431926"/>
              <a:ext cx="20637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49" name="Oval 431">
              <a:extLst>
                <a:ext uri="{FF2B5EF4-FFF2-40B4-BE49-F238E27FC236}">
                  <a16:creationId xmlns:a16="http://schemas.microsoft.com/office/drawing/2014/main" id="{56BE8C01-0F1C-4230-85D5-E68ABDAEB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788" y="1152526"/>
              <a:ext cx="20478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50" name="Oval 432">
              <a:extLst>
                <a:ext uri="{FF2B5EF4-FFF2-40B4-BE49-F238E27FC236}">
                  <a16:creationId xmlns:a16="http://schemas.microsoft.com/office/drawing/2014/main" id="{6CC5DE26-B0A4-4E4F-AC4F-D17297EF0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113" y="1152526"/>
              <a:ext cx="20637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51" name="Oval 433">
              <a:extLst>
                <a:ext uri="{FF2B5EF4-FFF2-40B4-BE49-F238E27FC236}">
                  <a16:creationId xmlns:a16="http://schemas.microsoft.com/office/drawing/2014/main" id="{81E71738-7E99-4418-852E-420B52985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925" y="1152526"/>
              <a:ext cx="20637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52" name="Oval 434">
              <a:extLst>
                <a:ext uri="{FF2B5EF4-FFF2-40B4-BE49-F238E27FC236}">
                  <a16:creationId xmlns:a16="http://schemas.microsoft.com/office/drawing/2014/main" id="{06B9CE75-D543-4105-8647-0DE2CF12B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325" y="1152526"/>
              <a:ext cx="20478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53" name="Oval 435">
              <a:extLst>
                <a:ext uri="{FF2B5EF4-FFF2-40B4-BE49-F238E27FC236}">
                  <a16:creationId xmlns:a16="http://schemas.microsoft.com/office/drawing/2014/main" id="{CD7C373C-93DA-4861-9749-1E693BA9C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388" y="1152526"/>
              <a:ext cx="20637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54" name="Oval 436">
              <a:extLst>
                <a:ext uri="{FF2B5EF4-FFF2-40B4-BE49-F238E27FC236}">
                  <a16:creationId xmlns:a16="http://schemas.microsoft.com/office/drawing/2014/main" id="{BF30225D-0A54-4A4A-A57D-ED31C6A1F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788" y="874713"/>
              <a:ext cx="20478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55" name="Oval 437">
              <a:extLst>
                <a:ext uri="{FF2B5EF4-FFF2-40B4-BE49-F238E27FC236}">
                  <a16:creationId xmlns:a16="http://schemas.microsoft.com/office/drawing/2014/main" id="{37C0A9E3-98AC-46BC-B32A-B5289552E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113" y="874713"/>
              <a:ext cx="20637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56" name="Oval 438">
              <a:extLst>
                <a:ext uri="{FF2B5EF4-FFF2-40B4-BE49-F238E27FC236}">
                  <a16:creationId xmlns:a16="http://schemas.microsoft.com/office/drawing/2014/main" id="{14E06E16-EF73-4233-A666-C62B91196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925" y="874713"/>
              <a:ext cx="20637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57" name="Oval 439">
              <a:extLst>
                <a:ext uri="{FF2B5EF4-FFF2-40B4-BE49-F238E27FC236}">
                  <a16:creationId xmlns:a16="http://schemas.microsoft.com/office/drawing/2014/main" id="{BB22F818-A149-435C-93E4-5182AFCCC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325" y="874713"/>
              <a:ext cx="20478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58" name="Oval 440">
              <a:extLst>
                <a:ext uri="{FF2B5EF4-FFF2-40B4-BE49-F238E27FC236}">
                  <a16:creationId xmlns:a16="http://schemas.microsoft.com/office/drawing/2014/main" id="{5E6A436E-74A5-4F1C-A6CF-2FBE660DB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388" y="874713"/>
              <a:ext cx="20637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59" name="Oval 441">
              <a:extLst>
                <a:ext uri="{FF2B5EF4-FFF2-40B4-BE49-F238E27FC236}">
                  <a16:creationId xmlns:a16="http://schemas.microsoft.com/office/drawing/2014/main" id="{680B8114-8BCD-4B3E-B987-38841BC58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788" y="595313"/>
              <a:ext cx="20478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60" name="Oval 442">
              <a:extLst>
                <a:ext uri="{FF2B5EF4-FFF2-40B4-BE49-F238E27FC236}">
                  <a16:creationId xmlns:a16="http://schemas.microsoft.com/office/drawing/2014/main" id="{3C8DCB2F-5769-4994-82B0-274A16614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113" y="595313"/>
              <a:ext cx="20637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61" name="Oval 443">
              <a:extLst>
                <a:ext uri="{FF2B5EF4-FFF2-40B4-BE49-F238E27FC236}">
                  <a16:creationId xmlns:a16="http://schemas.microsoft.com/office/drawing/2014/main" id="{0FE71DB2-2DD6-4241-A34C-4E6C4D13A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925" y="595313"/>
              <a:ext cx="20637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62" name="Oval 444">
              <a:extLst>
                <a:ext uri="{FF2B5EF4-FFF2-40B4-BE49-F238E27FC236}">
                  <a16:creationId xmlns:a16="http://schemas.microsoft.com/office/drawing/2014/main" id="{609D5EA7-720C-4977-9F31-E0BE52117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325" y="595313"/>
              <a:ext cx="20478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63" name="Oval 445">
              <a:extLst>
                <a:ext uri="{FF2B5EF4-FFF2-40B4-BE49-F238E27FC236}">
                  <a16:creationId xmlns:a16="http://schemas.microsoft.com/office/drawing/2014/main" id="{A54E79EB-EA82-4229-BC5F-65CA8262B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388" y="595313"/>
              <a:ext cx="20637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64" name="Oval 446">
              <a:extLst>
                <a:ext uri="{FF2B5EF4-FFF2-40B4-BE49-F238E27FC236}">
                  <a16:creationId xmlns:a16="http://schemas.microsoft.com/office/drawing/2014/main" id="{D763B725-5E2B-4ACC-A996-C169A51DB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700" y="595313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65" name="Oval 447">
              <a:extLst>
                <a:ext uri="{FF2B5EF4-FFF2-40B4-BE49-F238E27FC236}">
                  <a16:creationId xmlns:a16="http://schemas.microsoft.com/office/drawing/2014/main" id="{FEB6C69B-9F49-404F-AF9C-1974AFDF3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0025" y="595313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66" name="Oval 448">
              <a:extLst>
                <a:ext uri="{FF2B5EF4-FFF2-40B4-BE49-F238E27FC236}">
                  <a16:creationId xmlns:a16="http://schemas.microsoft.com/office/drawing/2014/main" id="{E1D161E6-74FA-4E2B-8681-2E1884FF2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7838" y="595313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67" name="Oval 449">
              <a:extLst>
                <a:ext uri="{FF2B5EF4-FFF2-40B4-BE49-F238E27FC236}">
                  <a16:creationId xmlns:a16="http://schemas.microsoft.com/office/drawing/2014/main" id="{2EBE90D9-7C90-4F24-9966-57BE1B3B1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5650" y="595313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68" name="Oval 450">
              <a:extLst>
                <a:ext uri="{FF2B5EF4-FFF2-40B4-BE49-F238E27FC236}">
                  <a16:creationId xmlns:a16="http://schemas.microsoft.com/office/drawing/2014/main" id="{9C44DE81-9926-4FAA-A266-5814400CF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5050" y="595313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69" name="Oval 451">
              <a:extLst>
                <a:ext uri="{FF2B5EF4-FFF2-40B4-BE49-F238E27FC236}">
                  <a16:creationId xmlns:a16="http://schemas.microsoft.com/office/drawing/2014/main" id="{7B15E889-E97C-43BF-8782-8BEB17351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595313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70" name="Oval 452">
              <a:extLst>
                <a:ext uri="{FF2B5EF4-FFF2-40B4-BE49-F238E27FC236}">
                  <a16:creationId xmlns:a16="http://schemas.microsoft.com/office/drawing/2014/main" id="{E56C7C50-62FB-42D4-BEB0-9630752C6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2263" y="595313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71" name="Oval 453">
              <a:extLst>
                <a:ext uri="{FF2B5EF4-FFF2-40B4-BE49-F238E27FC236}">
                  <a16:creationId xmlns:a16="http://schemas.microsoft.com/office/drawing/2014/main" id="{A9A43F78-7860-4AC3-9DA8-FCD214753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700" y="874713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72" name="Oval 454">
              <a:extLst>
                <a:ext uri="{FF2B5EF4-FFF2-40B4-BE49-F238E27FC236}">
                  <a16:creationId xmlns:a16="http://schemas.microsoft.com/office/drawing/2014/main" id="{1E2F1B95-046F-4716-A47E-29F5F3476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0025" y="874713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73" name="Oval 455">
              <a:extLst>
                <a:ext uri="{FF2B5EF4-FFF2-40B4-BE49-F238E27FC236}">
                  <a16:creationId xmlns:a16="http://schemas.microsoft.com/office/drawing/2014/main" id="{84FFC22C-A2DB-413C-8787-646BBA28C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7838" y="874713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74" name="Oval 456">
              <a:extLst>
                <a:ext uri="{FF2B5EF4-FFF2-40B4-BE49-F238E27FC236}">
                  <a16:creationId xmlns:a16="http://schemas.microsoft.com/office/drawing/2014/main" id="{180A6579-3A07-4CE2-9044-F25EFE3E2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5650" y="874713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75" name="Oval 457">
              <a:extLst>
                <a:ext uri="{FF2B5EF4-FFF2-40B4-BE49-F238E27FC236}">
                  <a16:creationId xmlns:a16="http://schemas.microsoft.com/office/drawing/2014/main" id="{9C07D019-7356-4E63-9DAB-FCF49CDB7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5050" y="874713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76" name="Oval 458">
              <a:extLst>
                <a:ext uri="{FF2B5EF4-FFF2-40B4-BE49-F238E27FC236}">
                  <a16:creationId xmlns:a16="http://schemas.microsoft.com/office/drawing/2014/main" id="{02B01F31-F3CA-416F-890B-3F16CEC51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874713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77" name="Oval 459">
              <a:extLst>
                <a:ext uri="{FF2B5EF4-FFF2-40B4-BE49-F238E27FC236}">
                  <a16:creationId xmlns:a16="http://schemas.microsoft.com/office/drawing/2014/main" id="{2CA56B48-552B-4F06-844A-E777CCB32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2263" y="874713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78" name="Oval 460">
              <a:extLst>
                <a:ext uri="{FF2B5EF4-FFF2-40B4-BE49-F238E27FC236}">
                  <a16:creationId xmlns:a16="http://schemas.microsoft.com/office/drawing/2014/main" id="{CDE1A26F-2A67-44F1-B24A-94BFDD450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7838" y="1116013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79" name="Oval 461">
              <a:extLst>
                <a:ext uri="{FF2B5EF4-FFF2-40B4-BE49-F238E27FC236}">
                  <a16:creationId xmlns:a16="http://schemas.microsoft.com/office/drawing/2014/main" id="{73CEA7D6-2AD0-411E-81B9-0A759C66C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5650" y="1116013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0" name="Oval 462">
              <a:extLst>
                <a:ext uri="{FF2B5EF4-FFF2-40B4-BE49-F238E27FC236}">
                  <a16:creationId xmlns:a16="http://schemas.microsoft.com/office/drawing/2014/main" id="{9C3FB4E5-96BA-4173-BB23-94E4A5BF7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5050" y="1116013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1" name="Oval 463">
              <a:extLst>
                <a:ext uri="{FF2B5EF4-FFF2-40B4-BE49-F238E27FC236}">
                  <a16:creationId xmlns:a16="http://schemas.microsoft.com/office/drawing/2014/main" id="{49FAC4E6-5557-4A73-8E2F-8F1A8AE45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1116013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2" name="Oval 464">
              <a:extLst>
                <a:ext uri="{FF2B5EF4-FFF2-40B4-BE49-F238E27FC236}">
                  <a16:creationId xmlns:a16="http://schemas.microsoft.com/office/drawing/2014/main" id="{A40189EB-CD8C-4709-9615-AF6662C4F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2263" y="1116013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3" name="Oval 465">
              <a:extLst>
                <a:ext uri="{FF2B5EF4-FFF2-40B4-BE49-F238E27FC236}">
                  <a16:creationId xmlns:a16="http://schemas.microsoft.com/office/drawing/2014/main" id="{0FE61CDB-4F99-41FA-98AB-01021A527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7838" y="1431926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4" name="Oval 466">
              <a:extLst>
                <a:ext uri="{FF2B5EF4-FFF2-40B4-BE49-F238E27FC236}">
                  <a16:creationId xmlns:a16="http://schemas.microsoft.com/office/drawing/2014/main" id="{A78EA071-DF83-443C-BB04-2D69E859C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5650" y="1431926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5" name="Oval 467">
              <a:extLst>
                <a:ext uri="{FF2B5EF4-FFF2-40B4-BE49-F238E27FC236}">
                  <a16:creationId xmlns:a16="http://schemas.microsoft.com/office/drawing/2014/main" id="{7151F39C-1339-456B-AF20-D76916DD7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5050" y="1431926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6" name="Oval 468">
              <a:extLst>
                <a:ext uri="{FF2B5EF4-FFF2-40B4-BE49-F238E27FC236}">
                  <a16:creationId xmlns:a16="http://schemas.microsoft.com/office/drawing/2014/main" id="{B842967F-7225-401F-A0EB-7D50EBD1F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1431926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7" name="Oval 469">
              <a:extLst>
                <a:ext uri="{FF2B5EF4-FFF2-40B4-BE49-F238E27FC236}">
                  <a16:creationId xmlns:a16="http://schemas.microsoft.com/office/drawing/2014/main" id="{B660B6ED-5D55-40B8-A23F-076DF2E3E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2263" y="1431926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8" name="Oval 470">
              <a:extLst>
                <a:ext uri="{FF2B5EF4-FFF2-40B4-BE49-F238E27FC236}">
                  <a16:creationId xmlns:a16="http://schemas.microsoft.com/office/drawing/2014/main" id="{C6497E6A-C252-48E3-9E9E-FF0F3A037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7838" y="1709738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9" name="Oval 471">
              <a:extLst>
                <a:ext uri="{FF2B5EF4-FFF2-40B4-BE49-F238E27FC236}">
                  <a16:creationId xmlns:a16="http://schemas.microsoft.com/office/drawing/2014/main" id="{4F14757B-4602-4F4E-9A6F-1EF78120A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5650" y="1709738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90" name="Oval 472">
              <a:extLst>
                <a:ext uri="{FF2B5EF4-FFF2-40B4-BE49-F238E27FC236}">
                  <a16:creationId xmlns:a16="http://schemas.microsoft.com/office/drawing/2014/main" id="{2B983000-52BF-4669-BB5A-7CDF2B262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5050" y="1709738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91" name="Oval 473">
              <a:extLst>
                <a:ext uri="{FF2B5EF4-FFF2-40B4-BE49-F238E27FC236}">
                  <a16:creationId xmlns:a16="http://schemas.microsoft.com/office/drawing/2014/main" id="{BE6ACAF6-C288-4C56-8537-C7D4CE571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1709738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92" name="Oval 474">
              <a:extLst>
                <a:ext uri="{FF2B5EF4-FFF2-40B4-BE49-F238E27FC236}">
                  <a16:creationId xmlns:a16="http://schemas.microsoft.com/office/drawing/2014/main" id="{42CE3DB6-C262-4A5D-B335-21775AC4C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2263" y="1709738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93" name="Oval 475">
              <a:extLst>
                <a:ext uri="{FF2B5EF4-FFF2-40B4-BE49-F238E27FC236}">
                  <a16:creationId xmlns:a16="http://schemas.microsoft.com/office/drawing/2014/main" id="{78922C1B-EA19-4560-B615-8D909EF53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7838" y="1989138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94" name="Oval 476">
              <a:extLst>
                <a:ext uri="{FF2B5EF4-FFF2-40B4-BE49-F238E27FC236}">
                  <a16:creationId xmlns:a16="http://schemas.microsoft.com/office/drawing/2014/main" id="{2ABCE5CF-9969-4367-AC4B-DBF67E9A6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5650" y="1989138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95" name="Oval 477">
              <a:extLst>
                <a:ext uri="{FF2B5EF4-FFF2-40B4-BE49-F238E27FC236}">
                  <a16:creationId xmlns:a16="http://schemas.microsoft.com/office/drawing/2014/main" id="{9C46455F-4FC9-4211-8D9D-62C40C262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5050" y="1989138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96" name="Oval 478">
              <a:extLst>
                <a:ext uri="{FF2B5EF4-FFF2-40B4-BE49-F238E27FC236}">
                  <a16:creationId xmlns:a16="http://schemas.microsoft.com/office/drawing/2014/main" id="{99FC8558-C386-4003-A4AE-0D9FE7A00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7838" y="2266951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97" name="Oval 479">
              <a:extLst>
                <a:ext uri="{FF2B5EF4-FFF2-40B4-BE49-F238E27FC236}">
                  <a16:creationId xmlns:a16="http://schemas.microsoft.com/office/drawing/2014/main" id="{61ADA9F3-053A-4DBA-9729-7605CC338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5650" y="2266951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98" name="Oval 480">
              <a:extLst>
                <a:ext uri="{FF2B5EF4-FFF2-40B4-BE49-F238E27FC236}">
                  <a16:creationId xmlns:a16="http://schemas.microsoft.com/office/drawing/2014/main" id="{58F0062E-84D8-4A86-8D25-AD19CDEB5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5650" y="2582863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99" name="Oval 481">
              <a:extLst>
                <a:ext uri="{FF2B5EF4-FFF2-40B4-BE49-F238E27FC236}">
                  <a16:creationId xmlns:a16="http://schemas.microsoft.com/office/drawing/2014/main" id="{46E39D62-8CBA-4A3D-9B76-341B42B14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5050" y="2266951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00" name="Oval 482">
              <a:extLst>
                <a:ext uri="{FF2B5EF4-FFF2-40B4-BE49-F238E27FC236}">
                  <a16:creationId xmlns:a16="http://schemas.microsoft.com/office/drawing/2014/main" id="{8E16C5D3-91B9-4983-AB1D-F05E80173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2263" y="2266951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01" name="Oval 483">
              <a:extLst>
                <a:ext uri="{FF2B5EF4-FFF2-40B4-BE49-F238E27FC236}">
                  <a16:creationId xmlns:a16="http://schemas.microsoft.com/office/drawing/2014/main" id="{60974F8B-7AA6-4F4E-883A-A3B416DC0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0075" y="2266951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02" name="Oval 484">
              <a:extLst>
                <a:ext uri="{FF2B5EF4-FFF2-40B4-BE49-F238E27FC236}">
                  <a16:creationId xmlns:a16="http://schemas.microsoft.com/office/drawing/2014/main" id="{F6120E3A-7CB5-4B89-98CA-21E6E4BAD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1989138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03" name="Oval 485">
              <a:extLst>
                <a:ext uri="{FF2B5EF4-FFF2-40B4-BE49-F238E27FC236}">
                  <a16:creationId xmlns:a16="http://schemas.microsoft.com/office/drawing/2014/main" id="{25910E6A-C235-4D3B-8794-D2306A913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0025" y="280988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04" name="Oval 486">
              <a:extLst>
                <a:ext uri="{FF2B5EF4-FFF2-40B4-BE49-F238E27FC236}">
                  <a16:creationId xmlns:a16="http://schemas.microsoft.com/office/drawing/2014/main" id="{687116BA-6DFB-4EA5-A7D3-44963D260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7838" y="280988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05" name="Oval 487">
              <a:extLst>
                <a:ext uri="{FF2B5EF4-FFF2-40B4-BE49-F238E27FC236}">
                  <a16:creationId xmlns:a16="http://schemas.microsoft.com/office/drawing/2014/main" id="{C2EAD073-C3A2-40E6-AC10-9DE5142A0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5650" y="280988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06" name="Oval 488">
              <a:extLst>
                <a:ext uri="{FF2B5EF4-FFF2-40B4-BE49-F238E27FC236}">
                  <a16:creationId xmlns:a16="http://schemas.microsoft.com/office/drawing/2014/main" id="{0A3094E2-EF3E-4DD4-82E0-4F892F142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5050" y="280988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07" name="Oval 489">
              <a:extLst>
                <a:ext uri="{FF2B5EF4-FFF2-40B4-BE49-F238E27FC236}">
                  <a16:creationId xmlns:a16="http://schemas.microsoft.com/office/drawing/2014/main" id="{C04FE5D7-B380-4724-8E88-1716D5DEA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280988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08" name="Oval 490">
              <a:extLst>
                <a:ext uri="{FF2B5EF4-FFF2-40B4-BE49-F238E27FC236}">
                  <a16:creationId xmlns:a16="http://schemas.microsoft.com/office/drawing/2014/main" id="{56D5A1C0-A89B-4D57-8E1C-E6808959C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5650" y="1588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09" name="Oval 491">
              <a:extLst>
                <a:ext uri="{FF2B5EF4-FFF2-40B4-BE49-F238E27FC236}">
                  <a16:creationId xmlns:a16="http://schemas.microsoft.com/office/drawing/2014/main" id="{633F9398-7C64-4CDB-9BA3-3AE65A102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5050" y="1588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10" name="Oval 492">
              <a:extLst>
                <a:ext uri="{FF2B5EF4-FFF2-40B4-BE49-F238E27FC236}">
                  <a16:creationId xmlns:a16="http://schemas.microsoft.com/office/drawing/2014/main" id="{F423D14C-63F5-48F7-9130-E2A77CD15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1588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11" name="Oval 493">
              <a:extLst>
                <a:ext uri="{FF2B5EF4-FFF2-40B4-BE49-F238E27FC236}">
                  <a16:creationId xmlns:a16="http://schemas.microsoft.com/office/drawing/2014/main" id="{2CFF330F-DC9C-4EE9-B1BD-39C476B10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2263" y="280988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12" name="Oval 494">
              <a:extLst>
                <a:ext uri="{FF2B5EF4-FFF2-40B4-BE49-F238E27FC236}">
                  <a16:creationId xmlns:a16="http://schemas.microsoft.com/office/drawing/2014/main" id="{A2B82F7C-3E76-43B6-8D6E-E7E0D999D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425" y="595313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13" name="Oval 495">
              <a:extLst>
                <a:ext uri="{FF2B5EF4-FFF2-40B4-BE49-F238E27FC236}">
                  <a16:creationId xmlns:a16="http://schemas.microsoft.com/office/drawing/2014/main" id="{5E39B52E-450A-4EBC-BEAA-78DF51B13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425" y="280988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14" name="Oval 496">
              <a:extLst>
                <a:ext uri="{FF2B5EF4-FFF2-40B4-BE49-F238E27FC236}">
                  <a16:creationId xmlns:a16="http://schemas.microsoft.com/office/drawing/2014/main" id="{375E32BB-D91C-457C-9D8D-D094BD270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6300" y="595313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15" name="Oval 497">
              <a:extLst>
                <a:ext uri="{FF2B5EF4-FFF2-40B4-BE49-F238E27FC236}">
                  <a16:creationId xmlns:a16="http://schemas.microsoft.com/office/drawing/2014/main" id="{E33F2459-E964-4009-9DD9-240D18111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925" y="280988"/>
              <a:ext cx="20637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16" name="Oval 498">
              <a:extLst>
                <a:ext uri="{FF2B5EF4-FFF2-40B4-BE49-F238E27FC236}">
                  <a16:creationId xmlns:a16="http://schemas.microsoft.com/office/drawing/2014/main" id="{CBDA4270-ED36-4C24-B801-FB91C4036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325" y="280988"/>
              <a:ext cx="20478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17" name="Oval 499">
              <a:extLst>
                <a:ext uri="{FF2B5EF4-FFF2-40B4-BE49-F238E27FC236}">
                  <a16:creationId xmlns:a16="http://schemas.microsoft.com/office/drawing/2014/main" id="{39760DEC-36BE-4AE2-9284-E05139ACF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6300" y="280988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18" name="Oval 500">
              <a:extLst>
                <a:ext uri="{FF2B5EF4-FFF2-40B4-BE49-F238E27FC236}">
                  <a16:creationId xmlns:a16="http://schemas.microsoft.com/office/drawing/2014/main" id="{61307559-B104-495D-A75C-EBFB479D6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325" y="1588"/>
              <a:ext cx="20478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19" name="Oval 501">
              <a:extLst>
                <a:ext uri="{FF2B5EF4-FFF2-40B4-BE49-F238E27FC236}">
                  <a16:creationId xmlns:a16="http://schemas.microsoft.com/office/drawing/2014/main" id="{DAB56132-24B1-4BEC-9822-07CC86866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6300" y="1588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20" name="Oval 502">
              <a:extLst>
                <a:ext uri="{FF2B5EF4-FFF2-40B4-BE49-F238E27FC236}">
                  <a16:creationId xmlns:a16="http://schemas.microsoft.com/office/drawing/2014/main" id="{7C0750DA-80ED-49D4-B500-E64801113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575" y="1152526"/>
              <a:ext cx="20637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21" name="Oval 503">
              <a:extLst>
                <a:ext uri="{FF2B5EF4-FFF2-40B4-BE49-F238E27FC236}">
                  <a16:creationId xmlns:a16="http://schemas.microsoft.com/office/drawing/2014/main" id="{D3E48A11-F352-40BD-8B49-672D63CE6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113" y="2879726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22" name="Oval 504">
              <a:extLst>
                <a:ext uri="{FF2B5EF4-FFF2-40B4-BE49-F238E27FC236}">
                  <a16:creationId xmlns:a16="http://schemas.microsoft.com/office/drawing/2014/main" id="{149A2476-4055-4FCA-919D-8784617EF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2879726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23" name="Oval 505">
              <a:extLst>
                <a:ext uri="{FF2B5EF4-FFF2-40B4-BE49-F238E27FC236}">
                  <a16:creationId xmlns:a16="http://schemas.microsoft.com/office/drawing/2014/main" id="{AA5CCDE7-539C-4696-A45B-637020E4B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550" y="2879726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24" name="Oval 506">
              <a:extLst>
                <a:ext uri="{FF2B5EF4-FFF2-40B4-BE49-F238E27FC236}">
                  <a16:creationId xmlns:a16="http://schemas.microsoft.com/office/drawing/2014/main" id="{9480A22F-086F-4139-BCA6-5FDD129CB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8" y="2879726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25" name="Oval 507">
              <a:extLst>
                <a:ext uri="{FF2B5EF4-FFF2-40B4-BE49-F238E27FC236}">
                  <a16:creationId xmlns:a16="http://schemas.microsoft.com/office/drawing/2014/main" id="{F199026B-2DA4-4FDD-BE7F-CC1A171DD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763" y="2879726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26" name="Oval 508">
              <a:extLst>
                <a:ext uri="{FF2B5EF4-FFF2-40B4-BE49-F238E27FC236}">
                  <a16:creationId xmlns:a16="http://schemas.microsoft.com/office/drawing/2014/main" id="{E3D5682B-3E54-4485-A684-2C3A43388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2879726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27" name="Oval 509">
              <a:extLst>
                <a:ext uri="{FF2B5EF4-FFF2-40B4-BE49-F238E27FC236}">
                  <a16:creationId xmlns:a16="http://schemas.microsoft.com/office/drawing/2014/main" id="{D120314F-CE16-4066-A6C8-896F32824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2563813"/>
              <a:ext cx="20637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28" name="Oval 510">
              <a:extLst>
                <a:ext uri="{FF2B5EF4-FFF2-40B4-BE49-F238E27FC236}">
                  <a16:creationId xmlns:a16="http://schemas.microsoft.com/office/drawing/2014/main" id="{58728B56-59EA-4D81-BA61-104B61796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2286001"/>
              <a:ext cx="20637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29" name="Oval 511">
              <a:extLst>
                <a:ext uri="{FF2B5EF4-FFF2-40B4-BE49-F238E27FC236}">
                  <a16:creationId xmlns:a16="http://schemas.microsoft.com/office/drawing/2014/main" id="{6159C6FB-6A17-41BD-9266-028FAC450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2006601"/>
              <a:ext cx="20637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30" name="Oval 512">
              <a:extLst>
                <a:ext uri="{FF2B5EF4-FFF2-40B4-BE49-F238E27FC236}">
                  <a16:creationId xmlns:a16="http://schemas.microsoft.com/office/drawing/2014/main" id="{E4157927-CA17-4078-A3D0-B1DC633BA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700" y="2563813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31" name="Oval 513">
              <a:extLst>
                <a:ext uri="{FF2B5EF4-FFF2-40B4-BE49-F238E27FC236}">
                  <a16:creationId xmlns:a16="http://schemas.microsoft.com/office/drawing/2014/main" id="{D9385F62-C42A-4A54-8C00-036614FB6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700" y="2286001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32" name="Oval 514">
              <a:extLst>
                <a:ext uri="{FF2B5EF4-FFF2-40B4-BE49-F238E27FC236}">
                  <a16:creationId xmlns:a16="http://schemas.microsoft.com/office/drawing/2014/main" id="{460393EB-D09A-4ABA-9057-6A5DEBD84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700" y="2006601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33" name="Oval 515">
              <a:extLst>
                <a:ext uri="{FF2B5EF4-FFF2-40B4-BE49-F238E27FC236}">
                  <a16:creationId xmlns:a16="http://schemas.microsoft.com/office/drawing/2014/main" id="{8DED4B06-6F3F-4C73-BDB9-9D55504A8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700" y="2879726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34" name="Oval 516">
              <a:extLst>
                <a:ext uri="{FF2B5EF4-FFF2-40B4-BE49-F238E27FC236}">
                  <a16:creationId xmlns:a16="http://schemas.microsoft.com/office/drawing/2014/main" id="{84D60E59-1AC0-45B2-BC06-5950AB3B8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3513" y="2879726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35" name="Oval 517">
              <a:extLst>
                <a:ext uri="{FF2B5EF4-FFF2-40B4-BE49-F238E27FC236}">
                  <a16:creationId xmlns:a16="http://schemas.microsoft.com/office/drawing/2014/main" id="{6ABB237E-ADEA-43EF-99B1-9C9E9C068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925" y="2879726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36" name="Oval 518">
              <a:extLst>
                <a:ext uri="{FF2B5EF4-FFF2-40B4-BE49-F238E27FC236}">
                  <a16:creationId xmlns:a16="http://schemas.microsoft.com/office/drawing/2014/main" id="{F31D3297-9E29-4786-97A2-01380B155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325" y="4310063"/>
              <a:ext cx="204788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37" name="Oval 519">
              <a:extLst>
                <a:ext uri="{FF2B5EF4-FFF2-40B4-BE49-F238E27FC236}">
                  <a16:creationId xmlns:a16="http://schemas.microsoft.com/office/drawing/2014/main" id="{808DA3F7-1675-4AC6-A432-87E36A81E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813" y="5157788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38" name="Oval 520">
              <a:extLst>
                <a:ext uri="{FF2B5EF4-FFF2-40B4-BE49-F238E27FC236}">
                  <a16:creationId xmlns:a16="http://schemas.microsoft.com/office/drawing/2014/main" id="{984A2F47-1913-47E3-AC07-4C6896FC2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543560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39" name="Oval 521">
              <a:extLst>
                <a:ext uri="{FF2B5EF4-FFF2-40B4-BE49-F238E27FC236}">
                  <a16:creationId xmlns:a16="http://schemas.microsoft.com/office/drawing/2014/main" id="{1DF9C977-9194-4E3E-9855-A4048D4B2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5745163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40" name="Oval 522">
              <a:extLst>
                <a:ext uri="{FF2B5EF4-FFF2-40B4-BE49-F238E27FC236}">
                  <a16:creationId xmlns:a16="http://schemas.microsoft.com/office/drawing/2014/main" id="{FDC57F7E-634D-498D-BCB9-EEDCC558F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538" y="5745163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41" name="Oval 523">
              <a:extLst>
                <a:ext uri="{FF2B5EF4-FFF2-40B4-BE49-F238E27FC236}">
                  <a16:creationId xmlns:a16="http://schemas.microsoft.com/office/drawing/2014/main" id="{2D88D5DF-1BF3-469A-8123-04DE7A8B1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2350" y="5745163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042" name="TextBox 1041">
            <a:extLst>
              <a:ext uri="{FF2B5EF4-FFF2-40B4-BE49-F238E27FC236}">
                <a16:creationId xmlns:a16="http://schemas.microsoft.com/office/drawing/2014/main" id="{2EC25CF1-DB72-48F6-AFB9-3171615A85B4}"/>
              </a:ext>
            </a:extLst>
          </p:cNvPr>
          <p:cNvSpPr txBox="1"/>
          <p:nvPr/>
        </p:nvSpPr>
        <p:spPr>
          <a:xfrm>
            <a:off x="8128132" y="1469254"/>
            <a:ext cx="3393087" cy="455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You can replace this text. This is a sample. You can replace this text.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8681B3A3-16A5-4763-B237-57D50D057EB5}"/>
              </a:ext>
            </a:extLst>
          </p:cNvPr>
          <p:cNvSpPr/>
          <p:nvPr/>
        </p:nvSpPr>
        <p:spPr>
          <a:xfrm>
            <a:off x="8128132" y="1011171"/>
            <a:ext cx="2008402" cy="4001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2000" b="1" kern="0">
                <a:solidFill>
                  <a:schemeClr val="accent1"/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United States</a:t>
            </a:r>
            <a:endParaRPr lang="en-US" sz="2000" b="1" kern="0" dirty="0">
              <a:solidFill>
                <a:schemeClr val="accent1"/>
              </a:solidFill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9475DC07-2329-4560-87DB-BE13A56298D9}"/>
              </a:ext>
            </a:extLst>
          </p:cNvPr>
          <p:cNvSpPr/>
          <p:nvPr/>
        </p:nvSpPr>
        <p:spPr>
          <a:xfrm>
            <a:off x="10324522" y="1011171"/>
            <a:ext cx="1196697" cy="3693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r"/>
            <a:r>
              <a:rPr lang="en-US" sz="1800" b="1" kern="0" dirty="0">
                <a:solidFill>
                  <a:schemeClr val="accent3"/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316 M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DA067335-35D1-4F9B-8C51-13631E6B6C9D}"/>
              </a:ext>
            </a:extLst>
          </p:cNvPr>
          <p:cNvSpPr txBox="1"/>
          <p:nvPr/>
        </p:nvSpPr>
        <p:spPr>
          <a:xfrm>
            <a:off x="8128132" y="2940899"/>
            <a:ext cx="3393087" cy="455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You can replace this text. This is a sample. You can replace this text.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C36E079F-8F82-4B29-9CF5-2F310FBFA9F2}"/>
              </a:ext>
            </a:extLst>
          </p:cNvPr>
          <p:cNvSpPr/>
          <p:nvPr/>
        </p:nvSpPr>
        <p:spPr>
          <a:xfrm>
            <a:off x="8128132" y="2482816"/>
            <a:ext cx="2008402" cy="4001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2000" b="1" kern="0" dirty="0">
                <a:solidFill>
                  <a:schemeClr val="accent1"/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Brazil</a:t>
            </a: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07671405-FF43-4C6A-BAE9-F42613DAC3BC}"/>
              </a:ext>
            </a:extLst>
          </p:cNvPr>
          <p:cNvSpPr/>
          <p:nvPr/>
        </p:nvSpPr>
        <p:spPr>
          <a:xfrm>
            <a:off x="10324522" y="2482816"/>
            <a:ext cx="1196697" cy="3693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r"/>
            <a:r>
              <a:rPr lang="en-US" sz="1800" b="1" kern="0" dirty="0">
                <a:solidFill>
                  <a:schemeClr val="accent3"/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194 M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F199AE8A-1883-41F7-AD0D-FD45E4EDF1E6}"/>
              </a:ext>
            </a:extLst>
          </p:cNvPr>
          <p:cNvSpPr txBox="1"/>
          <p:nvPr/>
        </p:nvSpPr>
        <p:spPr>
          <a:xfrm>
            <a:off x="8128132" y="4412544"/>
            <a:ext cx="3393087" cy="455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You can replace this text. This is a sample. You can replace this text.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7852DC41-6140-4039-8367-2403E50AD104}"/>
              </a:ext>
            </a:extLst>
          </p:cNvPr>
          <p:cNvSpPr/>
          <p:nvPr/>
        </p:nvSpPr>
        <p:spPr>
          <a:xfrm>
            <a:off x="8128132" y="3954461"/>
            <a:ext cx="2008402" cy="4001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2000" b="1" kern="0" dirty="0">
                <a:solidFill>
                  <a:schemeClr val="accent1"/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Australia</a:t>
            </a: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D0D930BD-CAE4-4A1C-9B55-F8D9C2970BC8}"/>
              </a:ext>
            </a:extLst>
          </p:cNvPr>
          <p:cNvSpPr/>
          <p:nvPr/>
        </p:nvSpPr>
        <p:spPr>
          <a:xfrm>
            <a:off x="10324522" y="3954461"/>
            <a:ext cx="1196697" cy="3693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r"/>
            <a:r>
              <a:rPr lang="en-US" sz="1800" b="1" kern="0" dirty="0">
                <a:solidFill>
                  <a:schemeClr val="accent3"/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23 M</a:t>
            </a: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1021E516-27E9-4237-889D-4E00B58FC9BE}"/>
              </a:ext>
            </a:extLst>
          </p:cNvPr>
          <p:cNvSpPr txBox="1"/>
          <p:nvPr/>
        </p:nvSpPr>
        <p:spPr>
          <a:xfrm>
            <a:off x="8128132" y="5884189"/>
            <a:ext cx="3393087" cy="455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You can replace this text. This is a sample. You can replace this text.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BF00AE65-4BBD-470A-BC2A-845CC50C9E26}"/>
              </a:ext>
            </a:extLst>
          </p:cNvPr>
          <p:cNvSpPr/>
          <p:nvPr/>
        </p:nvSpPr>
        <p:spPr>
          <a:xfrm>
            <a:off x="8128132" y="5426106"/>
            <a:ext cx="2008402" cy="4001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2000" b="1" kern="0" dirty="0">
                <a:solidFill>
                  <a:schemeClr val="accent1"/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South Africa</a:t>
            </a:r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BBD98700-A2BE-46A9-8155-FB2D4E76555F}"/>
              </a:ext>
            </a:extLst>
          </p:cNvPr>
          <p:cNvSpPr/>
          <p:nvPr/>
        </p:nvSpPr>
        <p:spPr>
          <a:xfrm>
            <a:off x="10324522" y="5426106"/>
            <a:ext cx="1196697" cy="3693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r"/>
            <a:r>
              <a:rPr lang="en-US" sz="1800" b="1" kern="0" dirty="0">
                <a:solidFill>
                  <a:schemeClr val="accent3"/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53 M</a:t>
            </a:r>
          </a:p>
        </p:txBody>
      </p: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6BD05CA6-F403-49C9-A838-A3905BEB527A}"/>
              </a:ext>
            </a:extLst>
          </p:cNvPr>
          <p:cNvCxnSpPr/>
          <p:nvPr/>
        </p:nvCxnSpPr>
        <p:spPr>
          <a:xfrm>
            <a:off x="8116461" y="2242537"/>
            <a:ext cx="3416428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29447F73-5BCD-4B97-9D6D-CC268F0CE96D}"/>
              </a:ext>
            </a:extLst>
          </p:cNvPr>
          <p:cNvCxnSpPr/>
          <p:nvPr/>
        </p:nvCxnSpPr>
        <p:spPr>
          <a:xfrm>
            <a:off x="8116461" y="3752787"/>
            <a:ext cx="3416428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394462F8-A5C3-4549-84A5-3F936DE85F92}"/>
              </a:ext>
            </a:extLst>
          </p:cNvPr>
          <p:cNvCxnSpPr/>
          <p:nvPr/>
        </p:nvCxnSpPr>
        <p:spPr>
          <a:xfrm>
            <a:off x="8116461" y="5192697"/>
            <a:ext cx="3416428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Oval 1060">
            <a:extLst>
              <a:ext uri="{FF2B5EF4-FFF2-40B4-BE49-F238E27FC236}">
                <a16:creationId xmlns:a16="http://schemas.microsoft.com/office/drawing/2014/main" id="{2DBF12BF-7A9F-4BEC-B41C-2D6053C98F17}"/>
              </a:ext>
            </a:extLst>
          </p:cNvPr>
          <p:cNvSpPr/>
          <p:nvPr/>
        </p:nvSpPr>
        <p:spPr>
          <a:xfrm>
            <a:off x="693812" y="3787003"/>
            <a:ext cx="712922" cy="7129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2" name="Oval 1061">
            <a:extLst>
              <a:ext uri="{FF2B5EF4-FFF2-40B4-BE49-F238E27FC236}">
                <a16:creationId xmlns:a16="http://schemas.microsoft.com/office/drawing/2014/main" id="{AEA02582-7B8D-4570-80B0-FD130D9FD603}"/>
              </a:ext>
            </a:extLst>
          </p:cNvPr>
          <p:cNvSpPr/>
          <p:nvPr/>
        </p:nvSpPr>
        <p:spPr>
          <a:xfrm>
            <a:off x="6928162" y="3787003"/>
            <a:ext cx="712922" cy="71292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3" name="Rectangle: Rounded Corners 1062">
            <a:extLst>
              <a:ext uri="{FF2B5EF4-FFF2-40B4-BE49-F238E27FC236}">
                <a16:creationId xmlns:a16="http://schemas.microsoft.com/office/drawing/2014/main" id="{B031362B-98FB-448A-9742-3D1F459006D1}"/>
              </a:ext>
            </a:extLst>
          </p:cNvPr>
          <p:cNvSpPr/>
          <p:nvPr/>
        </p:nvSpPr>
        <p:spPr>
          <a:xfrm>
            <a:off x="693812" y="4644408"/>
            <a:ext cx="3361564" cy="1736188"/>
          </a:xfrm>
          <a:custGeom>
            <a:avLst/>
            <a:gdLst>
              <a:gd name="connsiteX0" fmla="*/ 0 w 3361564"/>
              <a:gd name="connsiteY0" fmla="*/ 289370 h 1736188"/>
              <a:gd name="connsiteX1" fmla="*/ 289370 w 3361564"/>
              <a:gd name="connsiteY1" fmla="*/ 0 h 1736188"/>
              <a:gd name="connsiteX2" fmla="*/ 3072194 w 3361564"/>
              <a:gd name="connsiteY2" fmla="*/ 0 h 1736188"/>
              <a:gd name="connsiteX3" fmla="*/ 3361564 w 3361564"/>
              <a:gd name="connsiteY3" fmla="*/ 289370 h 1736188"/>
              <a:gd name="connsiteX4" fmla="*/ 3361564 w 3361564"/>
              <a:gd name="connsiteY4" fmla="*/ 1446818 h 1736188"/>
              <a:gd name="connsiteX5" fmla="*/ 3072194 w 3361564"/>
              <a:gd name="connsiteY5" fmla="*/ 1736188 h 1736188"/>
              <a:gd name="connsiteX6" fmla="*/ 289370 w 3361564"/>
              <a:gd name="connsiteY6" fmla="*/ 1736188 h 1736188"/>
              <a:gd name="connsiteX7" fmla="*/ 0 w 3361564"/>
              <a:gd name="connsiteY7" fmla="*/ 1446818 h 1736188"/>
              <a:gd name="connsiteX8" fmla="*/ 0 w 3361564"/>
              <a:gd name="connsiteY8" fmla="*/ 289370 h 1736188"/>
              <a:gd name="connsiteX0" fmla="*/ 0 w 3361564"/>
              <a:gd name="connsiteY0" fmla="*/ 289370 h 1736188"/>
              <a:gd name="connsiteX1" fmla="*/ 289370 w 3361564"/>
              <a:gd name="connsiteY1" fmla="*/ 0 h 1736188"/>
              <a:gd name="connsiteX2" fmla="*/ 3072194 w 3361564"/>
              <a:gd name="connsiteY2" fmla="*/ 0 h 1736188"/>
              <a:gd name="connsiteX3" fmla="*/ 3361564 w 3361564"/>
              <a:gd name="connsiteY3" fmla="*/ 289370 h 1736188"/>
              <a:gd name="connsiteX4" fmla="*/ 3361564 w 3361564"/>
              <a:gd name="connsiteY4" fmla="*/ 1446818 h 1736188"/>
              <a:gd name="connsiteX5" fmla="*/ 3304751 w 3361564"/>
              <a:gd name="connsiteY5" fmla="*/ 1658317 h 1736188"/>
              <a:gd name="connsiteX6" fmla="*/ 3072194 w 3361564"/>
              <a:gd name="connsiteY6" fmla="*/ 1736188 h 1736188"/>
              <a:gd name="connsiteX7" fmla="*/ 289370 w 3361564"/>
              <a:gd name="connsiteY7" fmla="*/ 1736188 h 1736188"/>
              <a:gd name="connsiteX8" fmla="*/ 0 w 3361564"/>
              <a:gd name="connsiteY8" fmla="*/ 1446818 h 1736188"/>
              <a:gd name="connsiteX9" fmla="*/ 0 w 3361564"/>
              <a:gd name="connsiteY9" fmla="*/ 289370 h 1736188"/>
              <a:gd name="connsiteX0" fmla="*/ 0 w 3390875"/>
              <a:gd name="connsiteY0" fmla="*/ 289370 h 1736188"/>
              <a:gd name="connsiteX1" fmla="*/ 289370 w 3390875"/>
              <a:gd name="connsiteY1" fmla="*/ 0 h 1736188"/>
              <a:gd name="connsiteX2" fmla="*/ 3072194 w 3390875"/>
              <a:gd name="connsiteY2" fmla="*/ 0 h 1736188"/>
              <a:gd name="connsiteX3" fmla="*/ 3361564 w 3390875"/>
              <a:gd name="connsiteY3" fmla="*/ 289370 h 1736188"/>
              <a:gd name="connsiteX4" fmla="*/ 3361564 w 3390875"/>
              <a:gd name="connsiteY4" fmla="*/ 1446818 h 1736188"/>
              <a:gd name="connsiteX5" fmla="*/ 3072194 w 3390875"/>
              <a:gd name="connsiteY5" fmla="*/ 1736188 h 1736188"/>
              <a:gd name="connsiteX6" fmla="*/ 289370 w 3390875"/>
              <a:gd name="connsiteY6" fmla="*/ 1736188 h 1736188"/>
              <a:gd name="connsiteX7" fmla="*/ 0 w 3390875"/>
              <a:gd name="connsiteY7" fmla="*/ 1446818 h 1736188"/>
              <a:gd name="connsiteX8" fmla="*/ 0 w 3390875"/>
              <a:gd name="connsiteY8" fmla="*/ 289370 h 1736188"/>
              <a:gd name="connsiteX0" fmla="*/ 0 w 3361564"/>
              <a:gd name="connsiteY0" fmla="*/ 289370 h 1736188"/>
              <a:gd name="connsiteX1" fmla="*/ 289370 w 3361564"/>
              <a:gd name="connsiteY1" fmla="*/ 0 h 1736188"/>
              <a:gd name="connsiteX2" fmla="*/ 3072194 w 3361564"/>
              <a:gd name="connsiteY2" fmla="*/ 0 h 1736188"/>
              <a:gd name="connsiteX3" fmla="*/ 3361564 w 3361564"/>
              <a:gd name="connsiteY3" fmla="*/ 289370 h 1736188"/>
              <a:gd name="connsiteX4" fmla="*/ 3361564 w 3361564"/>
              <a:gd name="connsiteY4" fmla="*/ 1446818 h 1736188"/>
              <a:gd name="connsiteX5" fmla="*/ 3072194 w 3361564"/>
              <a:gd name="connsiteY5" fmla="*/ 1736188 h 1736188"/>
              <a:gd name="connsiteX6" fmla="*/ 289370 w 3361564"/>
              <a:gd name="connsiteY6" fmla="*/ 1736188 h 1736188"/>
              <a:gd name="connsiteX7" fmla="*/ 0 w 3361564"/>
              <a:gd name="connsiteY7" fmla="*/ 1446818 h 1736188"/>
              <a:gd name="connsiteX8" fmla="*/ 0 w 3361564"/>
              <a:gd name="connsiteY8" fmla="*/ 289370 h 1736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1564" h="1736188">
                <a:moveTo>
                  <a:pt x="0" y="289370"/>
                </a:moveTo>
                <a:cubicBezTo>
                  <a:pt x="0" y="129555"/>
                  <a:pt x="129555" y="0"/>
                  <a:pt x="289370" y="0"/>
                </a:cubicBezTo>
                <a:lnTo>
                  <a:pt x="3072194" y="0"/>
                </a:lnTo>
                <a:cubicBezTo>
                  <a:pt x="3232009" y="0"/>
                  <a:pt x="3361564" y="129555"/>
                  <a:pt x="3361564" y="289370"/>
                </a:cubicBezTo>
                <a:lnTo>
                  <a:pt x="3361564" y="1446818"/>
                </a:lnTo>
                <a:lnTo>
                  <a:pt x="3072194" y="1736188"/>
                </a:lnTo>
                <a:lnTo>
                  <a:pt x="289370" y="1736188"/>
                </a:lnTo>
                <a:cubicBezTo>
                  <a:pt x="129555" y="1736188"/>
                  <a:pt x="0" y="1606633"/>
                  <a:pt x="0" y="1446818"/>
                </a:cubicBezTo>
                <a:lnTo>
                  <a:pt x="0" y="28937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4" name="Rectangle: Rounded Corners 1063">
            <a:extLst>
              <a:ext uri="{FF2B5EF4-FFF2-40B4-BE49-F238E27FC236}">
                <a16:creationId xmlns:a16="http://schemas.microsoft.com/office/drawing/2014/main" id="{440E2917-B76A-4510-B775-3BD25C5DDC07}"/>
              </a:ext>
            </a:extLst>
          </p:cNvPr>
          <p:cNvSpPr/>
          <p:nvPr/>
        </p:nvSpPr>
        <p:spPr>
          <a:xfrm>
            <a:off x="4279382" y="4644408"/>
            <a:ext cx="3361564" cy="1736188"/>
          </a:xfrm>
          <a:custGeom>
            <a:avLst/>
            <a:gdLst>
              <a:gd name="connsiteX0" fmla="*/ 0 w 3361564"/>
              <a:gd name="connsiteY0" fmla="*/ 289370 h 1736188"/>
              <a:gd name="connsiteX1" fmla="*/ 289370 w 3361564"/>
              <a:gd name="connsiteY1" fmla="*/ 0 h 1736188"/>
              <a:gd name="connsiteX2" fmla="*/ 3072194 w 3361564"/>
              <a:gd name="connsiteY2" fmla="*/ 0 h 1736188"/>
              <a:gd name="connsiteX3" fmla="*/ 3361564 w 3361564"/>
              <a:gd name="connsiteY3" fmla="*/ 289370 h 1736188"/>
              <a:gd name="connsiteX4" fmla="*/ 3361564 w 3361564"/>
              <a:gd name="connsiteY4" fmla="*/ 1446818 h 1736188"/>
              <a:gd name="connsiteX5" fmla="*/ 3072194 w 3361564"/>
              <a:gd name="connsiteY5" fmla="*/ 1736188 h 1736188"/>
              <a:gd name="connsiteX6" fmla="*/ 289370 w 3361564"/>
              <a:gd name="connsiteY6" fmla="*/ 1736188 h 1736188"/>
              <a:gd name="connsiteX7" fmla="*/ 0 w 3361564"/>
              <a:gd name="connsiteY7" fmla="*/ 1446818 h 1736188"/>
              <a:gd name="connsiteX8" fmla="*/ 0 w 3361564"/>
              <a:gd name="connsiteY8" fmla="*/ 289370 h 1736188"/>
              <a:gd name="connsiteX0" fmla="*/ 0 w 3361564"/>
              <a:gd name="connsiteY0" fmla="*/ 289370 h 1736188"/>
              <a:gd name="connsiteX1" fmla="*/ 289370 w 3361564"/>
              <a:gd name="connsiteY1" fmla="*/ 0 h 1736188"/>
              <a:gd name="connsiteX2" fmla="*/ 3072194 w 3361564"/>
              <a:gd name="connsiteY2" fmla="*/ 0 h 1736188"/>
              <a:gd name="connsiteX3" fmla="*/ 3361564 w 3361564"/>
              <a:gd name="connsiteY3" fmla="*/ 289370 h 1736188"/>
              <a:gd name="connsiteX4" fmla="*/ 3361564 w 3361564"/>
              <a:gd name="connsiteY4" fmla="*/ 1446818 h 1736188"/>
              <a:gd name="connsiteX5" fmla="*/ 3072194 w 3361564"/>
              <a:gd name="connsiteY5" fmla="*/ 1736188 h 1736188"/>
              <a:gd name="connsiteX6" fmla="*/ 289370 w 3361564"/>
              <a:gd name="connsiteY6" fmla="*/ 1736188 h 1736188"/>
              <a:gd name="connsiteX7" fmla="*/ 91140 w 3361564"/>
              <a:gd name="connsiteY7" fmla="*/ 1642819 h 1736188"/>
              <a:gd name="connsiteX8" fmla="*/ 0 w 3361564"/>
              <a:gd name="connsiteY8" fmla="*/ 1446818 h 1736188"/>
              <a:gd name="connsiteX9" fmla="*/ 0 w 3361564"/>
              <a:gd name="connsiteY9" fmla="*/ 289370 h 1736188"/>
              <a:gd name="connsiteX0" fmla="*/ 29311 w 3390875"/>
              <a:gd name="connsiteY0" fmla="*/ 289370 h 1736188"/>
              <a:gd name="connsiteX1" fmla="*/ 318681 w 3390875"/>
              <a:gd name="connsiteY1" fmla="*/ 0 h 1736188"/>
              <a:gd name="connsiteX2" fmla="*/ 3101505 w 3390875"/>
              <a:gd name="connsiteY2" fmla="*/ 0 h 1736188"/>
              <a:gd name="connsiteX3" fmla="*/ 3390875 w 3390875"/>
              <a:gd name="connsiteY3" fmla="*/ 289370 h 1736188"/>
              <a:gd name="connsiteX4" fmla="*/ 3390875 w 3390875"/>
              <a:gd name="connsiteY4" fmla="*/ 1446818 h 1736188"/>
              <a:gd name="connsiteX5" fmla="*/ 3101505 w 3390875"/>
              <a:gd name="connsiteY5" fmla="*/ 1736188 h 1736188"/>
              <a:gd name="connsiteX6" fmla="*/ 318681 w 3390875"/>
              <a:gd name="connsiteY6" fmla="*/ 1736188 h 1736188"/>
              <a:gd name="connsiteX7" fmla="*/ 29311 w 3390875"/>
              <a:gd name="connsiteY7" fmla="*/ 1446818 h 1736188"/>
              <a:gd name="connsiteX8" fmla="*/ 29311 w 3390875"/>
              <a:gd name="connsiteY8" fmla="*/ 289370 h 1736188"/>
              <a:gd name="connsiteX0" fmla="*/ 0 w 3361564"/>
              <a:gd name="connsiteY0" fmla="*/ 289370 h 1736188"/>
              <a:gd name="connsiteX1" fmla="*/ 289370 w 3361564"/>
              <a:gd name="connsiteY1" fmla="*/ 0 h 1736188"/>
              <a:gd name="connsiteX2" fmla="*/ 3072194 w 3361564"/>
              <a:gd name="connsiteY2" fmla="*/ 0 h 1736188"/>
              <a:gd name="connsiteX3" fmla="*/ 3361564 w 3361564"/>
              <a:gd name="connsiteY3" fmla="*/ 289370 h 1736188"/>
              <a:gd name="connsiteX4" fmla="*/ 3361564 w 3361564"/>
              <a:gd name="connsiteY4" fmla="*/ 1446818 h 1736188"/>
              <a:gd name="connsiteX5" fmla="*/ 3072194 w 3361564"/>
              <a:gd name="connsiteY5" fmla="*/ 1736188 h 1736188"/>
              <a:gd name="connsiteX6" fmla="*/ 289370 w 3361564"/>
              <a:gd name="connsiteY6" fmla="*/ 1736188 h 1736188"/>
              <a:gd name="connsiteX7" fmla="*/ 0 w 3361564"/>
              <a:gd name="connsiteY7" fmla="*/ 1446818 h 1736188"/>
              <a:gd name="connsiteX8" fmla="*/ 0 w 3361564"/>
              <a:gd name="connsiteY8" fmla="*/ 289370 h 1736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1564" h="1736188">
                <a:moveTo>
                  <a:pt x="0" y="289370"/>
                </a:moveTo>
                <a:cubicBezTo>
                  <a:pt x="0" y="129555"/>
                  <a:pt x="129555" y="0"/>
                  <a:pt x="289370" y="0"/>
                </a:cubicBezTo>
                <a:lnTo>
                  <a:pt x="3072194" y="0"/>
                </a:lnTo>
                <a:cubicBezTo>
                  <a:pt x="3232009" y="0"/>
                  <a:pt x="3361564" y="129555"/>
                  <a:pt x="3361564" y="289370"/>
                </a:cubicBezTo>
                <a:lnTo>
                  <a:pt x="3361564" y="1446818"/>
                </a:lnTo>
                <a:cubicBezTo>
                  <a:pt x="3361564" y="1606633"/>
                  <a:pt x="3232009" y="1736188"/>
                  <a:pt x="3072194" y="1736188"/>
                </a:cubicBezTo>
                <a:lnTo>
                  <a:pt x="289370" y="1736188"/>
                </a:lnTo>
                <a:lnTo>
                  <a:pt x="0" y="1446818"/>
                </a:lnTo>
                <a:lnTo>
                  <a:pt x="0" y="28937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68AE7FF0-57A6-4DB9-851D-4A1AED6D64C7}"/>
              </a:ext>
            </a:extLst>
          </p:cNvPr>
          <p:cNvSpPr txBox="1"/>
          <p:nvPr/>
        </p:nvSpPr>
        <p:spPr>
          <a:xfrm>
            <a:off x="921085" y="5668165"/>
            <a:ext cx="2907020" cy="455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US" sz="1400" dirty="0">
                <a:solidFill>
                  <a:schemeClr val="bg1"/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You can replace this text. You can replace this text.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4A68025A-6C61-42B2-9CDE-F979ACD24F95}"/>
              </a:ext>
            </a:extLst>
          </p:cNvPr>
          <p:cNvSpPr txBox="1"/>
          <p:nvPr/>
        </p:nvSpPr>
        <p:spPr>
          <a:xfrm>
            <a:off x="4506655" y="5668165"/>
            <a:ext cx="2907020" cy="455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US" sz="1400" dirty="0">
                <a:solidFill>
                  <a:schemeClr val="bg1"/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You can replace this text. You can replace this text.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C4FC3-BCCA-49BB-97D6-6CA50D6A35D4}"/>
              </a:ext>
            </a:extLst>
          </p:cNvPr>
          <p:cNvSpPr txBox="1"/>
          <p:nvPr/>
        </p:nvSpPr>
        <p:spPr>
          <a:xfrm>
            <a:off x="921085" y="4876077"/>
            <a:ext cx="923330" cy="64633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30%</a:t>
            </a: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9AB67DD6-A8B2-4A68-AB14-AE4377297430}"/>
              </a:ext>
            </a:extLst>
          </p:cNvPr>
          <p:cNvSpPr txBox="1"/>
          <p:nvPr/>
        </p:nvSpPr>
        <p:spPr>
          <a:xfrm>
            <a:off x="4522415" y="4876077"/>
            <a:ext cx="923330" cy="64633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40%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8CE0265-0A49-4326-8C8B-B3E32E874E56}"/>
              </a:ext>
            </a:extLst>
          </p:cNvPr>
          <p:cNvGrpSpPr/>
          <p:nvPr/>
        </p:nvGrpSpPr>
        <p:grpSpPr>
          <a:xfrm>
            <a:off x="959879" y="3937212"/>
            <a:ext cx="180789" cy="412504"/>
            <a:chOff x="-2986088" y="-171450"/>
            <a:chExt cx="2417763" cy="5516563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D64ABB9E-4C56-44B6-A47D-2F24652882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247900" y="-171450"/>
              <a:ext cx="919163" cy="914400"/>
            </a:xfrm>
            <a:custGeom>
              <a:avLst/>
              <a:gdLst>
                <a:gd name="T0" fmla="*/ 302 w 302"/>
                <a:gd name="T1" fmla="*/ 151 h 301"/>
                <a:gd name="T2" fmla="*/ 151 w 302"/>
                <a:gd name="T3" fmla="*/ 301 h 301"/>
                <a:gd name="T4" fmla="*/ 0 w 302"/>
                <a:gd name="T5" fmla="*/ 151 h 301"/>
                <a:gd name="T6" fmla="*/ 151 w 302"/>
                <a:gd name="T7" fmla="*/ 0 h 301"/>
                <a:gd name="T8" fmla="*/ 302 w 302"/>
                <a:gd name="T9" fmla="*/ 151 h 301"/>
                <a:gd name="T10" fmla="*/ 302 w 302"/>
                <a:gd name="T11" fmla="*/ 151 h 301"/>
                <a:gd name="T12" fmla="*/ 302 w 302"/>
                <a:gd name="T13" fmla="*/ 15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" h="301">
                  <a:moveTo>
                    <a:pt x="302" y="151"/>
                  </a:moveTo>
                  <a:cubicBezTo>
                    <a:pt x="302" y="234"/>
                    <a:pt x="234" y="301"/>
                    <a:pt x="151" y="301"/>
                  </a:cubicBezTo>
                  <a:cubicBezTo>
                    <a:pt x="68" y="301"/>
                    <a:pt x="0" y="234"/>
                    <a:pt x="0" y="151"/>
                  </a:cubicBezTo>
                  <a:cubicBezTo>
                    <a:pt x="0" y="67"/>
                    <a:pt x="68" y="0"/>
                    <a:pt x="151" y="0"/>
                  </a:cubicBezTo>
                  <a:cubicBezTo>
                    <a:pt x="234" y="0"/>
                    <a:pt x="302" y="67"/>
                    <a:pt x="302" y="151"/>
                  </a:cubicBezTo>
                  <a:close/>
                  <a:moveTo>
                    <a:pt x="302" y="151"/>
                  </a:moveTo>
                  <a:cubicBezTo>
                    <a:pt x="302" y="151"/>
                    <a:pt x="302" y="151"/>
                    <a:pt x="302" y="15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5862863-AD15-40B5-A818-CAE2A48F80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986088" y="936625"/>
              <a:ext cx="2417763" cy="4408488"/>
            </a:xfrm>
            <a:custGeom>
              <a:avLst/>
              <a:gdLst>
                <a:gd name="T0" fmla="*/ 447 w 795"/>
                <a:gd name="T1" fmla="*/ 8 h 1452"/>
                <a:gd name="T2" fmla="*/ 331 w 795"/>
                <a:gd name="T3" fmla="*/ 9 h 1452"/>
                <a:gd name="T4" fmla="*/ 23 w 795"/>
                <a:gd name="T5" fmla="*/ 549 h 1452"/>
                <a:gd name="T6" fmla="*/ 173 w 795"/>
                <a:gd name="T7" fmla="*/ 549 h 1452"/>
                <a:gd name="T8" fmla="*/ 211 w 795"/>
                <a:gd name="T9" fmla="*/ 261 h 1452"/>
                <a:gd name="T10" fmla="*/ 211 w 795"/>
                <a:gd name="T11" fmla="*/ 576 h 1452"/>
                <a:gd name="T12" fmla="*/ 212 w 795"/>
                <a:gd name="T13" fmla="*/ 587 h 1452"/>
                <a:gd name="T14" fmla="*/ 211 w 795"/>
                <a:gd name="T15" fmla="*/ 592 h 1452"/>
                <a:gd name="T16" fmla="*/ 200 w 795"/>
                <a:gd name="T17" fmla="*/ 1341 h 1452"/>
                <a:gd name="T18" fmla="*/ 373 w 795"/>
                <a:gd name="T19" fmla="*/ 1341 h 1452"/>
                <a:gd name="T20" fmla="*/ 383 w 795"/>
                <a:gd name="T21" fmla="*/ 754 h 1452"/>
                <a:gd name="T22" fmla="*/ 408 w 795"/>
                <a:gd name="T23" fmla="*/ 754 h 1452"/>
                <a:gd name="T24" fmla="*/ 418 w 795"/>
                <a:gd name="T25" fmla="*/ 1341 h 1452"/>
                <a:gd name="T26" fmla="*/ 590 w 795"/>
                <a:gd name="T27" fmla="*/ 1341 h 1452"/>
                <a:gd name="T28" fmla="*/ 580 w 795"/>
                <a:gd name="T29" fmla="*/ 592 h 1452"/>
                <a:gd name="T30" fmla="*/ 577 w 795"/>
                <a:gd name="T31" fmla="*/ 570 h 1452"/>
                <a:gd name="T32" fmla="*/ 574 w 795"/>
                <a:gd name="T33" fmla="*/ 245 h 1452"/>
                <a:gd name="T34" fmla="*/ 621 w 795"/>
                <a:gd name="T35" fmla="*/ 549 h 1452"/>
                <a:gd name="T36" fmla="*/ 771 w 795"/>
                <a:gd name="T37" fmla="*/ 549 h 1452"/>
                <a:gd name="T38" fmla="*/ 447 w 795"/>
                <a:gd name="T39" fmla="*/ 8 h 1452"/>
                <a:gd name="T40" fmla="*/ 447 w 795"/>
                <a:gd name="T41" fmla="*/ 8 h 1452"/>
                <a:gd name="T42" fmla="*/ 447 w 795"/>
                <a:gd name="T43" fmla="*/ 8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95" h="1452">
                  <a:moveTo>
                    <a:pt x="447" y="8"/>
                  </a:moveTo>
                  <a:cubicBezTo>
                    <a:pt x="409" y="0"/>
                    <a:pt x="368" y="1"/>
                    <a:pt x="331" y="9"/>
                  </a:cubicBezTo>
                  <a:cubicBezTo>
                    <a:pt x="81" y="39"/>
                    <a:pt x="0" y="329"/>
                    <a:pt x="23" y="549"/>
                  </a:cubicBezTo>
                  <a:cubicBezTo>
                    <a:pt x="33" y="645"/>
                    <a:pt x="183" y="646"/>
                    <a:pt x="173" y="549"/>
                  </a:cubicBezTo>
                  <a:cubicBezTo>
                    <a:pt x="165" y="469"/>
                    <a:pt x="168" y="348"/>
                    <a:pt x="211" y="261"/>
                  </a:cubicBezTo>
                  <a:cubicBezTo>
                    <a:pt x="211" y="576"/>
                    <a:pt x="211" y="576"/>
                    <a:pt x="211" y="576"/>
                  </a:cubicBezTo>
                  <a:cubicBezTo>
                    <a:pt x="211" y="580"/>
                    <a:pt x="211" y="583"/>
                    <a:pt x="212" y="587"/>
                  </a:cubicBezTo>
                  <a:cubicBezTo>
                    <a:pt x="212" y="588"/>
                    <a:pt x="211" y="590"/>
                    <a:pt x="211" y="592"/>
                  </a:cubicBezTo>
                  <a:cubicBezTo>
                    <a:pt x="211" y="842"/>
                    <a:pt x="211" y="1091"/>
                    <a:pt x="200" y="1341"/>
                  </a:cubicBezTo>
                  <a:cubicBezTo>
                    <a:pt x="196" y="1452"/>
                    <a:pt x="368" y="1452"/>
                    <a:pt x="373" y="1341"/>
                  </a:cubicBezTo>
                  <a:cubicBezTo>
                    <a:pt x="381" y="1145"/>
                    <a:pt x="383" y="950"/>
                    <a:pt x="383" y="754"/>
                  </a:cubicBezTo>
                  <a:cubicBezTo>
                    <a:pt x="391" y="754"/>
                    <a:pt x="399" y="754"/>
                    <a:pt x="408" y="754"/>
                  </a:cubicBezTo>
                  <a:cubicBezTo>
                    <a:pt x="408" y="950"/>
                    <a:pt x="410" y="1145"/>
                    <a:pt x="418" y="1341"/>
                  </a:cubicBezTo>
                  <a:cubicBezTo>
                    <a:pt x="423" y="1452"/>
                    <a:pt x="595" y="1452"/>
                    <a:pt x="590" y="1341"/>
                  </a:cubicBezTo>
                  <a:cubicBezTo>
                    <a:pt x="580" y="1091"/>
                    <a:pt x="580" y="842"/>
                    <a:pt x="580" y="592"/>
                  </a:cubicBezTo>
                  <a:cubicBezTo>
                    <a:pt x="580" y="584"/>
                    <a:pt x="578" y="577"/>
                    <a:pt x="577" y="570"/>
                  </a:cubicBezTo>
                  <a:cubicBezTo>
                    <a:pt x="577" y="462"/>
                    <a:pt x="573" y="353"/>
                    <a:pt x="574" y="245"/>
                  </a:cubicBezTo>
                  <a:cubicBezTo>
                    <a:pt x="625" y="331"/>
                    <a:pt x="630" y="464"/>
                    <a:pt x="621" y="549"/>
                  </a:cubicBezTo>
                  <a:cubicBezTo>
                    <a:pt x="611" y="646"/>
                    <a:pt x="761" y="645"/>
                    <a:pt x="771" y="549"/>
                  </a:cubicBezTo>
                  <a:cubicBezTo>
                    <a:pt x="795" y="324"/>
                    <a:pt x="710" y="27"/>
                    <a:pt x="447" y="8"/>
                  </a:cubicBezTo>
                  <a:close/>
                  <a:moveTo>
                    <a:pt x="447" y="8"/>
                  </a:moveTo>
                  <a:cubicBezTo>
                    <a:pt x="447" y="8"/>
                    <a:pt x="447" y="8"/>
                    <a:pt x="447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F83EBDA7-2923-4882-8724-7C11CBD84690}"/>
              </a:ext>
            </a:extLst>
          </p:cNvPr>
          <p:cNvGrpSpPr/>
          <p:nvPr/>
        </p:nvGrpSpPr>
        <p:grpSpPr>
          <a:xfrm>
            <a:off x="7194229" y="3937212"/>
            <a:ext cx="180789" cy="412504"/>
            <a:chOff x="-2986088" y="-171450"/>
            <a:chExt cx="2417763" cy="5516563"/>
          </a:xfrm>
          <a:solidFill>
            <a:schemeClr val="bg1"/>
          </a:solidFill>
        </p:grpSpPr>
        <p:sp>
          <p:nvSpPr>
            <p:cNvPr id="1068" name="Freeform 5">
              <a:extLst>
                <a:ext uri="{FF2B5EF4-FFF2-40B4-BE49-F238E27FC236}">
                  <a16:creationId xmlns:a16="http://schemas.microsoft.com/office/drawing/2014/main" id="{168E02FE-A746-4DB0-8DF7-EECDFC5697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247900" y="-171450"/>
              <a:ext cx="919163" cy="914400"/>
            </a:xfrm>
            <a:custGeom>
              <a:avLst/>
              <a:gdLst>
                <a:gd name="T0" fmla="*/ 302 w 302"/>
                <a:gd name="T1" fmla="*/ 151 h 301"/>
                <a:gd name="T2" fmla="*/ 151 w 302"/>
                <a:gd name="T3" fmla="*/ 301 h 301"/>
                <a:gd name="T4" fmla="*/ 0 w 302"/>
                <a:gd name="T5" fmla="*/ 151 h 301"/>
                <a:gd name="T6" fmla="*/ 151 w 302"/>
                <a:gd name="T7" fmla="*/ 0 h 301"/>
                <a:gd name="T8" fmla="*/ 302 w 302"/>
                <a:gd name="T9" fmla="*/ 151 h 301"/>
                <a:gd name="T10" fmla="*/ 302 w 302"/>
                <a:gd name="T11" fmla="*/ 151 h 301"/>
                <a:gd name="T12" fmla="*/ 302 w 302"/>
                <a:gd name="T13" fmla="*/ 15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" h="301">
                  <a:moveTo>
                    <a:pt x="302" y="151"/>
                  </a:moveTo>
                  <a:cubicBezTo>
                    <a:pt x="302" y="234"/>
                    <a:pt x="234" y="301"/>
                    <a:pt x="151" y="301"/>
                  </a:cubicBezTo>
                  <a:cubicBezTo>
                    <a:pt x="68" y="301"/>
                    <a:pt x="0" y="234"/>
                    <a:pt x="0" y="151"/>
                  </a:cubicBezTo>
                  <a:cubicBezTo>
                    <a:pt x="0" y="67"/>
                    <a:pt x="68" y="0"/>
                    <a:pt x="151" y="0"/>
                  </a:cubicBezTo>
                  <a:cubicBezTo>
                    <a:pt x="234" y="0"/>
                    <a:pt x="302" y="67"/>
                    <a:pt x="302" y="151"/>
                  </a:cubicBezTo>
                  <a:close/>
                  <a:moveTo>
                    <a:pt x="302" y="151"/>
                  </a:moveTo>
                  <a:cubicBezTo>
                    <a:pt x="302" y="151"/>
                    <a:pt x="302" y="151"/>
                    <a:pt x="302" y="15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69" name="Freeform 6">
              <a:extLst>
                <a:ext uri="{FF2B5EF4-FFF2-40B4-BE49-F238E27FC236}">
                  <a16:creationId xmlns:a16="http://schemas.microsoft.com/office/drawing/2014/main" id="{41148898-9208-4EE6-A26F-6C6B518469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986088" y="936625"/>
              <a:ext cx="2417763" cy="4408488"/>
            </a:xfrm>
            <a:custGeom>
              <a:avLst/>
              <a:gdLst>
                <a:gd name="T0" fmla="*/ 447 w 795"/>
                <a:gd name="T1" fmla="*/ 8 h 1452"/>
                <a:gd name="T2" fmla="*/ 331 w 795"/>
                <a:gd name="T3" fmla="*/ 9 h 1452"/>
                <a:gd name="T4" fmla="*/ 23 w 795"/>
                <a:gd name="T5" fmla="*/ 549 h 1452"/>
                <a:gd name="T6" fmla="*/ 173 w 795"/>
                <a:gd name="T7" fmla="*/ 549 h 1452"/>
                <a:gd name="T8" fmla="*/ 211 w 795"/>
                <a:gd name="T9" fmla="*/ 261 h 1452"/>
                <a:gd name="T10" fmla="*/ 211 w 795"/>
                <a:gd name="T11" fmla="*/ 576 h 1452"/>
                <a:gd name="T12" fmla="*/ 212 w 795"/>
                <a:gd name="T13" fmla="*/ 587 h 1452"/>
                <a:gd name="T14" fmla="*/ 211 w 795"/>
                <a:gd name="T15" fmla="*/ 592 h 1452"/>
                <a:gd name="T16" fmla="*/ 200 w 795"/>
                <a:gd name="T17" fmla="*/ 1341 h 1452"/>
                <a:gd name="T18" fmla="*/ 373 w 795"/>
                <a:gd name="T19" fmla="*/ 1341 h 1452"/>
                <a:gd name="T20" fmla="*/ 383 w 795"/>
                <a:gd name="T21" fmla="*/ 754 h 1452"/>
                <a:gd name="T22" fmla="*/ 408 w 795"/>
                <a:gd name="T23" fmla="*/ 754 h 1452"/>
                <a:gd name="T24" fmla="*/ 418 w 795"/>
                <a:gd name="T25" fmla="*/ 1341 h 1452"/>
                <a:gd name="T26" fmla="*/ 590 w 795"/>
                <a:gd name="T27" fmla="*/ 1341 h 1452"/>
                <a:gd name="T28" fmla="*/ 580 w 795"/>
                <a:gd name="T29" fmla="*/ 592 h 1452"/>
                <a:gd name="T30" fmla="*/ 577 w 795"/>
                <a:gd name="T31" fmla="*/ 570 h 1452"/>
                <a:gd name="T32" fmla="*/ 574 w 795"/>
                <a:gd name="T33" fmla="*/ 245 h 1452"/>
                <a:gd name="T34" fmla="*/ 621 w 795"/>
                <a:gd name="T35" fmla="*/ 549 h 1452"/>
                <a:gd name="T36" fmla="*/ 771 w 795"/>
                <a:gd name="T37" fmla="*/ 549 h 1452"/>
                <a:gd name="T38" fmla="*/ 447 w 795"/>
                <a:gd name="T39" fmla="*/ 8 h 1452"/>
                <a:gd name="T40" fmla="*/ 447 w 795"/>
                <a:gd name="T41" fmla="*/ 8 h 1452"/>
                <a:gd name="T42" fmla="*/ 447 w 795"/>
                <a:gd name="T43" fmla="*/ 8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95" h="1452">
                  <a:moveTo>
                    <a:pt x="447" y="8"/>
                  </a:moveTo>
                  <a:cubicBezTo>
                    <a:pt x="409" y="0"/>
                    <a:pt x="368" y="1"/>
                    <a:pt x="331" y="9"/>
                  </a:cubicBezTo>
                  <a:cubicBezTo>
                    <a:pt x="81" y="39"/>
                    <a:pt x="0" y="329"/>
                    <a:pt x="23" y="549"/>
                  </a:cubicBezTo>
                  <a:cubicBezTo>
                    <a:pt x="33" y="645"/>
                    <a:pt x="183" y="646"/>
                    <a:pt x="173" y="549"/>
                  </a:cubicBezTo>
                  <a:cubicBezTo>
                    <a:pt x="165" y="469"/>
                    <a:pt x="168" y="348"/>
                    <a:pt x="211" y="261"/>
                  </a:cubicBezTo>
                  <a:cubicBezTo>
                    <a:pt x="211" y="576"/>
                    <a:pt x="211" y="576"/>
                    <a:pt x="211" y="576"/>
                  </a:cubicBezTo>
                  <a:cubicBezTo>
                    <a:pt x="211" y="580"/>
                    <a:pt x="211" y="583"/>
                    <a:pt x="212" y="587"/>
                  </a:cubicBezTo>
                  <a:cubicBezTo>
                    <a:pt x="212" y="588"/>
                    <a:pt x="211" y="590"/>
                    <a:pt x="211" y="592"/>
                  </a:cubicBezTo>
                  <a:cubicBezTo>
                    <a:pt x="211" y="842"/>
                    <a:pt x="211" y="1091"/>
                    <a:pt x="200" y="1341"/>
                  </a:cubicBezTo>
                  <a:cubicBezTo>
                    <a:pt x="196" y="1452"/>
                    <a:pt x="368" y="1452"/>
                    <a:pt x="373" y="1341"/>
                  </a:cubicBezTo>
                  <a:cubicBezTo>
                    <a:pt x="381" y="1145"/>
                    <a:pt x="383" y="950"/>
                    <a:pt x="383" y="754"/>
                  </a:cubicBezTo>
                  <a:cubicBezTo>
                    <a:pt x="391" y="754"/>
                    <a:pt x="399" y="754"/>
                    <a:pt x="408" y="754"/>
                  </a:cubicBezTo>
                  <a:cubicBezTo>
                    <a:pt x="408" y="950"/>
                    <a:pt x="410" y="1145"/>
                    <a:pt x="418" y="1341"/>
                  </a:cubicBezTo>
                  <a:cubicBezTo>
                    <a:pt x="423" y="1452"/>
                    <a:pt x="595" y="1452"/>
                    <a:pt x="590" y="1341"/>
                  </a:cubicBezTo>
                  <a:cubicBezTo>
                    <a:pt x="580" y="1091"/>
                    <a:pt x="580" y="842"/>
                    <a:pt x="580" y="592"/>
                  </a:cubicBezTo>
                  <a:cubicBezTo>
                    <a:pt x="580" y="584"/>
                    <a:pt x="578" y="577"/>
                    <a:pt x="577" y="570"/>
                  </a:cubicBezTo>
                  <a:cubicBezTo>
                    <a:pt x="577" y="462"/>
                    <a:pt x="573" y="353"/>
                    <a:pt x="574" y="245"/>
                  </a:cubicBezTo>
                  <a:cubicBezTo>
                    <a:pt x="625" y="331"/>
                    <a:pt x="630" y="464"/>
                    <a:pt x="621" y="549"/>
                  </a:cubicBezTo>
                  <a:cubicBezTo>
                    <a:pt x="611" y="646"/>
                    <a:pt x="761" y="645"/>
                    <a:pt x="771" y="549"/>
                  </a:cubicBezTo>
                  <a:cubicBezTo>
                    <a:pt x="795" y="324"/>
                    <a:pt x="710" y="27"/>
                    <a:pt x="447" y="8"/>
                  </a:cubicBezTo>
                  <a:close/>
                  <a:moveTo>
                    <a:pt x="447" y="8"/>
                  </a:moveTo>
                  <a:cubicBezTo>
                    <a:pt x="447" y="8"/>
                    <a:pt x="447" y="8"/>
                    <a:pt x="447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070" name="TextBox 1069">
            <a:extLst>
              <a:ext uri="{FF2B5EF4-FFF2-40B4-BE49-F238E27FC236}">
                <a16:creationId xmlns:a16="http://schemas.microsoft.com/office/drawing/2014/main" id="{E9BB25A4-4961-438A-A47C-ECE393BC8333}"/>
              </a:ext>
            </a:extLst>
          </p:cNvPr>
          <p:cNvSpPr txBox="1"/>
          <p:nvPr/>
        </p:nvSpPr>
        <p:spPr>
          <a:xfrm>
            <a:off x="1552766" y="3908623"/>
            <a:ext cx="1280664" cy="455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You can replace this text.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92C8775D-5B52-408A-B5BE-0B4D135E6426}"/>
              </a:ext>
            </a:extLst>
          </p:cNvPr>
          <p:cNvSpPr txBox="1"/>
          <p:nvPr/>
        </p:nvSpPr>
        <p:spPr>
          <a:xfrm>
            <a:off x="5484686" y="3908623"/>
            <a:ext cx="1280664" cy="455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s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You can replace this text.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29361CEE-E59D-4445-9076-118FEEF06437}"/>
              </a:ext>
            </a:extLst>
          </p:cNvPr>
          <p:cNvGrpSpPr/>
          <p:nvPr/>
        </p:nvGrpSpPr>
        <p:grpSpPr>
          <a:xfrm>
            <a:off x="2065945" y="4995303"/>
            <a:ext cx="180789" cy="412504"/>
            <a:chOff x="-2986088" y="-171450"/>
            <a:chExt cx="2417763" cy="5516563"/>
          </a:xfrm>
          <a:solidFill>
            <a:schemeClr val="bg1"/>
          </a:solidFill>
        </p:grpSpPr>
        <p:sp>
          <p:nvSpPr>
            <p:cNvPr id="1073" name="Freeform 5">
              <a:extLst>
                <a:ext uri="{FF2B5EF4-FFF2-40B4-BE49-F238E27FC236}">
                  <a16:creationId xmlns:a16="http://schemas.microsoft.com/office/drawing/2014/main" id="{CF3C7B6A-A9A7-4FB4-B706-CC194E0804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247900" y="-171450"/>
              <a:ext cx="919163" cy="914400"/>
            </a:xfrm>
            <a:custGeom>
              <a:avLst/>
              <a:gdLst>
                <a:gd name="T0" fmla="*/ 302 w 302"/>
                <a:gd name="T1" fmla="*/ 151 h 301"/>
                <a:gd name="T2" fmla="*/ 151 w 302"/>
                <a:gd name="T3" fmla="*/ 301 h 301"/>
                <a:gd name="T4" fmla="*/ 0 w 302"/>
                <a:gd name="T5" fmla="*/ 151 h 301"/>
                <a:gd name="T6" fmla="*/ 151 w 302"/>
                <a:gd name="T7" fmla="*/ 0 h 301"/>
                <a:gd name="T8" fmla="*/ 302 w 302"/>
                <a:gd name="T9" fmla="*/ 151 h 301"/>
                <a:gd name="T10" fmla="*/ 302 w 302"/>
                <a:gd name="T11" fmla="*/ 151 h 301"/>
                <a:gd name="T12" fmla="*/ 302 w 302"/>
                <a:gd name="T13" fmla="*/ 15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" h="301">
                  <a:moveTo>
                    <a:pt x="302" y="151"/>
                  </a:moveTo>
                  <a:cubicBezTo>
                    <a:pt x="302" y="234"/>
                    <a:pt x="234" y="301"/>
                    <a:pt x="151" y="301"/>
                  </a:cubicBezTo>
                  <a:cubicBezTo>
                    <a:pt x="68" y="301"/>
                    <a:pt x="0" y="234"/>
                    <a:pt x="0" y="151"/>
                  </a:cubicBezTo>
                  <a:cubicBezTo>
                    <a:pt x="0" y="67"/>
                    <a:pt x="68" y="0"/>
                    <a:pt x="151" y="0"/>
                  </a:cubicBezTo>
                  <a:cubicBezTo>
                    <a:pt x="234" y="0"/>
                    <a:pt x="302" y="67"/>
                    <a:pt x="302" y="151"/>
                  </a:cubicBezTo>
                  <a:close/>
                  <a:moveTo>
                    <a:pt x="302" y="151"/>
                  </a:moveTo>
                  <a:cubicBezTo>
                    <a:pt x="302" y="151"/>
                    <a:pt x="302" y="151"/>
                    <a:pt x="302" y="15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74" name="Freeform 6">
              <a:extLst>
                <a:ext uri="{FF2B5EF4-FFF2-40B4-BE49-F238E27FC236}">
                  <a16:creationId xmlns:a16="http://schemas.microsoft.com/office/drawing/2014/main" id="{FEBFD42E-3621-4B29-A7A9-0AA5FDF79F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986088" y="936625"/>
              <a:ext cx="2417763" cy="4408488"/>
            </a:xfrm>
            <a:custGeom>
              <a:avLst/>
              <a:gdLst>
                <a:gd name="T0" fmla="*/ 447 w 795"/>
                <a:gd name="T1" fmla="*/ 8 h 1452"/>
                <a:gd name="T2" fmla="*/ 331 w 795"/>
                <a:gd name="T3" fmla="*/ 9 h 1452"/>
                <a:gd name="T4" fmla="*/ 23 w 795"/>
                <a:gd name="T5" fmla="*/ 549 h 1452"/>
                <a:gd name="T6" fmla="*/ 173 w 795"/>
                <a:gd name="T7" fmla="*/ 549 h 1452"/>
                <a:gd name="T8" fmla="*/ 211 w 795"/>
                <a:gd name="T9" fmla="*/ 261 h 1452"/>
                <a:gd name="T10" fmla="*/ 211 w 795"/>
                <a:gd name="T11" fmla="*/ 576 h 1452"/>
                <a:gd name="T12" fmla="*/ 212 w 795"/>
                <a:gd name="T13" fmla="*/ 587 h 1452"/>
                <a:gd name="T14" fmla="*/ 211 w 795"/>
                <a:gd name="T15" fmla="*/ 592 h 1452"/>
                <a:gd name="T16" fmla="*/ 200 w 795"/>
                <a:gd name="T17" fmla="*/ 1341 h 1452"/>
                <a:gd name="T18" fmla="*/ 373 w 795"/>
                <a:gd name="T19" fmla="*/ 1341 h 1452"/>
                <a:gd name="T20" fmla="*/ 383 w 795"/>
                <a:gd name="T21" fmla="*/ 754 h 1452"/>
                <a:gd name="T22" fmla="*/ 408 w 795"/>
                <a:gd name="T23" fmla="*/ 754 h 1452"/>
                <a:gd name="T24" fmla="*/ 418 w 795"/>
                <a:gd name="T25" fmla="*/ 1341 h 1452"/>
                <a:gd name="T26" fmla="*/ 590 w 795"/>
                <a:gd name="T27" fmla="*/ 1341 h 1452"/>
                <a:gd name="T28" fmla="*/ 580 w 795"/>
                <a:gd name="T29" fmla="*/ 592 h 1452"/>
                <a:gd name="T30" fmla="*/ 577 w 795"/>
                <a:gd name="T31" fmla="*/ 570 h 1452"/>
                <a:gd name="T32" fmla="*/ 574 w 795"/>
                <a:gd name="T33" fmla="*/ 245 h 1452"/>
                <a:gd name="T34" fmla="*/ 621 w 795"/>
                <a:gd name="T35" fmla="*/ 549 h 1452"/>
                <a:gd name="T36" fmla="*/ 771 w 795"/>
                <a:gd name="T37" fmla="*/ 549 h 1452"/>
                <a:gd name="T38" fmla="*/ 447 w 795"/>
                <a:gd name="T39" fmla="*/ 8 h 1452"/>
                <a:gd name="T40" fmla="*/ 447 w 795"/>
                <a:gd name="T41" fmla="*/ 8 h 1452"/>
                <a:gd name="T42" fmla="*/ 447 w 795"/>
                <a:gd name="T43" fmla="*/ 8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95" h="1452">
                  <a:moveTo>
                    <a:pt x="447" y="8"/>
                  </a:moveTo>
                  <a:cubicBezTo>
                    <a:pt x="409" y="0"/>
                    <a:pt x="368" y="1"/>
                    <a:pt x="331" y="9"/>
                  </a:cubicBezTo>
                  <a:cubicBezTo>
                    <a:pt x="81" y="39"/>
                    <a:pt x="0" y="329"/>
                    <a:pt x="23" y="549"/>
                  </a:cubicBezTo>
                  <a:cubicBezTo>
                    <a:pt x="33" y="645"/>
                    <a:pt x="183" y="646"/>
                    <a:pt x="173" y="549"/>
                  </a:cubicBezTo>
                  <a:cubicBezTo>
                    <a:pt x="165" y="469"/>
                    <a:pt x="168" y="348"/>
                    <a:pt x="211" y="261"/>
                  </a:cubicBezTo>
                  <a:cubicBezTo>
                    <a:pt x="211" y="576"/>
                    <a:pt x="211" y="576"/>
                    <a:pt x="211" y="576"/>
                  </a:cubicBezTo>
                  <a:cubicBezTo>
                    <a:pt x="211" y="580"/>
                    <a:pt x="211" y="583"/>
                    <a:pt x="212" y="587"/>
                  </a:cubicBezTo>
                  <a:cubicBezTo>
                    <a:pt x="212" y="588"/>
                    <a:pt x="211" y="590"/>
                    <a:pt x="211" y="592"/>
                  </a:cubicBezTo>
                  <a:cubicBezTo>
                    <a:pt x="211" y="842"/>
                    <a:pt x="211" y="1091"/>
                    <a:pt x="200" y="1341"/>
                  </a:cubicBezTo>
                  <a:cubicBezTo>
                    <a:pt x="196" y="1452"/>
                    <a:pt x="368" y="1452"/>
                    <a:pt x="373" y="1341"/>
                  </a:cubicBezTo>
                  <a:cubicBezTo>
                    <a:pt x="381" y="1145"/>
                    <a:pt x="383" y="950"/>
                    <a:pt x="383" y="754"/>
                  </a:cubicBezTo>
                  <a:cubicBezTo>
                    <a:pt x="391" y="754"/>
                    <a:pt x="399" y="754"/>
                    <a:pt x="408" y="754"/>
                  </a:cubicBezTo>
                  <a:cubicBezTo>
                    <a:pt x="408" y="950"/>
                    <a:pt x="410" y="1145"/>
                    <a:pt x="418" y="1341"/>
                  </a:cubicBezTo>
                  <a:cubicBezTo>
                    <a:pt x="423" y="1452"/>
                    <a:pt x="595" y="1452"/>
                    <a:pt x="590" y="1341"/>
                  </a:cubicBezTo>
                  <a:cubicBezTo>
                    <a:pt x="580" y="1091"/>
                    <a:pt x="580" y="842"/>
                    <a:pt x="580" y="592"/>
                  </a:cubicBezTo>
                  <a:cubicBezTo>
                    <a:pt x="580" y="584"/>
                    <a:pt x="578" y="577"/>
                    <a:pt x="577" y="570"/>
                  </a:cubicBezTo>
                  <a:cubicBezTo>
                    <a:pt x="577" y="462"/>
                    <a:pt x="573" y="353"/>
                    <a:pt x="574" y="245"/>
                  </a:cubicBezTo>
                  <a:cubicBezTo>
                    <a:pt x="625" y="331"/>
                    <a:pt x="630" y="464"/>
                    <a:pt x="621" y="549"/>
                  </a:cubicBezTo>
                  <a:cubicBezTo>
                    <a:pt x="611" y="646"/>
                    <a:pt x="761" y="645"/>
                    <a:pt x="771" y="549"/>
                  </a:cubicBezTo>
                  <a:cubicBezTo>
                    <a:pt x="795" y="324"/>
                    <a:pt x="710" y="27"/>
                    <a:pt x="447" y="8"/>
                  </a:cubicBezTo>
                  <a:close/>
                  <a:moveTo>
                    <a:pt x="447" y="8"/>
                  </a:moveTo>
                  <a:cubicBezTo>
                    <a:pt x="447" y="8"/>
                    <a:pt x="447" y="8"/>
                    <a:pt x="447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9B5EDE69-5C8A-4A23-81F9-71DED5027DAC}"/>
              </a:ext>
            </a:extLst>
          </p:cNvPr>
          <p:cNvGrpSpPr/>
          <p:nvPr/>
        </p:nvGrpSpPr>
        <p:grpSpPr>
          <a:xfrm>
            <a:off x="2245437" y="4995303"/>
            <a:ext cx="180789" cy="412504"/>
            <a:chOff x="-2986088" y="-171450"/>
            <a:chExt cx="2417763" cy="5516563"/>
          </a:xfrm>
          <a:solidFill>
            <a:schemeClr val="bg1"/>
          </a:solidFill>
        </p:grpSpPr>
        <p:sp>
          <p:nvSpPr>
            <p:cNvPr id="1076" name="Freeform 5">
              <a:extLst>
                <a:ext uri="{FF2B5EF4-FFF2-40B4-BE49-F238E27FC236}">
                  <a16:creationId xmlns:a16="http://schemas.microsoft.com/office/drawing/2014/main" id="{38588A30-753F-4FA8-9BF4-947D32B3B9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247900" y="-171450"/>
              <a:ext cx="919163" cy="914400"/>
            </a:xfrm>
            <a:custGeom>
              <a:avLst/>
              <a:gdLst>
                <a:gd name="T0" fmla="*/ 302 w 302"/>
                <a:gd name="T1" fmla="*/ 151 h 301"/>
                <a:gd name="T2" fmla="*/ 151 w 302"/>
                <a:gd name="T3" fmla="*/ 301 h 301"/>
                <a:gd name="T4" fmla="*/ 0 w 302"/>
                <a:gd name="T5" fmla="*/ 151 h 301"/>
                <a:gd name="T6" fmla="*/ 151 w 302"/>
                <a:gd name="T7" fmla="*/ 0 h 301"/>
                <a:gd name="T8" fmla="*/ 302 w 302"/>
                <a:gd name="T9" fmla="*/ 151 h 301"/>
                <a:gd name="T10" fmla="*/ 302 w 302"/>
                <a:gd name="T11" fmla="*/ 151 h 301"/>
                <a:gd name="T12" fmla="*/ 302 w 302"/>
                <a:gd name="T13" fmla="*/ 15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" h="301">
                  <a:moveTo>
                    <a:pt x="302" y="151"/>
                  </a:moveTo>
                  <a:cubicBezTo>
                    <a:pt x="302" y="234"/>
                    <a:pt x="234" y="301"/>
                    <a:pt x="151" y="301"/>
                  </a:cubicBezTo>
                  <a:cubicBezTo>
                    <a:pt x="68" y="301"/>
                    <a:pt x="0" y="234"/>
                    <a:pt x="0" y="151"/>
                  </a:cubicBezTo>
                  <a:cubicBezTo>
                    <a:pt x="0" y="67"/>
                    <a:pt x="68" y="0"/>
                    <a:pt x="151" y="0"/>
                  </a:cubicBezTo>
                  <a:cubicBezTo>
                    <a:pt x="234" y="0"/>
                    <a:pt x="302" y="67"/>
                    <a:pt x="302" y="151"/>
                  </a:cubicBezTo>
                  <a:close/>
                  <a:moveTo>
                    <a:pt x="302" y="151"/>
                  </a:moveTo>
                  <a:cubicBezTo>
                    <a:pt x="302" y="151"/>
                    <a:pt x="302" y="151"/>
                    <a:pt x="302" y="15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77" name="Freeform 6">
              <a:extLst>
                <a:ext uri="{FF2B5EF4-FFF2-40B4-BE49-F238E27FC236}">
                  <a16:creationId xmlns:a16="http://schemas.microsoft.com/office/drawing/2014/main" id="{B2EFBC95-1C7A-43A9-9F57-0A639F4915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986088" y="936625"/>
              <a:ext cx="2417763" cy="4408488"/>
            </a:xfrm>
            <a:custGeom>
              <a:avLst/>
              <a:gdLst>
                <a:gd name="T0" fmla="*/ 447 w 795"/>
                <a:gd name="T1" fmla="*/ 8 h 1452"/>
                <a:gd name="T2" fmla="*/ 331 w 795"/>
                <a:gd name="T3" fmla="*/ 9 h 1452"/>
                <a:gd name="T4" fmla="*/ 23 w 795"/>
                <a:gd name="T5" fmla="*/ 549 h 1452"/>
                <a:gd name="T6" fmla="*/ 173 w 795"/>
                <a:gd name="T7" fmla="*/ 549 h 1452"/>
                <a:gd name="T8" fmla="*/ 211 w 795"/>
                <a:gd name="T9" fmla="*/ 261 h 1452"/>
                <a:gd name="T10" fmla="*/ 211 w 795"/>
                <a:gd name="T11" fmla="*/ 576 h 1452"/>
                <a:gd name="T12" fmla="*/ 212 w 795"/>
                <a:gd name="T13" fmla="*/ 587 h 1452"/>
                <a:gd name="T14" fmla="*/ 211 w 795"/>
                <a:gd name="T15" fmla="*/ 592 h 1452"/>
                <a:gd name="T16" fmla="*/ 200 w 795"/>
                <a:gd name="T17" fmla="*/ 1341 h 1452"/>
                <a:gd name="T18" fmla="*/ 373 w 795"/>
                <a:gd name="T19" fmla="*/ 1341 h 1452"/>
                <a:gd name="T20" fmla="*/ 383 w 795"/>
                <a:gd name="T21" fmla="*/ 754 h 1452"/>
                <a:gd name="T22" fmla="*/ 408 w 795"/>
                <a:gd name="T23" fmla="*/ 754 h 1452"/>
                <a:gd name="T24" fmla="*/ 418 w 795"/>
                <a:gd name="T25" fmla="*/ 1341 h 1452"/>
                <a:gd name="T26" fmla="*/ 590 w 795"/>
                <a:gd name="T27" fmla="*/ 1341 h 1452"/>
                <a:gd name="T28" fmla="*/ 580 w 795"/>
                <a:gd name="T29" fmla="*/ 592 h 1452"/>
                <a:gd name="T30" fmla="*/ 577 w 795"/>
                <a:gd name="T31" fmla="*/ 570 h 1452"/>
                <a:gd name="T32" fmla="*/ 574 w 795"/>
                <a:gd name="T33" fmla="*/ 245 h 1452"/>
                <a:gd name="T34" fmla="*/ 621 w 795"/>
                <a:gd name="T35" fmla="*/ 549 h 1452"/>
                <a:gd name="T36" fmla="*/ 771 w 795"/>
                <a:gd name="T37" fmla="*/ 549 h 1452"/>
                <a:gd name="T38" fmla="*/ 447 w 795"/>
                <a:gd name="T39" fmla="*/ 8 h 1452"/>
                <a:gd name="T40" fmla="*/ 447 w 795"/>
                <a:gd name="T41" fmla="*/ 8 h 1452"/>
                <a:gd name="T42" fmla="*/ 447 w 795"/>
                <a:gd name="T43" fmla="*/ 8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95" h="1452">
                  <a:moveTo>
                    <a:pt x="447" y="8"/>
                  </a:moveTo>
                  <a:cubicBezTo>
                    <a:pt x="409" y="0"/>
                    <a:pt x="368" y="1"/>
                    <a:pt x="331" y="9"/>
                  </a:cubicBezTo>
                  <a:cubicBezTo>
                    <a:pt x="81" y="39"/>
                    <a:pt x="0" y="329"/>
                    <a:pt x="23" y="549"/>
                  </a:cubicBezTo>
                  <a:cubicBezTo>
                    <a:pt x="33" y="645"/>
                    <a:pt x="183" y="646"/>
                    <a:pt x="173" y="549"/>
                  </a:cubicBezTo>
                  <a:cubicBezTo>
                    <a:pt x="165" y="469"/>
                    <a:pt x="168" y="348"/>
                    <a:pt x="211" y="261"/>
                  </a:cubicBezTo>
                  <a:cubicBezTo>
                    <a:pt x="211" y="576"/>
                    <a:pt x="211" y="576"/>
                    <a:pt x="211" y="576"/>
                  </a:cubicBezTo>
                  <a:cubicBezTo>
                    <a:pt x="211" y="580"/>
                    <a:pt x="211" y="583"/>
                    <a:pt x="212" y="587"/>
                  </a:cubicBezTo>
                  <a:cubicBezTo>
                    <a:pt x="212" y="588"/>
                    <a:pt x="211" y="590"/>
                    <a:pt x="211" y="592"/>
                  </a:cubicBezTo>
                  <a:cubicBezTo>
                    <a:pt x="211" y="842"/>
                    <a:pt x="211" y="1091"/>
                    <a:pt x="200" y="1341"/>
                  </a:cubicBezTo>
                  <a:cubicBezTo>
                    <a:pt x="196" y="1452"/>
                    <a:pt x="368" y="1452"/>
                    <a:pt x="373" y="1341"/>
                  </a:cubicBezTo>
                  <a:cubicBezTo>
                    <a:pt x="381" y="1145"/>
                    <a:pt x="383" y="950"/>
                    <a:pt x="383" y="754"/>
                  </a:cubicBezTo>
                  <a:cubicBezTo>
                    <a:pt x="391" y="754"/>
                    <a:pt x="399" y="754"/>
                    <a:pt x="408" y="754"/>
                  </a:cubicBezTo>
                  <a:cubicBezTo>
                    <a:pt x="408" y="950"/>
                    <a:pt x="410" y="1145"/>
                    <a:pt x="418" y="1341"/>
                  </a:cubicBezTo>
                  <a:cubicBezTo>
                    <a:pt x="423" y="1452"/>
                    <a:pt x="595" y="1452"/>
                    <a:pt x="590" y="1341"/>
                  </a:cubicBezTo>
                  <a:cubicBezTo>
                    <a:pt x="580" y="1091"/>
                    <a:pt x="580" y="842"/>
                    <a:pt x="580" y="592"/>
                  </a:cubicBezTo>
                  <a:cubicBezTo>
                    <a:pt x="580" y="584"/>
                    <a:pt x="578" y="577"/>
                    <a:pt x="577" y="570"/>
                  </a:cubicBezTo>
                  <a:cubicBezTo>
                    <a:pt x="577" y="462"/>
                    <a:pt x="573" y="353"/>
                    <a:pt x="574" y="245"/>
                  </a:cubicBezTo>
                  <a:cubicBezTo>
                    <a:pt x="625" y="331"/>
                    <a:pt x="630" y="464"/>
                    <a:pt x="621" y="549"/>
                  </a:cubicBezTo>
                  <a:cubicBezTo>
                    <a:pt x="611" y="646"/>
                    <a:pt x="761" y="645"/>
                    <a:pt x="771" y="549"/>
                  </a:cubicBezTo>
                  <a:cubicBezTo>
                    <a:pt x="795" y="324"/>
                    <a:pt x="710" y="27"/>
                    <a:pt x="447" y="8"/>
                  </a:cubicBezTo>
                  <a:close/>
                  <a:moveTo>
                    <a:pt x="447" y="8"/>
                  </a:moveTo>
                  <a:cubicBezTo>
                    <a:pt x="447" y="8"/>
                    <a:pt x="447" y="8"/>
                    <a:pt x="447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078" name="Group 1077">
            <a:extLst>
              <a:ext uri="{FF2B5EF4-FFF2-40B4-BE49-F238E27FC236}">
                <a16:creationId xmlns:a16="http://schemas.microsoft.com/office/drawing/2014/main" id="{C94A9C53-482F-4661-A98F-9E6C5ED0C1D2}"/>
              </a:ext>
            </a:extLst>
          </p:cNvPr>
          <p:cNvGrpSpPr/>
          <p:nvPr/>
        </p:nvGrpSpPr>
        <p:grpSpPr>
          <a:xfrm>
            <a:off x="2424929" y="4995303"/>
            <a:ext cx="180789" cy="412504"/>
            <a:chOff x="-2986088" y="-171450"/>
            <a:chExt cx="2417763" cy="5516563"/>
          </a:xfrm>
          <a:solidFill>
            <a:schemeClr val="bg1"/>
          </a:solidFill>
        </p:grpSpPr>
        <p:sp>
          <p:nvSpPr>
            <p:cNvPr id="1079" name="Freeform 5">
              <a:extLst>
                <a:ext uri="{FF2B5EF4-FFF2-40B4-BE49-F238E27FC236}">
                  <a16:creationId xmlns:a16="http://schemas.microsoft.com/office/drawing/2014/main" id="{C0514E2C-E4CA-40DC-9776-3051FBD83D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247900" y="-171450"/>
              <a:ext cx="919163" cy="914400"/>
            </a:xfrm>
            <a:custGeom>
              <a:avLst/>
              <a:gdLst>
                <a:gd name="T0" fmla="*/ 302 w 302"/>
                <a:gd name="T1" fmla="*/ 151 h 301"/>
                <a:gd name="T2" fmla="*/ 151 w 302"/>
                <a:gd name="T3" fmla="*/ 301 h 301"/>
                <a:gd name="T4" fmla="*/ 0 w 302"/>
                <a:gd name="T5" fmla="*/ 151 h 301"/>
                <a:gd name="T6" fmla="*/ 151 w 302"/>
                <a:gd name="T7" fmla="*/ 0 h 301"/>
                <a:gd name="T8" fmla="*/ 302 w 302"/>
                <a:gd name="T9" fmla="*/ 151 h 301"/>
                <a:gd name="T10" fmla="*/ 302 w 302"/>
                <a:gd name="T11" fmla="*/ 151 h 301"/>
                <a:gd name="T12" fmla="*/ 302 w 302"/>
                <a:gd name="T13" fmla="*/ 15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" h="301">
                  <a:moveTo>
                    <a:pt x="302" y="151"/>
                  </a:moveTo>
                  <a:cubicBezTo>
                    <a:pt x="302" y="234"/>
                    <a:pt x="234" y="301"/>
                    <a:pt x="151" y="301"/>
                  </a:cubicBezTo>
                  <a:cubicBezTo>
                    <a:pt x="68" y="301"/>
                    <a:pt x="0" y="234"/>
                    <a:pt x="0" y="151"/>
                  </a:cubicBezTo>
                  <a:cubicBezTo>
                    <a:pt x="0" y="67"/>
                    <a:pt x="68" y="0"/>
                    <a:pt x="151" y="0"/>
                  </a:cubicBezTo>
                  <a:cubicBezTo>
                    <a:pt x="234" y="0"/>
                    <a:pt x="302" y="67"/>
                    <a:pt x="302" y="151"/>
                  </a:cubicBezTo>
                  <a:close/>
                  <a:moveTo>
                    <a:pt x="302" y="151"/>
                  </a:moveTo>
                  <a:cubicBezTo>
                    <a:pt x="302" y="151"/>
                    <a:pt x="302" y="151"/>
                    <a:pt x="302" y="15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80" name="Freeform 6">
              <a:extLst>
                <a:ext uri="{FF2B5EF4-FFF2-40B4-BE49-F238E27FC236}">
                  <a16:creationId xmlns:a16="http://schemas.microsoft.com/office/drawing/2014/main" id="{DFF581DD-4CD6-492C-99B9-333CD6C1DA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986088" y="936625"/>
              <a:ext cx="2417763" cy="4408488"/>
            </a:xfrm>
            <a:custGeom>
              <a:avLst/>
              <a:gdLst>
                <a:gd name="T0" fmla="*/ 447 w 795"/>
                <a:gd name="T1" fmla="*/ 8 h 1452"/>
                <a:gd name="T2" fmla="*/ 331 w 795"/>
                <a:gd name="T3" fmla="*/ 9 h 1452"/>
                <a:gd name="T4" fmla="*/ 23 w 795"/>
                <a:gd name="T5" fmla="*/ 549 h 1452"/>
                <a:gd name="T6" fmla="*/ 173 w 795"/>
                <a:gd name="T7" fmla="*/ 549 h 1452"/>
                <a:gd name="T8" fmla="*/ 211 w 795"/>
                <a:gd name="T9" fmla="*/ 261 h 1452"/>
                <a:gd name="T10" fmla="*/ 211 w 795"/>
                <a:gd name="T11" fmla="*/ 576 h 1452"/>
                <a:gd name="T12" fmla="*/ 212 w 795"/>
                <a:gd name="T13" fmla="*/ 587 h 1452"/>
                <a:gd name="T14" fmla="*/ 211 w 795"/>
                <a:gd name="T15" fmla="*/ 592 h 1452"/>
                <a:gd name="T16" fmla="*/ 200 w 795"/>
                <a:gd name="T17" fmla="*/ 1341 h 1452"/>
                <a:gd name="T18" fmla="*/ 373 w 795"/>
                <a:gd name="T19" fmla="*/ 1341 h 1452"/>
                <a:gd name="T20" fmla="*/ 383 w 795"/>
                <a:gd name="T21" fmla="*/ 754 h 1452"/>
                <a:gd name="T22" fmla="*/ 408 w 795"/>
                <a:gd name="T23" fmla="*/ 754 h 1452"/>
                <a:gd name="T24" fmla="*/ 418 w 795"/>
                <a:gd name="T25" fmla="*/ 1341 h 1452"/>
                <a:gd name="T26" fmla="*/ 590 w 795"/>
                <a:gd name="T27" fmla="*/ 1341 h 1452"/>
                <a:gd name="T28" fmla="*/ 580 w 795"/>
                <a:gd name="T29" fmla="*/ 592 h 1452"/>
                <a:gd name="T30" fmla="*/ 577 w 795"/>
                <a:gd name="T31" fmla="*/ 570 h 1452"/>
                <a:gd name="T32" fmla="*/ 574 w 795"/>
                <a:gd name="T33" fmla="*/ 245 h 1452"/>
                <a:gd name="T34" fmla="*/ 621 w 795"/>
                <a:gd name="T35" fmla="*/ 549 h 1452"/>
                <a:gd name="T36" fmla="*/ 771 w 795"/>
                <a:gd name="T37" fmla="*/ 549 h 1452"/>
                <a:gd name="T38" fmla="*/ 447 w 795"/>
                <a:gd name="T39" fmla="*/ 8 h 1452"/>
                <a:gd name="T40" fmla="*/ 447 w 795"/>
                <a:gd name="T41" fmla="*/ 8 h 1452"/>
                <a:gd name="T42" fmla="*/ 447 w 795"/>
                <a:gd name="T43" fmla="*/ 8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95" h="1452">
                  <a:moveTo>
                    <a:pt x="447" y="8"/>
                  </a:moveTo>
                  <a:cubicBezTo>
                    <a:pt x="409" y="0"/>
                    <a:pt x="368" y="1"/>
                    <a:pt x="331" y="9"/>
                  </a:cubicBezTo>
                  <a:cubicBezTo>
                    <a:pt x="81" y="39"/>
                    <a:pt x="0" y="329"/>
                    <a:pt x="23" y="549"/>
                  </a:cubicBezTo>
                  <a:cubicBezTo>
                    <a:pt x="33" y="645"/>
                    <a:pt x="183" y="646"/>
                    <a:pt x="173" y="549"/>
                  </a:cubicBezTo>
                  <a:cubicBezTo>
                    <a:pt x="165" y="469"/>
                    <a:pt x="168" y="348"/>
                    <a:pt x="211" y="261"/>
                  </a:cubicBezTo>
                  <a:cubicBezTo>
                    <a:pt x="211" y="576"/>
                    <a:pt x="211" y="576"/>
                    <a:pt x="211" y="576"/>
                  </a:cubicBezTo>
                  <a:cubicBezTo>
                    <a:pt x="211" y="580"/>
                    <a:pt x="211" y="583"/>
                    <a:pt x="212" y="587"/>
                  </a:cubicBezTo>
                  <a:cubicBezTo>
                    <a:pt x="212" y="588"/>
                    <a:pt x="211" y="590"/>
                    <a:pt x="211" y="592"/>
                  </a:cubicBezTo>
                  <a:cubicBezTo>
                    <a:pt x="211" y="842"/>
                    <a:pt x="211" y="1091"/>
                    <a:pt x="200" y="1341"/>
                  </a:cubicBezTo>
                  <a:cubicBezTo>
                    <a:pt x="196" y="1452"/>
                    <a:pt x="368" y="1452"/>
                    <a:pt x="373" y="1341"/>
                  </a:cubicBezTo>
                  <a:cubicBezTo>
                    <a:pt x="381" y="1145"/>
                    <a:pt x="383" y="950"/>
                    <a:pt x="383" y="754"/>
                  </a:cubicBezTo>
                  <a:cubicBezTo>
                    <a:pt x="391" y="754"/>
                    <a:pt x="399" y="754"/>
                    <a:pt x="408" y="754"/>
                  </a:cubicBezTo>
                  <a:cubicBezTo>
                    <a:pt x="408" y="950"/>
                    <a:pt x="410" y="1145"/>
                    <a:pt x="418" y="1341"/>
                  </a:cubicBezTo>
                  <a:cubicBezTo>
                    <a:pt x="423" y="1452"/>
                    <a:pt x="595" y="1452"/>
                    <a:pt x="590" y="1341"/>
                  </a:cubicBezTo>
                  <a:cubicBezTo>
                    <a:pt x="580" y="1091"/>
                    <a:pt x="580" y="842"/>
                    <a:pt x="580" y="592"/>
                  </a:cubicBezTo>
                  <a:cubicBezTo>
                    <a:pt x="580" y="584"/>
                    <a:pt x="578" y="577"/>
                    <a:pt x="577" y="570"/>
                  </a:cubicBezTo>
                  <a:cubicBezTo>
                    <a:pt x="577" y="462"/>
                    <a:pt x="573" y="353"/>
                    <a:pt x="574" y="245"/>
                  </a:cubicBezTo>
                  <a:cubicBezTo>
                    <a:pt x="625" y="331"/>
                    <a:pt x="630" y="464"/>
                    <a:pt x="621" y="549"/>
                  </a:cubicBezTo>
                  <a:cubicBezTo>
                    <a:pt x="611" y="646"/>
                    <a:pt x="761" y="645"/>
                    <a:pt x="771" y="549"/>
                  </a:cubicBezTo>
                  <a:cubicBezTo>
                    <a:pt x="795" y="324"/>
                    <a:pt x="710" y="27"/>
                    <a:pt x="447" y="8"/>
                  </a:cubicBezTo>
                  <a:close/>
                  <a:moveTo>
                    <a:pt x="447" y="8"/>
                  </a:moveTo>
                  <a:cubicBezTo>
                    <a:pt x="447" y="8"/>
                    <a:pt x="447" y="8"/>
                    <a:pt x="447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081" name="Group 1080">
            <a:extLst>
              <a:ext uri="{FF2B5EF4-FFF2-40B4-BE49-F238E27FC236}">
                <a16:creationId xmlns:a16="http://schemas.microsoft.com/office/drawing/2014/main" id="{DFABDFAE-0A48-4948-ADCA-4CC50589D038}"/>
              </a:ext>
            </a:extLst>
          </p:cNvPr>
          <p:cNvGrpSpPr/>
          <p:nvPr/>
        </p:nvGrpSpPr>
        <p:grpSpPr>
          <a:xfrm>
            <a:off x="2604421" y="4995303"/>
            <a:ext cx="180789" cy="412504"/>
            <a:chOff x="-2986088" y="-171450"/>
            <a:chExt cx="2417763" cy="5516563"/>
          </a:xfrm>
          <a:solidFill>
            <a:schemeClr val="accent1">
              <a:lumMod val="75000"/>
            </a:schemeClr>
          </a:solidFill>
        </p:grpSpPr>
        <p:sp>
          <p:nvSpPr>
            <p:cNvPr id="1082" name="Freeform 5">
              <a:extLst>
                <a:ext uri="{FF2B5EF4-FFF2-40B4-BE49-F238E27FC236}">
                  <a16:creationId xmlns:a16="http://schemas.microsoft.com/office/drawing/2014/main" id="{DA6645DA-1130-4F6D-8183-CDA63332D5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247900" y="-171450"/>
              <a:ext cx="919163" cy="914400"/>
            </a:xfrm>
            <a:custGeom>
              <a:avLst/>
              <a:gdLst>
                <a:gd name="T0" fmla="*/ 302 w 302"/>
                <a:gd name="T1" fmla="*/ 151 h 301"/>
                <a:gd name="T2" fmla="*/ 151 w 302"/>
                <a:gd name="T3" fmla="*/ 301 h 301"/>
                <a:gd name="T4" fmla="*/ 0 w 302"/>
                <a:gd name="T5" fmla="*/ 151 h 301"/>
                <a:gd name="T6" fmla="*/ 151 w 302"/>
                <a:gd name="T7" fmla="*/ 0 h 301"/>
                <a:gd name="T8" fmla="*/ 302 w 302"/>
                <a:gd name="T9" fmla="*/ 151 h 301"/>
                <a:gd name="T10" fmla="*/ 302 w 302"/>
                <a:gd name="T11" fmla="*/ 151 h 301"/>
                <a:gd name="T12" fmla="*/ 302 w 302"/>
                <a:gd name="T13" fmla="*/ 15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" h="301">
                  <a:moveTo>
                    <a:pt x="302" y="151"/>
                  </a:moveTo>
                  <a:cubicBezTo>
                    <a:pt x="302" y="234"/>
                    <a:pt x="234" y="301"/>
                    <a:pt x="151" y="301"/>
                  </a:cubicBezTo>
                  <a:cubicBezTo>
                    <a:pt x="68" y="301"/>
                    <a:pt x="0" y="234"/>
                    <a:pt x="0" y="151"/>
                  </a:cubicBezTo>
                  <a:cubicBezTo>
                    <a:pt x="0" y="67"/>
                    <a:pt x="68" y="0"/>
                    <a:pt x="151" y="0"/>
                  </a:cubicBezTo>
                  <a:cubicBezTo>
                    <a:pt x="234" y="0"/>
                    <a:pt x="302" y="67"/>
                    <a:pt x="302" y="151"/>
                  </a:cubicBezTo>
                  <a:close/>
                  <a:moveTo>
                    <a:pt x="302" y="151"/>
                  </a:moveTo>
                  <a:cubicBezTo>
                    <a:pt x="302" y="151"/>
                    <a:pt x="302" y="151"/>
                    <a:pt x="302" y="15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83" name="Freeform 6">
              <a:extLst>
                <a:ext uri="{FF2B5EF4-FFF2-40B4-BE49-F238E27FC236}">
                  <a16:creationId xmlns:a16="http://schemas.microsoft.com/office/drawing/2014/main" id="{F2741779-85D2-4627-AA6F-BCA5881F64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986088" y="936625"/>
              <a:ext cx="2417763" cy="4408488"/>
            </a:xfrm>
            <a:custGeom>
              <a:avLst/>
              <a:gdLst>
                <a:gd name="T0" fmla="*/ 447 w 795"/>
                <a:gd name="T1" fmla="*/ 8 h 1452"/>
                <a:gd name="T2" fmla="*/ 331 w 795"/>
                <a:gd name="T3" fmla="*/ 9 h 1452"/>
                <a:gd name="T4" fmla="*/ 23 w 795"/>
                <a:gd name="T5" fmla="*/ 549 h 1452"/>
                <a:gd name="T6" fmla="*/ 173 w 795"/>
                <a:gd name="T7" fmla="*/ 549 h 1452"/>
                <a:gd name="T8" fmla="*/ 211 w 795"/>
                <a:gd name="T9" fmla="*/ 261 h 1452"/>
                <a:gd name="T10" fmla="*/ 211 w 795"/>
                <a:gd name="T11" fmla="*/ 576 h 1452"/>
                <a:gd name="T12" fmla="*/ 212 w 795"/>
                <a:gd name="T13" fmla="*/ 587 h 1452"/>
                <a:gd name="T14" fmla="*/ 211 w 795"/>
                <a:gd name="T15" fmla="*/ 592 h 1452"/>
                <a:gd name="T16" fmla="*/ 200 w 795"/>
                <a:gd name="T17" fmla="*/ 1341 h 1452"/>
                <a:gd name="T18" fmla="*/ 373 w 795"/>
                <a:gd name="T19" fmla="*/ 1341 h 1452"/>
                <a:gd name="T20" fmla="*/ 383 w 795"/>
                <a:gd name="T21" fmla="*/ 754 h 1452"/>
                <a:gd name="T22" fmla="*/ 408 w 795"/>
                <a:gd name="T23" fmla="*/ 754 h 1452"/>
                <a:gd name="T24" fmla="*/ 418 w 795"/>
                <a:gd name="T25" fmla="*/ 1341 h 1452"/>
                <a:gd name="T26" fmla="*/ 590 w 795"/>
                <a:gd name="T27" fmla="*/ 1341 h 1452"/>
                <a:gd name="T28" fmla="*/ 580 w 795"/>
                <a:gd name="T29" fmla="*/ 592 h 1452"/>
                <a:gd name="T30" fmla="*/ 577 w 795"/>
                <a:gd name="T31" fmla="*/ 570 h 1452"/>
                <a:gd name="T32" fmla="*/ 574 w 795"/>
                <a:gd name="T33" fmla="*/ 245 h 1452"/>
                <a:gd name="T34" fmla="*/ 621 w 795"/>
                <a:gd name="T35" fmla="*/ 549 h 1452"/>
                <a:gd name="T36" fmla="*/ 771 w 795"/>
                <a:gd name="T37" fmla="*/ 549 h 1452"/>
                <a:gd name="T38" fmla="*/ 447 w 795"/>
                <a:gd name="T39" fmla="*/ 8 h 1452"/>
                <a:gd name="T40" fmla="*/ 447 w 795"/>
                <a:gd name="T41" fmla="*/ 8 h 1452"/>
                <a:gd name="T42" fmla="*/ 447 w 795"/>
                <a:gd name="T43" fmla="*/ 8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95" h="1452">
                  <a:moveTo>
                    <a:pt x="447" y="8"/>
                  </a:moveTo>
                  <a:cubicBezTo>
                    <a:pt x="409" y="0"/>
                    <a:pt x="368" y="1"/>
                    <a:pt x="331" y="9"/>
                  </a:cubicBezTo>
                  <a:cubicBezTo>
                    <a:pt x="81" y="39"/>
                    <a:pt x="0" y="329"/>
                    <a:pt x="23" y="549"/>
                  </a:cubicBezTo>
                  <a:cubicBezTo>
                    <a:pt x="33" y="645"/>
                    <a:pt x="183" y="646"/>
                    <a:pt x="173" y="549"/>
                  </a:cubicBezTo>
                  <a:cubicBezTo>
                    <a:pt x="165" y="469"/>
                    <a:pt x="168" y="348"/>
                    <a:pt x="211" y="261"/>
                  </a:cubicBezTo>
                  <a:cubicBezTo>
                    <a:pt x="211" y="576"/>
                    <a:pt x="211" y="576"/>
                    <a:pt x="211" y="576"/>
                  </a:cubicBezTo>
                  <a:cubicBezTo>
                    <a:pt x="211" y="580"/>
                    <a:pt x="211" y="583"/>
                    <a:pt x="212" y="587"/>
                  </a:cubicBezTo>
                  <a:cubicBezTo>
                    <a:pt x="212" y="588"/>
                    <a:pt x="211" y="590"/>
                    <a:pt x="211" y="592"/>
                  </a:cubicBezTo>
                  <a:cubicBezTo>
                    <a:pt x="211" y="842"/>
                    <a:pt x="211" y="1091"/>
                    <a:pt x="200" y="1341"/>
                  </a:cubicBezTo>
                  <a:cubicBezTo>
                    <a:pt x="196" y="1452"/>
                    <a:pt x="368" y="1452"/>
                    <a:pt x="373" y="1341"/>
                  </a:cubicBezTo>
                  <a:cubicBezTo>
                    <a:pt x="381" y="1145"/>
                    <a:pt x="383" y="950"/>
                    <a:pt x="383" y="754"/>
                  </a:cubicBezTo>
                  <a:cubicBezTo>
                    <a:pt x="391" y="754"/>
                    <a:pt x="399" y="754"/>
                    <a:pt x="408" y="754"/>
                  </a:cubicBezTo>
                  <a:cubicBezTo>
                    <a:pt x="408" y="950"/>
                    <a:pt x="410" y="1145"/>
                    <a:pt x="418" y="1341"/>
                  </a:cubicBezTo>
                  <a:cubicBezTo>
                    <a:pt x="423" y="1452"/>
                    <a:pt x="595" y="1452"/>
                    <a:pt x="590" y="1341"/>
                  </a:cubicBezTo>
                  <a:cubicBezTo>
                    <a:pt x="580" y="1091"/>
                    <a:pt x="580" y="842"/>
                    <a:pt x="580" y="592"/>
                  </a:cubicBezTo>
                  <a:cubicBezTo>
                    <a:pt x="580" y="584"/>
                    <a:pt x="578" y="577"/>
                    <a:pt x="577" y="570"/>
                  </a:cubicBezTo>
                  <a:cubicBezTo>
                    <a:pt x="577" y="462"/>
                    <a:pt x="573" y="353"/>
                    <a:pt x="574" y="245"/>
                  </a:cubicBezTo>
                  <a:cubicBezTo>
                    <a:pt x="625" y="331"/>
                    <a:pt x="630" y="464"/>
                    <a:pt x="621" y="549"/>
                  </a:cubicBezTo>
                  <a:cubicBezTo>
                    <a:pt x="611" y="646"/>
                    <a:pt x="761" y="645"/>
                    <a:pt x="771" y="549"/>
                  </a:cubicBezTo>
                  <a:cubicBezTo>
                    <a:pt x="795" y="324"/>
                    <a:pt x="710" y="27"/>
                    <a:pt x="447" y="8"/>
                  </a:cubicBezTo>
                  <a:close/>
                  <a:moveTo>
                    <a:pt x="447" y="8"/>
                  </a:moveTo>
                  <a:cubicBezTo>
                    <a:pt x="447" y="8"/>
                    <a:pt x="447" y="8"/>
                    <a:pt x="447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084" name="Group 1083">
            <a:extLst>
              <a:ext uri="{FF2B5EF4-FFF2-40B4-BE49-F238E27FC236}">
                <a16:creationId xmlns:a16="http://schemas.microsoft.com/office/drawing/2014/main" id="{04C9CFF5-79C9-499B-95A8-148D041498FC}"/>
              </a:ext>
            </a:extLst>
          </p:cNvPr>
          <p:cNvGrpSpPr/>
          <p:nvPr/>
        </p:nvGrpSpPr>
        <p:grpSpPr>
          <a:xfrm>
            <a:off x="2783913" y="4995303"/>
            <a:ext cx="180789" cy="412504"/>
            <a:chOff x="-2986088" y="-171450"/>
            <a:chExt cx="2417763" cy="5516563"/>
          </a:xfrm>
          <a:solidFill>
            <a:schemeClr val="accent1">
              <a:lumMod val="75000"/>
            </a:schemeClr>
          </a:solidFill>
        </p:grpSpPr>
        <p:sp>
          <p:nvSpPr>
            <p:cNvPr id="1085" name="Freeform 5">
              <a:extLst>
                <a:ext uri="{FF2B5EF4-FFF2-40B4-BE49-F238E27FC236}">
                  <a16:creationId xmlns:a16="http://schemas.microsoft.com/office/drawing/2014/main" id="{8DC5DBD7-57A1-4597-9B88-DF5C802830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247900" y="-171450"/>
              <a:ext cx="919163" cy="914400"/>
            </a:xfrm>
            <a:custGeom>
              <a:avLst/>
              <a:gdLst>
                <a:gd name="T0" fmla="*/ 302 w 302"/>
                <a:gd name="T1" fmla="*/ 151 h 301"/>
                <a:gd name="T2" fmla="*/ 151 w 302"/>
                <a:gd name="T3" fmla="*/ 301 h 301"/>
                <a:gd name="T4" fmla="*/ 0 w 302"/>
                <a:gd name="T5" fmla="*/ 151 h 301"/>
                <a:gd name="T6" fmla="*/ 151 w 302"/>
                <a:gd name="T7" fmla="*/ 0 h 301"/>
                <a:gd name="T8" fmla="*/ 302 w 302"/>
                <a:gd name="T9" fmla="*/ 151 h 301"/>
                <a:gd name="T10" fmla="*/ 302 w 302"/>
                <a:gd name="T11" fmla="*/ 151 h 301"/>
                <a:gd name="T12" fmla="*/ 302 w 302"/>
                <a:gd name="T13" fmla="*/ 15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" h="301">
                  <a:moveTo>
                    <a:pt x="302" y="151"/>
                  </a:moveTo>
                  <a:cubicBezTo>
                    <a:pt x="302" y="234"/>
                    <a:pt x="234" y="301"/>
                    <a:pt x="151" y="301"/>
                  </a:cubicBezTo>
                  <a:cubicBezTo>
                    <a:pt x="68" y="301"/>
                    <a:pt x="0" y="234"/>
                    <a:pt x="0" y="151"/>
                  </a:cubicBezTo>
                  <a:cubicBezTo>
                    <a:pt x="0" y="67"/>
                    <a:pt x="68" y="0"/>
                    <a:pt x="151" y="0"/>
                  </a:cubicBezTo>
                  <a:cubicBezTo>
                    <a:pt x="234" y="0"/>
                    <a:pt x="302" y="67"/>
                    <a:pt x="302" y="151"/>
                  </a:cubicBezTo>
                  <a:close/>
                  <a:moveTo>
                    <a:pt x="302" y="151"/>
                  </a:moveTo>
                  <a:cubicBezTo>
                    <a:pt x="302" y="151"/>
                    <a:pt x="302" y="151"/>
                    <a:pt x="302" y="15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86" name="Freeform 6">
              <a:extLst>
                <a:ext uri="{FF2B5EF4-FFF2-40B4-BE49-F238E27FC236}">
                  <a16:creationId xmlns:a16="http://schemas.microsoft.com/office/drawing/2014/main" id="{3A0C91BB-1213-4A84-8C96-4FFB29D18A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986088" y="936625"/>
              <a:ext cx="2417763" cy="4408488"/>
            </a:xfrm>
            <a:custGeom>
              <a:avLst/>
              <a:gdLst>
                <a:gd name="T0" fmla="*/ 447 w 795"/>
                <a:gd name="T1" fmla="*/ 8 h 1452"/>
                <a:gd name="T2" fmla="*/ 331 w 795"/>
                <a:gd name="T3" fmla="*/ 9 h 1452"/>
                <a:gd name="T4" fmla="*/ 23 w 795"/>
                <a:gd name="T5" fmla="*/ 549 h 1452"/>
                <a:gd name="T6" fmla="*/ 173 w 795"/>
                <a:gd name="T7" fmla="*/ 549 h 1452"/>
                <a:gd name="T8" fmla="*/ 211 w 795"/>
                <a:gd name="T9" fmla="*/ 261 h 1452"/>
                <a:gd name="T10" fmla="*/ 211 w 795"/>
                <a:gd name="T11" fmla="*/ 576 h 1452"/>
                <a:gd name="T12" fmla="*/ 212 w 795"/>
                <a:gd name="T13" fmla="*/ 587 h 1452"/>
                <a:gd name="T14" fmla="*/ 211 w 795"/>
                <a:gd name="T15" fmla="*/ 592 h 1452"/>
                <a:gd name="T16" fmla="*/ 200 w 795"/>
                <a:gd name="T17" fmla="*/ 1341 h 1452"/>
                <a:gd name="T18" fmla="*/ 373 w 795"/>
                <a:gd name="T19" fmla="*/ 1341 h 1452"/>
                <a:gd name="T20" fmla="*/ 383 w 795"/>
                <a:gd name="T21" fmla="*/ 754 h 1452"/>
                <a:gd name="T22" fmla="*/ 408 w 795"/>
                <a:gd name="T23" fmla="*/ 754 h 1452"/>
                <a:gd name="T24" fmla="*/ 418 w 795"/>
                <a:gd name="T25" fmla="*/ 1341 h 1452"/>
                <a:gd name="T26" fmla="*/ 590 w 795"/>
                <a:gd name="T27" fmla="*/ 1341 h 1452"/>
                <a:gd name="T28" fmla="*/ 580 w 795"/>
                <a:gd name="T29" fmla="*/ 592 h 1452"/>
                <a:gd name="T30" fmla="*/ 577 w 795"/>
                <a:gd name="T31" fmla="*/ 570 h 1452"/>
                <a:gd name="T32" fmla="*/ 574 w 795"/>
                <a:gd name="T33" fmla="*/ 245 h 1452"/>
                <a:gd name="T34" fmla="*/ 621 w 795"/>
                <a:gd name="T35" fmla="*/ 549 h 1452"/>
                <a:gd name="T36" fmla="*/ 771 w 795"/>
                <a:gd name="T37" fmla="*/ 549 h 1452"/>
                <a:gd name="T38" fmla="*/ 447 w 795"/>
                <a:gd name="T39" fmla="*/ 8 h 1452"/>
                <a:gd name="T40" fmla="*/ 447 w 795"/>
                <a:gd name="T41" fmla="*/ 8 h 1452"/>
                <a:gd name="T42" fmla="*/ 447 w 795"/>
                <a:gd name="T43" fmla="*/ 8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95" h="1452">
                  <a:moveTo>
                    <a:pt x="447" y="8"/>
                  </a:moveTo>
                  <a:cubicBezTo>
                    <a:pt x="409" y="0"/>
                    <a:pt x="368" y="1"/>
                    <a:pt x="331" y="9"/>
                  </a:cubicBezTo>
                  <a:cubicBezTo>
                    <a:pt x="81" y="39"/>
                    <a:pt x="0" y="329"/>
                    <a:pt x="23" y="549"/>
                  </a:cubicBezTo>
                  <a:cubicBezTo>
                    <a:pt x="33" y="645"/>
                    <a:pt x="183" y="646"/>
                    <a:pt x="173" y="549"/>
                  </a:cubicBezTo>
                  <a:cubicBezTo>
                    <a:pt x="165" y="469"/>
                    <a:pt x="168" y="348"/>
                    <a:pt x="211" y="261"/>
                  </a:cubicBezTo>
                  <a:cubicBezTo>
                    <a:pt x="211" y="576"/>
                    <a:pt x="211" y="576"/>
                    <a:pt x="211" y="576"/>
                  </a:cubicBezTo>
                  <a:cubicBezTo>
                    <a:pt x="211" y="580"/>
                    <a:pt x="211" y="583"/>
                    <a:pt x="212" y="587"/>
                  </a:cubicBezTo>
                  <a:cubicBezTo>
                    <a:pt x="212" y="588"/>
                    <a:pt x="211" y="590"/>
                    <a:pt x="211" y="592"/>
                  </a:cubicBezTo>
                  <a:cubicBezTo>
                    <a:pt x="211" y="842"/>
                    <a:pt x="211" y="1091"/>
                    <a:pt x="200" y="1341"/>
                  </a:cubicBezTo>
                  <a:cubicBezTo>
                    <a:pt x="196" y="1452"/>
                    <a:pt x="368" y="1452"/>
                    <a:pt x="373" y="1341"/>
                  </a:cubicBezTo>
                  <a:cubicBezTo>
                    <a:pt x="381" y="1145"/>
                    <a:pt x="383" y="950"/>
                    <a:pt x="383" y="754"/>
                  </a:cubicBezTo>
                  <a:cubicBezTo>
                    <a:pt x="391" y="754"/>
                    <a:pt x="399" y="754"/>
                    <a:pt x="408" y="754"/>
                  </a:cubicBezTo>
                  <a:cubicBezTo>
                    <a:pt x="408" y="950"/>
                    <a:pt x="410" y="1145"/>
                    <a:pt x="418" y="1341"/>
                  </a:cubicBezTo>
                  <a:cubicBezTo>
                    <a:pt x="423" y="1452"/>
                    <a:pt x="595" y="1452"/>
                    <a:pt x="590" y="1341"/>
                  </a:cubicBezTo>
                  <a:cubicBezTo>
                    <a:pt x="580" y="1091"/>
                    <a:pt x="580" y="842"/>
                    <a:pt x="580" y="592"/>
                  </a:cubicBezTo>
                  <a:cubicBezTo>
                    <a:pt x="580" y="584"/>
                    <a:pt x="578" y="577"/>
                    <a:pt x="577" y="570"/>
                  </a:cubicBezTo>
                  <a:cubicBezTo>
                    <a:pt x="577" y="462"/>
                    <a:pt x="573" y="353"/>
                    <a:pt x="574" y="245"/>
                  </a:cubicBezTo>
                  <a:cubicBezTo>
                    <a:pt x="625" y="331"/>
                    <a:pt x="630" y="464"/>
                    <a:pt x="621" y="549"/>
                  </a:cubicBezTo>
                  <a:cubicBezTo>
                    <a:pt x="611" y="646"/>
                    <a:pt x="761" y="645"/>
                    <a:pt x="771" y="549"/>
                  </a:cubicBezTo>
                  <a:cubicBezTo>
                    <a:pt x="795" y="324"/>
                    <a:pt x="710" y="27"/>
                    <a:pt x="447" y="8"/>
                  </a:cubicBezTo>
                  <a:close/>
                  <a:moveTo>
                    <a:pt x="447" y="8"/>
                  </a:moveTo>
                  <a:cubicBezTo>
                    <a:pt x="447" y="8"/>
                    <a:pt x="447" y="8"/>
                    <a:pt x="447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087" name="Group 1086">
            <a:extLst>
              <a:ext uri="{FF2B5EF4-FFF2-40B4-BE49-F238E27FC236}">
                <a16:creationId xmlns:a16="http://schemas.microsoft.com/office/drawing/2014/main" id="{5E44619E-C27B-438E-BC2D-14081F322765}"/>
              </a:ext>
            </a:extLst>
          </p:cNvPr>
          <p:cNvGrpSpPr/>
          <p:nvPr/>
        </p:nvGrpSpPr>
        <p:grpSpPr>
          <a:xfrm>
            <a:off x="2963405" y="4995303"/>
            <a:ext cx="180789" cy="412504"/>
            <a:chOff x="-2986088" y="-171450"/>
            <a:chExt cx="2417763" cy="5516563"/>
          </a:xfrm>
          <a:solidFill>
            <a:schemeClr val="accent1">
              <a:lumMod val="75000"/>
            </a:schemeClr>
          </a:solidFill>
        </p:grpSpPr>
        <p:sp>
          <p:nvSpPr>
            <p:cNvPr id="1088" name="Freeform 5">
              <a:extLst>
                <a:ext uri="{FF2B5EF4-FFF2-40B4-BE49-F238E27FC236}">
                  <a16:creationId xmlns:a16="http://schemas.microsoft.com/office/drawing/2014/main" id="{6E4619C4-3260-439E-A777-781BC74803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247900" y="-171450"/>
              <a:ext cx="919163" cy="914400"/>
            </a:xfrm>
            <a:custGeom>
              <a:avLst/>
              <a:gdLst>
                <a:gd name="T0" fmla="*/ 302 w 302"/>
                <a:gd name="T1" fmla="*/ 151 h 301"/>
                <a:gd name="T2" fmla="*/ 151 w 302"/>
                <a:gd name="T3" fmla="*/ 301 h 301"/>
                <a:gd name="T4" fmla="*/ 0 w 302"/>
                <a:gd name="T5" fmla="*/ 151 h 301"/>
                <a:gd name="T6" fmla="*/ 151 w 302"/>
                <a:gd name="T7" fmla="*/ 0 h 301"/>
                <a:gd name="T8" fmla="*/ 302 w 302"/>
                <a:gd name="T9" fmla="*/ 151 h 301"/>
                <a:gd name="T10" fmla="*/ 302 w 302"/>
                <a:gd name="T11" fmla="*/ 151 h 301"/>
                <a:gd name="T12" fmla="*/ 302 w 302"/>
                <a:gd name="T13" fmla="*/ 15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" h="301">
                  <a:moveTo>
                    <a:pt x="302" y="151"/>
                  </a:moveTo>
                  <a:cubicBezTo>
                    <a:pt x="302" y="234"/>
                    <a:pt x="234" y="301"/>
                    <a:pt x="151" y="301"/>
                  </a:cubicBezTo>
                  <a:cubicBezTo>
                    <a:pt x="68" y="301"/>
                    <a:pt x="0" y="234"/>
                    <a:pt x="0" y="151"/>
                  </a:cubicBezTo>
                  <a:cubicBezTo>
                    <a:pt x="0" y="67"/>
                    <a:pt x="68" y="0"/>
                    <a:pt x="151" y="0"/>
                  </a:cubicBezTo>
                  <a:cubicBezTo>
                    <a:pt x="234" y="0"/>
                    <a:pt x="302" y="67"/>
                    <a:pt x="302" y="151"/>
                  </a:cubicBezTo>
                  <a:close/>
                  <a:moveTo>
                    <a:pt x="302" y="151"/>
                  </a:moveTo>
                  <a:cubicBezTo>
                    <a:pt x="302" y="151"/>
                    <a:pt x="302" y="151"/>
                    <a:pt x="302" y="15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89" name="Freeform 6">
              <a:extLst>
                <a:ext uri="{FF2B5EF4-FFF2-40B4-BE49-F238E27FC236}">
                  <a16:creationId xmlns:a16="http://schemas.microsoft.com/office/drawing/2014/main" id="{BD2955D9-536F-4A24-92FE-ECE077084A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986088" y="936625"/>
              <a:ext cx="2417763" cy="4408488"/>
            </a:xfrm>
            <a:custGeom>
              <a:avLst/>
              <a:gdLst>
                <a:gd name="T0" fmla="*/ 447 w 795"/>
                <a:gd name="T1" fmla="*/ 8 h 1452"/>
                <a:gd name="T2" fmla="*/ 331 w 795"/>
                <a:gd name="T3" fmla="*/ 9 h 1452"/>
                <a:gd name="T4" fmla="*/ 23 w 795"/>
                <a:gd name="T5" fmla="*/ 549 h 1452"/>
                <a:gd name="T6" fmla="*/ 173 w 795"/>
                <a:gd name="T7" fmla="*/ 549 h 1452"/>
                <a:gd name="T8" fmla="*/ 211 w 795"/>
                <a:gd name="T9" fmla="*/ 261 h 1452"/>
                <a:gd name="T10" fmla="*/ 211 w 795"/>
                <a:gd name="T11" fmla="*/ 576 h 1452"/>
                <a:gd name="T12" fmla="*/ 212 w 795"/>
                <a:gd name="T13" fmla="*/ 587 h 1452"/>
                <a:gd name="T14" fmla="*/ 211 w 795"/>
                <a:gd name="T15" fmla="*/ 592 h 1452"/>
                <a:gd name="T16" fmla="*/ 200 w 795"/>
                <a:gd name="T17" fmla="*/ 1341 h 1452"/>
                <a:gd name="T18" fmla="*/ 373 w 795"/>
                <a:gd name="T19" fmla="*/ 1341 h 1452"/>
                <a:gd name="T20" fmla="*/ 383 w 795"/>
                <a:gd name="T21" fmla="*/ 754 h 1452"/>
                <a:gd name="T22" fmla="*/ 408 w 795"/>
                <a:gd name="T23" fmla="*/ 754 h 1452"/>
                <a:gd name="T24" fmla="*/ 418 w 795"/>
                <a:gd name="T25" fmla="*/ 1341 h 1452"/>
                <a:gd name="T26" fmla="*/ 590 w 795"/>
                <a:gd name="T27" fmla="*/ 1341 h 1452"/>
                <a:gd name="T28" fmla="*/ 580 w 795"/>
                <a:gd name="T29" fmla="*/ 592 h 1452"/>
                <a:gd name="T30" fmla="*/ 577 w 795"/>
                <a:gd name="T31" fmla="*/ 570 h 1452"/>
                <a:gd name="T32" fmla="*/ 574 w 795"/>
                <a:gd name="T33" fmla="*/ 245 h 1452"/>
                <a:gd name="T34" fmla="*/ 621 w 795"/>
                <a:gd name="T35" fmla="*/ 549 h 1452"/>
                <a:gd name="T36" fmla="*/ 771 w 795"/>
                <a:gd name="T37" fmla="*/ 549 h 1452"/>
                <a:gd name="T38" fmla="*/ 447 w 795"/>
                <a:gd name="T39" fmla="*/ 8 h 1452"/>
                <a:gd name="T40" fmla="*/ 447 w 795"/>
                <a:gd name="T41" fmla="*/ 8 h 1452"/>
                <a:gd name="T42" fmla="*/ 447 w 795"/>
                <a:gd name="T43" fmla="*/ 8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95" h="1452">
                  <a:moveTo>
                    <a:pt x="447" y="8"/>
                  </a:moveTo>
                  <a:cubicBezTo>
                    <a:pt x="409" y="0"/>
                    <a:pt x="368" y="1"/>
                    <a:pt x="331" y="9"/>
                  </a:cubicBezTo>
                  <a:cubicBezTo>
                    <a:pt x="81" y="39"/>
                    <a:pt x="0" y="329"/>
                    <a:pt x="23" y="549"/>
                  </a:cubicBezTo>
                  <a:cubicBezTo>
                    <a:pt x="33" y="645"/>
                    <a:pt x="183" y="646"/>
                    <a:pt x="173" y="549"/>
                  </a:cubicBezTo>
                  <a:cubicBezTo>
                    <a:pt x="165" y="469"/>
                    <a:pt x="168" y="348"/>
                    <a:pt x="211" y="261"/>
                  </a:cubicBezTo>
                  <a:cubicBezTo>
                    <a:pt x="211" y="576"/>
                    <a:pt x="211" y="576"/>
                    <a:pt x="211" y="576"/>
                  </a:cubicBezTo>
                  <a:cubicBezTo>
                    <a:pt x="211" y="580"/>
                    <a:pt x="211" y="583"/>
                    <a:pt x="212" y="587"/>
                  </a:cubicBezTo>
                  <a:cubicBezTo>
                    <a:pt x="212" y="588"/>
                    <a:pt x="211" y="590"/>
                    <a:pt x="211" y="592"/>
                  </a:cubicBezTo>
                  <a:cubicBezTo>
                    <a:pt x="211" y="842"/>
                    <a:pt x="211" y="1091"/>
                    <a:pt x="200" y="1341"/>
                  </a:cubicBezTo>
                  <a:cubicBezTo>
                    <a:pt x="196" y="1452"/>
                    <a:pt x="368" y="1452"/>
                    <a:pt x="373" y="1341"/>
                  </a:cubicBezTo>
                  <a:cubicBezTo>
                    <a:pt x="381" y="1145"/>
                    <a:pt x="383" y="950"/>
                    <a:pt x="383" y="754"/>
                  </a:cubicBezTo>
                  <a:cubicBezTo>
                    <a:pt x="391" y="754"/>
                    <a:pt x="399" y="754"/>
                    <a:pt x="408" y="754"/>
                  </a:cubicBezTo>
                  <a:cubicBezTo>
                    <a:pt x="408" y="950"/>
                    <a:pt x="410" y="1145"/>
                    <a:pt x="418" y="1341"/>
                  </a:cubicBezTo>
                  <a:cubicBezTo>
                    <a:pt x="423" y="1452"/>
                    <a:pt x="595" y="1452"/>
                    <a:pt x="590" y="1341"/>
                  </a:cubicBezTo>
                  <a:cubicBezTo>
                    <a:pt x="580" y="1091"/>
                    <a:pt x="580" y="842"/>
                    <a:pt x="580" y="592"/>
                  </a:cubicBezTo>
                  <a:cubicBezTo>
                    <a:pt x="580" y="584"/>
                    <a:pt x="578" y="577"/>
                    <a:pt x="577" y="570"/>
                  </a:cubicBezTo>
                  <a:cubicBezTo>
                    <a:pt x="577" y="462"/>
                    <a:pt x="573" y="353"/>
                    <a:pt x="574" y="245"/>
                  </a:cubicBezTo>
                  <a:cubicBezTo>
                    <a:pt x="625" y="331"/>
                    <a:pt x="630" y="464"/>
                    <a:pt x="621" y="549"/>
                  </a:cubicBezTo>
                  <a:cubicBezTo>
                    <a:pt x="611" y="646"/>
                    <a:pt x="761" y="645"/>
                    <a:pt x="771" y="549"/>
                  </a:cubicBezTo>
                  <a:cubicBezTo>
                    <a:pt x="795" y="324"/>
                    <a:pt x="710" y="27"/>
                    <a:pt x="447" y="8"/>
                  </a:cubicBezTo>
                  <a:close/>
                  <a:moveTo>
                    <a:pt x="447" y="8"/>
                  </a:moveTo>
                  <a:cubicBezTo>
                    <a:pt x="447" y="8"/>
                    <a:pt x="447" y="8"/>
                    <a:pt x="447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440DFC70-36C3-4A7E-840C-908D3DCD3DA0}"/>
              </a:ext>
            </a:extLst>
          </p:cNvPr>
          <p:cNvGrpSpPr/>
          <p:nvPr/>
        </p:nvGrpSpPr>
        <p:grpSpPr>
          <a:xfrm>
            <a:off x="3142897" y="4995303"/>
            <a:ext cx="180789" cy="412504"/>
            <a:chOff x="-2986088" y="-171450"/>
            <a:chExt cx="2417763" cy="5516563"/>
          </a:xfrm>
          <a:solidFill>
            <a:schemeClr val="accent1">
              <a:lumMod val="75000"/>
            </a:schemeClr>
          </a:solidFill>
        </p:grpSpPr>
        <p:sp>
          <p:nvSpPr>
            <p:cNvPr id="1091" name="Freeform 5">
              <a:extLst>
                <a:ext uri="{FF2B5EF4-FFF2-40B4-BE49-F238E27FC236}">
                  <a16:creationId xmlns:a16="http://schemas.microsoft.com/office/drawing/2014/main" id="{263A6333-3E5D-4F50-990E-4DA2B874FA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247900" y="-171450"/>
              <a:ext cx="919163" cy="914400"/>
            </a:xfrm>
            <a:custGeom>
              <a:avLst/>
              <a:gdLst>
                <a:gd name="T0" fmla="*/ 302 w 302"/>
                <a:gd name="T1" fmla="*/ 151 h 301"/>
                <a:gd name="T2" fmla="*/ 151 w 302"/>
                <a:gd name="T3" fmla="*/ 301 h 301"/>
                <a:gd name="T4" fmla="*/ 0 w 302"/>
                <a:gd name="T5" fmla="*/ 151 h 301"/>
                <a:gd name="T6" fmla="*/ 151 w 302"/>
                <a:gd name="T7" fmla="*/ 0 h 301"/>
                <a:gd name="T8" fmla="*/ 302 w 302"/>
                <a:gd name="T9" fmla="*/ 151 h 301"/>
                <a:gd name="T10" fmla="*/ 302 w 302"/>
                <a:gd name="T11" fmla="*/ 151 h 301"/>
                <a:gd name="T12" fmla="*/ 302 w 302"/>
                <a:gd name="T13" fmla="*/ 15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" h="301">
                  <a:moveTo>
                    <a:pt x="302" y="151"/>
                  </a:moveTo>
                  <a:cubicBezTo>
                    <a:pt x="302" y="234"/>
                    <a:pt x="234" y="301"/>
                    <a:pt x="151" y="301"/>
                  </a:cubicBezTo>
                  <a:cubicBezTo>
                    <a:pt x="68" y="301"/>
                    <a:pt x="0" y="234"/>
                    <a:pt x="0" y="151"/>
                  </a:cubicBezTo>
                  <a:cubicBezTo>
                    <a:pt x="0" y="67"/>
                    <a:pt x="68" y="0"/>
                    <a:pt x="151" y="0"/>
                  </a:cubicBezTo>
                  <a:cubicBezTo>
                    <a:pt x="234" y="0"/>
                    <a:pt x="302" y="67"/>
                    <a:pt x="302" y="151"/>
                  </a:cubicBezTo>
                  <a:close/>
                  <a:moveTo>
                    <a:pt x="302" y="151"/>
                  </a:moveTo>
                  <a:cubicBezTo>
                    <a:pt x="302" y="151"/>
                    <a:pt x="302" y="151"/>
                    <a:pt x="302" y="15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92" name="Freeform 6">
              <a:extLst>
                <a:ext uri="{FF2B5EF4-FFF2-40B4-BE49-F238E27FC236}">
                  <a16:creationId xmlns:a16="http://schemas.microsoft.com/office/drawing/2014/main" id="{9D05982F-1D6F-4A3B-B7FD-4AB15659EA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986088" y="936625"/>
              <a:ext cx="2417763" cy="4408488"/>
            </a:xfrm>
            <a:custGeom>
              <a:avLst/>
              <a:gdLst>
                <a:gd name="T0" fmla="*/ 447 w 795"/>
                <a:gd name="T1" fmla="*/ 8 h 1452"/>
                <a:gd name="T2" fmla="*/ 331 w 795"/>
                <a:gd name="T3" fmla="*/ 9 h 1452"/>
                <a:gd name="T4" fmla="*/ 23 w 795"/>
                <a:gd name="T5" fmla="*/ 549 h 1452"/>
                <a:gd name="T6" fmla="*/ 173 w 795"/>
                <a:gd name="T7" fmla="*/ 549 h 1452"/>
                <a:gd name="T8" fmla="*/ 211 w 795"/>
                <a:gd name="T9" fmla="*/ 261 h 1452"/>
                <a:gd name="T10" fmla="*/ 211 w 795"/>
                <a:gd name="T11" fmla="*/ 576 h 1452"/>
                <a:gd name="T12" fmla="*/ 212 w 795"/>
                <a:gd name="T13" fmla="*/ 587 h 1452"/>
                <a:gd name="T14" fmla="*/ 211 w 795"/>
                <a:gd name="T15" fmla="*/ 592 h 1452"/>
                <a:gd name="T16" fmla="*/ 200 w 795"/>
                <a:gd name="T17" fmla="*/ 1341 h 1452"/>
                <a:gd name="T18" fmla="*/ 373 w 795"/>
                <a:gd name="T19" fmla="*/ 1341 h 1452"/>
                <a:gd name="T20" fmla="*/ 383 w 795"/>
                <a:gd name="T21" fmla="*/ 754 h 1452"/>
                <a:gd name="T22" fmla="*/ 408 w 795"/>
                <a:gd name="T23" fmla="*/ 754 h 1452"/>
                <a:gd name="T24" fmla="*/ 418 w 795"/>
                <a:gd name="T25" fmla="*/ 1341 h 1452"/>
                <a:gd name="T26" fmla="*/ 590 w 795"/>
                <a:gd name="T27" fmla="*/ 1341 h 1452"/>
                <a:gd name="T28" fmla="*/ 580 w 795"/>
                <a:gd name="T29" fmla="*/ 592 h 1452"/>
                <a:gd name="T30" fmla="*/ 577 w 795"/>
                <a:gd name="T31" fmla="*/ 570 h 1452"/>
                <a:gd name="T32" fmla="*/ 574 w 795"/>
                <a:gd name="T33" fmla="*/ 245 h 1452"/>
                <a:gd name="T34" fmla="*/ 621 w 795"/>
                <a:gd name="T35" fmla="*/ 549 h 1452"/>
                <a:gd name="T36" fmla="*/ 771 w 795"/>
                <a:gd name="T37" fmla="*/ 549 h 1452"/>
                <a:gd name="T38" fmla="*/ 447 w 795"/>
                <a:gd name="T39" fmla="*/ 8 h 1452"/>
                <a:gd name="T40" fmla="*/ 447 w 795"/>
                <a:gd name="T41" fmla="*/ 8 h 1452"/>
                <a:gd name="T42" fmla="*/ 447 w 795"/>
                <a:gd name="T43" fmla="*/ 8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95" h="1452">
                  <a:moveTo>
                    <a:pt x="447" y="8"/>
                  </a:moveTo>
                  <a:cubicBezTo>
                    <a:pt x="409" y="0"/>
                    <a:pt x="368" y="1"/>
                    <a:pt x="331" y="9"/>
                  </a:cubicBezTo>
                  <a:cubicBezTo>
                    <a:pt x="81" y="39"/>
                    <a:pt x="0" y="329"/>
                    <a:pt x="23" y="549"/>
                  </a:cubicBezTo>
                  <a:cubicBezTo>
                    <a:pt x="33" y="645"/>
                    <a:pt x="183" y="646"/>
                    <a:pt x="173" y="549"/>
                  </a:cubicBezTo>
                  <a:cubicBezTo>
                    <a:pt x="165" y="469"/>
                    <a:pt x="168" y="348"/>
                    <a:pt x="211" y="261"/>
                  </a:cubicBezTo>
                  <a:cubicBezTo>
                    <a:pt x="211" y="576"/>
                    <a:pt x="211" y="576"/>
                    <a:pt x="211" y="576"/>
                  </a:cubicBezTo>
                  <a:cubicBezTo>
                    <a:pt x="211" y="580"/>
                    <a:pt x="211" y="583"/>
                    <a:pt x="212" y="587"/>
                  </a:cubicBezTo>
                  <a:cubicBezTo>
                    <a:pt x="212" y="588"/>
                    <a:pt x="211" y="590"/>
                    <a:pt x="211" y="592"/>
                  </a:cubicBezTo>
                  <a:cubicBezTo>
                    <a:pt x="211" y="842"/>
                    <a:pt x="211" y="1091"/>
                    <a:pt x="200" y="1341"/>
                  </a:cubicBezTo>
                  <a:cubicBezTo>
                    <a:pt x="196" y="1452"/>
                    <a:pt x="368" y="1452"/>
                    <a:pt x="373" y="1341"/>
                  </a:cubicBezTo>
                  <a:cubicBezTo>
                    <a:pt x="381" y="1145"/>
                    <a:pt x="383" y="950"/>
                    <a:pt x="383" y="754"/>
                  </a:cubicBezTo>
                  <a:cubicBezTo>
                    <a:pt x="391" y="754"/>
                    <a:pt x="399" y="754"/>
                    <a:pt x="408" y="754"/>
                  </a:cubicBezTo>
                  <a:cubicBezTo>
                    <a:pt x="408" y="950"/>
                    <a:pt x="410" y="1145"/>
                    <a:pt x="418" y="1341"/>
                  </a:cubicBezTo>
                  <a:cubicBezTo>
                    <a:pt x="423" y="1452"/>
                    <a:pt x="595" y="1452"/>
                    <a:pt x="590" y="1341"/>
                  </a:cubicBezTo>
                  <a:cubicBezTo>
                    <a:pt x="580" y="1091"/>
                    <a:pt x="580" y="842"/>
                    <a:pt x="580" y="592"/>
                  </a:cubicBezTo>
                  <a:cubicBezTo>
                    <a:pt x="580" y="584"/>
                    <a:pt x="578" y="577"/>
                    <a:pt x="577" y="570"/>
                  </a:cubicBezTo>
                  <a:cubicBezTo>
                    <a:pt x="577" y="462"/>
                    <a:pt x="573" y="353"/>
                    <a:pt x="574" y="245"/>
                  </a:cubicBezTo>
                  <a:cubicBezTo>
                    <a:pt x="625" y="331"/>
                    <a:pt x="630" y="464"/>
                    <a:pt x="621" y="549"/>
                  </a:cubicBezTo>
                  <a:cubicBezTo>
                    <a:pt x="611" y="646"/>
                    <a:pt x="761" y="645"/>
                    <a:pt x="771" y="549"/>
                  </a:cubicBezTo>
                  <a:cubicBezTo>
                    <a:pt x="795" y="324"/>
                    <a:pt x="710" y="27"/>
                    <a:pt x="447" y="8"/>
                  </a:cubicBezTo>
                  <a:close/>
                  <a:moveTo>
                    <a:pt x="447" y="8"/>
                  </a:moveTo>
                  <a:cubicBezTo>
                    <a:pt x="447" y="8"/>
                    <a:pt x="447" y="8"/>
                    <a:pt x="447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093" name="Group 1092">
            <a:extLst>
              <a:ext uri="{FF2B5EF4-FFF2-40B4-BE49-F238E27FC236}">
                <a16:creationId xmlns:a16="http://schemas.microsoft.com/office/drawing/2014/main" id="{B9D470A6-BC6B-4282-A9FA-27BE04F610AC}"/>
              </a:ext>
            </a:extLst>
          </p:cNvPr>
          <p:cNvGrpSpPr/>
          <p:nvPr/>
        </p:nvGrpSpPr>
        <p:grpSpPr>
          <a:xfrm>
            <a:off x="3322389" y="4995303"/>
            <a:ext cx="180789" cy="412504"/>
            <a:chOff x="-2986088" y="-171450"/>
            <a:chExt cx="2417763" cy="5516563"/>
          </a:xfrm>
          <a:solidFill>
            <a:schemeClr val="accent1">
              <a:lumMod val="75000"/>
            </a:schemeClr>
          </a:solidFill>
        </p:grpSpPr>
        <p:sp>
          <p:nvSpPr>
            <p:cNvPr id="1094" name="Freeform 5">
              <a:extLst>
                <a:ext uri="{FF2B5EF4-FFF2-40B4-BE49-F238E27FC236}">
                  <a16:creationId xmlns:a16="http://schemas.microsoft.com/office/drawing/2014/main" id="{37099285-76E1-450F-A968-56B1A5F1A9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247900" y="-171450"/>
              <a:ext cx="919163" cy="914400"/>
            </a:xfrm>
            <a:custGeom>
              <a:avLst/>
              <a:gdLst>
                <a:gd name="T0" fmla="*/ 302 w 302"/>
                <a:gd name="T1" fmla="*/ 151 h 301"/>
                <a:gd name="T2" fmla="*/ 151 w 302"/>
                <a:gd name="T3" fmla="*/ 301 h 301"/>
                <a:gd name="T4" fmla="*/ 0 w 302"/>
                <a:gd name="T5" fmla="*/ 151 h 301"/>
                <a:gd name="T6" fmla="*/ 151 w 302"/>
                <a:gd name="T7" fmla="*/ 0 h 301"/>
                <a:gd name="T8" fmla="*/ 302 w 302"/>
                <a:gd name="T9" fmla="*/ 151 h 301"/>
                <a:gd name="T10" fmla="*/ 302 w 302"/>
                <a:gd name="T11" fmla="*/ 151 h 301"/>
                <a:gd name="T12" fmla="*/ 302 w 302"/>
                <a:gd name="T13" fmla="*/ 15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" h="301">
                  <a:moveTo>
                    <a:pt x="302" y="151"/>
                  </a:moveTo>
                  <a:cubicBezTo>
                    <a:pt x="302" y="234"/>
                    <a:pt x="234" y="301"/>
                    <a:pt x="151" y="301"/>
                  </a:cubicBezTo>
                  <a:cubicBezTo>
                    <a:pt x="68" y="301"/>
                    <a:pt x="0" y="234"/>
                    <a:pt x="0" y="151"/>
                  </a:cubicBezTo>
                  <a:cubicBezTo>
                    <a:pt x="0" y="67"/>
                    <a:pt x="68" y="0"/>
                    <a:pt x="151" y="0"/>
                  </a:cubicBezTo>
                  <a:cubicBezTo>
                    <a:pt x="234" y="0"/>
                    <a:pt x="302" y="67"/>
                    <a:pt x="302" y="151"/>
                  </a:cubicBezTo>
                  <a:close/>
                  <a:moveTo>
                    <a:pt x="302" y="151"/>
                  </a:moveTo>
                  <a:cubicBezTo>
                    <a:pt x="302" y="151"/>
                    <a:pt x="302" y="151"/>
                    <a:pt x="302" y="15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95" name="Freeform 6">
              <a:extLst>
                <a:ext uri="{FF2B5EF4-FFF2-40B4-BE49-F238E27FC236}">
                  <a16:creationId xmlns:a16="http://schemas.microsoft.com/office/drawing/2014/main" id="{78094DCF-3962-46D3-A3BA-DEC321B370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986088" y="936625"/>
              <a:ext cx="2417763" cy="4408488"/>
            </a:xfrm>
            <a:custGeom>
              <a:avLst/>
              <a:gdLst>
                <a:gd name="T0" fmla="*/ 447 w 795"/>
                <a:gd name="T1" fmla="*/ 8 h 1452"/>
                <a:gd name="T2" fmla="*/ 331 w 795"/>
                <a:gd name="T3" fmla="*/ 9 h 1452"/>
                <a:gd name="T4" fmla="*/ 23 w 795"/>
                <a:gd name="T5" fmla="*/ 549 h 1452"/>
                <a:gd name="T6" fmla="*/ 173 w 795"/>
                <a:gd name="T7" fmla="*/ 549 h 1452"/>
                <a:gd name="T8" fmla="*/ 211 w 795"/>
                <a:gd name="T9" fmla="*/ 261 h 1452"/>
                <a:gd name="T10" fmla="*/ 211 w 795"/>
                <a:gd name="T11" fmla="*/ 576 h 1452"/>
                <a:gd name="T12" fmla="*/ 212 w 795"/>
                <a:gd name="T13" fmla="*/ 587 h 1452"/>
                <a:gd name="T14" fmla="*/ 211 w 795"/>
                <a:gd name="T15" fmla="*/ 592 h 1452"/>
                <a:gd name="T16" fmla="*/ 200 w 795"/>
                <a:gd name="T17" fmla="*/ 1341 h 1452"/>
                <a:gd name="T18" fmla="*/ 373 w 795"/>
                <a:gd name="T19" fmla="*/ 1341 h 1452"/>
                <a:gd name="T20" fmla="*/ 383 w 795"/>
                <a:gd name="T21" fmla="*/ 754 h 1452"/>
                <a:gd name="T22" fmla="*/ 408 w 795"/>
                <a:gd name="T23" fmla="*/ 754 h 1452"/>
                <a:gd name="T24" fmla="*/ 418 w 795"/>
                <a:gd name="T25" fmla="*/ 1341 h 1452"/>
                <a:gd name="T26" fmla="*/ 590 w 795"/>
                <a:gd name="T27" fmla="*/ 1341 h 1452"/>
                <a:gd name="T28" fmla="*/ 580 w 795"/>
                <a:gd name="T29" fmla="*/ 592 h 1452"/>
                <a:gd name="T30" fmla="*/ 577 w 795"/>
                <a:gd name="T31" fmla="*/ 570 h 1452"/>
                <a:gd name="T32" fmla="*/ 574 w 795"/>
                <a:gd name="T33" fmla="*/ 245 h 1452"/>
                <a:gd name="T34" fmla="*/ 621 w 795"/>
                <a:gd name="T35" fmla="*/ 549 h 1452"/>
                <a:gd name="T36" fmla="*/ 771 w 795"/>
                <a:gd name="T37" fmla="*/ 549 h 1452"/>
                <a:gd name="T38" fmla="*/ 447 w 795"/>
                <a:gd name="T39" fmla="*/ 8 h 1452"/>
                <a:gd name="T40" fmla="*/ 447 w 795"/>
                <a:gd name="T41" fmla="*/ 8 h 1452"/>
                <a:gd name="T42" fmla="*/ 447 w 795"/>
                <a:gd name="T43" fmla="*/ 8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95" h="1452">
                  <a:moveTo>
                    <a:pt x="447" y="8"/>
                  </a:moveTo>
                  <a:cubicBezTo>
                    <a:pt x="409" y="0"/>
                    <a:pt x="368" y="1"/>
                    <a:pt x="331" y="9"/>
                  </a:cubicBezTo>
                  <a:cubicBezTo>
                    <a:pt x="81" y="39"/>
                    <a:pt x="0" y="329"/>
                    <a:pt x="23" y="549"/>
                  </a:cubicBezTo>
                  <a:cubicBezTo>
                    <a:pt x="33" y="645"/>
                    <a:pt x="183" y="646"/>
                    <a:pt x="173" y="549"/>
                  </a:cubicBezTo>
                  <a:cubicBezTo>
                    <a:pt x="165" y="469"/>
                    <a:pt x="168" y="348"/>
                    <a:pt x="211" y="261"/>
                  </a:cubicBezTo>
                  <a:cubicBezTo>
                    <a:pt x="211" y="576"/>
                    <a:pt x="211" y="576"/>
                    <a:pt x="211" y="576"/>
                  </a:cubicBezTo>
                  <a:cubicBezTo>
                    <a:pt x="211" y="580"/>
                    <a:pt x="211" y="583"/>
                    <a:pt x="212" y="587"/>
                  </a:cubicBezTo>
                  <a:cubicBezTo>
                    <a:pt x="212" y="588"/>
                    <a:pt x="211" y="590"/>
                    <a:pt x="211" y="592"/>
                  </a:cubicBezTo>
                  <a:cubicBezTo>
                    <a:pt x="211" y="842"/>
                    <a:pt x="211" y="1091"/>
                    <a:pt x="200" y="1341"/>
                  </a:cubicBezTo>
                  <a:cubicBezTo>
                    <a:pt x="196" y="1452"/>
                    <a:pt x="368" y="1452"/>
                    <a:pt x="373" y="1341"/>
                  </a:cubicBezTo>
                  <a:cubicBezTo>
                    <a:pt x="381" y="1145"/>
                    <a:pt x="383" y="950"/>
                    <a:pt x="383" y="754"/>
                  </a:cubicBezTo>
                  <a:cubicBezTo>
                    <a:pt x="391" y="754"/>
                    <a:pt x="399" y="754"/>
                    <a:pt x="408" y="754"/>
                  </a:cubicBezTo>
                  <a:cubicBezTo>
                    <a:pt x="408" y="950"/>
                    <a:pt x="410" y="1145"/>
                    <a:pt x="418" y="1341"/>
                  </a:cubicBezTo>
                  <a:cubicBezTo>
                    <a:pt x="423" y="1452"/>
                    <a:pt x="595" y="1452"/>
                    <a:pt x="590" y="1341"/>
                  </a:cubicBezTo>
                  <a:cubicBezTo>
                    <a:pt x="580" y="1091"/>
                    <a:pt x="580" y="842"/>
                    <a:pt x="580" y="592"/>
                  </a:cubicBezTo>
                  <a:cubicBezTo>
                    <a:pt x="580" y="584"/>
                    <a:pt x="578" y="577"/>
                    <a:pt x="577" y="570"/>
                  </a:cubicBezTo>
                  <a:cubicBezTo>
                    <a:pt x="577" y="462"/>
                    <a:pt x="573" y="353"/>
                    <a:pt x="574" y="245"/>
                  </a:cubicBezTo>
                  <a:cubicBezTo>
                    <a:pt x="625" y="331"/>
                    <a:pt x="630" y="464"/>
                    <a:pt x="621" y="549"/>
                  </a:cubicBezTo>
                  <a:cubicBezTo>
                    <a:pt x="611" y="646"/>
                    <a:pt x="761" y="645"/>
                    <a:pt x="771" y="549"/>
                  </a:cubicBezTo>
                  <a:cubicBezTo>
                    <a:pt x="795" y="324"/>
                    <a:pt x="710" y="27"/>
                    <a:pt x="447" y="8"/>
                  </a:cubicBezTo>
                  <a:close/>
                  <a:moveTo>
                    <a:pt x="447" y="8"/>
                  </a:moveTo>
                  <a:cubicBezTo>
                    <a:pt x="447" y="8"/>
                    <a:pt x="447" y="8"/>
                    <a:pt x="447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95EDAEDF-EAA5-4A18-9760-F37DC40EC410}"/>
              </a:ext>
            </a:extLst>
          </p:cNvPr>
          <p:cNvGrpSpPr/>
          <p:nvPr/>
        </p:nvGrpSpPr>
        <p:grpSpPr>
          <a:xfrm>
            <a:off x="3501881" y="4995303"/>
            <a:ext cx="180789" cy="412504"/>
            <a:chOff x="-2986088" y="-171450"/>
            <a:chExt cx="2417763" cy="5516563"/>
          </a:xfrm>
          <a:solidFill>
            <a:schemeClr val="accent1">
              <a:lumMod val="75000"/>
            </a:schemeClr>
          </a:solidFill>
        </p:grpSpPr>
        <p:sp>
          <p:nvSpPr>
            <p:cNvPr id="1097" name="Freeform 5">
              <a:extLst>
                <a:ext uri="{FF2B5EF4-FFF2-40B4-BE49-F238E27FC236}">
                  <a16:creationId xmlns:a16="http://schemas.microsoft.com/office/drawing/2014/main" id="{DFE8C069-EBA2-469E-ABDE-5EE52D3C88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247900" y="-171450"/>
              <a:ext cx="919163" cy="914400"/>
            </a:xfrm>
            <a:custGeom>
              <a:avLst/>
              <a:gdLst>
                <a:gd name="T0" fmla="*/ 302 w 302"/>
                <a:gd name="T1" fmla="*/ 151 h 301"/>
                <a:gd name="T2" fmla="*/ 151 w 302"/>
                <a:gd name="T3" fmla="*/ 301 h 301"/>
                <a:gd name="T4" fmla="*/ 0 w 302"/>
                <a:gd name="T5" fmla="*/ 151 h 301"/>
                <a:gd name="T6" fmla="*/ 151 w 302"/>
                <a:gd name="T7" fmla="*/ 0 h 301"/>
                <a:gd name="T8" fmla="*/ 302 w 302"/>
                <a:gd name="T9" fmla="*/ 151 h 301"/>
                <a:gd name="T10" fmla="*/ 302 w 302"/>
                <a:gd name="T11" fmla="*/ 151 h 301"/>
                <a:gd name="T12" fmla="*/ 302 w 302"/>
                <a:gd name="T13" fmla="*/ 15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" h="301">
                  <a:moveTo>
                    <a:pt x="302" y="151"/>
                  </a:moveTo>
                  <a:cubicBezTo>
                    <a:pt x="302" y="234"/>
                    <a:pt x="234" y="301"/>
                    <a:pt x="151" y="301"/>
                  </a:cubicBezTo>
                  <a:cubicBezTo>
                    <a:pt x="68" y="301"/>
                    <a:pt x="0" y="234"/>
                    <a:pt x="0" y="151"/>
                  </a:cubicBezTo>
                  <a:cubicBezTo>
                    <a:pt x="0" y="67"/>
                    <a:pt x="68" y="0"/>
                    <a:pt x="151" y="0"/>
                  </a:cubicBezTo>
                  <a:cubicBezTo>
                    <a:pt x="234" y="0"/>
                    <a:pt x="302" y="67"/>
                    <a:pt x="302" y="151"/>
                  </a:cubicBezTo>
                  <a:close/>
                  <a:moveTo>
                    <a:pt x="302" y="151"/>
                  </a:moveTo>
                  <a:cubicBezTo>
                    <a:pt x="302" y="151"/>
                    <a:pt x="302" y="151"/>
                    <a:pt x="302" y="15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98" name="Freeform 6">
              <a:extLst>
                <a:ext uri="{FF2B5EF4-FFF2-40B4-BE49-F238E27FC236}">
                  <a16:creationId xmlns:a16="http://schemas.microsoft.com/office/drawing/2014/main" id="{F82726F0-67EF-4739-ADC5-4FC9033256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986088" y="936625"/>
              <a:ext cx="2417763" cy="4408488"/>
            </a:xfrm>
            <a:custGeom>
              <a:avLst/>
              <a:gdLst>
                <a:gd name="T0" fmla="*/ 447 w 795"/>
                <a:gd name="T1" fmla="*/ 8 h 1452"/>
                <a:gd name="T2" fmla="*/ 331 w 795"/>
                <a:gd name="T3" fmla="*/ 9 h 1452"/>
                <a:gd name="T4" fmla="*/ 23 w 795"/>
                <a:gd name="T5" fmla="*/ 549 h 1452"/>
                <a:gd name="T6" fmla="*/ 173 w 795"/>
                <a:gd name="T7" fmla="*/ 549 h 1452"/>
                <a:gd name="T8" fmla="*/ 211 w 795"/>
                <a:gd name="T9" fmla="*/ 261 h 1452"/>
                <a:gd name="T10" fmla="*/ 211 w 795"/>
                <a:gd name="T11" fmla="*/ 576 h 1452"/>
                <a:gd name="T12" fmla="*/ 212 w 795"/>
                <a:gd name="T13" fmla="*/ 587 h 1452"/>
                <a:gd name="T14" fmla="*/ 211 w 795"/>
                <a:gd name="T15" fmla="*/ 592 h 1452"/>
                <a:gd name="T16" fmla="*/ 200 w 795"/>
                <a:gd name="T17" fmla="*/ 1341 h 1452"/>
                <a:gd name="T18" fmla="*/ 373 w 795"/>
                <a:gd name="T19" fmla="*/ 1341 h 1452"/>
                <a:gd name="T20" fmla="*/ 383 w 795"/>
                <a:gd name="T21" fmla="*/ 754 h 1452"/>
                <a:gd name="T22" fmla="*/ 408 w 795"/>
                <a:gd name="T23" fmla="*/ 754 h 1452"/>
                <a:gd name="T24" fmla="*/ 418 w 795"/>
                <a:gd name="T25" fmla="*/ 1341 h 1452"/>
                <a:gd name="T26" fmla="*/ 590 w 795"/>
                <a:gd name="T27" fmla="*/ 1341 h 1452"/>
                <a:gd name="T28" fmla="*/ 580 w 795"/>
                <a:gd name="T29" fmla="*/ 592 h 1452"/>
                <a:gd name="T30" fmla="*/ 577 w 795"/>
                <a:gd name="T31" fmla="*/ 570 h 1452"/>
                <a:gd name="T32" fmla="*/ 574 w 795"/>
                <a:gd name="T33" fmla="*/ 245 h 1452"/>
                <a:gd name="T34" fmla="*/ 621 w 795"/>
                <a:gd name="T35" fmla="*/ 549 h 1452"/>
                <a:gd name="T36" fmla="*/ 771 w 795"/>
                <a:gd name="T37" fmla="*/ 549 h 1452"/>
                <a:gd name="T38" fmla="*/ 447 w 795"/>
                <a:gd name="T39" fmla="*/ 8 h 1452"/>
                <a:gd name="T40" fmla="*/ 447 w 795"/>
                <a:gd name="T41" fmla="*/ 8 h 1452"/>
                <a:gd name="T42" fmla="*/ 447 w 795"/>
                <a:gd name="T43" fmla="*/ 8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95" h="1452">
                  <a:moveTo>
                    <a:pt x="447" y="8"/>
                  </a:moveTo>
                  <a:cubicBezTo>
                    <a:pt x="409" y="0"/>
                    <a:pt x="368" y="1"/>
                    <a:pt x="331" y="9"/>
                  </a:cubicBezTo>
                  <a:cubicBezTo>
                    <a:pt x="81" y="39"/>
                    <a:pt x="0" y="329"/>
                    <a:pt x="23" y="549"/>
                  </a:cubicBezTo>
                  <a:cubicBezTo>
                    <a:pt x="33" y="645"/>
                    <a:pt x="183" y="646"/>
                    <a:pt x="173" y="549"/>
                  </a:cubicBezTo>
                  <a:cubicBezTo>
                    <a:pt x="165" y="469"/>
                    <a:pt x="168" y="348"/>
                    <a:pt x="211" y="261"/>
                  </a:cubicBezTo>
                  <a:cubicBezTo>
                    <a:pt x="211" y="576"/>
                    <a:pt x="211" y="576"/>
                    <a:pt x="211" y="576"/>
                  </a:cubicBezTo>
                  <a:cubicBezTo>
                    <a:pt x="211" y="580"/>
                    <a:pt x="211" y="583"/>
                    <a:pt x="212" y="587"/>
                  </a:cubicBezTo>
                  <a:cubicBezTo>
                    <a:pt x="212" y="588"/>
                    <a:pt x="211" y="590"/>
                    <a:pt x="211" y="592"/>
                  </a:cubicBezTo>
                  <a:cubicBezTo>
                    <a:pt x="211" y="842"/>
                    <a:pt x="211" y="1091"/>
                    <a:pt x="200" y="1341"/>
                  </a:cubicBezTo>
                  <a:cubicBezTo>
                    <a:pt x="196" y="1452"/>
                    <a:pt x="368" y="1452"/>
                    <a:pt x="373" y="1341"/>
                  </a:cubicBezTo>
                  <a:cubicBezTo>
                    <a:pt x="381" y="1145"/>
                    <a:pt x="383" y="950"/>
                    <a:pt x="383" y="754"/>
                  </a:cubicBezTo>
                  <a:cubicBezTo>
                    <a:pt x="391" y="754"/>
                    <a:pt x="399" y="754"/>
                    <a:pt x="408" y="754"/>
                  </a:cubicBezTo>
                  <a:cubicBezTo>
                    <a:pt x="408" y="950"/>
                    <a:pt x="410" y="1145"/>
                    <a:pt x="418" y="1341"/>
                  </a:cubicBezTo>
                  <a:cubicBezTo>
                    <a:pt x="423" y="1452"/>
                    <a:pt x="595" y="1452"/>
                    <a:pt x="590" y="1341"/>
                  </a:cubicBezTo>
                  <a:cubicBezTo>
                    <a:pt x="580" y="1091"/>
                    <a:pt x="580" y="842"/>
                    <a:pt x="580" y="592"/>
                  </a:cubicBezTo>
                  <a:cubicBezTo>
                    <a:pt x="580" y="584"/>
                    <a:pt x="578" y="577"/>
                    <a:pt x="577" y="570"/>
                  </a:cubicBezTo>
                  <a:cubicBezTo>
                    <a:pt x="577" y="462"/>
                    <a:pt x="573" y="353"/>
                    <a:pt x="574" y="245"/>
                  </a:cubicBezTo>
                  <a:cubicBezTo>
                    <a:pt x="625" y="331"/>
                    <a:pt x="630" y="464"/>
                    <a:pt x="621" y="549"/>
                  </a:cubicBezTo>
                  <a:cubicBezTo>
                    <a:pt x="611" y="646"/>
                    <a:pt x="761" y="645"/>
                    <a:pt x="771" y="549"/>
                  </a:cubicBezTo>
                  <a:cubicBezTo>
                    <a:pt x="795" y="324"/>
                    <a:pt x="710" y="27"/>
                    <a:pt x="447" y="8"/>
                  </a:cubicBezTo>
                  <a:close/>
                  <a:moveTo>
                    <a:pt x="447" y="8"/>
                  </a:moveTo>
                  <a:cubicBezTo>
                    <a:pt x="447" y="8"/>
                    <a:pt x="447" y="8"/>
                    <a:pt x="447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372EB918-55DA-4CC9-B4D9-0F64FCAC3779}"/>
              </a:ext>
            </a:extLst>
          </p:cNvPr>
          <p:cNvGrpSpPr/>
          <p:nvPr/>
        </p:nvGrpSpPr>
        <p:grpSpPr>
          <a:xfrm>
            <a:off x="3681375" y="4995303"/>
            <a:ext cx="180789" cy="412504"/>
            <a:chOff x="-2986088" y="-171450"/>
            <a:chExt cx="2417763" cy="5516563"/>
          </a:xfrm>
          <a:solidFill>
            <a:schemeClr val="accent1">
              <a:lumMod val="75000"/>
            </a:schemeClr>
          </a:solidFill>
        </p:grpSpPr>
        <p:sp>
          <p:nvSpPr>
            <p:cNvPr id="1100" name="Freeform 5">
              <a:extLst>
                <a:ext uri="{FF2B5EF4-FFF2-40B4-BE49-F238E27FC236}">
                  <a16:creationId xmlns:a16="http://schemas.microsoft.com/office/drawing/2014/main" id="{9536C06C-92DD-46B0-96E9-CE41BC8D4C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247900" y="-171450"/>
              <a:ext cx="919163" cy="914400"/>
            </a:xfrm>
            <a:custGeom>
              <a:avLst/>
              <a:gdLst>
                <a:gd name="T0" fmla="*/ 302 w 302"/>
                <a:gd name="T1" fmla="*/ 151 h 301"/>
                <a:gd name="T2" fmla="*/ 151 w 302"/>
                <a:gd name="T3" fmla="*/ 301 h 301"/>
                <a:gd name="T4" fmla="*/ 0 w 302"/>
                <a:gd name="T5" fmla="*/ 151 h 301"/>
                <a:gd name="T6" fmla="*/ 151 w 302"/>
                <a:gd name="T7" fmla="*/ 0 h 301"/>
                <a:gd name="T8" fmla="*/ 302 w 302"/>
                <a:gd name="T9" fmla="*/ 151 h 301"/>
                <a:gd name="T10" fmla="*/ 302 w 302"/>
                <a:gd name="T11" fmla="*/ 151 h 301"/>
                <a:gd name="T12" fmla="*/ 302 w 302"/>
                <a:gd name="T13" fmla="*/ 15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" h="301">
                  <a:moveTo>
                    <a:pt x="302" y="151"/>
                  </a:moveTo>
                  <a:cubicBezTo>
                    <a:pt x="302" y="234"/>
                    <a:pt x="234" y="301"/>
                    <a:pt x="151" y="301"/>
                  </a:cubicBezTo>
                  <a:cubicBezTo>
                    <a:pt x="68" y="301"/>
                    <a:pt x="0" y="234"/>
                    <a:pt x="0" y="151"/>
                  </a:cubicBezTo>
                  <a:cubicBezTo>
                    <a:pt x="0" y="67"/>
                    <a:pt x="68" y="0"/>
                    <a:pt x="151" y="0"/>
                  </a:cubicBezTo>
                  <a:cubicBezTo>
                    <a:pt x="234" y="0"/>
                    <a:pt x="302" y="67"/>
                    <a:pt x="302" y="151"/>
                  </a:cubicBezTo>
                  <a:close/>
                  <a:moveTo>
                    <a:pt x="302" y="151"/>
                  </a:moveTo>
                  <a:cubicBezTo>
                    <a:pt x="302" y="151"/>
                    <a:pt x="302" y="151"/>
                    <a:pt x="302" y="15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01" name="Freeform 6">
              <a:extLst>
                <a:ext uri="{FF2B5EF4-FFF2-40B4-BE49-F238E27FC236}">
                  <a16:creationId xmlns:a16="http://schemas.microsoft.com/office/drawing/2014/main" id="{F459C962-66F8-4AE6-9542-147DA1D268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986088" y="936625"/>
              <a:ext cx="2417763" cy="4408488"/>
            </a:xfrm>
            <a:custGeom>
              <a:avLst/>
              <a:gdLst>
                <a:gd name="T0" fmla="*/ 447 w 795"/>
                <a:gd name="T1" fmla="*/ 8 h 1452"/>
                <a:gd name="T2" fmla="*/ 331 w 795"/>
                <a:gd name="T3" fmla="*/ 9 h 1452"/>
                <a:gd name="T4" fmla="*/ 23 w 795"/>
                <a:gd name="T5" fmla="*/ 549 h 1452"/>
                <a:gd name="T6" fmla="*/ 173 w 795"/>
                <a:gd name="T7" fmla="*/ 549 h 1452"/>
                <a:gd name="T8" fmla="*/ 211 w 795"/>
                <a:gd name="T9" fmla="*/ 261 h 1452"/>
                <a:gd name="T10" fmla="*/ 211 w 795"/>
                <a:gd name="T11" fmla="*/ 576 h 1452"/>
                <a:gd name="T12" fmla="*/ 212 w 795"/>
                <a:gd name="T13" fmla="*/ 587 h 1452"/>
                <a:gd name="T14" fmla="*/ 211 w 795"/>
                <a:gd name="T15" fmla="*/ 592 h 1452"/>
                <a:gd name="T16" fmla="*/ 200 w 795"/>
                <a:gd name="T17" fmla="*/ 1341 h 1452"/>
                <a:gd name="T18" fmla="*/ 373 w 795"/>
                <a:gd name="T19" fmla="*/ 1341 h 1452"/>
                <a:gd name="T20" fmla="*/ 383 w 795"/>
                <a:gd name="T21" fmla="*/ 754 h 1452"/>
                <a:gd name="T22" fmla="*/ 408 w 795"/>
                <a:gd name="T23" fmla="*/ 754 h 1452"/>
                <a:gd name="T24" fmla="*/ 418 w 795"/>
                <a:gd name="T25" fmla="*/ 1341 h 1452"/>
                <a:gd name="T26" fmla="*/ 590 w 795"/>
                <a:gd name="T27" fmla="*/ 1341 h 1452"/>
                <a:gd name="T28" fmla="*/ 580 w 795"/>
                <a:gd name="T29" fmla="*/ 592 h 1452"/>
                <a:gd name="T30" fmla="*/ 577 w 795"/>
                <a:gd name="T31" fmla="*/ 570 h 1452"/>
                <a:gd name="T32" fmla="*/ 574 w 795"/>
                <a:gd name="T33" fmla="*/ 245 h 1452"/>
                <a:gd name="T34" fmla="*/ 621 w 795"/>
                <a:gd name="T35" fmla="*/ 549 h 1452"/>
                <a:gd name="T36" fmla="*/ 771 w 795"/>
                <a:gd name="T37" fmla="*/ 549 h 1452"/>
                <a:gd name="T38" fmla="*/ 447 w 795"/>
                <a:gd name="T39" fmla="*/ 8 h 1452"/>
                <a:gd name="T40" fmla="*/ 447 w 795"/>
                <a:gd name="T41" fmla="*/ 8 h 1452"/>
                <a:gd name="T42" fmla="*/ 447 w 795"/>
                <a:gd name="T43" fmla="*/ 8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95" h="1452">
                  <a:moveTo>
                    <a:pt x="447" y="8"/>
                  </a:moveTo>
                  <a:cubicBezTo>
                    <a:pt x="409" y="0"/>
                    <a:pt x="368" y="1"/>
                    <a:pt x="331" y="9"/>
                  </a:cubicBezTo>
                  <a:cubicBezTo>
                    <a:pt x="81" y="39"/>
                    <a:pt x="0" y="329"/>
                    <a:pt x="23" y="549"/>
                  </a:cubicBezTo>
                  <a:cubicBezTo>
                    <a:pt x="33" y="645"/>
                    <a:pt x="183" y="646"/>
                    <a:pt x="173" y="549"/>
                  </a:cubicBezTo>
                  <a:cubicBezTo>
                    <a:pt x="165" y="469"/>
                    <a:pt x="168" y="348"/>
                    <a:pt x="211" y="261"/>
                  </a:cubicBezTo>
                  <a:cubicBezTo>
                    <a:pt x="211" y="576"/>
                    <a:pt x="211" y="576"/>
                    <a:pt x="211" y="576"/>
                  </a:cubicBezTo>
                  <a:cubicBezTo>
                    <a:pt x="211" y="580"/>
                    <a:pt x="211" y="583"/>
                    <a:pt x="212" y="587"/>
                  </a:cubicBezTo>
                  <a:cubicBezTo>
                    <a:pt x="212" y="588"/>
                    <a:pt x="211" y="590"/>
                    <a:pt x="211" y="592"/>
                  </a:cubicBezTo>
                  <a:cubicBezTo>
                    <a:pt x="211" y="842"/>
                    <a:pt x="211" y="1091"/>
                    <a:pt x="200" y="1341"/>
                  </a:cubicBezTo>
                  <a:cubicBezTo>
                    <a:pt x="196" y="1452"/>
                    <a:pt x="368" y="1452"/>
                    <a:pt x="373" y="1341"/>
                  </a:cubicBezTo>
                  <a:cubicBezTo>
                    <a:pt x="381" y="1145"/>
                    <a:pt x="383" y="950"/>
                    <a:pt x="383" y="754"/>
                  </a:cubicBezTo>
                  <a:cubicBezTo>
                    <a:pt x="391" y="754"/>
                    <a:pt x="399" y="754"/>
                    <a:pt x="408" y="754"/>
                  </a:cubicBezTo>
                  <a:cubicBezTo>
                    <a:pt x="408" y="950"/>
                    <a:pt x="410" y="1145"/>
                    <a:pt x="418" y="1341"/>
                  </a:cubicBezTo>
                  <a:cubicBezTo>
                    <a:pt x="423" y="1452"/>
                    <a:pt x="595" y="1452"/>
                    <a:pt x="590" y="1341"/>
                  </a:cubicBezTo>
                  <a:cubicBezTo>
                    <a:pt x="580" y="1091"/>
                    <a:pt x="580" y="842"/>
                    <a:pt x="580" y="592"/>
                  </a:cubicBezTo>
                  <a:cubicBezTo>
                    <a:pt x="580" y="584"/>
                    <a:pt x="578" y="577"/>
                    <a:pt x="577" y="570"/>
                  </a:cubicBezTo>
                  <a:cubicBezTo>
                    <a:pt x="577" y="462"/>
                    <a:pt x="573" y="353"/>
                    <a:pt x="574" y="245"/>
                  </a:cubicBezTo>
                  <a:cubicBezTo>
                    <a:pt x="625" y="331"/>
                    <a:pt x="630" y="464"/>
                    <a:pt x="621" y="549"/>
                  </a:cubicBezTo>
                  <a:cubicBezTo>
                    <a:pt x="611" y="646"/>
                    <a:pt x="761" y="645"/>
                    <a:pt x="771" y="549"/>
                  </a:cubicBezTo>
                  <a:cubicBezTo>
                    <a:pt x="795" y="324"/>
                    <a:pt x="710" y="27"/>
                    <a:pt x="447" y="8"/>
                  </a:cubicBezTo>
                  <a:close/>
                  <a:moveTo>
                    <a:pt x="447" y="8"/>
                  </a:moveTo>
                  <a:cubicBezTo>
                    <a:pt x="447" y="8"/>
                    <a:pt x="447" y="8"/>
                    <a:pt x="447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103" name="Group 1102">
            <a:extLst>
              <a:ext uri="{FF2B5EF4-FFF2-40B4-BE49-F238E27FC236}">
                <a16:creationId xmlns:a16="http://schemas.microsoft.com/office/drawing/2014/main" id="{5FD68436-AFF9-43BD-9E42-FD7513AD7887}"/>
              </a:ext>
            </a:extLst>
          </p:cNvPr>
          <p:cNvGrpSpPr/>
          <p:nvPr/>
        </p:nvGrpSpPr>
        <p:grpSpPr>
          <a:xfrm>
            <a:off x="5609456" y="4995303"/>
            <a:ext cx="180789" cy="412504"/>
            <a:chOff x="-2986088" y="-171450"/>
            <a:chExt cx="2417763" cy="5516563"/>
          </a:xfrm>
          <a:solidFill>
            <a:schemeClr val="bg1"/>
          </a:solidFill>
        </p:grpSpPr>
        <p:sp>
          <p:nvSpPr>
            <p:cNvPr id="1131" name="Freeform 5">
              <a:extLst>
                <a:ext uri="{FF2B5EF4-FFF2-40B4-BE49-F238E27FC236}">
                  <a16:creationId xmlns:a16="http://schemas.microsoft.com/office/drawing/2014/main" id="{D87CD339-9704-4434-B0E3-4358CC8633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247900" y="-171450"/>
              <a:ext cx="919163" cy="914400"/>
            </a:xfrm>
            <a:custGeom>
              <a:avLst/>
              <a:gdLst>
                <a:gd name="T0" fmla="*/ 302 w 302"/>
                <a:gd name="T1" fmla="*/ 151 h 301"/>
                <a:gd name="T2" fmla="*/ 151 w 302"/>
                <a:gd name="T3" fmla="*/ 301 h 301"/>
                <a:gd name="T4" fmla="*/ 0 w 302"/>
                <a:gd name="T5" fmla="*/ 151 h 301"/>
                <a:gd name="T6" fmla="*/ 151 w 302"/>
                <a:gd name="T7" fmla="*/ 0 h 301"/>
                <a:gd name="T8" fmla="*/ 302 w 302"/>
                <a:gd name="T9" fmla="*/ 151 h 301"/>
                <a:gd name="T10" fmla="*/ 302 w 302"/>
                <a:gd name="T11" fmla="*/ 151 h 301"/>
                <a:gd name="T12" fmla="*/ 302 w 302"/>
                <a:gd name="T13" fmla="*/ 15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" h="301">
                  <a:moveTo>
                    <a:pt x="302" y="151"/>
                  </a:moveTo>
                  <a:cubicBezTo>
                    <a:pt x="302" y="234"/>
                    <a:pt x="234" y="301"/>
                    <a:pt x="151" y="301"/>
                  </a:cubicBezTo>
                  <a:cubicBezTo>
                    <a:pt x="68" y="301"/>
                    <a:pt x="0" y="234"/>
                    <a:pt x="0" y="151"/>
                  </a:cubicBezTo>
                  <a:cubicBezTo>
                    <a:pt x="0" y="67"/>
                    <a:pt x="68" y="0"/>
                    <a:pt x="151" y="0"/>
                  </a:cubicBezTo>
                  <a:cubicBezTo>
                    <a:pt x="234" y="0"/>
                    <a:pt x="302" y="67"/>
                    <a:pt x="302" y="151"/>
                  </a:cubicBezTo>
                  <a:close/>
                  <a:moveTo>
                    <a:pt x="302" y="151"/>
                  </a:moveTo>
                  <a:cubicBezTo>
                    <a:pt x="302" y="151"/>
                    <a:pt x="302" y="151"/>
                    <a:pt x="302" y="15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32" name="Freeform 6">
              <a:extLst>
                <a:ext uri="{FF2B5EF4-FFF2-40B4-BE49-F238E27FC236}">
                  <a16:creationId xmlns:a16="http://schemas.microsoft.com/office/drawing/2014/main" id="{BCF89047-6647-4541-8D0D-A82854A3F0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986088" y="936625"/>
              <a:ext cx="2417763" cy="4408488"/>
            </a:xfrm>
            <a:custGeom>
              <a:avLst/>
              <a:gdLst>
                <a:gd name="T0" fmla="*/ 447 w 795"/>
                <a:gd name="T1" fmla="*/ 8 h 1452"/>
                <a:gd name="T2" fmla="*/ 331 w 795"/>
                <a:gd name="T3" fmla="*/ 9 h 1452"/>
                <a:gd name="T4" fmla="*/ 23 w 795"/>
                <a:gd name="T5" fmla="*/ 549 h 1452"/>
                <a:gd name="T6" fmla="*/ 173 w 795"/>
                <a:gd name="T7" fmla="*/ 549 h 1452"/>
                <a:gd name="T8" fmla="*/ 211 w 795"/>
                <a:gd name="T9" fmla="*/ 261 h 1452"/>
                <a:gd name="T10" fmla="*/ 211 w 795"/>
                <a:gd name="T11" fmla="*/ 576 h 1452"/>
                <a:gd name="T12" fmla="*/ 212 w 795"/>
                <a:gd name="T13" fmla="*/ 587 h 1452"/>
                <a:gd name="T14" fmla="*/ 211 w 795"/>
                <a:gd name="T15" fmla="*/ 592 h 1452"/>
                <a:gd name="T16" fmla="*/ 200 w 795"/>
                <a:gd name="T17" fmla="*/ 1341 h 1452"/>
                <a:gd name="T18" fmla="*/ 373 w 795"/>
                <a:gd name="T19" fmla="*/ 1341 h 1452"/>
                <a:gd name="T20" fmla="*/ 383 w 795"/>
                <a:gd name="T21" fmla="*/ 754 h 1452"/>
                <a:gd name="T22" fmla="*/ 408 w 795"/>
                <a:gd name="T23" fmla="*/ 754 h 1452"/>
                <a:gd name="T24" fmla="*/ 418 w 795"/>
                <a:gd name="T25" fmla="*/ 1341 h 1452"/>
                <a:gd name="T26" fmla="*/ 590 w 795"/>
                <a:gd name="T27" fmla="*/ 1341 h 1452"/>
                <a:gd name="T28" fmla="*/ 580 w 795"/>
                <a:gd name="T29" fmla="*/ 592 h 1452"/>
                <a:gd name="T30" fmla="*/ 577 w 795"/>
                <a:gd name="T31" fmla="*/ 570 h 1452"/>
                <a:gd name="T32" fmla="*/ 574 w 795"/>
                <a:gd name="T33" fmla="*/ 245 h 1452"/>
                <a:gd name="T34" fmla="*/ 621 w 795"/>
                <a:gd name="T35" fmla="*/ 549 h 1452"/>
                <a:gd name="T36" fmla="*/ 771 w 795"/>
                <a:gd name="T37" fmla="*/ 549 h 1452"/>
                <a:gd name="T38" fmla="*/ 447 w 795"/>
                <a:gd name="T39" fmla="*/ 8 h 1452"/>
                <a:gd name="T40" fmla="*/ 447 w 795"/>
                <a:gd name="T41" fmla="*/ 8 h 1452"/>
                <a:gd name="T42" fmla="*/ 447 w 795"/>
                <a:gd name="T43" fmla="*/ 8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95" h="1452">
                  <a:moveTo>
                    <a:pt x="447" y="8"/>
                  </a:moveTo>
                  <a:cubicBezTo>
                    <a:pt x="409" y="0"/>
                    <a:pt x="368" y="1"/>
                    <a:pt x="331" y="9"/>
                  </a:cubicBezTo>
                  <a:cubicBezTo>
                    <a:pt x="81" y="39"/>
                    <a:pt x="0" y="329"/>
                    <a:pt x="23" y="549"/>
                  </a:cubicBezTo>
                  <a:cubicBezTo>
                    <a:pt x="33" y="645"/>
                    <a:pt x="183" y="646"/>
                    <a:pt x="173" y="549"/>
                  </a:cubicBezTo>
                  <a:cubicBezTo>
                    <a:pt x="165" y="469"/>
                    <a:pt x="168" y="348"/>
                    <a:pt x="211" y="261"/>
                  </a:cubicBezTo>
                  <a:cubicBezTo>
                    <a:pt x="211" y="576"/>
                    <a:pt x="211" y="576"/>
                    <a:pt x="211" y="576"/>
                  </a:cubicBezTo>
                  <a:cubicBezTo>
                    <a:pt x="211" y="580"/>
                    <a:pt x="211" y="583"/>
                    <a:pt x="212" y="587"/>
                  </a:cubicBezTo>
                  <a:cubicBezTo>
                    <a:pt x="212" y="588"/>
                    <a:pt x="211" y="590"/>
                    <a:pt x="211" y="592"/>
                  </a:cubicBezTo>
                  <a:cubicBezTo>
                    <a:pt x="211" y="842"/>
                    <a:pt x="211" y="1091"/>
                    <a:pt x="200" y="1341"/>
                  </a:cubicBezTo>
                  <a:cubicBezTo>
                    <a:pt x="196" y="1452"/>
                    <a:pt x="368" y="1452"/>
                    <a:pt x="373" y="1341"/>
                  </a:cubicBezTo>
                  <a:cubicBezTo>
                    <a:pt x="381" y="1145"/>
                    <a:pt x="383" y="950"/>
                    <a:pt x="383" y="754"/>
                  </a:cubicBezTo>
                  <a:cubicBezTo>
                    <a:pt x="391" y="754"/>
                    <a:pt x="399" y="754"/>
                    <a:pt x="408" y="754"/>
                  </a:cubicBezTo>
                  <a:cubicBezTo>
                    <a:pt x="408" y="950"/>
                    <a:pt x="410" y="1145"/>
                    <a:pt x="418" y="1341"/>
                  </a:cubicBezTo>
                  <a:cubicBezTo>
                    <a:pt x="423" y="1452"/>
                    <a:pt x="595" y="1452"/>
                    <a:pt x="590" y="1341"/>
                  </a:cubicBezTo>
                  <a:cubicBezTo>
                    <a:pt x="580" y="1091"/>
                    <a:pt x="580" y="842"/>
                    <a:pt x="580" y="592"/>
                  </a:cubicBezTo>
                  <a:cubicBezTo>
                    <a:pt x="580" y="584"/>
                    <a:pt x="578" y="577"/>
                    <a:pt x="577" y="570"/>
                  </a:cubicBezTo>
                  <a:cubicBezTo>
                    <a:pt x="577" y="462"/>
                    <a:pt x="573" y="353"/>
                    <a:pt x="574" y="245"/>
                  </a:cubicBezTo>
                  <a:cubicBezTo>
                    <a:pt x="625" y="331"/>
                    <a:pt x="630" y="464"/>
                    <a:pt x="621" y="549"/>
                  </a:cubicBezTo>
                  <a:cubicBezTo>
                    <a:pt x="611" y="646"/>
                    <a:pt x="761" y="645"/>
                    <a:pt x="771" y="549"/>
                  </a:cubicBezTo>
                  <a:cubicBezTo>
                    <a:pt x="795" y="324"/>
                    <a:pt x="710" y="27"/>
                    <a:pt x="447" y="8"/>
                  </a:cubicBezTo>
                  <a:close/>
                  <a:moveTo>
                    <a:pt x="447" y="8"/>
                  </a:moveTo>
                  <a:cubicBezTo>
                    <a:pt x="447" y="8"/>
                    <a:pt x="447" y="8"/>
                    <a:pt x="447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54A8C32F-B4CB-43FE-8CA2-59A52455D034}"/>
              </a:ext>
            </a:extLst>
          </p:cNvPr>
          <p:cNvGrpSpPr/>
          <p:nvPr/>
        </p:nvGrpSpPr>
        <p:grpSpPr>
          <a:xfrm>
            <a:off x="5788948" y="4995303"/>
            <a:ext cx="180789" cy="412504"/>
            <a:chOff x="-2986088" y="-171450"/>
            <a:chExt cx="2417763" cy="5516563"/>
          </a:xfrm>
          <a:solidFill>
            <a:schemeClr val="bg1"/>
          </a:solidFill>
        </p:grpSpPr>
        <p:sp>
          <p:nvSpPr>
            <p:cNvPr id="1129" name="Freeform 5">
              <a:extLst>
                <a:ext uri="{FF2B5EF4-FFF2-40B4-BE49-F238E27FC236}">
                  <a16:creationId xmlns:a16="http://schemas.microsoft.com/office/drawing/2014/main" id="{1F1EBE76-02EE-425D-B3D9-87E8205785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247900" y="-171450"/>
              <a:ext cx="919163" cy="914400"/>
            </a:xfrm>
            <a:custGeom>
              <a:avLst/>
              <a:gdLst>
                <a:gd name="T0" fmla="*/ 302 w 302"/>
                <a:gd name="T1" fmla="*/ 151 h 301"/>
                <a:gd name="T2" fmla="*/ 151 w 302"/>
                <a:gd name="T3" fmla="*/ 301 h 301"/>
                <a:gd name="T4" fmla="*/ 0 w 302"/>
                <a:gd name="T5" fmla="*/ 151 h 301"/>
                <a:gd name="T6" fmla="*/ 151 w 302"/>
                <a:gd name="T7" fmla="*/ 0 h 301"/>
                <a:gd name="T8" fmla="*/ 302 w 302"/>
                <a:gd name="T9" fmla="*/ 151 h 301"/>
                <a:gd name="T10" fmla="*/ 302 w 302"/>
                <a:gd name="T11" fmla="*/ 151 h 301"/>
                <a:gd name="T12" fmla="*/ 302 w 302"/>
                <a:gd name="T13" fmla="*/ 15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" h="301">
                  <a:moveTo>
                    <a:pt x="302" y="151"/>
                  </a:moveTo>
                  <a:cubicBezTo>
                    <a:pt x="302" y="234"/>
                    <a:pt x="234" y="301"/>
                    <a:pt x="151" y="301"/>
                  </a:cubicBezTo>
                  <a:cubicBezTo>
                    <a:pt x="68" y="301"/>
                    <a:pt x="0" y="234"/>
                    <a:pt x="0" y="151"/>
                  </a:cubicBezTo>
                  <a:cubicBezTo>
                    <a:pt x="0" y="67"/>
                    <a:pt x="68" y="0"/>
                    <a:pt x="151" y="0"/>
                  </a:cubicBezTo>
                  <a:cubicBezTo>
                    <a:pt x="234" y="0"/>
                    <a:pt x="302" y="67"/>
                    <a:pt x="302" y="151"/>
                  </a:cubicBezTo>
                  <a:close/>
                  <a:moveTo>
                    <a:pt x="302" y="151"/>
                  </a:moveTo>
                  <a:cubicBezTo>
                    <a:pt x="302" y="151"/>
                    <a:pt x="302" y="151"/>
                    <a:pt x="302" y="15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30" name="Freeform 6">
              <a:extLst>
                <a:ext uri="{FF2B5EF4-FFF2-40B4-BE49-F238E27FC236}">
                  <a16:creationId xmlns:a16="http://schemas.microsoft.com/office/drawing/2014/main" id="{6FF2F818-A240-40EA-81F6-647CAD3E57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986088" y="936625"/>
              <a:ext cx="2417763" cy="4408488"/>
            </a:xfrm>
            <a:custGeom>
              <a:avLst/>
              <a:gdLst>
                <a:gd name="T0" fmla="*/ 447 w 795"/>
                <a:gd name="T1" fmla="*/ 8 h 1452"/>
                <a:gd name="T2" fmla="*/ 331 w 795"/>
                <a:gd name="T3" fmla="*/ 9 h 1452"/>
                <a:gd name="T4" fmla="*/ 23 w 795"/>
                <a:gd name="T5" fmla="*/ 549 h 1452"/>
                <a:gd name="T6" fmla="*/ 173 w 795"/>
                <a:gd name="T7" fmla="*/ 549 h 1452"/>
                <a:gd name="T8" fmla="*/ 211 w 795"/>
                <a:gd name="T9" fmla="*/ 261 h 1452"/>
                <a:gd name="T10" fmla="*/ 211 w 795"/>
                <a:gd name="T11" fmla="*/ 576 h 1452"/>
                <a:gd name="T12" fmla="*/ 212 w 795"/>
                <a:gd name="T13" fmla="*/ 587 h 1452"/>
                <a:gd name="T14" fmla="*/ 211 w 795"/>
                <a:gd name="T15" fmla="*/ 592 h 1452"/>
                <a:gd name="T16" fmla="*/ 200 w 795"/>
                <a:gd name="T17" fmla="*/ 1341 h 1452"/>
                <a:gd name="T18" fmla="*/ 373 w 795"/>
                <a:gd name="T19" fmla="*/ 1341 h 1452"/>
                <a:gd name="T20" fmla="*/ 383 w 795"/>
                <a:gd name="T21" fmla="*/ 754 h 1452"/>
                <a:gd name="T22" fmla="*/ 408 w 795"/>
                <a:gd name="T23" fmla="*/ 754 h 1452"/>
                <a:gd name="T24" fmla="*/ 418 w 795"/>
                <a:gd name="T25" fmla="*/ 1341 h 1452"/>
                <a:gd name="T26" fmla="*/ 590 w 795"/>
                <a:gd name="T27" fmla="*/ 1341 h 1452"/>
                <a:gd name="T28" fmla="*/ 580 w 795"/>
                <a:gd name="T29" fmla="*/ 592 h 1452"/>
                <a:gd name="T30" fmla="*/ 577 w 795"/>
                <a:gd name="T31" fmla="*/ 570 h 1452"/>
                <a:gd name="T32" fmla="*/ 574 w 795"/>
                <a:gd name="T33" fmla="*/ 245 h 1452"/>
                <a:gd name="T34" fmla="*/ 621 w 795"/>
                <a:gd name="T35" fmla="*/ 549 h 1452"/>
                <a:gd name="T36" fmla="*/ 771 w 795"/>
                <a:gd name="T37" fmla="*/ 549 h 1452"/>
                <a:gd name="T38" fmla="*/ 447 w 795"/>
                <a:gd name="T39" fmla="*/ 8 h 1452"/>
                <a:gd name="T40" fmla="*/ 447 w 795"/>
                <a:gd name="T41" fmla="*/ 8 h 1452"/>
                <a:gd name="T42" fmla="*/ 447 w 795"/>
                <a:gd name="T43" fmla="*/ 8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95" h="1452">
                  <a:moveTo>
                    <a:pt x="447" y="8"/>
                  </a:moveTo>
                  <a:cubicBezTo>
                    <a:pt x="409" y="0"/>
                    <a:pt x="368" y="1"/>
                    <a:pt x="331" y="9"/>
                  </a:cubicBezTo>
                  <a:cubicBezTo>
                    <a:pt x="81" y="39"/>
                    <a:pt x="0" y="329"/>
                    <a:pt x="23" y="549"/>
                  </a:cubicBezTo>
                  <a:cubicBezTo>
                    <a:pt x="33" y="645"/>
                    <a:pt x="183" y="646"/>
                    <a:pt x="173" y="549"/>
                  </a:cubicBezTo>
                  <a:cubicBezTo>
                    <a:pt x="165" y="469"/>
                    <a:pt x="168" y="348"/>
                    <a:pt x="211" y="261"/>
                  </a:cubicBezTo>
                  <a:cubicBezTo>
                    <a:pt x="211" y="576"/>
                    <a:pt x="211" y="576"/>
                    <a:pt x="211" y="576"/>
                  </a:cubicBezTo>
                  <a:cubicBezTo>
                    <a:pt x="211" y="580"/>
                    <a:pt x="211" y="583"/>
                    <a:pt x="212" y="587"/>
                  </a:cubicBezTo>
                  <a:cubicBezTo>
                    <a:pt x="212" y="588"/>
                    <a:pt x="211" y="590"/>
                    <a:pt x="211" y="592"/>
                  </a:cubicBezTo>
                  <a:cubicBezTo>
                    <a:pt x="211" y="842"/>
                    <a:pt x="211" y="1091"/>
                    <a:pt x="200" y="1341"/>
                  </a:cubicBezTo>
                  <a:cubicBezTo>
                    <a:pt x="196" y="1452"/>
                    <a:pt x="368" y="1452"/>
                    <a:pt x="373" y="1341"/>
                  </a:cubicBezTo>
                  <a:cubicBezTo>
                    <a:pt x="381" y="1145"/>
                    <a:pt x="383" y="950"/>
                    <a:pt x="383" y="754"/>
                  </a:cubicBezTo>
                  <a:cubicBezTo>
                    <a:pt x="391" y="754"/>
                    <a:pt x="399" y="754"/>
                    <a:pt x="408" y="754"/>
                  </a:cubicBezTo>
                  <a:cubicBezTo>
                    <a:pt x="408" y="950"/>
                    <a:pt x="410" y="1145"/>
                    <a:pt x="418" y="1341"/>
                  </a:cubicBezTo>
                  <a:cubicBezTo>
                    <a:pt x="423" y="1452"/>
                    <a:pt x="595" y="1452"/>
                    <a:pt x="590" y="1341"/>
                  </a:cubicBezTo>
                  <a:cubicBezTo>
                    <a:pt x="580" y="1091"/>
                    <a:pt x="580" y="842"/>
                    <a:pt x="580" y="592"/>
                  </a:cubicBezTo>
                  <a:cubicBezTo>
                    <a:pt x="580" y="584"/>
                    <a:pt x="578" y="577"/>
                    <a:pt x="577" y="570"/>
                  </a:cubicBezTo>
                  <a:cubicBezTo>
                    <a:pt x="577" y="462"/>
                    <a:pt x="573" y="353"/>
                    <a:pt x="574" y="245"/>
                  </a:cubicBezTo>
                  <a:cubicBezTo>
                    <a:pt x="625" y="331"/>
                    <a:pt x="630" y="464"/>
                    <a:pt x="621" y="549"/>
                  </a:cubicBezTo>
                  <a:cubicBezTo>
                    <a:pt x="611" y="646"/>
                    <a:pt x="761" y="645"/>
                    <a:pt x="771" y="549"/>
                  </a:cubicBezTo>
                  <a:cubicBezTo>
                    <a:pt x="795" y="324"/>
                    <a:pt x="710" y="27"/>
                    <a:pt x="447" y="8"/>
                  </a:cubicBezTo>
                  <a:close/>
                  <a:moveTo>
                    <a:pt x="447" y="8"/>
                  </a:moveTo>
                  <a:cubicBezTo>
                    <a:pt x="447" y="8"/>
                    <a:pt x="447" y="8"/>
                    <a:pt x="447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105" name="Group 1104">
            <a:extLst>
              <a:ext uri="{FF2B5EF4-FFF2-40B4-BE49-F238E27FC236}">
                <a16:creationId xmlns:a16="http://schemas.microsoft.com/office/drawing/2014/main" id="{B6128C07-A8E7-4363-8310-3A131AE2DBD5}"/>
              </a:ext>
            </a:extLst>
          </p:cNvPr>
          <p:cNvGrpSpPr/>
          <p:nvPr/>
        </p:nvGrpSpPr>
        <p:grpSpPr>
          <a:xfrm>
            <a:off x="5968440" y="4995303"/>
            <a:ext cx="180789" cy="412504"/>
            <a:chOff x="-2986088" y="-171450"/>
            <a:chExt cx="2417763" cy="5516563"/>
          </a:xfrm>
          <a:solidFill>
            <a:schemeClr val="bg1"/>
          </a:solidFill>
        </p:grpSpPr>
        <p:sp>
          <p:nvSpPr>
            <p:cNvPr id="1127" name="Freeform 5">
              <a:extLst>
                <a:ext uri="{FF2B5EF4-FFF2-40B4-BE49-F238E27FC236}">
                  <a16:creationId xmlns:a16="http://schemas.microsoft.com/office/drawing/2014/main" id="{319F166C-78A9-4B56-9DC1-2DF92DB5D5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247900" y="-171450"/>
              <a:ext cx="919163" cy="914400"/>
            </a:xfrm>
            <a:custGeom>
              <a:avLst/>
              <a:gdLst>
                <a:gd name="T0" fmla="*/ 302 w 302"/>
                <a:gd name="T1" fmla="*/ 151 h 301"/>
                <a:gd name="T2" fmla="*/ 151 w 302"/>
                <a:gd name="T3" fmla="*/ 301 h 301"/>
                <a:gd name="T4" fmla="*/ 0 w 302"/>
                <a:gd name="T5" fmla="*/ 151 h 301"/>
                <a:gd name="T6" fmla="*/ 151 w 302"/>
                <a:gd name="T7" fmla="*/ 0 h 301"/>
                <a:gd name="T8" fmla="*/ 302 w 302"/>
                <a:gd name="T9" fmla="*/ 151 h 301"/>
                <a:gd name="T10" fmla="*/ 302 w 302"/>
                <a:gd name="T11" fmla="*/ 151 h 301"/>
                <a:gd name="T12" fmla="*/ 302 w 302"/>
                <a:gd name="T13" fmla="*/ 15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" h="301">
                  <a:moveTo>
                    <a:pt x="302" y="151"/>
                  </a:moveTo>
                  <a:cubicBezTo>
                    <a:pt x="302" y="234"/>
                    <a:pt x="234" y="301"/>
                    <a:pt x="151" y="301"/>
                  </a:cubicBezTo>
                  <a:cubicBezTo>
                    <a:pt x="68" y="301"/>
                    <a:pt x="0" y="234"/>
                    <a:pt x="0" y="151"/>
                  </a:cubicBezTo>
                  <a:cubicBezTo>
                    <a:pt x="0" y="67"/>
                    <a:pt x="68" y="0"/>
                    <a:pt x="151" y="0"/>
                  </a:cubicBezTo>
                  <a:cubicBezTo>
                    <a:pt x="234" y="0"/>
                    <a:pt x="302" y="67"/>
                    <a:pt x="302" y="151"/>
                  </a:cubicBezTo>
                  <a:close/>
                  <a:moveTo>
                    <a:pt x="302" y="151"/>
                  </a:moveTo>
                  <a:cubicBezTo>
                    <a:pt x="302" y="151"/>
                    <a:pt x="302" y="151"/>
                    <a:pt x="302" y="15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8" name="Freeform 6">
              <a:extLst>
                <a:ext uri="{FF2B5EF4-FFF2-40B4-BE49-F238E27FC236}">
                  <a16:creationId xmlns:a16="http://schemas.microsoft.com/office/drawing/2014/main" id="{6B853D5F-D183-438C-A344-657E94E9D1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986088" y="936625"/>
              <a:ext cx="2417763" cy="4408488"/>
            </a:xfrm>
            <a:custGeom>
              <a:avLst/>
              <a:gdLst>
                <a:gd name="T0" fmla="*/ 447 w 795"/>
                <a:gd name="T1" fmla="*/ 8 h 1452"/>
                <a:gd name="T2" fmla="*/ 331 w 795"/>
                <a:gd name="T3" fmla="*/ 9 h 1452"/>
                <a:gd name="T4" fmla="*/ 23 w 795"/>
                <a:gd name="T5" fmla="*/ 549 h 1452"/>
                <a:gd name="T6" fmla="*/ 173 w 795"/>
                <a:gd name="T7" fmla="*/ 549 h 1452"/>
                <a:gd name="T8" fmla="*/ 211 w 795"/>
                <a:gd name="T9" fmla="*/ 261 h 1452"/>
                <a:gd name="T10" fmla="*/ 211 w 795"/>
                <a:gd name="T11" fmla="*/ 576 h 1452"/>
                <a:gd name="T12" fmla="*/ 212 w 795"/>
                <a:gd name="T13" fmla="*/ 587 h 1452"/>
                <a:gd name="T14" fmla="*/ 211 w 795"/>
                <a:gd name="T15" fmla="*/ 592 h 1452"/>
                <a:gd name="T16" fmla="*/ 200 w 795"/>
                <a:gd name="T17" fmla="*/ 1341 h 1452"/>
                <a:gd name="T18" fmla="*/ 373 w 795"/>
                <a:gd name="T19" fmla="*/ 1341 h 1452"/>
                <a:gd name="T20" fmla="*/ 383 w 795"/>
                <a:gd name="T21" fmla="*/ 754 h 1452"/>
                <a:gd name="T22" fmla="*/ 408 w 795"/>
                <a:gd name="T23" fmla="*/ 754 h 1452"/>
                <a:gd name="T24" fmla="*/ 418 w 795"/>
                <a:gd name="T25" fmla="*/ 1341 h 1452"/>
                <a:gd name="T26" fmla="*/ 590 w 795"/>
                <a:gd name="T27" fmla="*/ 1341 h 1452"/>
                <a:gd name="T28" fmla="*/ 580 w 795"/>
                <a:gd name="T29" fmla="*/ 592 h 1452"/>
                <a:gd name="T30" fmla="*/ 577 w 795"/>
                <a:gd name="T31" fmla="*/ 570 h 1452"/>
                <a:gd name="T32" fmla="*/ 574 w 795"/>
                <a:gd name="T33" fmla="*/ 245 h 1452"/>
                <a:gd name="T34" fmla="*/ 621 w 795"/>
                <a:gd name="T35" fmla="*/ 549 h 1452"/>
                <a:gd name="T36" fmla="*/ 771 w 795"/>
                <a:gd name="T37" fmla="*/ 549 h 1452"/>
                <a:gd name="T38" fmla="*/ 447 w 795"/>
                <a:gd name="T39" fmla="*/ 8 h 1452"/>
                <a:gd name="T40" fmla="*/ 447 w 795"/>
                <a:gd name="T41" fmla="*/ 8 h 1452"/>
                <a:gd name="T42" fmla="*/ 447 w 795"/>
                <a:gd name="T43" fmla="*/ 8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95" h="1452">
                  <a:moveTo>
                    <a:pt x="447" y="8"/>
                  </a:moveTo>
                  <a:cubicBezTo>
                    <a:pt x="409" y="0"/>
                    <a:pt x="368" y="1"/>
                    <a:pt x="331" y="9"/>
                  </a:cubicBezTo>
                  <a:cubicBezTo>
                    <a:pt x="81" y="39"/>
                    <a:pt x="0" y="329"/>
                    <a:pt x="23" y="549"/>
                  </a:cubicBezTo>
                  <a:cubicBezTo>
                    <a:pt x="33" y="645"/>
                    <a:pt x="183" y="646"/>
                    <a:pt x="173" y="549"/>
                  </a:cubicBezTo>
                  <a:cubicBezTo>
                    <a:pt x="165" y="469"/>
                    <a:pt x="168" y="348"/>
                    <a:pt x="211" y="261"/>
                  </a:cubicBezTo>
                  <a:cubicBezTo>
                    <a:pt x="211" y="576"/>
                    <a:pt x="211" y="576"/>
                    <a:pt x="211" y="576"/>
                  </a:cubicBezTo>
                  <a:cubicBezTo>
                    <a:pt x="211" y="580"/>
                    <a:pt x="211" y="583"/>
                    <a:pt x="212" y="587"/>
                  </a:cubicBezTo>
                  <a:cubicBezTo>
                    <a:pt x="212" y="588"/>
                    <a:pt x="211" y="590"/>
                    <a:pt x="211" y="592"/>
                  </a:cubicBezTo>
                  <a:cubicBezTo>
                    <a:pt x="211" y="842"/>
                    <a:pt x="211" y="1091"/>
                    <a:pt x="200" y="1341"/>
                  </a:cubicBezTo>
                  <a:cubicBezTo>
                    <a:pt x="196" y="1452"/>
                    <a:pt x="368" y="1452"/>
                    <a:pt x="373" y="1341"/>
                  </a:cubicBezTo>
                  <a:cubicBezTo>
                    <a:pt x="381" y="1145"/>
                    <a:pt x="383" y="950"/>
                    <a:pt x="383" y="754"/>
                  </a:cubicBezTo>
                  <a:cubicBezTo>
                    <a:pt x="391" y="754"/>
                    <a:pt x="399" y="754"/>
                    <a:pt x="408" y="754"/>
                  </a:cubicBezTo>
                  <a:cubicBezTo>
                    <a:pt x="408" y="950"/>
                    <a:pt x="410" y="1145"/>
                    <a:pt x="418" y="1341"/>
                  </a:cubicBezTo>
                  <a:cubicBezTo>
                    <a:pt x="423" y="1452"/>
                    <a:pt x="595" y="1452"/>
                    <a:pt x="590" y="1341"/>
                  </a:cubicBezTo>
                  <a:cubicBezTo>
                    <a:pt x="580" y="1091"/>
                    <a:pt x="580" y="842"/>
                    <a:pt x="580" y="592"/>
                  </a:cubicBezTo>
                  <a:cubicBezTo>
                    <a:pt x="580" y="584"/>
                    <a:pt x="578" y="577"/>
                    <a:pt x="577" y="570"/>
                  </a:cubicBezTo>
                  <a:cubicBezTo>
                    <a:pt x="577" y="462"/>
                    <a:pt x="573" y="353"/>
                    <a:pt x="574" y="245"/>
                  </a:cubicBezTo>
                  <a:cubicBezTo>
                    <a:pt x="625" y="331"/>
                    <a:pt x="630" y="464"/>
                    <a:pt x="621" y="549"/>
                  </a:cubicBezTo>
                  <a:cubicBezTo>
                    <a:pt x="611" y="646"/>
                    <a:pt x="761" y="645"/>
                    <a:pt x="771" y="549"/>
                  </a:cubicBezTo>
                  <a:cubicBezTo>
                    <a:pt x="795" y="324"/>
                    <a:pt x="710" y="27"/>
                    <a:pt x="447" y="8"/>
                  </a:cubicBezTo>
                  <a:close/>
                  <a:moveTo>
                    <a:pt x="447" y="8"/>
                  </a:moveTo>
                  <a:cubicBezTo>
                    <a:pt x="447" y="8"/>
                    <a:pt x="447" y="8"/>
                    <a:pt x="447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106" name="Group 1105">
            <a:extLst>
              <a:ext uri="{FF2B5EF4-FFF2-40B4-BE49-F238E27FC236}">
                <a16:creationId xmlns:a16="http://schemas.microsoft.com/office/drawing/2014/main" id="{A99A67FB-24E6-47C6-AACD-B49F9BCD85BE}"/>
              </a:ext>
            </a:extLst>
          </p:cNvPr>
          <p:cNvGrpSpPr/>
          <p:nvPr/>
        </p:nvGrpSpPr>
        <p:grpSpPr>
          <a:xfrm>
            <a:off x="6147932" y="4995303"/>
            <a:ext cx="180789" cy="412504"/>
            <a:chOff x="-2986088" y="-171450"/>
            <a:chExt cx="2417763" cy="5516563"/>
          </a:xfrm>
          <a:solidFill>
            <a:schemeClr val="bg1"/>
          </a:solidFill>
        </p:grpSpPr>
        <p:sp>
          <p:nvSpPr>
            <p:cNvPr id="1125" name="Freeform 5">
              <a:extLst>
                <a:ext uri="{FF2B5EF4-FFF2-40B4-BE49-F238E27FC236}">
                  <a16:creationId xmlns:a16="http://schemas.microsoft.com/office/drawing/2014/main" id="{DD1E3993-DE2C-439F-B197-007D1AC7B1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247900" y="-171450"/>
              <a:ext cx="919163" cy="914400"/>
            </a:xfrm>
            <a:custGeom>
              <a:avLst/>
              <a:gdLst>
                <a:gd name="T0" fmla="*/ 302 w 302"/>
                <a:gd name="T1" fmla="*/ 151 h 301"/>
                <a:gd name="T2" fmla="*/ 151 w 302"/>
                <a:gd name="T3" fmla="*/ 301 h 301"/>
                <a:gd name="T4" fmla="*/ 0 w 302"/>
                <a:gd name="T5" fmla="*/ 151 h 301"/>
                <a:gd name="T6" fmla="*/ 151 w 302"/>
                <a:gd name="T7" fmla="*/ 0 h 301"/>
                <a:gd name="T8" fmla="*/ 302 w 302"/>
                <a:gd name="T9" fmla="*/ 151 h 301"/>
                <a:gd name="T10" fmla="*/ 302 w 302"/>
                <a:gd name="T11" fmla="*/ 151 h 301"/>
                <a:gd name="T12" fmla="*/ 302 w 302"/>
                <a:gd name="T13" fmla="*/ 15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" h="301">
                  <a:moveTo>
                    <a:pt x="302" y="151"/>
                  </a:moveTo>
                  <a:cubicBezTo>
                    <a:pt x="302" y="234"/>
                    <a:pt x="234" y="301"/>
                    <a:pt x="151" y="301"/>
                  </a:cubicBezTo>
                  <a:cubicBezTo>
                    <a:pt x="68" y="301"/>
                    <a:pt x="0" y="234"/>
                    <a:pt x="0" y="151"/>
                  </a:cubicBezTo>
                  <a:cubicBezTo>
                    <a:pt x="0" y="67"/>
                    <a:pt x="68" y="0"/>
                    <a:pt x="151" y="0"/>
                  </a:cubicBezTo>
                  <a:cubicBezTo>
                    <a:pt x="234" y="0"/>
                    <a:pt x="302" y="67"/>
                    <a:pt x="302" y="151"/>
                  </a:cubicBezTo>
                  <a:close/>
                  <a:moveTo>
                    <a:pt x="302" y="151"/>
                  </a:moveTo>
                  <a:cubicBezTo>
                    <a:pt x="302" y="151"/>
                    <a:pt x="302" y="151"/>
                    <a:pt x="302" y="15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6" name="Freeform 6">
              <a:extLst>
                <a:ext uri="{FF2B5EF4-FFF2-40B4-BE49-F238E27FC236}">
                  <a16:creationId xmlns:a16="http://schemas.microsoft.com/office/drawing/2014/main" id="{7085845E-FF92-4C71-B705-3642977FEC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986088" y="936625"/>
              <a:ext cx="2417763" cy="4408488"/>
            </a:xfrm>
            <a:custGeom>
              <a:avLst/>
              <a:gdLst>
                <a:gd name="T0" fmla="*/ 447 w 795"/>
                <a:gd name="T1" fmla="*/ 8 h 1452"/>
                <a:gd name="T2" fmla="*/ 331 w 795"/>
                <a:gd name="T3" fmla="*/ 9 h 1452"/>
                <a:gd name="T4" fmla="*/ 23 w 795"/>
                <a:gd name="T5" fmla="*/ 549 h 1452"/>
                <a:gd name="T6" fmla="*/ 173 w 795"/>
                <a:gd name="T7" fmla="*/ 549 h 1452"/>
                <a:gd name="T8" fmla="*/ 211 w 795"/>
                <a:gd name="T9" fmla="*/ 261 h 1452"/>
                <a:gd name="T10" fmla="*/ 211 w 795"/>
                <a:gd name="T11" fmla="*/ 576 h 1452"/>
                <a:gd name="T12" fmla="*/ 212 w 795"/>
                <a:gd name="T13" fmla="*/ 587 h 1452"/>
                <a:gd name="T14" fmla="*/ 211 w 795"/>
                <a:gd name="T15" fmla="*/ 592 h 1452"/>
                <a:gd name="T16" fmla="*/ 200 w 795"/>
                <a:gd name="T17" fmla="*/ 1341 h 1452"/>
                <a:gd name="T18" fmla="*/ 373 w 795"/>
                <a:gd name="T19" fmla="*/ 1341 h 1452"/>
                <a:gd name="T20" fmla="*/ 383 w 795"/>
                <a:gd name="T21" fmla="*/ 754 h 1452"/>
                <a:gd name="T22" fmla="*/ 408 w 795"/>
                <a:gd name="T23" fmla="*/ 754 h 1452"/>
                <a:gd name="T24" fmla="*/ 418 w 795"/>
                <a:gd name="T25" fmla="*/ 1341 h 1452"/>
                <a:gd name="T26" fmla="*/ 590 w 795"/>
                <a:gd name="T27" fmla="*/ 1341 h 1452"/>
                <a:gd name="T28" fmla="*/ 580 w 795"/>
                <a:gd name="T29" fmla="*/ 592 h 1452"/>
                <a:gd name="T30" fmla="*/ 577 w 795"/>
                <a:gd name="T31" fmla="*/ 570 h 1452"/>
                <a:gd name="T32" fmla="*/ 574 w 795"/>
                <a:gd name="T33" fmla="*/ 245 h 1452"/>
                <a:gd name="T34" fmla="*/ 621 w 795"/>
                <a:gd name="T35" fmla="*/ 549 h 1452"/>
                <a:gd name="T36" fmla="*/ 771 w 795"/>
                <a:gd name="T37" fmla="*/ 549 h 1452"/>
                <a:gd name="T38" fmla="*/ 447 w 795"/>
                <a:gd name="T39" fmla="*/ 8 h 1452"/>
                <a:gd name="T40" fmla="*/ 447 w 795"/>
                <a:gd name="T41" fmla="*/ 8 h 1452"/>
                <a:gd name="T42" fmla="*/ 447 w 795"/>
                <a:gd name="T43" fmla="*/ 8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95" h="1452">
                  <a:moveTo>
                    <a:pt x="447" y="8"/>
                  </a:moveTo>
                  <a:cubicBezTo>
                    <a:pt x="409" y="0"/>
                    <a:pt x="368" y="1"/>
                    <a:pt x="331" y="9"/>
                  </a:cubicBezTo>
                  <a:cubicBezTo>
                    <a:pt x="81" y="39"/>
                    <a:pt x="0" y="329"/>
                    <a:pt x="23" y="549"/>
                  </a:cubicBezTo>
                  <a:cubicBezTo>
                    <a:pt x="33" y="645"/>
                    <a:pt x="183" y="646"/>
                    <a:pt x="173" y="549"/>
                  </a:cubicBezTo>
                  <a:cubicBezTo>
                    <a:pt x="165" y="469"/>
                    <a:pt x="168" y="348"/>
                    <a:pt x="211" y="261"/>
                  </a:cubicBezTo>
                  <a:cubicBezTo>
                    <a:pt x="211" y="576"/>
                    <a:pt x="211" y="576"/>
                    <a:pt x="211" y="576"/>
                  </a:cubicBezTo>
                  <a:cubicBezTo>
                    <a:pt x="211" y="580"/>
                    <a:pt x="211" y="583"/>
                    <a:pt x="212" y="587"/>
                  </a:cubicBezTo>
                  <a:cubicBezTo>
                    <a:pt x="212" y="588"/>
                    <a:pt x="211" y="590"/>
                    <a:pt x="211" y="592"/>
                  </a:cubicBezTo>
                  <a:cubicBezTo>
                    <a:pt x="211" y="842"/>
                    <a:pt x="211" y="1091"/>
                    <a:pt x="200" y="1341"/>
                  </a:cubicBezTo>
                  <a:cubicBezTo>
                    <a:pt x="196" y="1452"/>
                    <a:pt x="368" y="1452"/>
                    <a:pt x="373" y="1341"/>
                  </a:cubicBezTo>
                  <a:cubicBezTo>
                    <a:pt x="381" y="1145"/>
                    <a:pt x="383" y="950"/>
                    <a:pt x="383" y="754"/>
                  </a:cubicBezTo>
                  <a:cubicBezTo>
                    <a:pt x="391" y="754"/>
                    <a:pt x="399" y="754"/>
                    <a:pt x="408" y="754"/>
                  </a:cubicBezTo>
                  <a:cubicBezTo>
                    <a:pt x="408" y="950"/>
                    <a:pt x="410" y="1145"/>
                    <a:pt x="418" y="1341"/>
                  </a:cubicBezTo>
                  <a:cubicBezTo>
                    <a:pt x="423" y="1452"/>
                    <a:pt x="595" y="1452"/>
                    <a:pt x="590" y="1341"/>
                  </a:cubicBezTo>
                  <a:cubicBezTo>
                    <a:pt x="580" y="1091"/>
                    <a:pt x="580" y="842"/>
                    <a:pt x="580" y="592"/>
                  </a:cubicBezTo>
                  <a:cubicBezTo>
                    <a:pt x="580" y="584"/>
                    <a:pt x="578" y="577"/>
                    <a:pt x="577" y="570"/>
                  </a:cubicBezTo>
                  <a:cubicBezTo>
                    <a:pt x="577" y="462"/>
                    <a:pt x="573" y="353"/>
                    <a:pt x="574" y="245"/>
                  </a:cubicBezTo>
                  <a:cubicBezTo>
                    <a:pt x="625" y="331"/>
                    <a:pt x="630" y="464"/>
                    <a:pt x="621" y="549"/>
                  </a:cubicBezTo>
                  <a:cubicBezTo>
                    <a:pt x="611" y="646"/>
                    <a:pt x="761" y="645"/>
                    <a:pt x="771" y="549"/>
                  </a:cubicBezTo>
                  <a:cubicBezTo>
                    <a:pt x="795" y="324"/>
                    <a:pt x="710" y="27"/>
                    <a:pt x="447" y="8"/>
                  </a:cubicBezTo>
                  <a:close/>
                  <a:moveTo>
                    <a:pt x="447" y="8"/>
                  </a:moveTo>
                  <a:cubicBezTo>
                    <a:pt x="447" y="8"/>
                    <a:pt x="447" y="8"/>
                    <a:pt x="447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AFB5DF5F-97EF-47A1-B634-86CA7B24BDB9}"/>
              </a:ext>
            </a:extLst>
          </p:cNvPr>
          <p:cNvGrpSpPr/>
          <p:nvPr/>
        </p:nvGrpSpPr>
        <p:grpSpPr>
          <a:xfrm>
            <a:off x="6327424" y="4995303"/>
            <a:ext cx="180789" cy="412504"/>
            <a:chOff x="-2986088" y="-171450"/>
            <a:chExt cx="2417763" cy="5516563"/>
          </a:xfrm>
          <a:solidFill>
            <a:schemeClr val="accent3">
              <a:lumMod val="75000"/>
            </a:schemeClr>
          </a:solidFill>
        </p:grpSpPr>
        <p:sp>
          <p:nvSpPr>
            <p:cNvPr id="1123" name="Freeform 5">
              <a:extLst>
                <a:ext uri="{FF2B5EF4-FFF2-40B4-BE49-F238E27FC236}">
                  <a16:creationId xmlns:a16="http://schemas.microsoft.com/office/drawing/2014/main" id="{B9AEE22F-589B-4E96-AEE4-49A3668311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247900" y="-171450"/>
              <a:ext cx="919163" cy="914400"/>
            </a:xfrm>
            <a:custGeom>
              <a:avLst/>
              <a:gdLst>
                <a:gd name="T0" fmla="*/ 302 w 302"/>
                <a:gd name="T1" fmla="*/ 151 h 301"/>
                <a:gd name="T2" fmla="*/ 151 w 302"/>
                <a:gd name="T3" fmla="*/ 301 h 301"/>
                <a:gd name="T4" fmla="*/ 0 w 302"/>
                <a:gd name="T5" fmla="*/ 151 h 301"/>
                <a:gd name="T6" fmla="*/ 151 w 302"/>
                <a:gd name="T7" fmla="*/ 0 h 301"/>
                <a:gd name="T8" fmla="*/ 302 w 302"/>
                <a:gd name="T9" fmla="*/ 151 h 301"/>
                <a:gd name="T10" fmla="*/ 302 w 302"/>
                <a:gd name="T11" fmla="*/ 151 h 301"/>
                <a:gd name="T12" fmla="*/ 302 w 302"/>
                <a:gd name="T13" fmla="*/ 15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" h="301">
                  <a:moveTo>
                    <a:pt x="302" y="151"/>
                  </a:moveTo>
                  <a:cubicBezTo>
                    <a:pt x="302" y="234"/>
                    <a:pt x="234" y="301"/>
                    <a:pt x="151" y="301"/>
                  </a:cubicBezTo>
                  <a:cubicBezTo>
                    <a:pt x="68" y="301"/>
                    <a:pt x="0" y="234"/>
                    <a:pt x="0" y="151"/>
                  </a:cubicBezTo>
                  <a:cubicBezTo>
                    <a:pt x="0" y="67"/>
                    <a:pt x="68" y="0"/>
                    <a:pt x="151" y="0"/>
                  </a:cubicBezTo>
                  <a:cubicBezTo>
                    <a:pt x="234" y="0"/>
                    <a:pt x="302" y="67"/>
                    <a:pt x="302" y="151"/>
                  </a:cubicBezTo>
                  <a:close/>
                  <a:moveTo>
                    <a:pt x="302" y="151"/>
                  </a:moveTo>
                  <a:cubicBezTo>
                    <a:pt x="302" y="151"/>
                    <a:pt x="302" y="151"/>
                    <a:pt x="302" y="15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4" name="Freeform 6">
              <a:extLst>
                <a:ext uri="{FF2B5EF4-FFF2-40B4-BE49-F238E27FC236}">
                  <a16:creationId xmlns:a16="http://schemas.microsoft.com/office/drawing/2014/main" id="{B6F3F32F-54C0-43F6-A4A6-791982A733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986088" y="936625"/>
              <a:ext cx="2417763" cy="4408488"/>
            </a:xfrm>
            <a:custGeom>
              <a:avLst/>
              <a:gdLst>
                <a:gd name="T0" fmla="*/ 447 w 795"/>
                <a:gd name="T1" fmla="*/ 8 h 1452"/>
                <a:gd name="T2" fmla="*/ 331 w 795"/>
                <a:gd name="T3" fmla="*/ 9 h 1452"/>
                <a:gd name="T4" fmla="*/ 23 w 795"/>
                <a:gd name="T5" fmla="*/ 549 h 1452"/>
                <a:gd name="T6" fmla="*/ 173 w 795"/>
                <a:gd name="T7" fmla="*/ 549 h 1452"/>
                <a:gd name="T8" fmla="*/ 211 w 795"/>
                <a:gd name="T9" fmla="*/ 261 h 1452"/>
                <a:gd name="T10" fmla="*/ 211 w 795"/>
                <a:gd name="T11" fmla="*/ 576 h 1452"/>
                <a:gd name="T12" fmla="*/ 212 w 795"/>
                <a:gd name="T13" fmla="*/ 587 h 1452"/>
                <a:gd name="T14" fmla="*/ 211 w 795"/>
                <a:gd name="T15" fmla="*/ 592 h 1452"/>
                <a:gd name="T16" fmla="*/ 200 w 795"/>
                <a:gd name="T17" fmla="*/ 1341 h 1452"/>
                <a:gd name="T18" fmla="*/ 373 w 795"/>
                <a:gd name="T19" fmla="*/ 1341 h 1452"/>
                <a:gd name="T20" fmla="*/ 383 w 795"/>
                <a:gd name="T21" fmla="*/ 754 h 1452"/>
                <a:gd name="T22" fmla="*/ 408 w 795"/>
                <a:gd name="T23" fmla="*/ 754 h 1452"/>
                <a:gd name="T24" fmla="*/ 418 w 795"/>
                <a:gd name="T25" fmla="*/ 1341 h 1452"/>
                <a:gd name="T26" fmla="*/ 590 w 795"/>
                <a:gd name="T27" fmla="*/ 1341 h 1452"/>
                <a:gd name="T28" fmla="*/ 580 w 795"/>
                <a:gd name="T29" fmla="*/ 592 h 1452"/>
                <a:gd name="T30" fmla="*/ 577 w 795"/>
                <a:gd name="T31" fmla="*/ 570 h 1452"/>
                <a:gd name="T32" fmla="*/ 574 w 795"/>
                <a:gd name="T33" fmla="*/ 245 h 1452"/>
                <a:gd name="T34" fmla="*/ 621 w 795"/>
                <a:gd name="T35" fmla="*/ 549 h 1452"/>
                <a:gd name="T36" fmla="*/ 771 w 795"/>
                <a:gd name="T37" fmla="*/ 549 h 1452"/>
                <a:gd name="T38" fmla="*/ 447 w 795"/>
                <a:gd name="T39" fmla="*/ 8 h 1452"/>
                <a:gd name="T40" fmla="*/ 447 w 795"/>
                <a:gd name="T41" fmla="*/ 8 h 1452"/>
                <a:gd name="T42" fmla="*/ 447 w 795"/>
                <a:gd name="T43" fmla="*/ 8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95" h="1452">
                  <a:moveTo>
                    <a:pt x="447" y="8"/>
                  </a:moveTo>
                  <a:cubicBezTo>
                    <a:pt x="409" y="0"/>
                    <a:pt x="368" y="1"/>
                    <a:pt x="331" y="9"/>
                  </a:cubicBezTo>
                  <a:cubicBezTo>
                    <a:pt x="81" y="39"/>
                    <a:pt x="0" y="329"/>
                    <a:pt x="23" y="549"/>
                  </a:cubicBezTo>
                  <a:cubicBezTo>
                    <a:pt x="33" y="645"/>
                    <a:pt x="183" y="646"/>
                    <a:pt x="173" y="549"/>
                  </a:cubicBezTo>
                  <a:cubicBezTo>
                    <a:pt x="165" y="469"/>
                    <a:pt x="168" y="348"/>
                    <a:pt x="211" y="261"/>
                  </a:cubicBezTo>
                  <a:cubicBezTo>
                    <a:pt x="211" y="576"/>
                    <a:pt x="211" y="576"/>
                    <a:pt x="211" y="576"/>
                  </a:cubicBezTo>
                  <a:cubicBezTo>
                    <a:pt x="211" y="580"/>
                    <a:pt x="211" y="583"/>
                    <a:pt x="212" y="587"/>
                  </a:cubicBezTo>
                  <a:cubicBezTo>
                    <a:pt x="212" y="588"/>
                    <a:pt x="211" y="590"/>
                    <a:pt x="211" y="592"/>
                  </a:cubicBezTo>
                  <a:cubicBezTo>
                    <a:pt x="211" y="842"/>
                    <a:pt x="211" y="1091"/>
                    <a:pt x="200" y="1341"/>
                  </a:cubicBezTo>
                  <a:cubicBezTo>
                    <a:pt x="196" y="1452"/>
                    <a:pt x="368" y="1452"/>
                    <a:pt x="373" y="1341"/>
                  </a:cubicBezTo>
                  <a:cubicBezTo>
                    <a:pt x="381" y="1145"/>
                    <a:pt x="383" y="950"/>
                    <a:pt x="383" y="754"/>
                  </a:cubicBezTo>
                  <a:cubicBezTo>
                    <a:pt x="391" y="754"/>
                    <a:pt x="399" y="754"/>
                    <a:pt x="408" y="754"/>
                  </a:cubicBezTo>
                  <a:cubicBezTo>
                    <a:pt x="408" y="950"/>
                    <a:pt x="410" y="1145"/>
                    <a:pt x="418" y="1341"/>
                  </a:cubicBezTo>
                  <a:cubicBezTo>
                    <a:pt x="423" y="1452"/>
                    <a:pt x="595" y="1452"/>
                    <a:pt x="590" y="1341"/>
                  </a:cubicBezTo>
                  <a:cubicBezTo>
                    <a:pt x="580" y="1091"/>
                    <a:pt x="580" y="842"/>
                    <a:pt x="580" y="592"/>
                  </a:cubicBezTo>
                  <a:cubicBezTo>
                    <a:pt x="580" y="584"/>
                    <a:pt x="578" y="577"/>
                    <a:pt x="577" y="570"/>
                  </a:cubicBezTo>
                  <a:cubicBezTo>
                    <a:pt x="577" y="462"/>
                    <a:pt x="573" y="353"/>
                    <a:pt x="574" y="245"/>
                  </a:cubicBezTo>
                  <a:cubicBezTo>
                    <a:pt x="625" y="331"/>
                    <a:pt x="630" y="464"/>
                    <a:pt x="621" y="549"/>
                  </a:cubicBezTo>
                  <a:cubicBezTo>
                    <a:pt x="611" y="646"/>
                    <a:pt x="761" y="645"/>
                    <a:pt x="771" y="549"/>
                  </a:cubicBezTo>
                  <a:cubicBezTo>
                    <a:pt x="795" y="324"/>
                    <a:pt x="710" y="27"/>
                    <a:pt x="447" y="8"/>
                  </a:cubicBezTo>
                  <a:close/>
                  <a:moveTo>
                    <a:pt x="447" y="8"/>
                  </a:moveTo>
                  <a:cubicBezTo>
                    <a:pt x="447" y="8"/>
                    <a:pt x="447" y="8"/>
                    <a:pt x="447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108" name="Group 1107">
            <a:extLst>
              <a:ext uri="{FF2B5EF4-FFF2-40B4-BE49-F238E27FC236}">
                <a16:creationId xmlns:a16="http://schemas.microsoft.com/office/drawing/2014/main" id="{BB5250A9-8D53-48A1-9C22-FDC8CA82F026}"/>
              </a:ext>
            </a:extLst>
          </p:cNvPr>
          <p:cNvGrpSpPr/>
          <p:nvPr/>
        </p:nvGrpSpPr>
        <p:grpSpPr>
          <a:xfrm>
            <a:off x="6506916" y="4995303"/>
            <a:ext cx="180789" cy="412504"/>
            <a:chOff x="-2986088" y="-171450"/>
            <a:chExt cx="2417763" cy="5516563"/>
          </a:xfrm>
          <a:solidFill>
            <a:schemeClr val="accent3">
              <a:lumMod val="75000"/>
            </a:schemeClr>
          </a:solidFill>
        </p:grpSpPr>
        <p:sp>
          <p:nvSpPr>
            <p:cNvPr id="1121" name="Freeform 5">
              <a:extLst>
                <a:ext uri="{FF2B5EF4-FFF2-40B4-BE49-F238E27FC236}">
                  <a16:creationId xmlns:a16="http://schemas.microsoft.com/office/drawing/2014/main" id="{01DFCC10-9705-4BE7-897B-82381EF3A1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247900" y="-171450"/>
              <a:ext cx="919163" cy="914400"/>
            </a:xfrm>
            <a:custGeom>
              <a:avLst/>
              <a:gdLst>
                <a:gd name="T0" fmla="*/ 302 w 302"/>
                <a:gd name="T1" fmla="*/ 151 h 301"/>
                <a:gd name="T2" fmla="*/ 151 w 302"/>
                <a:gd name="T3" fmla="*/ 301 h 301"/>
                <a:gd name="T4" fmla="*/ 0 w 302"/>
                <a:gd name="T5" fmla="*/ 151 h 301"/>
                <a:gd name="T6" fmla="*/ 151 w 302"/>
                <a:gd name="T7" fmla="*/ 0 h 301"/>
                <a:gd name="T8" fmla="*/ 302 w 302"/>
                <a:gd name="T9" fmla="*/ 151 h 301"/>
                <a:gd name="T10" fmla="*/ 302 w 302"/>
                <a:gd name="T11" fmla="*/ 151 h 301"/>
                <a:gd name="T12" fmla="*/ 302 w 302"/>
                <a:gd name="T13" fmla="*/ 15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" h="301">
                  <a:moveTo>
                    <a:pt x="302" y="151"/>
                  </a:moveTo>
                  <a:cubicBezTo>
                    <a:pt x="302" y="234"/>
                    <a:pt x="234" y="301"/>
                    <a:pt x="151" y="301"/>
                  </a:cubicBezTo>
                  <a:cubicBezTo>
                    <a:pt x="68" y="301"/>
                    <a:pt x="0" y="234"/>
                    <a:pt x="0" y="151"/>
                  </a:cubicBezTo>
                  <a:cubicBezTo>
                    <a:pt x="0" y="67"/>
                    <a:pt x="68" y="0"/>
                    <a:pt x="151" y="0"/>
                  </a:cubicBezTo>
                  <a:cubicBezTo>
                    <a:pt x="234" y="0"/>
                    <a:pt x="302" y="67"/>
                    <a:pt x="302" y="151"/>
                  </a:cubicBezTo>
                  <a:close/>
                  <a:moveTo>
                    <a:pt x="302" y="151"/>
                  </a:moveTo>
                  <a:cubicBezTo>
                    <a:pt x="302" y="151"/>
                    <a:pt x="302" y="151"/>
                    <a:pt x="302" y="15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2" name="Freeform 6">
              <a:extLst>
                <a:ext uri="{FF2B5EF4-FFF2-40B4-BE49-F238E27FC236}">
                  <a16:creationId xmlns:a16="http://schemas.microsoft.com/office/drawing/2014/main" id="{8387003A-AFAB-4C90-8E40-AEB9D64BF1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986088" y="936625"/>
              <a:ext cx="2417763" cy="4408488"/>
            </a:xfrm>
            <a:custGeom>
              <a:avLst/>
              <a:gdLst>
                <a:gd name="T0" fmla="*/ 447 w 795"/>
                <a:gd name="T1" fmla="*/ 8 h 1452"/>
                <a:gd name="T2" fmla="*/ 331 w 795"/>
                <a:gd name="T3" fmla="*/ 9 h 1452"/>
                <a:gd name="T4" fmla="*/ 23 w 795"/>
                <a:gd name="T5" fmla="*/ 549 h 1452"/>
                <a:gd name="T6" fmla="*/ 173 w 795"/>
                <a:gd name="T7" fmla="*/ 549 h 1452"/>
                <a:gd name="T8" fmla="*/ 211 w 795"/>
                <a:gd name="T9" fmla="*/ 261 h 1452"/>
                <a:gd name="T10" fmla="*/ 211 w 795"/>
                <a:gd name="T11" fmla="*/ 576 h 1452"/>
                <a:gd name="T12" fmla="*/ 212 w 795"/>
                <a:gd name="T13" fmla="*/ 587 h 1452"/>
                <a:gd name="T14" fmla="*/ 211 w 795"/>
                <a:gd name="T15" fmla="*/ 592 h 1452"/>
                <a:gd name="T16" fmla="*/ 200 w 795"/>
                <a:gd name="T17" fmla="*/ 1341 h 1452"/>
                <a:gd name="T18" fmla="*/ 373 w 795"/>
                <a:gd name="T19" fmla="*/ 1341 h 1452"/>
                <a:gd name="T20" fmla="*/ 383 w 795"/>
                <a:gd name="T21" fmla="*/ 754 h 1452"/>
                <a:gd name="T22" fmla="*/ 408 w 795"/>
                <a:gd name="T23" fmla="*/ 754 h 1452"/>
                <a:gd name="T24" fmla="*/ 418 w 795"/>
                <a:gd name="T25" fmla="*/ 1341 h 1452"/>
                <a:gd name="T26" fmla="*/ 590 w 795"/>
                <a:gd name="T27" fmla="*/ 1341 h 1452"/>
                <a:gd name="T28" fmla="*/ 580 w 795"/>
                <a:gd name="T29" fmla="*/ 592 h 1452"/>
                <a:gd name="T30" fmla="*/ 577 w 795"/>
                <a:gd name="T31" fmla="*/ 570 h 1452"/>
                <a:gd name="T32" fmla="*/ 574 w 795"/>
                <a:gd name="T33" fmla="*/ 245 h 1452"/>
                <a:gd name="T34" fmla="*/ 621 w 795"/>
                <a:gd name="T35" fmla="*/ 549 h 1452"/>
                <a:gd name="T36" fmla="*/ 771 w 795"/>
                <a:gd name="T37" fmla="*/ 549 h 1452"/>
                <a:gd name="T38" fmla="*/ 447 w 795"/>
                <a:gd name="T39" fmla="*/ 8 h 1452"/>
                <a:gd name="T40" fmla="*/ 447 w 795"/>
                <a:gd name="T41" fmla="*/ 8 h 1452"/>
                <a:gd name="T42" fmla="*/ 447 w 795"/>
                <a:gd name="T43" fmla="*/ 8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95" h="1452">
                  <a:moveTo>
                    <a:pt x="447" y="8"/>
                  </a:moveTo>
                  <a:cubicBezTo>
                    <a:pt x="409" y="0"/>
                    <a:pt x="368" y="1"/>
                    <a:pt x="331" y="9"/>
                  </a:cubicBezTo>
                  <a:cubicBezTo>
                    <a:pt x="81" y="39"/>
                    <a:pt x="0" y="329"/>
                    <a:pt x="23" y="549"/>
                  </a:cubicBezTo>
                  <a:cubicBezTo>
                    <a:pt x="33" y="645"/>
                    <a:pt x="183" y="646"/>
                    <a:pt x="173" y="549"/>
                  </a:cubicBezTo>
                  <a:cubicBezTo>
                    <a:pt x="165" y="469"/>
                    <a:pt x="168" y="348"/>
                    <a:pt x="211" y="261"/>
                  </a:cubicBezTo>
                  <a:cubicBezTo>
                    <a:pt x="211" y="576"/>
                    <a:pt x="211" y="576"/>
                    <a:pt x="211" y="576"/>
                  </a:cubicBezTo>
                  <a:cubicBezTo>
                    <a:pt x="211" y="580"/>
                    <a:pt x="211" y="583"/>
                    <a:pt x="212" y="587"/>
                  </a:cubicBezTo>
                  <a:cubicBezTo>
                    <a:pt x="212" y="588"/>
                    <a:pt x="211" y="590"/>
                    <a:pt x="211" y="592"/>
                  </a:cubicBezTo>
                  <a:cubicBezTo>
                    <a:pt x="211" y="842"/>
                    <a:pt x="211" y="1091"/>
                    <a:pt x="200" y="1341"/>
                  </a:cubicBezTo>
                  <a:cubicBezTo>
                    <a:pt x="196" y="1452"/>
                    <a:pt x="368" y="1452"/>
                    <a:pt x="373" y="1341"/>
                  </a:cubicBezTo>
                  <a:cubicBezTo>
                    <a:pt x="381" y="1145"/>
                    <a:pt x="383" y="950"/>
                    <a:pt x="383" y="754"/>
                  </a:cubicBezTo>
                  <a:cubicBezTo>
                    <a:pt x="391" y="754"/>
                    <a:pt x="399" y="754"/>
                    <a:pt x="408" y="754"/>
                  </a:cubicBezTo>
                  <a:cubicBezTo>
                    <a:pt x="408" y="950"/>
                    <a:pt x="410" y="1145"/>
                    <a:pt x="418" y="1341"/>
                  </a:cubicBezTo>
                  <a:cubicBezTo>
                    <a:pt x="423" y="1452"/>
                    <a:pt x="595" y="1452"/>
                    <a:pt x="590" y="1341"/>
                  </a:cubicBezTo>
                  <a:cubicBezTo>
                    <a:pt x="580" y="1091"/>
                    <a:pt x="580" y="842"/>
                    <a:pt x="580" y="592"/>
                  </a:cubicBezTo>
                  <a:cubicBezTo>
                    <a:pt x="580" y="584"/>
                    <a:pt x="578" y="577"/>
                    <a:pt x="577" y="570"/>
                  </a:cubicBezTo>
                  <a:cubicBezTo>
                    <a:pt x="577" y="462"/>
                    <a:pt x="573" y="353"/>
                    <a:pt x="574" y="245"/>
                  </a:cubicBezTo>
                  <a:cubicBezTo>
                    <a:pt x="625" y="331"/>
                    <a:pt x="630" y="464"/>
                    <a:pt x="621" y="549"/>
                  </a:cubicBezTo>
                  <a:cubicBezTo>
                    <a:pt x="611" y="646"/>
                    <a:pt x="761" y="645"/>
                    <a:pt x="771" y="549"/>
                  </a:cubicBezTo>
                  <a:cubicBezTo>
                    <a:pt x="795" y="324"/>
                    <a:pt x="710" y="27"/>
                    <a:pt x="447" y="8"/>
                  </a:cubicBezTo>
                  <a:close/>
                  <a:moveTo>
                    <a:pt x="447" y="8"/>
                  </a:moveTo>
                  <a:cubicBezTo>
                    <a:pt x="447" y="8"/>
                    <a:pt x="447" y="8"/>
                    <a:pt x="447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E57EB341-051D-4E67-B130-AF63C1EA6AE3}"/>
              </a:ext>
            </a:extLst>
          </p:cNvPr>
          <p:cNvGrpSpPr/>
          <p:nvPr/>
        </p:nvGrpSpPr>
        <p:grpSpPr>
          <a:xfrm>
            <a:off x="6686408" y="4995303"/>
            <a:ext cx="180789" cy="412504"/>
            <a:chOff x="-2986088" y="-171450"/>
            <a:chExt cx="2417763" cy="5516563"/>
          </a:xfrm>
          <a:solidFill>
            <a:schemeClr val="accent3">
              <a:lumMod val="75000"/>
            </a:schemeClr>
          </a:solidFill>
        </p:grpSpPr>
        <p:sp>
          <p:nvSpPr>
            <p:cNvPr id="1119" name="Freeform 5">
              <a:extLst>
                <a:ext uri="{FF2B5EF4-FFF2-40B4-BE49-F238E27FC236}">
                  <a16:creationId xmlns:a16="http://schemas.microsoft.com/office/drawing/2014/main" id="{9564CE63-8F22-4084-AFC2-489E5538C2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247900" y="-171450"/>
              <a:ext cx="919163" cy="914400"/>
            </a:xfrm>
            <a:custGeom>
              <a:avLst/>
              <a:gdLst>
                <a:gd name="T0" fmla="*/ 302 w 302"/>
                <a:gd name="T1" fmla="*/ 151 h 301"/>
                <a:gd name="T2" fmla="*/ 151 w 302"/>
                <a:gd name="T3" fmla="*/ 301 h 301"/>
                <a:gd name="T4" fmla="*/ 0 w 302"/>
                <a:gd name="T5" fmla="*/ 151 h 301"/>
                <a:gd name="T6" fmla="*/ 151 w 302"/>
                <a:gd name="T7" fmla="*/ 0 h 301"/>
                <a:gd name="T8" fmla="*/ 302 w 302"/>
                <a:gd name="T9" fmla="*/ 151 h 301"/>
                <a:gd name="T10" fmla="*/ 302 w 302"/>
                <a:gd name="T11" fmla="*/ 151 h 301"/>
                <a:gd name="T12" fmla="*/ 302 w 302"/>
                <a:gd name="T13" fmla="*/ 15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" h="301">
                  <a:moveTo>
                    <a:pt x="302" y="151"/>
                  </a:moveTo>
                  <a:cubicBezTo>
                    <a:pt x="302" y="234"/>
                    <a:pt x="234" y="301"/>
                    <a:pt x="151" y="301"/>
                  </a:cubicBezTo>
                  <a:cubicBezTo>
                    <a:pt x="68" y="301"/>
                    <a:pt x="0" y="234"/>
                    <a:pt x="0" y="151"/>
                  </a:cubicBezTo>
                  <a:cubicBezTo>
                    <a:pt x="0" y="67"/>
                    <a:pt x="68" y="0"/>
                    <a:pt x="151" y="0"/>
                  </a:cubicBezTo>
                  <a:cubicBezTo>
                    <a:pt x="234" y="0"/>
                    <a:pt x="302" y="67"/>
                    <a:pt x="302" y="151"/>
                  </a:cubicBezTo>
                  <a:close/>
                  <a:moveTo>
                    <a:pt x="302" y="151"/>
                  </a:moveTo>
                  <a:cubicBezTo>
                    <a:pt x="302" y="151"/>
                    <a:pt x="302" y="151"/>
                    <a:pt x="302" y="15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0" name="Freeform 6">
              <a:extLst>
                <a:ext uri="{FF2B5EF4-FFF2-40B4-BE49-F238E27FC236}">
                  <a16:creationId xmlns:a16="http://schemas.microsoft.com/office/drawing/2014/main" id="{75F481E2-5780-45D0-AADF-0C6DE59C43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986088" y="936625"/>
              <a:ext cx="2417763" cy="4408488"/>
            </a:xfrm>
            <a:custGeom>
              <a:avLst/>
              <a:gdLst>
                <a:gd name="T0" fmla="*/ 447 w 795"/>
                <a:gd name="T1" fmla="*/ 8 h 1452"/>
                <a:gd name="T2" fmla="*/ 331 w 795"/>
                <a:gd name="T3" fmla="*/ 9 h 1452"/>
                <a:gd name="T4" fmla="*/ 23 w 795"/>
                <a:gd name="T5" fmla="*/ 549 h 1452"/>
                <a:gd name="T6" fmla="*/ 173 w 795"/>
                <a:gd name="T7" fmla="*/ 549 h 1452"/>
                <a:gd name="T8" fmla="*/ 211 w 795"/>
                <a:gd name="T9" fmla="*/ 261 h 1452"/>
                <a:gd name="T10" fmla="*/ 211 w 795"/>
                <a:gd name="T11" fmla="*/ 576 h 1452"/>
                <a:gd name="T12" fmla="*/ 212 w 795"/>
                <a:gd name="T13" fmla="*/ 587 h 1452"/>
                <a:gd name="T14" fmla="*/ 211 w 795"/>
                <a:gd name="T15" fmla="*/ 592 h 1452"/>
                <a:gd name="T16" fmla="*/ 200 w 795"/>
                <a:gd name="T17" fmla="*/ 1341 h 1452"/>
                <a:gd name="T18" fmla="*/ 373 w 795"/>
                <a:gd name="T19" fmla="*/ 1341 h 1452"/>
                <a:gd name="T20" fmla="*/ 383 w 795"/>
                <a:gd name="T21" fmla="*/ 754 h 1452"/>
                <a:gd name="T22" fmla="*/ 408 w 795"/>
                <a:gd name="T23" fmla="*/ 754 h 1452"/>
                <a:gd name="T24" fmla="*/ 418 w 795"/>
                <a:gd name="T25" fmla="*/ 1341 h 1452"/>
                <a:gd name="T26" fmla="*/ 590 w 795"/>
                <a:gd name="T27" fmla="*/ 1341 h 1452"/>
                <a:gd name="T28" fmla="*/ 580 w 795"/>
                <a:gd name="T29" fmla="*/ 592 h 1452"/>
                <a:gd name="T30" fmla="*/ 577 w 795"/>
                <a:gd name="T31" fmla="*/ 570 h 1452"/>
                <a:gd name="T32" fmla="*/ 574 w 795"/>
                <a:gd name="T33" fmla="*/ 245 h 1452"/>
                <a:gd name="T34" fmla="*/ 621 w 795"/>
                <a:gd name="T35" fmla="*/ 549 h 1452"/>
                <a:gd name="T36" fmla="*/ 771 w 795"/>
                <a:gd name="T37" fmla="*/ 549 h 1452"/>
                <a:gd name="T38" fmla="*/ 447 w 795"/>
                <a:gd name="T39" fmla="*/ 8 h 1452"/>
                <a:gd name="T40" fmla="*/ 447 w 795"/>
                <a:gd name="T41" fmla="*/ 8 h 1452"/>
                <a:gd name="T42" fmla="*/ 447 w 795"/>
                <a:gd name="T43" fmla="*/ 8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95" h="1452">
                  <a:moveTo>
                    <a:pt x="447" y="8"/>
                  </a:moveTo>
                  <a:cubicBezTo>
                    <a:pt x="409" y="0"/>
                    <a:pt x="368" y="1"/>
                    <a:pt x="331" y="9"/>
                  </a:cubicBezTo>
                  <a:cubicBezTo>
                    <a:pt x="81" y="39"/>
                    <a:pt x="0" y="329"/>
                    <a:pt x="23" y="549"/>
                  </a:cubicBezTo>
                  <a:cubicBezTo>
                    <a:pt x="33" y="645"/>
                    <a:pt x="183" y="646"/>
                    <a:pt x="173" y="549"/>
                  </a:cubicBezTo>
                  <a:cubicBezTo>
                    <a:pt x="165" y="469"/>
                    <a:pt x="168" y="348"/>
                    <a:pt x="211" y="261"/>
                  </a:cubicBezTo>
                  <a:cubicBezTo>
                    <a:pt x="211" y="576"/>
                    <a:pt x="211" y="576"/>
                    <a:pt x="211" y="576"/>
                  </a:cubicBezTo>
                  <a:cubicBezTo>
                    <a:pt x="211" y="580"/>
                    <a:pt x="211" y="583"/>
                    <a:pt x="212" y="587"/>
                  </a:cubicBezTo>
                  <a:cubicBezTo>
                    <a:pt x="212" y="588"/>
                    <a:pt x="211" y="590"/>
                    <a:pt x="211" y="592"/>
                  </a:cubicBezTo>
                  <a:cubicBezTo>
                    <a:pt x="211" y="842"/>
                    <a:pt x="211" y="1091"/>
                    <a:pt x="200" y="1341"/>
                  </a:cubicBezTo>
                  <a:cubicBezTo>
                    <a:pt x="196" y="1452"/>
                    <a:pt x="368" y="1452"/>
                    <a:pt x="373" y="1341"/>
                  </a:cubicBezTo>
                  <a:cubicBezTo>
                    <a:pt x="381" y="1145"/>
                    <a:pt x="383" y="950"/>
                    <a:pt x="383" y="754"/>
                  </a:cubicBezTo>
                  <a:cubicBezTo>
                    <a:pt x="391" y="754"/>
                    <a:pt x="399" y="754"/>
                    <a:pt x="408" y="754"/>
                  </a:cubicBezTo>
                  <a:cubicBezTo>
                    <a:pt x="408" y="950"/>
                    <a:pt x="410" y="1145"/>
                    <a:pt x="418" y="1341"/>
                  </a:cubicBezTo>
                  <a:cubicBezTo>
                    <a:pt x="423" y="1452"/>
                    <a:pt x="595" y="1452"/>
                    <a:pt x="590" y="1341"/>
                  </a:cubicBezTo>
                  <a:cubicBezTo>
                    <a:pt x="580" y="1091"/>
                    <a:pt x="580" y="842"/>
                    <a:pt x="580" y="592"/>
                  </a:cubicBezTo>
                  <a:cubicBezTo>
                    <a:pt x="580" y="584"/>
                    <a:pt x="578" y="577"/>
                    <a:pt x="577" y="570"/>
                  </a:cubicBezTo>
                  <a:cubicBezTo>
                    <a:pt x="577" y="462"/>
                    <a:pt x="573" y="353"/>
                    <a:pt x="574" y="245"/>
                  </a:cubicBezTo>
                  <a:cubicBezTo>
                    <a:pt x="625" y="331"/>
                    <a:pt x="630" y="464"/>
                    <a:pt x="621" y="549"/>
                  </a:cubicBezTo>
                  <a:cubicBezTo>
                    <a:pt x="611" y="646"/>
                    <a:pt x="761" y="645"/>
                    <a:pt x="771" y="549"/>
                  </a:cubicBezTo>
                  <a:cubicBezTo>
                    <a:pt x="795" y="324"/>
                    <a:pt x="710" y="27"/>
                    <a:pt x="447" y="8"/>
                  </a:cubicBezTo>
                  <a:close/>
                  <a:moveTo>
                    <a:pt x="447" y="8"/>
                  </a:moveTo>
                  <a:cubicBezTo>
                    <a:pt x="447" y="8"/>
                    <a:pt x="447" y="8"/>
                    <a:pt x="447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110" name="Group 1109">
            <a:extLst>
              <a:ext uri="{FF2B5EF4-FFF2-40B4-BE49-F238E27FC236}">
                <a16:creationId xmlns:a16="http://schemas.microsoft.com/office/drawing/2014/main" id="{21E059E6-A65C-42D7-B1FA-055A849746B8}"/>
              </a:ext>
            </a:extLst>
          </p:cNvPr>
          <p:cNvGrpSpPr/>
          <p:nvPr/>
        </p:nvGrpSpPr>
        <p:grpSpPr>
          <a:xfrm>
            <a:off x="6865900" y="4995303"/>
            <a:ext cx="180789" cy="412504"/>
            <a:chOff x="-2986088" y="-171450"/>
            <a:chExt cx="2417763" cy="5516563"/>
          </a:xfrm>
          <a:solidFill>
            <a:schemeClr val="accent3">
              <a:lumMod val="75000"/>
            </a:schemeClr>
          </a:solidFill>
        </p:grpSpPr>
        <p:sp>
          <p:nvSpPr>
            <p:cNvPr id="1117" name="Freeform 5">
              <a:extLst>
                <a:ext uri="{FF2B5EF4-FFF2-40B4-BE49-F238E27FC236}">
                  <a16:creationId xmlns:a16="http://schemas.microsoft.com/office/drawing/2014/main" id="{F772D599-7670-4B2A-B7A7-314A62A1C2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247900" y="-171450"/>
              <a:ext cx="919163" cy="914400"/>
            </a:xfrm>
            <a:custGeom>
              <a:avLst/>
              <a:gdLst>
                <a:gd name="T0" fmla="*/ 302 w 302"/>
                <a:gd name="T1" fmla="*/ 151 h 301"/>
                <a:gd name="T2" fmla="*/ 151 w 302"/>
                <a:gd name="T3" fmla="*/ 301 h 301"/>
                <a:gd name="T4" fmla="*/ 0 w 302"/>
                <a:gd name="T5" fmla="*/ 151 h 301"/>
                <a:gd name="T6" fmla="*/ 151 w 302"/>
                <a:gd name="T7" fmla="*/ 0 h 301"/>
                <a:gd name="T8" fmla="*/ 302 w 302"/>
                <a:gd name="T9" fmla="*/ 151 h 301"/>
                <a:gd name="T10" fmla="*/ 302 w 302"/>
                <a:gd name="T11" fmla="*/ 151 h 301"/>
                <a:gd name="T12" fmla="*/ 302 w 302"/>
                <a:gd name="T13" fmla="*/ 15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" h="301">
                  <a:moveTo>
                    <a:pt x="302" y="151"/>
                  </a:moveTo>
                  <a:cubicBezTo>
                    <a:pt x="302" y="234"/>
                    <a:pt x="234" y="301"/>
                    <a:pt x="151" y="301"/>
                  </a:cubicBezTo>
                  <a:cubicBezTo>
                    <a:pt x="68" y="301"/>
                    <a:pt x="0" y="234"/>
                    <a:pt x="0" y="151"/>
                  </a:cubicBezTo>
                  <a:cubicBezTo>
                    <a:pt x="0" y="67"/>
                    <a:pt x="68" y="0"/>
                    <a:pt x="151" y="0"/>
                  </a:cubicBezTo>
                  <a:cubicBezTo>
                    <a:pt x="234" y="0"/>
                    <a:pt x="302" y="67"/>
                    <a:pt x="302" y="151"/>
                  </a:cubicBezTo>
                  <a:close/>
                  <a:moveTo>
                    <a:pt x="302" y="151"/>
                  </a:moveTo>
                  <a:cubicBezTo>
                    <a:pt x="302" y="151"/>
                    <a:pt x="302" y="151"/>
                    <a:pt x="302" y="15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18" name="Freeform 6">
              <a:extLst>
                <a:ext uri="{FF2B5EF4-FFF2-40B4-BE49-F238E27FC236}">
                  <a16:creationId xmlns:a16="http://schemas.microsoft.com/office/drawing/2014/main" id="{BEC4D462-7071-4210-91B5-5FBC96A456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986088" y="936625"/>
              <a:ext cx="2417763" cy="4408488"/>
            </a:xfrm>
            <a:custGeom>
              <a:avLst/>
              <a:gdLst>
                <a:gd name="T0" fmla="*/ 447 w 795"/>
                <a:gd name="T1" fmla="*/ 8 h 1452"/>
                <a:gd name="T2" fmla="*/ 331 w 795"/>
                <a:gd name="T3" fmla="*/ 9 h 1452"/>
                <a:gd name="T4" fmla="*/ 23 w 795"/>
                <a:gd name="T5" fmla="*/ 549 h 1452"/>
                <a:gd name="T6" fmla="*/ 173 w 795"/>
                <a:gd name="T7" fmla="*/ 549 h 1452"/>
                <a:gd name="T8" fmla="*/ 211 w 795"/>
                <a:gd name="T9" fmla="*/ 261 h 1452"/>
                <a:gd name="T10" fmla="*/ 211 w 795"/>
                <a:gd name="T11" fmla="*/ 576 h 1452"/>
                <a:gd name="T12" fmla="*/ 212 w 795"/>
                <a:gd name="T13" fmla="*/ 587 h 1452"/>
                <a:gd name="T14" fmla="*/ 211 w 795"/>
                <a:gd name="T15" fmla="*/ 592 h 1452"/>
                <a:gd name="T16" fmla="*/ 200 w 795"/>
                <a:gd name="T17" fmla="*/ 1341 h 1452"/>
                <a:gd name="T18" fmla="*/ 373 w 795"/>
                <a:gd name="T19" fmla="*/ 1341 h 1452"/>
                <a:gd name="T20" fmla="*/ 383 w 795"/>
                <a:gd name="T21" fmla="*/ 754 h 1452"/>
                <a:gd name="T22" fmla="*/ 408 w 795"/>
                <a:gd name="T23" fmla="*/ 754 h 1452"/>
                <a:gd name="T24" fmla="*/ 418 w 795"/>
                <a:gd name="T25" fmla="*/ 1341 h 1452"/>
                <a:gd name="T26" fmla="*/ 590 w 795"/>
                <a:gd name="T27" fmla="*/ 1341 h 1452"/>
                <a:gd name="T28" fmla="*/ 580 w 795"/>
                <a:gd name="T29" fmla="*/ 592 h 1452"/>
                <a:gd name="T30" fmla="*/ 577 w 795"/>
                <a:gd name="T31" fmla="*/ 570 h 1452"/>
                <a:gd name="T32" fmla="*/ 574 w 795"/>
                <a:gd name="T33" fmla="*/ 245 h 1452"/>
                <a:gd name="T34" fmla="*/ 621 w 795"/>
                <a:gd name="T35" fmla="*/ 549 h 1452"/>
                <a:gd name="T36" fmla="*/ 771 w 795"/>
                <a:gd name="T37" fmla="*/ 549 h 1452"/>
                <a:gd name="T38" fmla="*/ 447 w 795"/>
                <a:gd name="T39" fmla="*/ 8 h 1452"/>
                <a:gd name="T40" fmla="*/ 447 w 795"/>
                <a:gd name="T41" fmla="*/ 8 h 1452"/>
                <a:gd name="T42" fmla="*/ 447 w 795"/>
                <a:gd name="T43" fmla="*/ 8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95" h="1452">
                  <a:moveTo>
                    <a:pt x="447" y="8"/>
                  </a:moveTo>
                  <a:cubicBezTo>
                    <a:pt x="409" y="0"/>
                    <a:pt x="368" y="1"/>
                    <a:pt x="331" y="9"/>
                  </a:cubicBezTo>
                  <a:cubicBezTo>
                    <a:pt x="81" y="39"/>
                    <a:pt x="0" y="329"/>
                    <a:pt x="23" y="549"/>
                  </a:cubicBezTo>
                  <a:cubicBezTo>
                    <a:pt x="33" y="645"/>
                    <a:pt x="183" y="646"/>
                    <a:pt x="173" y="549"/>
                  </a:cubicBezTo>
                  <a:cubicBezTo>
                    <a:pt x="165" y="469"/>
                    <a:pt x="168" y="348"/>
                    <a:pt x="211" y="261"/>
                  </a:cubicBezTo>
                  <a:cubicBezTo>
                    <a:pt x="211" y="576"/>
                    <a:pt x="211" y="576"/>
                    <a:pt x="211" y="576"/>
                  </a:cubicBezTo>
                  <a:cubicBezTo>
                    <a:pt x="211" y="580"/>
                    <a:pt x="211" y="583"/>
                    <a:pt x="212" y="587"/>
                  </a:cubicBezTo>
                  <a:cubicBezTo>
                    <a:pt x="212" y="588"/>
                    <a:pt x="211" y="590"/>
                    <a:pt x="211" y="592"/>
                  </a:cubicBezTo>
                  <a:cubicBezTo>
                    <a:pt x="211" y="842"/>
                    <a:pt x="211" y="1091"/>
                    <a:pt x="200" y="1341"/>
                  </a:cubicBezTo>
                  <a:cubicBezTo>
                    <a:pt x="196" y="1452"/>
                    <a:pt x="368" y="1452"/>
                    <a:pt x="373" y="1341"/>
                  </a:cubicBezTo>
                  <a:cubicBezTo>
                    <a:pt x="381" y="1145"/>
                    <a:pt x="383" y="950"/>
                    <a:pt x="383" y="754"/>
                  </a:cubicBezTo>
                  <a:cubicBezTo>
                    <a:pt x="391" y="754"/>
                    <a:pt x="399" y="754"/>
                    <a:pt x="408" y="754"/>
                  </a:cubicBezTo>
                  <a:cubicBezTo>
                    <a:pt x="408" y="950"/>
                    <a:pt x="410" y="1145"/>
                    <a:pt x="418" y="1341"/>
                  </a:cubicBezTo>
                  <a:cubicBezTo>
                    <a:pt x="423" y="1452"/>
                    <a:pt x="595" y="1452"/>
                    <a:pt x="590" y="1341"/>
                  </a:cubicBezTo>
                  <a:cubicBezTo>
                    <a:pt x="580" y="1091"/>
                    <a:pt x="580" y="842"/>
                    <a:pt x="580" y="592"/>
                  </a:cubicBezTo>
                  <a:cubicBezTo>
                    <a:pt x="580" y="584"/>
                    <a:pt x="578" y="577"/>
                    <a:pt x="577" y="570"/>
                  </a:cubicBezTo>
                  <a:cubicBezTo>
                    <a:pt x="577" y="462"/>
                    <a:pt x="573" y="353"/>
                    <a:pt x="574" y="245"/>
                  </a:cubicBezTo>
                  <a:cubicBezTo>
                    <a:pt x="625" y="331"/>
                    <a:pt x="630" y="464"/>
                    <a:pt x="621" y="549"/>
                  </a:cubicBezTo>
                  <a:cubicBezTo>
                    <a:pt x="611" y="646"/>
                    <a:pt x="761" y="645"/>
                    <a:pt x="771" y="549"/>
                  </a:cubicBezTo>
                  <a:cubicBezTo>
                    <a:pt x="795" y="324"/>
                    <a:pt x="710" y="27"/>
                    <a:pt x="447" y="8"/>
                  </a:cubicBezTo>
                  <a:close/>
                  <a:moveTo>
                    <a:pt x="447" y="8"/>
                  </a:moveTo>
                  <a:cubicBezTo>
                    <a:pt x="447" y="8"/>
                    <a:pt x="447" y="8"/>
                    <a:pt x="447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111" name="Group 1110">
            <a:extLst>
              <a:ext uri="{FF2B5EF4-FFF2-40B4-BE49-F238E27FC236}">
                <a16:creationId xmlns:a16="http://schemas.microsoft.com/office/drawing/2014/main" id="{D37611A0-6B1D-4DE6-872C-473ED0854FF1}"/>
              </a:ext>
            </a:extLst>
          </p:cNvPr>
          <p:cNvGrpSpPr/>
          <p:nvPr/>
        </p:nvGrpSpPr>
        <p:grpSpPr>
          <a:xfrm>
            <a:off x="7045392" y="4995303"/>
            <a:ext cx="180789" cy="412504"/>
            <a:chOff x="-2986088" y="-171450"/>
            <a:chExt cx="2417763" cy="5516563"/>
          </a:xfrm>
          <a:solidFill>
            <a:schemeClr val="accent3">
              <a:lumMod val="75000"/>
            </a:schemeClr>
          </a:solidFill>
        </p:grpSpPr>
        <p:sp>
          <p:nvSpPr>
            <p:cNvPr id="1115" name="Freeform 5">
              <a:extLst>
                <a:ext uri="{FF2B5EF4-FFF2-40B4-BE49-F238E27FC236}">
                  <a16:creationId xmlns:a16="http://schemas.microsoft.com/office/drawing/2014/main" id="{9920FE87-5653-4E11-9BF7-91668AEEA1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247900" y="-171450"/>
              <a:ext cx="919163" cy="914400"/>
            </a:xfrm>
            <a:custGeom>
              <a:avLst/>
              <a:gdLst>
                <a:gd name="T0" fmla="*/ 302 w 302"/>
                <a:gd name="T1" fmla="*/ 151 h 301"/>
                <a:gd name="T2" fmla="*/ 151 w 302"/>
                <a:gd name="T3" fmla="*/ 301 h 301"/>
                <a:gd name="T4" fmla="*/ 0 w 302"/>
                <a:gd name="T5" fmla="*/ 151 h 301"/>
                <a:gd name="T6" fmla="*/ 151 w 302"/>
                <a:gd name="T7" fmla="*/ 0 h 301"/>
                <a:gd name="T8" fmla="*/ 302 w 302"/>
                <a:gd name="T9" fmla="*/ 151 h 301"/>
                <a:gd name="T10" fmla="*/ 302 w 302"/>
                <a:gd name="T11" fmla="*/ 151 h 301"/>
                <a:gd name="T12" fmla="*/ 302 w 302"/>
                <a:gd name="T13" fmla="*/ 15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" h="301">
                  <a:moveTo>
                    <a:pt x="302" y="151"/>
                  </a:moveTo>
                  <a:cubicBezTo>
                    <a:pt x="302" y="234"/>
                    <a:pt x="234" y="301"/>
                    <a:pt x="151" y="301"/>
                  </a:cubicBezTo>
                  <a:cubicBezTo>
                    <a:pt x="68" y="301"/>
                    <a:pt x="0" y="234"/>
                    <a:pt x="0" y="151"/>
                  </a:cubicBezTo>
                  <a:cubicBezTo>
                    <a:pt x="0" y="67"/>
                    <a:pt x="68" y="0"/>
                    <a:pt x="151" y="0"/>
                  </a:cubicBezTo>
                  <a:cubicBezTo>
                    <a:pt x="234" y="0"/>
                    <a:pt x="302" y="67"/>
                    <a:pt x="302" y="151"/>
                  </a:cubicBezTo>
                  <a:close/>
                  <a:moveTo>
                    <a:pt x="302" y="151"/>
                  </a:moveTo>
                  <a:cubicBezTo>
                    <a:pt x="302" y="151"/>
                    <a:pt x="302" y="151"/>
                    <a:pt x="302" y="15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16" name="Freeform 6">
              <a:extLst>
                <a:ext uri="{FF2B5EF4-FFF2-40B4-BE49-F238E27FC236}">
                  <a16:creationId xmlns:a16="http://schemas.microsoft.com/office/drawing/2014/main" id="{D12AFCC7-0DB7-46FB-B9A3-74F2D9096F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986088" y="936625"/>
              <a:ext cx="2417763" cy="4408488"/>
            </a:xfrm>
            <a:custGeom>
              <a:avLst/>
              <a:gdLst>
                <a:gd name="T0" fmla="*/ 447 w 795"/>
                <a:gd name="T1" fmla="*/ 8 h 1452"/>
                <a:gd name="T2" fmla="*/ 331 w 795"/>
                <a:gd name="T3" fmla="*/ 9 h 1452"/>
                <a:gd name="T4" fmla="*/ 23 w 795"/>
                <a:gd name="T5" fmla="*/ 549 h 1452"/>
                <a:gd name="T6" fmla="*/ 173 w 795"/>
                <a:gd name="T7" fmla="*/ 549 h 1452"/>
                <a:gd name="T8" fmla="*/ 211 w 795"/>
                <a:gd name="T9" fmla="*/ 261 h 1452"/>
                <a:gd name="T10" fmla="*/ 211 w 795"/>
                <a:gd name="T11" fmla="*/ 576 h 1452"/>
                <a:gd name="T12" fmla="*/ 212 w 795"/>
                <a:gd name="T13" fmla="*/ 587 h 1452"/>
                <a:gd name="T14" fmla="*/ 211 w 795"/>
                <a:gd name="T15" fmla="*/ 592 h 1452"/>
                <a:gd name="T16" fmla="*/ 200 w 795"/>
                <a:gd name="T17" fmla="*/ 1341 h 1452"/>
                <a:gd name="T18" fmla="*/ 373 w 795"/>
                <a:gd name="T19" fmla="*/ 1341 h 1452"/>
                <a:gd name="T20" fmla="*/ 383 w 795"/>
                <a:gd name="T21" fmla="*/ 754 h 1452"/>
                <a:gd name="T22" fmla="*/ 408 w 795"/>
                <a:gd name="T23" fmla="*/ 754 h 1452"/>
                <a:gd name="T24" fmla="*/ 418 w 795"/>
                <a:gd name="T25" fmla="*/ 1341 h 1452"/>
                <a:gd name="T26" fmla="*/ 590 w 795"/>
                <a:gd name="T27" fmla="*/ 1341 h 1452"/>
                <a:gd name="T28" fmla="*/ 580 w 795"/>
                <a:gd name="T29" fmla="*/ 592 h 1452"/>
                <a:gd name="T30" fmla="*/ 577 w 795"/>
                <a:gd name="T31" fmla="*/ 570 h 1452"/>
                <a:gd name="T32" fmla="*/ 574 w 795"/>
                <a:gd name="T33" fmla="*/ 245 h 1452"/>
                <a:gd name="T34" fmla="*/ 621 w 795"/>
                <a:gd name="T35" fmla="*/ 549 h 1452"/>
                <a:gd name="T36" fmla="*/ 771 w 795"/>
                <a:gd name="T37" fmla="*/ 549 h 1452"/>
                <a:gd name="T38" fmla="*/ 447 w 795"/>
                <a:gd name="T39" fmla="*/ 8 h 1452"/>
                <a:gd name="T40" fmla="*/ 447 w 795"/>
                <a:gd name="T41" fmla="*/ 8 h 1452"/>
                <a:gd name="T42" fmla="*/ 447 w 795"/>
                <a:gd name="T43" fmla="*/ 8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95" h="1452">
                  <a:moveTo>
                    <a:pt x="447" y="8"/>
                  </a:moveTo>
                  <a:cubicBezTo>
                    <a:pt x="409" y="0"/>
                    <a:pt x="368" y="1"/>
                    <a:pt x="331" y="9"/>
                  </a:cubicBezTo>
                  <a:cubicBezTo>
                    <a:pt x="81" y="39"/>
                    <a:pt x="0" y="329"/>
                    <a:pt x="23" y="549"/>
                  </a:cubicBezTo>
                  <a:cubicBezTo>
                    <a:pt x="33" y="645"/>
                    <a:pt x="183" y="646"/>
                    <a:pt x="173" y="549"/>
                  </a:cubicBezTo>
                  <a:cubicBezTo>
                    <a:pt x="165" y="469"/>
                    <a:pt x="168" y="348"/>
                    <a:pt x="211" y="261"/>
                  </a:cubicBezTo>
                  <a:cubicBezTo>
                    <a:pt x="211" y="576"/>
                    <a:pt x="211" y="576"/>
                    <a:pt x="211" y="576"/>
                  </a:cubicBezTo>
                  <a:cubicBezTo>
                    <a:pt x="211" y="580"/>
                    <a:pt x="211" y="583"/>
                    <a:pt x="212" y="587"/>
                  </a:cubicBezTo>
                  <a:cubicBezTo>
                    <a:pt x="212" y="588"/>
                    <a:pt x="211" y="590"/>
                    <a:pt x="211" y="592"/>
                  </a:cubicBezTo>
                  <a:cubicBezTo>
                    <a:pt x="211" y="842"/>
                    <a:pt x="211" y="1091"/>
                    <a:pt x="200" y="1341"/>
                  </a:cubicBezTo>
                  <a:cubicBezTo>
                    <a:pt x="196" y="1452"/>
                    <a:pt x="368" y="1452"/>
                    <a:pt x="373" y="1341"/>
                  </a:cubicBezTo>
                  <a:cubicBezTo>
                    <a:pt x="381" y="1145"/>
                    <a:pt x="383" y="950"/>
                    <a:pt x="383" y="754"/>
                  </a:cubicBezTo>
                  <a:cubicBezTo>
                    <a:pt x="391" y="754"/>
                    <a:pt x="399" y="754"/>
                    <a:pt x="408" y="754"/>
                  </a:cubicBezTo>
                  <a:cubicBezTo>
                    <a:pt x="408" y="950"/>
                    <a:pt x="410" y="1145"/>
                    <a:pt x="418" y="1341"/>
                  </a:cubicBezTo>
                  <a:cubicBezTo>
                    <a:pt x="423" y="1452"/>
                    <a:pt x="595" y="1452"/>
                    <a:pt x="590" y="1341"/>
                  </a:cubicBezTo>
                  <a:cubicBezTo>
                    <a:pt x="580" y="1091"/>
                    <a:pt x="580" y="842"/>
                    <a:pt x="580" y="592"/>
                  </a:cubicBezTo>
                  <a:cubicBezTo>
                    <a:pt x="580" y="584"/>
                    <a:pt x="578" y="577"/>
                    <a:pt x="577" y="570"/>
                  </a:cubicBezTo>
                  <a:cubicBezTo>
                    <a:pt x="577" y="462"/>
                    <a:pt x="573" y="353"/>
                    <a:pt x="574" y="245"/>
                  </a:cubicBezTo>
                  <a:cubicBezTo>
                    <a:pt x="625" y="331"/>
                    <a:pt x="630" y="464"/>
                    <a:pt x="621" y="549"/>
                  </a:cubicBezTo>
                  <a:cubicBezTo>
                    <a:pt x="611" y="646"/>
                    <a:pt x="761" y="645"/>
                    <a:pt x="771" y="549"/>
                  </a:cubicBezTo>
                  <a:cubicBezTo>
                    <a:pt x="795" y="324"/>
                    <a:pt x="710" y="27"/>
                    <a:pt x="447" y="8"/>
                  </a:cubicBezTo>
                  <a:close/>
                  <a:moveTo>
                    <a:pt x="447" y="8"/>
                  </a:moveTo>
                  <a:cubicBezTo>
                    <a:pt x="447" y="8"/>
                    <a:pt x="447" y="8"/>
                    <a:pt x="447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112" name="Group 1111">
            <a:extLst>
              <a:ext uri="{FF2B5EF4-FFF2-40B4-BE49-F238E27FC236}">
                <a16:creationId xmlns:a16="http://schemas.microsoft.com/office/drawing/2014/main" id="{1857D7D0-06E3-4B6B-8BC9-F35511772EB6}"/>
              </a:ext>
            </a:extLst>
          </p:cNvPr>
          <p:cNvGrpSpPr/>
          <p:nvPr/>
        </p:nvGrpSpPr>
        <p:grpSpPr>
          <a:xfrm>
            <a:off x="7224886" y="4995303"/>
            <a:ext cx="180789" cy="412504"/>
            <a:chOff x="-2986088" y="-171450"/>
            <a:chExt cx="2417763" cy="5516563"/>
          </a:xfrm>
          <a:solidFill>
            <a:schemeClr val="accent3">
              <a:lumMod val="75000"/>
            </a:schemeClr>
          </a:solidFill>
        </p:grpSpPr>
        <p:sp>
          <p:nvSpPr>
            <p:cNvPr id="1113" name="Freeform 5">
              <a:extLst>
                <a:ext uri="{FF2B5EF4-FFF2-40B4-BE49-F238E27FC236}">
                  <a16:creationId xmlns:a16="http://schemas.microsoft.com/office/drawing/2014/main" id="{D3DD56B9-C309-447C-90CC-5477B35FE6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247900" y="-171450"/>
              <a:ext cx="919163" cy="914400"/>
            </a:xfrm>
            <a:custGeom>
              <a:avLst/>
              <a:gdLst>
                <a:gd name="T0" fmla="*/ 302 w 302"/>
                <a:gd name="T1" fmla="*/ 151 h 301"/>
                <a:gd name="T2" fmla="*/ 151 w 302"/>
                <a:gd name="T3" fmla="*/ 301 h 301"/>
                <a:gd name="T4" fmla="*/ 0 w 302"/>
                <a:gd name="T5" fmla="*/ 151 h 301"/>
                <a:gd name="T6" fmla="*/ 151 w 302"/>
                <a:gd name="T7" fmla="*/ 0 h 301"/>
                <a:gd name="T8" fmla="*/ 302 w 302"/>
                <a:gd name="T9" fmla="*/ 151 h 301"/>
                <a:gd name="T10" fmla="*/ 302 w 302"/>
                <a:gd name="T11" fmla="*/ 151 h 301"/>
                <a:gd name="T12" fmla="*/ 302 w 302"/>
                <a:gd name="T13" fmla="*/ 15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" h="301">
                  <a:moveTo>
                    <a:pt x="302" y="151"/>
                  </a:moveTo>
                  <a:cubicBezTo>
                    <a:pt x="302" y="234"/>
                    <a:pt x="234" y="301"/>
                    <a:pt x="151" y="301"/>
                  </a:cubicBezTo>
                  <a:cubicBezTo>
                    <a:pt x="68" y="301"/>
                    <a:pt x="0" y="234"/>
                    <a:pt x="0" y="151"/>
                  </a:cubicBezTo>
                  <a:cubicBezTo>
                    <a:pt x="0" y="67"/>
                    <a:pt x="68" y="0"/>
                    <a:pt x="151" y="0"/>
                  </a:cubicBezTo>
                  <a:cubicBezTo>
                    <a:pt x="234" y="0"/>
                    <a:pt x="302" y="67"/>
                    <a:pt x="302" y="151"/>
                  </a:cubicBezTo>
                  <a:close/>
                  <a:moveTo>
                    <a:pt x="302" y="151"/>
                  </a:moveTo>
                  <a:cubicBezTo>
                    <a:pt x="302" y="151"/>
                    <a:pt x="302" y="151"/>
                    <a:pt x="302" y="15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14" name="Freeform 6">
              <a:extLst>
                <a:ext uri="{FF2B5EF4-FFF2-40B4-BE49-F238E27FC236}">
                  <a16:creationId xmlns:a16="http://schemas.microsoft.com/office/drawing/2014/main" id="{9AFBC883-37AA-48DE-82BC-5BE32EAD60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986088" y="936625"/>
              <a:ext cx="2417763" cy="4408488"/>
            </a:xfrm>
            <a:custGeom>
              <a:avLst/>
              <a:gdLst>
                <a:gd name="T0" fmla="*/ 447 w 795"/>
                <a:gd name="T1" fmla="*/ 8 h 1452"/>
                <a:gd name="T2" fmla="*/ 331 w 795"/>
                <a:gd name="T3" fmla="*/ 9 h 1452"/>
                <a:gd name="T4" fmla="*/ 23 w 795"/>
                <a:gd name="T5" fmla="*/ 549 h 1452"/>
                <a:gd name="T6" fmla="*/ 173 w 795"/>
                <a:gd name="T7" fmla="*/ 549 h 1452"/>
                <a:gd name="T8" fmla="*/ 211 w 795"/>
                <a:gd name="T9" fmla="*/ 261 h 1452"/>
                <a:gd name="T10" fmla="*/ 211 w 795"/>
                <a:gd name="T11" fmla="*/ 576 h 1452"/>
                <a:gd name="T12" fmla="*/ 212 w 795"/>
                <a:gd name="T13" fmla="*/ 587 h 1452"/>
                <a:gd name="T14" fmla="*/ 211 w 795"/>
                <a:gd name="T15" fmla="*/ 592 h 1452"/>
                <a:gd name="T16" fmla="*/ 200 w 795"/>
                <a:gd name="T17" fmla="*/ 1341 h 1452"/>
                <a:gd name="T18" fmla="*/ 373 w 795"/>
                <a:gd name="T19" fmla="*/ 1341 h 1452"/>
                <a:gd name="T20" fmla="*/ 383 w 795"/>
                <a:gd name="T21" fmla="*/ 754 h 1452"/>
                <a:gd name="T22" fmla="*/ 408 w 795"/>
                <a:gd name="T23" fmla="*/ 754 h 1452"/>
                <a:gd name="T24" fmla="*/ 418 w 795"/>
                <a:gd name="T25" fmla="*/ 1341 h 1452"/>
                <a:gd name="T26" fmla="*/ 590 w 795"/>
                <a:gd name="T27" fmla="*/ 1341 h 1452"/>
                <a:gd name="T28" fmla="*/ 580 w 795"/>
                <a:gd name="T29" fmla="*/ 592 h 1452"/>
                <a:gd name="T30" fmla="*/ 577 w 795"/>
                <a:gd name="T31" fmla="*/ 570 h 1452"/>
                <a:gd name="T32" fmla="*/ 574 w 795"/>
                <a:gd name="T33" fmla="*/ 245 h 1452"/>
                <a:gd name="T34" fmla="*/ 621 w 795"/>
                <a:gd name="T35" fmla="*/ 549 h 1452"/>
                <a:gd name="T36" fmla="*/ 771 w 795"/>
                <a:gd name="T37" fmla="*/ 549 h 1452"/>
                <a:gd name="T38" fmla="*/ 447 w 795"/>
                <a:gd name="T39" fmla="*/ 8 h 1452"/>
                <a:gd name="T40" fmla="*/ 447 w 795"/>
                <a:gd name="T41" fmla="*/ 8 h 1452"/>
                <a:gd name="T42" fmla="*/ 447 w 795"/>
                <a:gd name="T43" fmla="*/ 8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95" h="1452">
                  <a:moveTo>
                    <a:pt x="447" y="8"/>
                  </a:moveTo>
                  <a:cubicBezTo>
                    <a:pt x="409" y="0"/>
                    <a:pt x="368" y="1"/>
                    <a:pt x="331" y="9"/>
                  </a:cubicBezTo>
                  <a:cubicBezTo>
                    <a:pt x="81" y="39"/>
                    <a:pt x="0" y="329"/>
                    <a:pt x="23" y="549"/>
                  </a:cubicBezTo>
                  <a:cubicBezTo>
                    <a:pt x="33" y="645"/>
                    <a:pt x="183" y="646"/>
                    <a:pt x="173" y="549"/>
                  </a:cubicBezTo>
                  <a:cubicBezTo>
                    <a:pt x="165" y="469"/>
                    <a:pt x="168" y="348"/>
                    <a:pt x="211" y="261"/>
                  </a:cubicBezTo>
                  <a:cubicBezTo>
                    <a:pt x="211" y="576"/>
                    <a:pt x="211" y="576"/>
                    <a:pt x="211" y="576"/>
                  </a:cubicBezTo>
                  <a:cubicBezTo>
                    <a:pt x="211" y="580"/>
                    <a:pt x="211" y="583"/>
                    <a:pt x="212" y="587"/>
                  </a:cubicBezTo>
                  <a:cubicBezTo>
                    <a:pt x="212" y="588"/>
                    <a:pt x="211" y="590"/>
                    <a:pt x="211" y="592"/>
                  </a:cubicBezTo>
                  <a:cubicBezTo>
                    <a:pt x="211" y="842"/>
                    <a:pt x="211" y="1091"/>
                    <a:pt x="200" y="1341"/>
                  </a:cubicBezTo>
                  <a:cubicBezTo>
                    <a:pt x="196" y="1452"/>
                    <a:pt x="368" y="1452"/>
                    <a:pt x="373" y="1341"/>
                  </a:cubicBezTo>
                  <a:cubicBezTo>
                    <a:pt x="381" y="1145"/>
                    <a:pt x="383" y="950"/>
                    <a:pt x="383" y="754"/>
                  </a:cubicBezTo>
                  <a:cubicBezTo>
                    <a:pt x="391" y="754"/>
                    <a:pt x="399" y="754"/>
                    <a:pt x="408" y="754"/>
                  </a:cubicBezTo>
                  <a:cubicBezTo>
                    <a:pt x="408" y="950"/>
                    <a:pt x="410" y="1145"/>
                    <a:pt x="418" y="1341"/>
                  </a:cubicBezTo>
                  <a:cubicBezTo>
                    <a:pt x="423" y="1452"/>
                    <a:pt x="595" y="1452"/>
                    <a:pt x="590" y="1341"/>
                  </a:cubicBezTo>
                  <a:cubicBezTo>
                    <a:pt x="580" y="1091"/>
                    <a:pt x="580" y="842"/>
                    <a:pt x="580" y="592"/>
                  </a:cubicBezTo>
                  <a:cubicBezTo>
                    <a:pt x="580" y="584"/>
                    <a:pt x="578" y="577"/>
                    <a:pt x="577" y="570"/>
                  </a:cubicBezTo>
                  <a:cubicBezTo>
                    <a:pt x="577" y="462"/>
                    <a:pt x="573" y="353"/>
                    <a:pt x="574" y="245"/>
                  </a:cubicBezTo>
                  <a:cubicBezTo>
                    <a:pt x="625" y="331"/>
                    <a:pt x="630" y="464"/>
                    <a:pt x="621" y="549"/>
                  </a:cubicBezTo>
                  <a:cubicBezTo>
                    <a:pt x="611" y="646"/>
                    <a:pt x="761" y="645"/>
                    <a:pt x="771" y="549"/>
                  </a:cubicBezTo>
                  <a:cubicBezTo>
                    <a:pt x="795" y="324"/>
                    <a:pt x="710" y="27"/>
                    <a:pt x="447" y="8"/>
                  </a:cubicBezTo>
                  <a:close/>
                  <a:moveTo>
                    <a:pt x="447" y="8"/>
                  </a:moveTo>
                  <a:cubicBezTo>
                    <a:pt x="447" y="8"/>
                    <a:pt x="447" y="8"/>
                    <a:pt x="447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51777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roup 600">
            <a:extLst>
              <a:ext uri="{FF2B5EF4-FFF2-40B4-BE49-F238E27FC236}">
                <a16:creationId xmlns:a16="http://schemas.microsoft.com/office/drawing/2014/main" id="{47FE8ECA-6DAC-4EB7-B5C9-93D0959D2D86}"/>
              </a:ext>
            </a:extLst>
          </p:cNvPr>
          <p:cNvGrpSpPr/>
          <p:nvPr/>
        </p:nvGrpSpPr>
        <p:grpSpPr>
          <a:xfrm>
            <a:off x="9733649" y="4596276"/>
            <a:ext cx="828768" cy="829148"/>
            <a:chOff x="-3384550" y="2287588"/>
            <a:chExt cx="3467100" cy="3468687"/>
          </a:xfrm>
        </p:grpSpPr>
        <p:sp>
          <p:nvSpPr>
            <p:cNvPr id="602" name="Rectangle 33">
              <a:extLst>
                <a:ext uri="{FF2B5EF4-FFF2-40B4-BE49-F238E27FC236}">
                  <a16:creationId xmlns:a16="http://schemas.microsoft.com/office/drawing/2014/main" id="{C16CD5A9-99DB-445D-83E7-4C730E94B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28850" y="2981325"/>
              <a:ext cx="577850" cy="26019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Rectangle 34">
              <a:extLst>
                <a:ext uri="{FF2B5EF4-FFF2-40B4-BE49-F238E27FC236}">
                  <a16:creationId xmlns:a16="http://schemas.microsoft.com/office/drawing/2014/main" id="{9111659E-17C6-41AC-B6C4-021A13937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477963" y="4773613"/>
              <a:ext cx="577850" cy="8096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Rectangle 35">
              <a:extLst>
                <a:ext uri="{FF2B5EF4-FFF2-40B4-BE49-F238E27FC236}">
                  <a16:creationId xmlns:a16="http://schemas.microsoft.com/office/drawing/2014/main" id="{0AC90DD0-C048-4C20-B5F0-205A434B6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27075" y="4252913"/>
              <a:ext cx="577850" cy="13303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Rectangle 36">
              <a:extLst>
                <a:ext uri="{FF2B5EF4-FFF2-40B4-BE49-F238E27FC236}">
                  <a16:creationId xmlns:a16="http://schemas.microsoft.com/office/drawing/2014/main" id="{34CD1B1B-A434-46D0-AAEF-1BBFBD320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79738" y="3443288"/>
              <a:ext cx="577850" cy="21399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Freeform 37">
              <a:extLst>
                <a:ext uri="{FF2B5EF4-FFF2-40B4-BE49-F238E27FC236}">
                  <a16:creationId xmlns:a16="http://schemas.microsoft.com/office/drawing/2014/main" id="{EA72BA7C-542A-4940-8D73-0BD842DC1B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68663" y="2287588"/>
              <a:ext cx="115888" cy="3468687"/>
            </a:xfrm>
            <a:custGeom>
              <a:avLst/>
              <a:gdLst>
                <a:gd name="T0" fmla="*/ 26 w 52"/>
                <a:gd name="T1" fmla="*/ 1560 h 1560"/>
                <a:gd name="T2" fmla="*/ 0 w 52"/>
                <a:gd name="T3" fmla="*/ 1534 h 1560"/>
                <a:gd name="T4" fmla="*/ 0 w 52"/>
                <a:gd name="T5" fmla="*/ 26 h 1560"/>
                <a:gd name="T6" fmla="*/ 26 w 52"/>
                <a:gd name="T7" fmla="*/ 0 h 1560"/>
                <a:gd name="T8" fmla="*/ 52 w 52"/>
                <a:gd name="T9" fmla="*/ 26 h 1560"/>
                <a:gd name="T10" fmla="*/ 52 w 52"/>
                <a:gd name="T11" fmla="*/ 1534 h 1560"/>
                <a:gd name="T12" fmla="*/ 26 w 52"/>
                <a:gd name="T13" fmla="*/ 1560 h 1560"/>
                <a:gd name="T14" fmla="*/ 26 w 52"/>
                <a:gd name="T15" fmla="*/ 1560 h 1560"/>
                <a:gd name="T16" fmla="*/ 26 w 52"/>
                <a:gd name="T17" fmla="*/ 1560 h 1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1560">
                  <a:moveTo>
                    <a:pt x="26" y="1560"/>
                  </a:moveTo>
                  <a:cubicBezTo>
                    <a:pt x="12" y="1560"/>
                    <a:pt x="0" y="1548"/>
                    <a:pt x="0" y="15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1534"/>
                    <a:pt x="52" y="1534"/>
                    <a:pt x="52" y="1534"/>
                  </a:cubicBezTo>
                  <a:cubicBezTo>
                    <a:pt x="52" y="1548"/>
                    <a:pt x="40" y="1560"/>
                    <a:pt x="26" y="1560"/>
                  </a:cubicBezTo>
                  <a:close/>
                  <a:moveTo>
                    <a:pt x="26" y="1560"/>
                  </a:moveTo>
                  <a:cubicBezTo>
                    <a:pt x="26" y="1560"/>
                    <a:pt x="26" y="1560"/>
                    <a:pt x="26" y="156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Freeform 38">
              <a:extLst>
                <a:ext uri="{FF2B5EF4-FFF2-40B4-BE49-F238E27FC236}">
                  <a16:creationId xmlns:a16="http://schemas.microsoft.com/office/drawing/2014/main" id="{6C424F90-6568-483B-9AC4-9F4A271B4F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384550" y="5524500"/>
              <a:ext cx="3467100" cy="115887"/>
            </a:xfrm>
            <a:custGeom>
              <a:avLst/>
              <a:gdLst>
                <a:gd name="T0" fmla="*/ 1534 w 1560"/>
                <a:gd name="T1" fmla="*/ 52 h 52"/>
                <a:gd name="T2" fmla="*/ 26 w 1560"/>
                <a:gd name="T3" fmla="*/ 52 h 52"/>
                <a:gd name="T4" fmla="*/ 0 w 1560"/>
                <a:gd name="T5" fmla="*/ 26 h 52"/>
                <a:gd name="T6" fmla="*/ 26 w 1560"/>
                <a:gd name="T7" fmla="*/ 0 h 52"/>
                <a:gd name="T8" fmla="*/ 1534 w 1560"/>
                <a:gd name="T9" fmla="*/ 0 h 52"/>
                <a:gd name="T10" fmla="*/ 1560 w 1560"/>
                <a:gd name="T11" fmla="*/ 26 h 52"/>
                <a:gd name="T12" fmla="*/ 1534 w 1560"/>
                <a:gd name="T13" fmla="*/ 52 h 52"/>
                <a:gd name="T14" fmla="*/ 1534 w 1560"/>
                <a:gd name="T15" fmla="*/ 52 h 52"/>
                <a:gd name="T16" fmla="*/ 1534 w 1560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0" h="52">
                  <a:moveTo>
                    <a:pt x="1534" y="52"/>
                  </a:moveTo>
                  <a:cubicBezTo>
                    <a:pt x="26" y="52"/>
                    <a:pt x="26" y="52"/>
                    <a:pt x="26" y="52"/>
                  </a:cubicBezTo>
                  <a:cubicBezTo>
                    <a:pt x="12" y="52"/>
                    <a:pt x="0" y="40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1534" y="0"/>
                    <a:pt x="1534" y="0"/>
                    <a:pt x="1534" y="0"/>
                  </a:cubicBezTo>
                  <a:cubicBezTo>
                    <a:pt x="1548" y="0"/>
                    <a:pt x="1560" y="12"/>
                    <a:pt x="1560" y="26"/>
                  </a:cubicBezTo>
                  <a:cubicBezTo>
                    <a:pt x="1560" y="40"/>
                    <a:pt x="1548" y="52"/>
                    <a:pt x="1534" y="52"/>
                  </a:cubicBezTo>
                  <a:close/>
                  <a:moveTo>
                    <a:pt x="1534" y="52"/>
                  </a:moveTo>
                  <a:cubicBezTo>
                    <a:pt x="1534" y="52"/>
                    <a:pt x="1534" y="52"/>
                    <a:pt x="1534" y="52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374868-ECAD-4C80-8C0C-00C853783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</a:rPr>
              <a:t>Process </a:t>
            </a:r>
            <a:r>
              <a:rPr lang="en-IN">
                <a:solidFill>
                  <a:schemeClr val="bg1">
                    <a:lumMod val="75000"/>
                  </a:schemeClr>
                </a:solidFill>
              </a:rPr>
              <a:t>Edit text here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EFDBF1FD-5E1A-4CEC-BBD1-67F30F498D55}"/>
              </a:ext>
            </a:extLst>
          </p:cNvPr>
          <p:cNvGrpSpPr/>
          <p:nvPr/>
        </p:nvGrpSpPr>
        <p:grpSpPr>
          <a:xfrm>
            <a:off x="8830716" y="4014376"/>
            <a:ext cx="2022001" cy="2161710"/>
            <a:chOff x="7938" y="6350"/>
            <a:chExt cx="4618037" cy="4937125"/>
          </a:xfrm>
          <a:solidFill>
            <a:schemeClr val="accent1"/>
          </a:solidFill>
        </p:grpSpPr>
        <p:sp>
          <p:nvSpPr>
            <p:cNvPr id="527" name="Freeform 5">
              <a:extLst>
                <a:ext uri="{FF2B5EF4-FFF2-40B4-BE49-F238E27FC236}">
                  <a16:creationId xmlns:a16="http://schemas.microsoft.com/office/drawing/2014/main" id="{A1DA30A2-0885-4B90-A620-E7440B2EE6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8" y="6350"/>
              <a:ext cx="4618037" cy="4937125"/>
            </a:xfrm>
            <a:custGeom>
              <a:avLst/>
              <a:gdLst>
                <a:gd name="T0" fmla="*/ 1442 w 1521"/>
                <a:gd name="T1" fmla="*/ 0 h 1626"/>
                <a:gd name="T2" fmla="*/ 551 w 1521"/>
                <a:gd name="T3" fmla="*/ 0 h 1626"/>
                <a:gd name="T4" fmla="*/ 472 w 1521"/>
                <a:gd name="T5" fmla="*/ 79 h 1626"/>
                <a:gd name="T6" fmla="*/ 472 w 1521"/>
                <a:gd name="T7" fmla="*/ 341 h 1626"/>
                <a:gd name="T8" fmla="*/ 79 w 1521"/>
                <a:gd name="T9" fmla="*/ 341 h 1626"/>
                <a:gd name="T10" fmla="*/ 0 w 1521"/>
                <a:gd name="T11" fmla="*/ 420 h 1626"/>
                <a:gd name="T12" fmla="*/ 0 w 1521"/>
                <a:gd name="T13" fmla="*/ 1311 h 1626"/>
                <a:gd name="T14" fmla="*/ 79 w 1521"/>
                <a:gd name="T15" fmla="*/ 1390 h 1626"/>
                <a:gd name="T16" fmla="*/ 472 w 1521"/>
                <a:gd name="T17" fmla="*/ 1390 h 1626"/>
                <a:gd name="T18" fmla="*/ 472 w 1521"/>
                <a:gd name="T19" fmla="*/ 1547 h 1626"/>
                <a:gd name="T20" fmla="*/ 551 w 1521"/>
                <a:gd name="T21" fmla="*/ 1626 h 1626"/>
                <a:gd name="T22" fmla="*/ 1442 w 1521"/>
                <a:gd name="T23" fmla="*/ 1626 h 1626"/>
                <a:gd name="T24" fmla="*/ 1521 w 1521"/>
                <a:gd name="T25" fmla="*/ 1547 h 1626"/>
                <a:gd name="T26" fmla="*/ 1521 w 1521"/>
                <a:gd name="T27" fmla="*/ 79 h 1626"/>
                <a:gd name="T28" fmla="*/ 1442 w 1521"/>
                <a:gd name="T29" fmla="*/ 0 h 1626"/>
                <a:gd name="T30" fmla="*/ 524 w 1521"/>
                <a:gd name="T31" fmla="*/ 78 h 1626"/>
                <a:gd name="T32" fmla="*/ 550 w 1521"/>
                <a:gd name="T33" fmla="*/ 52 h 1626"/>
                <a:gd name="T34" fmla="*/ 1442 w 1521"/>
                <a:gd name="T35" fmla="*/ 52 h 1626"/>
                <a:gd name="T36" fmla="*/ 1468 w 1521"/>
                <a:gd name="T37" fmla="*/ 78 h 1626"/>
                <a:gd name="T38" fmla="*/ 1468 w 1521"/>
                <a:gd name="T39" fmla="*/ 210 h 1626"/>
                <a:gd name="T40" fmla="*/ 524 w 1521"/>
                <a:gd name="T41" fmla="*/ 210 h 1626"/>
                <a:gd name="T42" fmla="*/ 524 w 1521"/>
                <a:gd name="T43" fmla="*/ 78 h 1626"/>
                <a:gd name="T44" fmla="*/ 524 w 1521"/>
                <a:gd name="T45" fmla="*/ 262 h 1626"/>
                <a:gd name="T46" fmla="*/ 1468 w 1521"/>
                <a:gd name="T47" fmla="*/ 262 h 1626"/>
                <a:gd name="T48" fmla="*/ 1468 w 1521"/>
                <a:gd name="T49" fmla="*/ 1259 h 1626"/>
                <a:gd name="T50" fmla="*/ 682 w 1521"/>
                <a:gd name="T51" fmla="*/ 1259 h 1626"/>
                <a:gd name="T52" fmla="*/ 682 w 1521"/>
                <a:gd name="T53" fmla="*/ 420 h 1626"/>
                <a:gd name="T54" fmla="*/ 603 w 1521"/>
                <a:gd name="T55" fmla="*/ 341 h 1626"/>
                <a:gd name="T56" fmla="*/ 524 w 1521"/>
                <a:gd name="T57" fmla="*/ 341 h 1626"/>
                <a:gd name="T58" fmla="*/ 524 w 1521"/>
                <a:gd name="T59" fmla="*/ 262 h 1626"/>
                <a:gd name="T60" fmla="*/ 52 w 1521"/>
                <a:gd name="T61" fmla="*/ 420 h 1626"/>
                <a:gd name="T62" fmla="*/ 79 w 1521"/>
                <a:gd name="T63" fmla="*/ 393 h 1626"/>
                <a:gd name="T64" fmla="*/ 603 w 1521"/>
                <a:gd name="T65" fmla="*/ 393 h 1626"/>
                <a:gd name="T66" fmla="*/ 629 w 1521"/>
                <a:gd name="T67" fmla="*/ 420 h 1626"/>
                <a:gd name="T68" fmla="*/ 629 w 1521"/>
                <a:gd name="T69" fmla="*/ 498 h 1626"/>
                <a:gd name="T70" fmla="*/ 52 w 1521"/>
                <a:gd name="T71" fmla="*/ 498 h 1626"/>
                <a:gd name="T72" fmla="*/ 52 w 1521"/>
                <a:gd name="T73" fmla="*/ 420 h 1626"/>
                <a:gd name="T74" fmla="*/ 52 w 1521"/>
                <a:gd name="T75" fmla="*/ 551 h 1626"/>
                <a:gd name="T76" fmla="*/ 629 w 1521"/>
                <a:gd name="T77" fmla="*/ 551 h 1626"/>
                <a:gd name="T78" fmla="*/ 629 w 1521"/>
                <a:gd name="T79" fmla="*/ 1180 h 1626"/>
                <a:gd name="T80" fmla="*/ 52 w 1521"/>
                <a:gd name="T81" fmla="*/ 1180 h 1626"/>
                <a:gd name="T82" fmla="*/ 52 w 1521"/>
                <a:gd name="T83" fmla="*/ 551 h 1626"/>
                <a:gd name="T84" fmla="*/ 79 w 1521"/>
                <a:gd name="T85" fmla="*/ 1337 h 1626"/>
                <a:gd name="T86" fmla="*/ 52 w 1521"/>
                <a:gd name="T87" fmla="*/ 1311 h 1626"/>
                <a:gd name="T88" fmla="*/ 52 w 1521"/>
                <a:gd name="T89" fmla="*/ 1232 h 1626"/>
                <a:gd name="T90" fmla="*/ 629 w 1521"/>
                <a:gd name="T91" fmla="*/ 1232 h 1626"/>
                <a:gd name="T92" fmla="*/ 629 w 1521"/>
                <a:gd name="T93" fmla="*/ 1311 h 1626"/>
                <a:gd name="T94" fmla="*/ 603 w 1521"/>
                <a:gd name="T95" fmla="*/ 1337 h 1626"/>
                <a:gd name="T96" fmla="*/ 79 w 1521"/>
                <a:gd name="T97" fmla="*/ 1337 h 1626"/>
                <a:gd name="T98" fmla="*/ 1468 w 1521"/>
                <a:gd name="T99" fmla="*/ 1547 h 1626"/>
                <a:gd name="T100" fmla="*/ 1468 w 1521"/>
                <a:gd name="T101" fmla="*/ 1547 h 1626"/>
                <a:gd name="T102" fmla="*/ 1442 w 1521"/>
                <a:gd name="T103" fmla="*/ 1573 h 1626"/>
                <a:gd name="T104" fmla="*/ 551 w 1521"/>
                <a:gd name="T105" fmla="*/ 1573 h 1626"/>
                <a:gd name="T106" fmla="*/ 524 w 1521"/>
                <a:gd name="T107" fmla="*/ 1547 h 1626"/>
                <a:gd name="T108" fmla="*/ 524 w 1521"/>
                <a:gd name="T109" fmla="*/ 1389 h 1626"/>
                <a:gd name="T110" fmla="*/ 603 w 1521"/>
                <a:gd name="T111" fmla="*/ 1389 h 1626"/>
                <a:gd name="T112" fmla="*/ 682 w 1521"/>
                <a:gd name="T113" fmla="*/ 1311 h 1626"/>
                <a:gd name="T114" fmla="*/ 1468 w 1521"/>
                <a:gd name="T115" fmla="*/ 1311 h 1626"/>
                <a:gd name="T116" fmla="*/ 1468 w 1521"/>
                <a:gd name="T117" fmla="*/ 1547 h 1626"/>
                <a:gd name="T118" fmla="*/ 1468 w 1521"/>
                <a:gd name="T119" fmla="*/ 1547 h 1626"/>
                <a:gd name="T120" fmla="*/ 1468 w 1521"/>
                <a:gd name="T121" fmla="*/ 1547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21" h="1626">
                  <a:moveTo>
                    <a:pt x="1442" y="0"/>
                  </a:moveTo>
                  <a:cubicBezTo>
                    <a:pt x="551" y="0"/>
                    <a:pt x="551" y="0"/>
                    <a:pt x="551" y="0"/>
                  </a:cubicBezTo>
                  <a:cubicBezTo>
                    <a:pt x="507" y="0"/>
                    <a:pt x="472" y="35"/>
                    <a:pt x="472" y="79"/>
                  </a:cubicBezTo>
                  <a:cubicBezTo>
                    <a:pt x="472" y="341"/>
                    <a:pt x="472" y="341"/>
                    <a:pt x="472" y="341"/>
                  </a:cubicBezTo>
                  <a:cubicBezTo>
                    <a:pt x="79" y="341"/>
                    <a:pt x="79" y="341"/>
                    <a:pt x="79" y="341"/>
                  </a:cubicBezTo>
                  <a:cubicBezTo>
                    <a:pt x="35" y="341"/>
                    <a:pt x="0" y="376"/>
                    <a:pt x="0" y="420"/>
                  </a:cubicBezTo>
                  <a:cubicBezTo>
                    <a:pt x="0" y="1311"/>
                    <a:pt x="0" y="1311"/>
                    <a:pt x="0" y="1311"/>
                  </a:cubicBezTo>
                  <a:cubicBezTo>
                    <a:pt x="0" y="1355"/>
                    <a:pt x="35" y="1390"/>
                    <a:pt x="79" y="1390"/>
                  </a:cubicBezTo>
                  <a:cubicBezTo>
                    <a:pt x="472" y="1390"/>
                    <a:pt x="472" y="1390"/>
                    <a:pt x="472" y="1390"/>
                  </a:cubicBezTo>
                  <a:cubicBezTo>
                    <a:pt x="472" y="1547"/>
                    <a:pt x="472" y="1547"/>
                    <a:pt x="472" y="1547"/>
                  </a:cubicBezTo>
                  <a:cubicBezTo>
                    <a:pt x="472" y="1591"/>
                    <a:pt x="507" y="1626"/>
                    <a:pt x="551" y="1626"/>
                  </a:cubicBezTo>
                  <a:cubicBezTo>
                    <a:pt x="1442" y="1626"/>
                    <a:pt x="1442" y="1626"/>
                    <a:pt x="1442" y="1626"/>
                  </a:cubicBezTo>
                  <a:cubicBezTo>
                    <a:pt x="1485" y="1626"/>
                    <a:pt x="1521" y="1591"/>
                    <a:pt x="1521" y="1547"/>
                  </a:cubicBezTo>
                  <a:cubicBezTo>
                    <a:pt x="1521" y="79"/>
                    <a:pt x="1521" y="79"/>
                    <a:pt x="1521" y="79"/>
                  </a:cubicBezTo>
                  <a:cubicBezTo>
                    <a:pt x="1521" y="35"/>
                    <a:pt x="1485" y="0"/>
                    <a:pt x="1442" y="0"/>
                  </a:cubicBezTo>
                  <a:close/>
                  <a:moveTo>
                    <a:pt x="524" y="78"/>
                  </a:moveTo>
                  <a:cubicBezTo>
                    <a:pt x="524" y="64"/>
                    <a:pt x="536" y="52"/>
                    <a:pt x="550" y="52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56" y="52"/>
                    <a:pt x="1468" y="64"/>
                    <a:pt x="1468" y="78"/>
                  </a:cubicBezTo>
                  <a:cubicBezTo>
                    <a:pt x="1468" y="210"/>
                    <a:pt x="1468" y="210"/>
                    <a:pt x="1468" y="210"/>
                  </a:cubicBezTo>
                  <a:cubicBezTo>
                    <a:pt x="524" y="210"/>
                    <a:pt x="524" y="210"/>
                    <a:pt x="524" y="210"/>
                  </a:cubicBezTo>
                  <a:lnTo>
                    <a:pt x="524" y="78"/>
                  </a:lnTo>
                  <a:close/>
                  <a:moveTo>
                    <a:pt x="524" y="262"/>
                  </a:moveTo>
                  <a:cubicBezTo>
                    <a:pt x="1468" y="262"/>
                    <a:pt x="1468" y="262"/>
                    <a:pt x="1468" y="262"/>
                  </a:cubicBezTo>
                  <a:cubicBezTo>
                    <a:pt x="1468" y="1259"/>
                    <a:pt x="1468" y="1259"/>
                    <a:pt x="1468" y="1259"/>
                  </a:cubicBezTo>
                  <a:cubicBezTo>
                    <a:pt x="682" y="1259"/>
                    <a:pt x="682" y="1259"/>
                    <a:pt x="682" y="1259"/>
                  </a:cubicBezTo>
                  <a:cubicBezTo>
                    <a:pt x="682" y="420"/>
                    <a:pt x="682" y="420"/>
                    <a:pt x="682" y="420"/>
                  </a:cubicBezTo>
                  <a:cubicBezTo>
                    <a:pt x="682" y="376"/>
                    <a:pt x="646" y="341"/>
                    <a:pt x="603" y="341"/>
                  </a:cubicBezTo>
                  <a:cubicBezTo>
                    <a:pt x="524" y="341"/>
                    <a:pt x="524" y="341"/>
                    <a:pt x="524" y="341"/>
                  </a:cubicBezTo>
                  <a:lnTo>
                    <a:pt x="524" y="262"/>
                  </a:lnTo>
                  <a:close/>
                  <a:moveTo>
                    <a:pt x="52" y="420"/>
                  </a:moveTo>
                  <a:cubicBezTo>
                    <a:pt x="52" y="405"/>
                    <a:pt x="64" y="393"/>
                    <a:pt x="79" y="393"/>
                  </a:cubicBezTo>
                  <a:cubicBezTo>
                    <a:pt x="603" y="393"/>
                    <a:pt x="603" y="393"/>
                    <a:pt x="603" y="393"/>
                  </a:cubicBezTo>
                  <a:cubicBezTo>
                    <a:pt x="618" y="393"/>
                    <a:pt x="629" y="405"/>
                    <a:pt x="629" y="420"/>
                  </a:cubicBezTo>
                  <a:cubicBezTo>
                    <a:pt x="629" y="498"/>
                    <a:pt x="629" y="498"/>
                    <a:pt x="629" y="498"/>
                  </a:cubicBezTo>
                  <a:cubicBezTo>
                    <a:pt x="52" y="498"/>
                    <a:pt x="52" y="498"/>
                    <a:pt x="52" y="498"/>
                  </a:cubicBezTo>
                  <a:lnTo>
                    <a:pt x="52" y="420"/>
                  </a:lnTo>
                  <a:close/>
                  <a:moveTo>
                    <a:pt x="52" y="551"/>
                  </a:moveTo>
                  <a:cubicBezTo>
                    <a:pt x="629" y="551"/>
                    <a:pt x="629" y="551"/>
                    <a:pt x="629" y="551"/>
                  </a:cubicBezTo>
                  <a:cubicBezTo>
                    <a:pt x="629" y="1180"/>
                    <a:pt x="629" y="1180"/>
                    <a:pt x="629" y="1180"/>
                  </a:cubicBezTo>
                  <a:cubicBezTo>
                    <a:pt x="52" y="1180"/>
                    <a:pt x="52" y="1180"/>
                    <a:pt x="52" y="1180"/>
                  </a:cubicBezTo>
                  <a:lnTo>
                    <a:pt x="52" y="551"/>
                  </a:lnTo>
                  <a:close/>
                  <a:moveTo>
                    <a:pt x="79" y="1337"/>
                  </a:moveTo>
                  <a:cubicBezTo>
                    <a:pt x="64" y="1337"/>
                    <a:pt x="52" y="1325"/>
                    <a:pt x="52" y="1311"/>
                  </a:cubicBezTo>
                  <a:cubicBezTo>
                    <a:pt x="52" y="1232"/>
                    <a:pt x="52" y="1232"/>
                    <a:pt x="52" y="1232"/>
                  </a:cubicBezTo>
                  <a:cubicBezTo>
                    <a:pt x="629" y="1232"/>
                    <a:pt x="629" y="1232"/>
                    <a:pt x="629" y="1232"/>
                  </a:cubicBezTo>
                  <a:cubicBezTo>
                    <a:pt x="629" y="1311"/>
                    <a:pt x="629" y="1311"/>
                    <a:pt x="629" y="1311"/>
                  </a:cubicBezTo>
                  <a:cubicBezTo>
                    <a:pt x="629" y="1325"/>
                    <a:pt x="617" y="1337"/>
                    <a:pt x="603" y="1337"/>
                  </a:cubicBezTo>
                  <a:lnTo>
                    <a:pt x="79" y="1337"/>
                  </a:lnTo>
                  <a:close/>
                  <a:moveTo>
                    <a:pt x="1468" y="1547"/>
                  </a:moveTo>
                  <a:cubicBezTo>
                    <a:pt x="1468" y="1547"/>
                    <a:pt x="1468" y="1547"/>
                    <a:pt x="1468" y="1547"/>
                  </a:cubicBezTo>
                  <a:cubicBezTo>
                    <a:pt x="1468" y="1561"/>
                    <a:pt x="1456" y="1573"/>
                    <a:pt x="1442" y="1573"/>
                  </a:cubicBezTo>
                  <a:cubicBezTo>
                    <a:pt x="551" y="1573"/>
                    <a:pt x="551" y="1573"/>
                    <a:pt x="551" y="1573"/>
                  </a:cubicBezTo>
                  <a:cubicBezTo>
                    <a:pt x="536" y="1573"/>
                    <a:pt x="524" y="1561"/>
                    <a:pt x="524" y="1547"/>
                  </a:cubicBezTo>
                  <a:cubicBezTo>
                    <a:pt x="524" y="1389"/>
                    <a:pt x="524" y="1389"/>
                    <a:pt x="524" y="1389"/>
                  </a:cubicBezTo>
                  <a:cubicBezTo>
                    <a:pt x="603" y="1389"/>
                    <a:pt x="603" y="1389"/>
                    <a:pt x="603" y="1389"/>
                  </a:cubicBezTo>
                  <a:cubicBezTo>
                    <a:pt x="647" y="1389"/>
                    <a:pt x="682" y="1354"/>
                    <a:pt x="682" y="1311"/>
                  </a:cubicBezTo>
                  <a:cubicBezTo>
                    <a:pt x="1468" y="1311"/>
                    <a:pt x="1468" y="1311"/>
                    <a:pt x="1468" y="1311"/>
                  </a:cubicBezTo>
                  <a:lnTo>
                    <a:pt x="1468" y="1547"/>
                  </a:lnTo>
                  <a:close/>
                  <a:moveTo>
                    <a:pt x="1468" y="1547"/>
                  </a:moveTo>
                  <a:cubicBezTo>
                    <a:pt x="1468" y="1547"/>
                    <a:pt x="1468" y="1547"/>
                    <a:pt x="1468" y="154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6">
              <a:extLst>
                <a:ext uri="{FF2B5EF4-FFF2-40B4-BE49-F238E27FC236}">
                  <a16:creationId xmlns:a16="http://schemas.microsoft.com/office/drawing/2014/main" id="{2ED8AE51-DCFE-43E0-BB00-4F5CFB74B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275" y="1281113"/>
              <a:ext cx="479425" cy="158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7">
              <a:extLst>
                <a:ext uri="{FF2B5EF4-FFF2-40B4-BE49-F238E27FC236}">
                  <a16:creationId xmlns:a16="http://schemas.microsoft.com/office/drawing/2014/main" id="{ACC3676E-AB97-4655-9273-47106166E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188" y="1281113"/>
              <a:ext cx="161925" cy="158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8">
              <a:extLst>
                <a:ext uri="{FF2B5EF4-FFF2-40B4-BE49-F238E27FC236}">
                  <a16:creationId xmlns:a16="http://schemas.microsoft.com/office/drawing/2014/main" id="{8CA22AB8-1B5D-4166-A6F5-F03D96FC5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613" y="3829050"/>
              <a:ext cx="158750" cy="157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9">
              <a:extLst>
                <a:ext uri="{FF2B5EF4-FFF2-40B4-BE49-F238E27FC236}">
                  <a16:creationId xmlns:a16="http://schemas.microsoft.com/office/drawing/2014/main" id="{4C422E54-4EC4-4A9B-A800-464F79662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213" y="325438"/>
              <a:ext cx="635000" cy="157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Freeform 10">
              <a:extLst>
                <a:ext uri="{FF2B5EF4-FFF2-40B4-BE49-F238E27FC236}">
                  <a16:creationId xmlns:a16="http://schemas.microsoft.com/office/drawing/2014/main" id="{AC91C83A-B181-4570-9BD3-F848FCC72F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3038" y="4065588"/>
              <a:ext cx="638175" cy="638175"/>
            </a:xfrm>
            <a:custGeom>
              <a:avLst/>
              <a:gdLst>
                <a:gd name="T0" fmla="*/ 105 w 210"/>
                <a:gd name="T1" fmla="*/ 210 h 210"/>
                <a:gd name="T2" fmla="*/ 210 w 210"/>
                <a:gd name="T3" fmla="*/ 105 h 210"/>
                <a:gd name="T4" fmla="*/ 105 w 210"/>
                <a:gd name="T5" fmla="*/ 0 h 210"/>
                <a:gd name="T6" fmla="*/ 0 w 210"/>
                <a:gd name="T7" fmla="*/ 105 h 210"/>
                <a:gd name="T8" fmla="*/ 105 w 210"/>
                <a:gd name="T9" fmla="*/ 210 h 210"/>
                <a:gd name="T10" fmla="*/ 105 w 210"/>
                <a:gd name="T11" fmla="*/ 53 h 210"/>
                <a:gd name="T12" fmla="*/ 158 w 210"/>
                <a:gd name="T13" fmla="*/ 105 h 210"/>
                <a:gd name="T14" fmla="*/ 105 w 210"/>
                <a:gd name="T15" fmla="*/ 158 h 210"/>
                <a:gd name="T16" fmla="*/ 53 w 210"/>
                <a:gd name="T17" fmla="*/ 105 h 210"/>
                <a:gd name="T18" fmla="*/ 105 w 210"/>
                <a:gd name="T19" fmla="*/ 53 h 210"/>
                <a:gd name="T20" fmla="*/ 105 w 210"/>
                <a:gd name="T21" fmla="*/ 53 h 210"/>
                <a:gd name="T22" fmla="*/ 105 w 210"/>
                <a:gd name="T23" fmla="*/ 5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0" h="210">
                  <a:moveTo>
                    <a:pt x="105" y="210"/>
                  </a:moveTo>
                  <a:cubicBezTo>
                    <a:pt x="163" y="210"/>
                    <a:pt x="210" y="163"/>
                    <a:pt x="210" y="105"/>
                  </a:cubicBezTo>
                  <a:cubicBezTo>
                    <a:pt x="210" y="47"/>
                    <a:pt x="163" y="0"/>
                    <a:pt x="105" y="0"/>
                  </a:cubicBezTo>
                  <a:cubicBezTo>
                    <a:pt x="47" y="0"/>
                    <a:pt x="0" y="47"/>
                    <a:pt x="0" y="105"/>
                  </a:cubicBezTo>
                  <a:cubicBezTo>
                    <a:pt x="1" y="163"/>
                    <a:pt x="48" y="210"/>
                    <a:pt x="105" y="210"/>
                  </a:cubicBezTo>
                  <a:close/>
                  <a:moveTo>
                    <a:pt x="105" y="53"/>
                  </a:moveTo>
                  <a:cubicBezTo>
                    <a:pt x="134" y="53"/>
                    <a:pt x="158" y="76"/>
                    <a:pt x="158" y="105"/>
                  </a:cubicBezTo>
                  <a:cubicBezTo>
                    <a:pt x="158" y="134"/>
                    <a:pt x="134" y="158"/>
                    <a:pt x="105" y="158"/>
                  </a:cubicBezTo>
                  <a:cubicBezTo>
                    <a:pt x="76" y="158"/>
                    <a:pt x="53" y="134"/>
                    <a:pt x="53" y="105"/>
                  </a:cubicBezTo>
                  <a:cubicBezTo>
                    <a:pt x="53" y="76"/>
                    <a:pt x="76" y="53"/>
                    <a:pt x="105" y="53"/>
                  </a:cubicBezTo>
                  <a:close/>
                  <a:moveTo>
                    <a:pt x="105" y="53"/>
                  </a:moveTo>
                  <a:cubicBezTo>
                    <a:pt x="105" y="53"/>
                    <a:pt x="105" y="53"/>
                    <a:pt x="105" y="5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5414E64B-C718-40B9-B446-87EA10E61871}"/>
              </a:ext>
            </a:extLst>
          </p:cNvPr>
          <p:cNvGrpSpPr/>
          <p:nvPr/>
        </p:nvGrpSpPr>
        <p:grpSpPr>
          <a:xfrm>
            <a:off x="4479780" y="1268760"/>
            <a:ext cx="3229264" cy="2069526"/>
            <a:chOff x="6350" y="6350"/>
            <a:chExt cx="6891338" cy="4416426"/>
          </a:xfrm>
          <a:solidFill>
            <a:schemeClr val="accent1"/>
          </a:solidFill>
        </p:grpSpPr>
        <p:sp>
          <p:nvSpPr>
            <p:cNvPr id="541" name="Freeform 18">
              <a:extLst>
                <a:ext uri="{FF2B5EF4-FFF2-40B4-BE49-F238E27FC236}">
                  <a16:creationId xmlns:a16="http://schemas.microsoft.com/office/drawing/2014/main" id="{7150D594-0E6F-41C3-863D-70B3FB388A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613" y="6350"/>
              <a:ext cx="5992813" cy="4006850"/>
            </a:xfrm>
            <a:custGeom>
              <a:avLst/>
              <a:gdLst>
                <a:gd name="T0" fmla="*/ 69 w 1975"/>
                <a:gd name="T1" fmla="*/ 1319 h 1319"/>
                <a:gd name="T2" fmla="*/ 1906 w 1975"/>
                <a:gd name="T3" fmla="*/ 1319 h 1319"/>
                <a:gd name="T4" fmla="*/ 1975 w 1975"/>
                <a:gd name="T5" fmla="*/ 1251 h 1319"/>
                <a:gd name="T6" fmla="*/ 1975 w 1975"/>
                <a:gd name="T7" fmla="*/ 69 h 1319"/>
                <a:gd name="T8" fmla="*/ 1906 w 1975"/>
                <a:gd name="T9" fmla="*/ 0 h 1319"/>
                <a:gd name="T10" fmla="*/ 69 w 1975"/>
                <a:gd name="T11" fmla="*/ 0 h 1319"/>
                <a:gd name="T12" fmla="*/ 0 w 1975"/>
                <a:gd name="T13" fmla="*/ 69 h 1319"/>
                <a:gd name="T14" fmla="*/ 0 w 1975"/>
                <a:gd name="T15" fmla="*/ 1251 h 1319"/>
                <a:gd name="T16" fmla="*/ 69 w 1975"/>
                <a:gd name="T17" fmla="*/ 1319 h 1319"/>
                <a:gd name="T18" fmla="*/ 59 w 1975"/>
                <a:gd name="T19" fmla="*/ 69 h 1319"/>
                <a:gd name="T20" fmla="*/ 69 w 1975"/>
                <a:gd name="T21" fmla="*/ 59 h 1319"/>
                <a:gd name="T22" fmla="*/ 1906 w 1975"/>
                <a:gd name="T23" fmla="*/ 59 h 1319"/>
                <a:gd name="T24" fmla="*/ 1916 w 1975"/>
                <a:gd name="T25" fmla="*/ 69 h 1319"/>
                <a:gd name="T26" fmla="*/ 1916 w 1975"/>
                <a:gd name="T27" fmla="*/ 1251 h 1319"/>
                <a:gd name="T28" fmla="*/ 1906 w 1975"/>
                <a:gd name="T29" fmla="*/ 1260 h 1319"/>
                <a:gd name="T30" fmla="*/ 69 w 1975"/>
                <a:gd name="T31" fmla="*/ 1260 h 1319"/>
                <a:gd name="T32" fmla="*/ 59 w 1975"/>
                <a:gd name="T33" fmla="*/ 1251 h 1319"/>
                <a:gd name="T34" fmla="*/ 59 w 1975"/>
                <a:gd name="T35" fmla="*/ 69 h 1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75" h="1319">
                  <a:moveTo>
                    <a:pt x="69" y="1319"/>
                  </a:moveTo>
                  <a:cubicBezTo>
                    <a:pt x="1906" y="1319"/>
                    <a:pt x="1906" y="1319"/>
                    <a:pt x="1906" y="1319"/>
                  </a:cubicBezTo>
                  <a:cubicBezTo>
                    <a:pt x="1944" y="1319"/>
                    <a:pt x="1975" y="1289"/>
                    <a:pt x="1975" y="1251"/>
                  </a:cubicBezTo>
                  <a:cubicBezTo>
                    <a:pt x="1975" y="69"/>
                    <a:pt x="1975" y="69"/>
                    <a:pt x="1975" y="69"/>
                  </a:cubicBezTo>
                  <a:cubicBezTo>
                    <a:pt x="1975" y="31"/>
                    <a:pt x="1944" y="0"/>
                    <a:pt x="1906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0" y="1251"/>
                    <a:pt x="0" y="1251"/>
                    <a:pt x="0" y="1251"/>
                  </a:cubicBezTo>
                  <a:cubicBezTo>
                    <a:pt x="0" y="1289"/>
                    <a:pt x="31" y="1319"/>
                    <a:pt x="69" y="1319"/>
                  </a:cubicBezTo>
                  <a:close/>
                  <a:moveTo>
                    <a:pt x="59" y="69"/>
                  </a:moveTo>
                  <a:cubicBezTo>
                    <a:pt x="59" y="64"/>
                    <a:pt x="63" y="59"/>
                    <a:pt x="69" y="59"/>
                  </a:cubicBezTo>
                  <a:cubicBezTo>
                    <a:pt x="1906" y="59"/>
                    <a:pt x="1906" y="59"/>
                    <a:pt x="1906" y="59"/>
                  </a:cubicBezTo>
                  <a:cubicBezTo>
                    <a:pt x="1912" y="59"/>
                    <a:pt x="1916" y="64"/>
                    <a:pt x="1916" y="69"/>
                  </a:cubicBezTo>
                  <a:cubicBezTo>
                    <a:pt x="1916" y="1251"/>
                    <a:pt x="1916" y="1251"/>
                    <a:pt x="1916" y="1251"/>
                  </a:cubicBezTo>
                  <a:cubicBezTo>
                    <a:pt x="1916" y="1256"/>
                    <a:pt x="1912" y="1260"/>
                    <a:pt x="1906" y="1260"/>
                  </a:cubicBezTo>
                  <a:cubicBezTo>
                    <a:pt x="69" y="1260"/>
                    <a:pt x="69" y="1260"/>
                    <a:pt x="69" y="1260"/>
                  </a:cubicBezTo>
                  <a:cubicBezTo>
                    <a:pt x="63" y="1260"/>
                    <a:pt x="59" y="1256"/>
                    <a:pt x="59" y="1251"/>
                  </a:cubicBezTo>
                  <a:lnTo>
                    <a:pt x="59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Freeform 19">
              <a:extLst>
                <a:ext uri="{FF2B5EF4-FFF2-40B4-BE49-F238E27FC236}">
                  <a16:creationId xmlns:a16="http://schemas.microsoft.com/office/drawing/2014/main" id="{129039D6-FD8B-4D8F-B381-75A1AC589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" y="4173538"/>
              <a:ext cx="6891338" cy="249238"/>
            </a:xfrm>
            <a:custGeom>
              <a:avLst/>
              <a:gdLst>
                <a:gd name="T0" fmla="*/ 1339 w 2271"/>
                <a:gd name="T1" fmla="*/ 0 h 82"/>
                <a:gd name="T2" fmla="*/ 1303 w 2271"/>
                <a:gd name="T3" fmla="*/ 27 h 82"/>
                <a:gd name="T4" fmla="*/ 968 w 2271"/>
                <a:gd name="T5" fmla="*/ 27 h 82"/>
                <a:gd name="T6" fmla="*/ 933 w 2271"/>
                <a:gd name="T7" fmla="*/ 0 h 82"/>
                <a:gd name="T8" fmla="*/ 0 w 2271"/>
                <a:gd name="T9" fmla="*/ 0 h 82"/>
                <a:gd name="T10" fmla="*/ 0 w 2271"/>
                <a:gd name="T11" fmla="*/ 55 h 82"/>
                <a:gd name="T12" fmla="*/ 26 w 2271"/>
                <a:gd name="T13" fmla="*/ 82 h 82"/>
                <a:gd name="T14" fmla="*/ 2245 w 2271"/>
                <a:gd name="T15" fmla="*/ 82 h 82"/>
                <a:gd name="T16" fmla="*/ 2271 w 2271"/>
                <a:gd name="T17" fmla="*/ 55 h 82"/>
                <a:gd name="T18" fmla="*/ 2271 w 2271"/>
                <a:gd name="T19" fmla="*/ 0 h 82"/>
                <a:gd name="T20" fmla="*/ 1339 w 2271"/>
                <a:gd name="T2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71" h="82">
                  <a:moveTo>
                    <a:pt x="1339" y="0"/>
                  </a:moveTo>
                  <a:cubicBezTo>
                    <a:pt x="1334" y="16"/>
                    <a:pt x="1320" y="27"/>
                    <a:pt x="1303" y="27"/>
                  </a:cubicBezTo>
                  <a:cubicBezTo>
                    <a:pt x="968" y="27"/>
                    <a:pt x="968" y="27"/>
                    <a:pt x="968" y="27"/>
                  </a:cubicBezTo>
                  <a:cubicBezTo>
                    <a:pt x="951" y="27"/>
                    <a:pt x="937" y="16"/>
                    <a:pt x="93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70"/>
                    <a:pt x="12" y="82"/>
                    <a:pt x="26" y="82"/>
                  </a:cubicBezTo>
                  <a:cubicBezTo>
                    <a:pt x="2245" y="82"/>
                    <a:pt x="2245" y="82"/>
                    <a:pt x="2245" y="82"/>
                  </a:cubicBezTo>
                  <a:cubicBezTo>
                    <a:pt x="2259" y="82"/>
                    <a:pt x="2271" y="70"/>
                    <a:pt x="2271" y="55"/>
                  </a:cubicBezTo>
                  <a:cubicBezTo>
                    <a:pt x="2271" y="0"/>
                    <a:pt x="2271" y="0"/>
                    <a:pt x="2271" y="0"/>
                  </a:cubicBezTo>
                  <a:lnTo>
                    <a:pt x="13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547" name="Freeform 23">
            <a:extLst>
              <a:ext uri="{FF2B5EF4-FFF2-40B4-BE49-F238E27FC236}">
                <a16:creationId xmlns:a16="http://schemas.microsoft.com/office/drawing/2014/main" id="{42EDC952-7798-4AE5-A0E3-29EE2654A8DE}"/>
              </a:ext>
            </a:extLst>
          </p:cNvPr>
          <p:cNvSpPr>
            <a:spLocks noEditPoints="1"/>
          </p:cNvSpPr>
          <p:nvPr/>
        </p:nvSpPr>
        <p:spPr bwMode="auto">
          <a:xfrm>
            <a:off x="725559" y="4001104"/>
            <a:ext cx="2592288" cy="2161710"/>
          </a:xfrm>
          <a:custGeom>
            <a:avLst/>
            <a:gdLst>
              <a:gd name="T0" fmla="*/ 1428 w 1536"/>
              <a:gd name="T1" fmla="*/ 0 h 1280"/>
              <a:gd name="T2" fmla="*/ 108 w 1536"/>
              <a:gd name="T3" fmla="*/ 0 h 1280"/>
              <a:gd name="T4" fmla="*/ 0 w 1536"/>
              <a:gd name="T5" fmla="*/ 107 h 1280"/>
              <a:gd name="T6" fmla="*/ 0 w 1536"/>
              <a:gd name="T7" fmla="*/ 925 h 1280"/>
              <a:gd name="T8" fmla="*/ 108 w 1536"/>
              <a:gd name="T9" fmla="*/ 1033 h 1280"/>
              <a:gd name="T10" fmla="*/ 672 w 1536"/>
              <a:gd name="T11" fmla="*/ 1033 h 1280"/>
              <a:gd name="T12" fmla="*/ 672 w 1536"/>
              <a:gd name="T13" fmla="*/ 1229 h 1280"/>
              <a:gd name="T14" fmla="*/ 344 w 1536"/>
              <a:gd name="T15" fmla="*/ 1229 h 1280"/>
              <a:gd name="T16" fmla="*/ 318 w 1536"/>
              <a:gd name="T17" fmla="*/ 1254 h 1280"/>
              <a:gd name="T18" fmla="*/ 344 w 1536"/>
              <a:gd name="T19" fmla="*/ 1280 h 1280"/>
              <a:gd name="T20" fmla="*/ 1192 w 1536"/>
              <a:gd name="T21" fmla="*/ 1280 h 1280"/>
              <a:gd name="T22" fmla="*/ 1218 w 1536"/>
              <a:gd name="T23" fmla="*/ 1254 h 1280"/>
              <a:gd name="T24" fmla="*/ 1192 w 1536"/>
              <a:gd name="T25" fmla="*/ 1229 h 1280"/>
              <a:gd name="T26" fmla="*/ 864 w 1536"/>
              <a:gd name="T27" fmla="*/ 1229 h 1280"/>
              <a:gd name="T28" fmla="*/ 864 w 1536"/>
              <a:gd name="T29" fmla="*/ 1033 h 1280"/>
              <a:gd name="T30" fmla="*/ 1428 w 1536"/>
              <a:gd name="T31" fmla="*/ 1033 h 1280"/>
              <a:gd name="T32" fmla="*/ 1536 w 1536"/>
              <a:gd name="T33" fmla="*/ 925 h 1280"/>
              <a:gd name="T34" fmla="*/ 1536 w 1536"/>
              <a:gd name="T35" fmla="*/ 107 h 1280"/>
              <a:gd name="T36" fmla="*/ 1428 w 1536"/>
              <a:gd name="T37" fmla="*/ 0 h 1280"/>
              <a:gd name="T38" fmla="*/ 813 w 1536"/>
              <a:gd name="T39" fmla="*/ 1229 h 1280"/>
              <a:gd name="T40" fmla="*/ 723 w 1536"/>
              <a:gd name="T41" fmla="*/ 1229 h 1280"/>
              <a:gd name="T42" fmla="*/ 723 w 1536"/>
              <a:gd name="T43" fmla="*/ 1033 h 1280"/>
              <a:gd name="T44" fmla="*/ 813 w 1536"/>
              <a:gd name="T45" fmla="*/ 1033 h 1280"/>
              <a:gd name="T46" fmla="*/ 813 w 1536"/>
              <a:gd name="T47" fmla="*/ 1229 h 1280"/>
              <a:gd name="T48" fmla="*/ 1485 w 1536"/>
              <a:gd name="T49" fmla="*/ 925 h 1280"/>
              <a:gd name="T50" fmla="*/ 1428 w 1536"/>
              <a:gd name="T51" fmla="*/ 981 h 1280"/>
              <a:gd name="T52" fmla="*/ 108 w 1536"/>
              <a:gd name="T53" fmla="*/ 981 h 1280"/>
              <a:gd name="T54" fmla="*/ 51 w 1536"/>
              <a:gd name="T55" fmla="*/ 925 h 1280"/>
              <a:gd name="T56" fmla="*/ 51 w 1536"/>
              <a:gd name="T57" fmla="*/ 856 h 1280"/>
              <a:gd name="T58" fmla="*/ 1485 w 1536"/>
              <a:gd name="T59" fmla="*/ 856 h 1280"/>
              <a:gd name="T60" fmla="*/ 1485 w 1536"/>
              <a:gd name="T61" fmla="*/ 925 h 1280"/>
              <a:gd name="T62" fmla="*/ 1485 w 1536"/>
              <a:gd name="T63" fmla="*/ 805 h 1280"/>
              <a:gd name="T64" fmla="*/ 51 w 1536"/>
              <a:gd name="T65" fmla="*/ 805 h 1280"/>
              <a:gd name="T66" fmla="*/ 51 w 1536"/>
              <a:gd name="T67" fmla="*/ 107 h 1280"/>
              <a:gd name="T68" fmla="*/ 108 w 1536"/>
              <a:gd name="T69" fmla="*/ 51 h 1280"/>
              <a:gd name="T70" fmla="*/ 1428 w 1536"/>
              <a:gd name="T71" fmla="*/ 51 h 1280"/>
              <a:gd name="T72" fmla="*/ 1485 w 1536"/>
              <a:gd name="T73" fmla="*/ 107 h 1280"/>
              <a:gd name="T74" fmla="*/ 1485 w 1536"/>
              <a:gd name="T75" fmla="*/ 805 h 1280"/>
              <a:gd name="T76" fmla="*/ 1485 w 1536"/>
              <a:gd name="T77" fmla="*/ 805 h 1280"/>
              <a:gd name="T78" fmla="*/ 1485 w 1536"/>
              <a:gd name="T79" fmla="*/ 805 h 1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36" h="1280">
                <a:moveTo>
                  <a:pt x="1428" y="0"/>
                </a:moveTo>
                <a:cubicBezTo>
                  <a:pt x="108" y="0"/>
                  <a:pt x="108" y="0"/>
                  <a:pt x="108" y="0"/>
                </a:cubicBezTo>
                <a:cubicBezTo>
                  <a:pt x="49" y="0"/>
                  <a:pt x="0" y="48"/>
                  <a:pt x="0" y="107"/>
                </a:cubicBezTo>
                <a:cubicBezTo>
                  <a:pt x="0" y="925"/>
                  <a:pt x="0" y="925"/>
                  <a:pt x="0" y="925"/>
                </a:cubicBezTo>
                <a:cubicBezTo>
                  <a:pt x="0" y="985"/>
                  <a:pt x="49" y="1033"/>
                  <a:pt x="108" y="1033"/>
                </a:cubicBezTo>
                <a:cubicBezTo>
                  <a:pt x="672" y="1033"/>
                  <a:pt x="672" y="1033"/>
                  <a:pt x="672" y="1033"/>
                </a:cubicBezTo>
                <a:cubicBezTo>
                  <a:pt x="672" y="1229"/>
                  <a:pt x="672" y="1229"/>
                  <a:pt x="672" y="1229"/>
                </a:cubicBezTo>
                <a:cubicBezTo>
                  <a:pt x="344" y="1229"/>
                  <a:pt x="344" y="1229"/>
                  <a:pt x="344" y="1229"/>
                </a:cubicBezTo>
                <a:cubicBezTo>
                  <a:pt x="330" y="1229"/>
                  <a:pt x="318" y="1240"/>
                  <a:pt x="318" y="1254"/>
                </a:cubicBezTo>
                <a:cubicBezTo>
                  <a:pt x="318" y="1269"/>
                  <a:pt x="330" y="1280"/>
                  <a:pt x="344" y="1280"/>
                </a:cubicBezTo>
                <a:cubicBezTo>
                  <a:pt x="1192" y="1280"/>
                  <a:pt x="1192" y="1280"/>
                  <a:pt x="1192" y="1280"/>
                </a:cubicBezTo>
                <a:cubicBezTo>
                  <a:pt x="1206" y="1280"/>
                  <a:pt x="1218" y="1269"/>
                  <a:pt x="1218" y="1254"/>
                </a:cubicBezTo>
                <a:cubicBezTo>
                  <a:pt x="1218" y="1240"/>
                  <a:pt x="1206" y="1229"/>
                  <a:pt x="1192" y="1229"/>
                </a:cubicBezTo>
                <a:cubicBezTo>
                  <a:pt x="864" y="1229"/>
                  <a:pt x="864" y="1229"/>
                  <a:pt x="864" y="1229"/>
                </a:cubicBezTo>
                <a:cubicBezTo>
                  <a:pt x="864" y="1033"/>
                  <a:pt x="864" y="1033"/>
                  <a:pt x="864" y="1033"/>
                </a:cubicBezTo>
                <a:cubicBezTo>
                  <a:pt x="1428" y="1033"/>
                  <a:pt x="1428" y="1033"/>
                  <a:pt x="1428" y="1033"/>
                </a:cubicBezTo>
                <a:cubicBezTo>
                  <a:pt x="1487" y="1033"/>
                  <a:pt x="1536" y="985"/>
                  <a:pt x="1536" y="925"/>
                </a:cubicBezTo>
                <a:cubicBezTo>
                  <a:pt x="1536" y="107"/>
                  <a:pt x="1536" y="107"/>
                  <a:pt x="1536" y="107"/>
                </a:cubicBezTo>
                <a:cubicBezTo>
                  <a:pt x="1536" y="48"/>
                  <a:pt x="1487" y="0"/>
                  <a:pt x="1428" y="0"/>
                </a:cubicBezTo>
                <a:close/>
                <a:moveTo>
                  <a:pt x="813" y="1229"/>
                </a:moveTo>
                <a:cubicBezTo>
                  <a:pt x="723" y="1229"/>
                  <a:pt x="723" y="1229"/>
                  <a:pt x="723" y="1229"/>
                </a:cubicBezTo>
                <a:cubicBezTo>
                  <a:pt x="723" y="1033"/>
                  <a:pt x="723" y="1033"/>
                  <a:pt x="723" y="1033"/>
                </a:cubicBezTo>
                <a:cubicBezTo>
                  <a:pt x="813" y="1033"/>
                  <a:pt x="813" y="1033"/>
                  <a:pt x="813" y="1033"/>
                </a:cubicBezTo>
                <a:lnTo>
                  <a:pt x="813" y="1229"/>
                </a:lnTo>
                <a:close/>
                <a:moveTo>
                  <a:pt x="1485" y="925"/>
                </a:moveTo>
                <a:cubicBezTo>
                  <a:pt x="1485" y="956"/>
                  <a:pt x="1459" y="982"/>
                  <a:pt x="1428" y="981"/>
                </a:cubicBezTo>
                <a:cubicBezTo>
                  <a:pt x="108" y="981"/>
                  <a:pt x="108" y="981"/>
                  <a:pt x="108" y="981"/>
                </a:cubicBezTo>
                <a:cubicBezTo>
                  <a:pt x="77" y="982"/>
                  <a:pt x="51" y="956"/>
                  <a:pt x="51" y="925"/>
                </a:cubicBezTo>
                <a:cubicBezTo>
                  <a:pt x="51" y="856"/>
                  <a:pt x="51" y="856"/>
                  <a:pt x="51" y="856"/>
                </a:cubicBezTo>
                <a:cubicBezTo>
                  <a:pt x="1485" y="856"/>
                  <a:pt x="1485" y="856"/>
                  <a:pt x="1485" y="856"/>
                </a:cubicBezTo>
                <a:lnTo>
                  <a:pt x="1485" y="925"/>
                </a:lnTo>
                <a:close/>
                <a:moveTo>
                  <a:pt x="1485" y="805"/>
                </a:moveTo>
                <a:cubicBezTo>
                  <a:pt x="51" y="805"/>
                  <a:pt x="51" y="805"/>
                  <a:pt x="51" y="805"/>
                </a:cubicBezTo>
                <a:cubicBezTo>
                  <a:pt x="51" y="107"/>
                  <a:pt x="51" y="107"/>
                  <a:pt x="51" y="107"/>
                </a:cubicBezTo>
                <a:cubicBezTo>
                  <a:pt x="51" y="76"/>
                  <a:pt x="77" y="51"/>
                  <a:pt x="108" y="51"/>
                </a:cubicBezTo>
                <a:cubicBezTo>
                  <a:pt x="1428" y="51"/>
                  <a:pt x="1428" y="51"/>
                  <a:pt x="1428" y="51"/>
                </a:cubicBezTo>
                <a:cubicBezTo>
                  <a:pt x="1459" y="51"/>
                  <a:pt x="1485" y="76"/>
                  <a:pt x="1485" y="107"/>
                </a:cubicBezTo>
                <a:lnTo>
                  <a:pt x="1485" y="805"/>
                </a:lnTo>
                <a:close/>
                <a:moveTo>
                  <a:pt x="1485" y="805"/>
                </a:moveTo>
                <a:cubicBezTo>
                  <a:pt x="1485" y="805"/>
                  <a:pt x="1485" y="805"/>
                  <a:pt x="1485" y="80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561" name="Group 560">
            <a:extLst>
              <a:ext uri="{FF2B5EF4-FFF2-40B4-BE49-F238E27FC236}">
                <a16:creationId xmlns:a16="http://schemas.microsoft.com/office/drawing/2014/main" id="{2249FF93-0951-491C-8F42-E19234B4E5B7}"/>
              </a:ext>
            </a:extLst>
          </p:cNvPr>
          <p:cNvGrpSpPr/>
          <p:nvPr/>
        </p:nvGrpSpPr>
        <p:grpSpPr>
          <a:xfrm>
            <a:off x="3502124" y="2132856"/>
            <a:ext cx="977656" cy="2808312"/>
            <a:chOff x="3502124" y="2132856"/>
            <a:chExt cx="977656" cy="2808312"/>
          </a:xfrm>
        </p:grpSpPr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EE94E2B5-0DA6-4E48-8296-5A5ECFEE06C4}"/>
                </a:ext>
              </a:extLst>
            </p:cNvPr>
            <p:cNvCxnSpPr>
              <a:cxnSpLocks/>
            </p:cNvCxnSpPr>
            <p:nvPr/>
          </p:nvCxnSpPr>
          <p:spPr>
            <a:xfrm>
              <a:off x="3502124" y="4941168"/>
              <a:ext cx="43027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C0D579C6-1422-4BF2-B907-FB6EADCB00EC}"/>
                </a:ext>
              </a:extLst>
            </p:cNvPr>
            <p:cNvCxnSpPr/>
            <p:nvPr/>
          </p:nvCxnSpPr>
          <p:spPr>
            <a:xfrm flipV="1">
              <a:off x="3934172" y="2132856"/>
              <a:ext cx="0" cy="280831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07A1943C-4F08-456D-A401-8A6EEF98613F}"/>
                </a:ext>
              </a:extLst>
            </p:cNvPr>
            <p:cNvCxnSpPr>
              <a:cxnSpLocks/>
            </p:cNvCxnSpPr>
            <p:nvPr/>
          </p:nvCxnSpPr>
          <p:spPr>
            <a:xfrm>
              <a:off x="3934172" y="2132856"/>
              <a:ext cx="545608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2" name="Group 561">
            <a:extLst>
              <a:ext uri="{FF2B5EF4-FFF2-40B4-BE49-F238E27FC236}">
                <a16:creationId xmlns:a16="http://schemas.microsoft.com/office/drawing/2014/main" id="{BF52A3C7-24FD-4BCF-A33A-B639D1A798C7}"/>
              </a:ext>
            </a:extLst>
          </p:cNvPr>
          <p:cNvGrpSpPr/>
          <p:nvPr/>
        </p:nvGrpSpPr>
        <p:grpSpPr>
          <a:xfrm flipH="1">
            <a:off x="7731223" y="2132855"/>
            <a:ext cx="1447730" cy="2090045"/>
            <a:chOff x="2551338" y="2132856"/>
            <a:chExt cx="1928442" cy="2808312"/>
          </a:xfrm>
        </p:grpSpPr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67F48F2D-472F-4504-B5DC-948E1F3E8B5B}"/>
                </a:ext>
              </a:extLst>
            </p:cNvPr>
            <p:cNvCxnSpPr>
              <a:cxnSpLocks/>
            </p:cNvCxnSpPr>
            <p:nvPr/>
          </p:nvCxnSpPr>
          <p:spPr>
            <a:xfrm>
              <a:off x="2551338" y="4941168"/>
              <a:ext cx="1381055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F79AF8EB-575A-4316-87C2-07905BFC9F8B}"/>
                </a:ext>
              </a:extLst>
            </p:cNvPr>
            <p:cNvCxnSpPr/>
            <p:nvPr/>
          </p:nvCxnSpPr>
          <p:spPr>
            <a:xfrm flipV="1">
              <a:off x="3934172" y="2132856"/>
              <a:ext cx="0" cy="280831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201E25C1-0639-44EB-8FCD-655BB8F50ED1}"/>
                </a:ext>
              </a:extLst>
            </p:cNvPr>
            <p:cNvCxnSpPr>
              <a:cxnSpLocks/>
            </p:cNvCxnSpPr>
            <p:nvPr/>
          </p:nvCxnSpPr>
          <p:spPr>
            <a:xfrm>
              <a:off x="3934172" y="2132856"/>
              <a:ext cx="545608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7" name="TextBox 566">
            <a:extLst>
              <a:ext uri="{FF2B5EF4-FFF2-40B4-BE49-F238E27FC236}">
                <a16:creationId xmlns:a16="http://schemas.microsoft.com/office/drawing/2014/main" id="{786C43F6-BCAF-444A-9523-9724CCC9F80A}"/>
              </a:ext>
            </a:extLst>
          </p:cNvPr>
          <p:cNvSpPr txBox="1"/>
          <p:nvPr/>
        </p:nvSpPr>
        <p:spPr>
          <a:xfrm>
            <a:off x="761682" y="1907254"/>
            <a:ext cx="2740439" cy="9295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You can replace this text. This is a sample. You can replace this text. This is a sample. You can replace this text.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A41227A1-0A6D-4BD0-93B8-EB47D5A0C754}"/>
              </a:ext>
            </a:extLst>
          </p:cNvPr>
          <p:cNvSpPr/>
          <p:nvPr/>
        </p:nvSpPr>
        <p:spPr>
          <a:xfrm>
            <a:off x="761682" y="1268760"/>
            <a:ext cx="2740438" cy="46166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b="1" kern="0" dirty="0">
                <a:solidFill>
                  <a:schemeClr val="accent1"/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Placeholder Text</a:t>
            </a:r>
          </a:p>
        </p:txBody>
      </p:sp>
      <p:cxnSp>
        <p:nvCxnSpPr>
          <p:cNvPr id="569" name="Straight Connector 568">
            <a:extLst>
              <a:ext uri="{FF2B5EF4-FFF2-40B4-BE49-F238E27FC236}">
                <a16:creationId xmlns:a16="http://schemas.microsoft.com/office/drawing/2014/main" id="{9544CEF5-6142-4E4A-B22B-FBF63C34A764}"/>
              </a:ext>
            </a:extLst>
          </p:cNvPr>
          <p:cNvCxnSpPr>
            <a:cxnSpLocks/>
          </p:cNvCxnSpPr>
          <p:nvPr/>
        </p:nvCxnSpPr>
        <p:spPr>
          <a:xfrm>
            <a:off x="738622" y="1769049"/>
            <a:ext cx="2736098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1" name="TextBox 570">
            <a:extLst>
              <a:ext uri="{FF2B5EF4-FFF2-40B4-BE49-F238E27FC236}">
                <a16:creationId xmlns:a16="http://schemas.microsoft.com/office/drawing/2014/main" id="{D42440F0-B2F1-4378-96EB-C0558D525BC0}"/>
              </a:ext>
            </a:extLst>
          </p:cNvPr>
          <p:cNvSpPr txBox="1"/>
          <p:nvPr/>
        </p:nvSpPr>
        <p:spPr>
          <a:xfrm>
            <a:off x="4605289" y="5291630"/>
            <a:ext cx="2978246" cy="9295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You can replace this text. This is a sample. You can replace this text. This is a sample. You can replace this text.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  <p:sp>
        <p:nvSpPr>
          <p:cNvPr id="572" name="Rectangle 571">
            <a:extLst>
              <a:ext uri="{FF2B5EF4-FFF2-40B4-BE49-F238E27FC236}">
                <a16:creationId xmlns:a16="http://schemas.microsoft.com/office/drawing/2014/main" id="{9AF1D411-E943-426E-8DFA-9063E757666A}"/>
              </a:ext>
            </a:extLst>
          </p:cNvPr>
          <p:cNvSpPr/>
          <p:nvPr/>
        </p:nvSpPr>
        <p:spPr>
          <a:xfrm>
            <a:off x="4605289" y="4653136"/>
            <a:ext cx="2978244" cy="46166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b="1" kern="0" dirty="0">
                <a:solidFill>
                  <a:schemeClr val="accent1"/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Placeholder Text</a:t>
            </a:r>
          </a:p>
        </p:txBody>
      </p:sp>
      <p:cxnSp>
        <p:nvCxnSpPr>
          <p:cNvPr id="573" name="Straight Connector 572">
            <a:extLst>
              <a:ext uri="{FF2B5EF4-FFF2-40B4-BE49-F238E27FC236}">
                <a16:creationId xmlns:a16="http://schemas.microsoft.com/office/drawing/2014/main" id="{5C6A67CD-A673-43E0-8A72-09A6C06498CF}"/>
              </a:ext>
            </a:extLst>
          </p:cNvPr>
          <p:cNvCxnSpPr>
            <a:cxnSpLocks/>
          </p:cNvCxnSpPr>
          <p:nvPr/>
        </p:nvCxnSpPr>
        <p:spPr>
          <a:xfrm>
            <a:off x="4605289" y="5153425"/>
            <a:ext cx="2978244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TextBox 576">
            <a:extLst>
              <a:ext uri="{FF2B5EF4-FFF2-40B4-BE49-F238E27FC236}">
                <a16:creationId xmlns:a16="http://schemas.microsoft.com/office/drawing/2014/main" id="{F95B2E7C-6757-4D68-96F9-4D75494F09CB}"/>
              </a:ext>
            </a:extLst>
          </p:cNvPr>
          <p:cNvSpPr txBox="1"/>
          <p:nvPr/>
        </p:nvSpPr>
        <p:spPr>
          <a:xfrm>
            <a:off x="8680386" y="1907254"/>
            <a:ext cx="2740439" cy="9295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s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You can replace this text. This is a sample. You can replace this text. This is a sample. You can replace this text.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  <p:sp>
        <p:nvSpPr>
          <p:cNvPr id="578" name="Rectangle 577">
            <a:extLst>
              <a:ext uri="{FF2B5EF4-FFF2-40B4-BE49-F238E27FC236}">
                <a16:creationId xmlns:a16="http://schemas.microsoft.com/office/drawing/2014/main" id="{7B61157C-C47D-4C5D-88C2-F2059343F189}"/>
              </a:ext>
            </a:extLst>
          </p:cNvPr>
          <p:cNvSpPr/>
          <p:nvPr/>
        </p:nvSpPr>
        <p:spPr>
          <a:xfrm>
            <a:off x="8680387" y="1268760"/>
            <a:ext cx="2740438" cy="46166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r"/>
            <a:r>
              <a:rPr lang="en-US" b="1" kern="0" dirty="0">
                <a:solidFill>
                  <a:schemeClr val="accent1"/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Placeholder Text</a:t>
            </a:r>
          </a:p>
        </p:txBody>
      </p:sp>
      <p:cxnSp>
        <p:nvCxnSpPr>
          <p:cNvPr id="579" name="Straight Connector 578">
            <a:extLst>
              <a:ext uri="{FF2B5EF4-FFF2-40B4-BE49-F238E27FC236}">
                <a16:creationId xmlns:a16="http://schemas.microsoft.com/office/drawing/2014/main" id="{6F175016-71AF-41C7-8235-BA9666F26D2A}"/>
              </a:ext>
            </a:extLst>
          </p:cNvPr>
          <p:cNvCxnSpPr>
            <a:cxnSpLocks/>
          </p:cNvCxnSpPr>
          <p:nvPr/>
        </p:nvCxnSpPr>
        <p:spPr>
          <a:xfrm>
            <a:off x="8684727" y="1769049"/>
            <a:ext cx="2736098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6" name="Group 585">
            <a:extLst>
              <a:ext uri="{FF2B5EF4-FFF2-40B4-BE49-F238E27FC236}">
                <a16:creationId xmlns:a16="http://schemas.microsoft.com/office/drawing/2014/main" id="{2DA0E20A-C84B-42C1-9158-FBC72229BF9E}"/>
              </a:ext>
            </a:extLst>
          </p:cNvPr>
          <p:cNvGrpSpPr/>
          <p:nvPr/>
        </p:nvGrpSpPr>
        <p:grpSpPr>
          <a:xfrm>
            <a:off x="5399878" y="1607201"/>
            <a:ext cx="1275242" cy="1275242"/>
            <a:chOff x="-2405063" y="-1766888"/>
            <a:chExt cx="4346576" cy="4346576"/>
          </a:xfrm>
        </p:grpSpPr>
        <p:sp>
          <p:nvSpPr>
            <p:cNvPr id="583" name="Freeform 27">
              <a:extLst>
                <a:ext uri="{FF2B5EF4-FFF2-40B4-BE49-F238E27FC236}">
                  <a16:creationId xmlns:a16="http://schemas.microsoft.com/office/drawing/2014/main" id="{61074B3F-AAA5-42AB-BB5F-3A3E26A4EB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7787" y="-1766888"/>
              <a:ext cx="2019300" cy="2020888"/>
            </a:xfrm>
            <a:custGeom>
              <a:avLst/>
              <a:gdLst>
                <a:gd name="T0" fmla="*/ 0 w 665"/>
                <a:gd name="T1" fmla="*/ 665 h 665"/>
                <a:gd name="T2" fmla="*/ 665 w 665"/>
                <a:gd name="T3" fmla="*/ 665 h 665"/>
                <a:gd name="T4" fmla="*/ 0 w 665"/>
                <a:gd name="T5" fmla="*/ 0 h 665"/>
                <a:gd name="T6" fmla="*/ 0 w 665"/>
                <a:gd name="T7" fmla="*/ 665 h 665"/>
                <a:gd name="T8" fmla="*/ 0 w 665"/>
                <a:gd name="T9" fmla="*/ 665 h 665"/>
                <a:gd name="T10" fmla="*/ 0 w 665"/>
                <a:gd name="T11" fmla="*/ 665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5" h="665">
                  <a:moveTo>
                    <a:pt x="0" y="665"/>
                  </a:moveTo>
                  <a:cubicBezTo>
                    <a:pt x="665" y="665"/>
                    <a:pt x="665" y="665"/>
                    <a:pt x="665" y="665"/>
                  </a:cubicBezTo>
                  <a:cubicBezTo>
                    <a:pt x="641" y="309"/>
                    <a:pt x="356" y="25"/>
                    <a:pt x="0" y="0"/>
                  </a:cubicBezTo>
                  <a:lnTo>
                    <a:pt x="0" y="665"/>
                  </a:lnTo>
                  <a:close/>
                  <a:moveTo>
                    <a:pt x="0" y="665"/>
                  </a:moveTo>
                  <a:cubicBezTo>
                    <a:pt x="0" y="665"/>
                    <a:pt x="0" y="665"/>
                    <a:pt x="0" y="66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Freeform 28">
              <a:extLst>
                <a:ext uri="{FF2B5EF4-FFF2-40B4-BE49-F238E27FC236}">
                  <a16:creationId xmlns:a16="http://schemas.microsoft.com/office/drawing/2014/main" id="{3DD715DA-4294-4BF8-A7EF-2A284E1794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38" y="554038"/>
              <a:ext cx="1895475" cy="1323975"/>
            </a:xfrm>
            <a:custGeom>
              <a:avLst/>
              <a:gdLst>
                <a:gd name="T0" fmla="*/ 436 w 624"/>
                <a:gd name="T1" fmla="*/ 436 h 436"/>
                <a:gd name="T2" fmla="*/ 624 w 624"/>
                <a:gd name="T3" fmla="*/ 0 h 436"/>
                <a:gd name="T4" fmla="*/ 0 w 624"/>
                <a:gd name="T5" fmla="*/ 0 h 436"/>
                <a:gd name="T6" fmla="*/ 436 w 624"/>
                <a:gd name="T7" fmla="*/ 436 h 436"/>
                <a:gd name="T8" fmla="*/ 436 w 624"/>
                <a:gd name="T9" fmla="*/ 436 h 436"/>
                <a:gd name="T10" fmla="*/ 436 w 624"/>
                <a:gd name="T11" fmla="*/ 43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4" h="436">
                  <a:moveTo>
                    <a:pt x="436" y="436"/>
                  </a:moveTo>
                  <a:cubicBezTo>
                    <a:pt x="543" y="320"/>
                    <a:pt x="613" y="168"/>
                    <a:pt x="62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36" y="436"/>
                  </a:lnTo>
                  <a:close/>
                  <a:moveTo>
                    <a:pt x="436" y="436"/>
                  </a:moveTo>
                  <a:cubicBezTo>
                    <a:pt x="436" y="436"/>
                    <a:pt x="436" y="436"/>
                    <a:pt x="436" y="43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Freeform 29">
              <a:extLst>
                <a:ext uri="{FF2B5EF4-FFF2-40B4-BE49-F238E27FC236}">
                  <a16:creationId xmlns:a16="http://schemas.microsoft.com/office/drawing/2014/main" id="{36D92E34-895B-432A-B60A-9864C70601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405063" y="-1766888"/>
              <a:ext cx="3557588" cy="4346576"/>
            </a:xfrm>
            <a:custGeom>
              <a:avLst/>
              <a:gdLst>
                <a:gd name="T0" fmla="*/ 667 w 1171"/>
                <a:gd name="T1" fmla="*/ 764 h 1431"/>
                <a:gd name="T2" fmla="*/ 667 w 1171"/>
                <a:gd name="T3" fmla="*/ 0 h 1431"/>
                <a:gd name="T4" fmla="*/ 0 w 1171"/>
                <a:gd name="T5" fmla="*/ 715 h 1431"/>
                <a:gd name="T6" fmla="*/ 717 w 1171"/>
                <a:gd name="T7" fmla="*/ 1431 h 1431"/>
                <a:gd name="T8" fmla="*/ 1171 w 1171"/>
                <a:gd name="T9" fmla="*/ 1268 h 1431"/>
                <a:gd name="T10" fmla="*/ 667 w 1171"/>
                <a:gd name="T11" fmla="*/ 764 h 1431"/>
                <a:gd name="T12" fmla="*/ 667 w 1171"/>
                <a:gd name="T13" fmla="*/ 764 h 1431"/>
                <a:gd name="T14" fmla="*/ 667 w 1171"/>
                <a:gd name="T15" fmla="*/ 764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1" h="1431">
                  <a:moveTo>
                    <a:pt x="667" y="764"/>
                  </a:moveTo>
                  <a:cubicBezTo>
                    <a:pt x="667" y="0"/>
                    <a:pt x="667" y="0"/>
                    <a:pt x="667" y="0"/>
                  </a:cubicBezTo>
                  <a:cubicBezTo>
                    <a:pt x="295" y="26"/>
                    <a:pt x="0" y="336"/>
                    <a:pt x="0" y="715"/>
                  </a:cubicBezTo>
                  <a:cubicBezTo>
                    <a:pt x="0" y="1110"/>
                    <a:pt x="321" y="1431"/>
                    <a:pt x="717" y="1431"/>
                  </a:cubicBezTo>
                  <a:cubicBezTo>
                    <a:pt x="889" y="1431"/>
                    <a:pt x="1047" y="1370"/>
                    <a:pt x="1171" y="1268"/>
                  </a:cubicBezTo>
                  <a:lnTo>
                    <a:pt x="667" y="764"/>
                  </a:lnTo>
                  <a:close/>
                  <a:moveTo>
                    <a:pt x="667" y="764"/>
                  </a:moveTo>
                  <a:cubicBezTo>
                    <a:pt x="667" y="764"/>
                    <a:pt x="667" y="764"/>
                    <a:pt x="667" y="76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596" name="Group 595">
            <a:extLst>
              <a:ext uri="{FF2B5EF4-FFF2-40B4-BE49-F238E27FC236}">
                <a16:creationId xmlns:a16="http://schemas.microsoft.com/office/drawing/2014/main" id="{E6CDFF6E-EF08-44B1-A88F-B89D717CFC87}"/>
              </a:ext>
            </a:extLst>
          </p:cNvPr>
          <p:cNvGrpSpPr/>
          <p:nvPr/>
        </p:nvGrpSpPr>
        <p:grpSpPr>
          <a:xfrm>
            <a:off x="1468586" y="4177534"/>
            <a:ext cx="1106234" cy="1106740"/>
            <a:chOff x="-3384550" y="2287588"/>
            <a:chExt cx="3467100" cy="3468687"/>
          </a:xfrm>
        </p:grpSpPr>
        <p:sp>
          <p:nvSpPr>
            <p:cNvPr id="590" name="Rectangle 33">
              <a:extLst>
                <a:ext uri="{FF2B5EF4-FFF2-40B4-BE49-F238E27FC236}">
                  <a16:creationId xmlns:a16="http://schemas.microsoft.com/office/drawing/2014/main" id="{8A7C0A53-1B64-4FE9-9AC9-BBBA0F454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28850" y="2981325"/>
              <a:ext cx="577850" cy="26019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34">
              <a:extLst>
                <a:ext uri="{FF2B5EF4-FFF2-40B4-BE49-F238E27FC236}">
                  <a16:creationId xmlns:a16="http://schemas.microsoft.com/office/drawing/2014/main" id="{FE519E5C-83D1-41F4-A191-A66DB489D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477963" y="4773613"/>
              <a:ext cx="577850" cy="8096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35">
              <a:extLst>
                <a:ext uri="{FF2B5EF4-FFF2-40B4-BE49-F238E27FC236}">
                  <a16:creationId xmlns:a16="http://schemas.microsoft.com/office/drawing/2014/main" id="{160FABDA-7D27-4963-8F3E-BC45629DC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27075" y="4252913"/>
              <a:ext cx="577850" cy="13303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36">
              <a:extLst>
                <a:ext uri="{FF2B5EF4-FFF2-40B4-BE49-F238E27FC236}">
                  <a16:creationId xmlns:a16="http://schemas.microsoft.com/office/drawing/2014/main" id="{86ECF6A0-1BAE-4FC6-98F9-3A36F3AA6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79738" y="3443288"/>
              <a:ext cx="577850" cy="21399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Freeform 37">
              <a:extLst>
                <a:ext uri="{FF2B5EF4-FFF2-40B4-BE49-F238E27FC236}">
                  <a16:creationId xmlns:a16="http://schemas.microsoft.com/office/drawing/2014/main" id="{3EF64D9C-E96E-4A71-8DAC-9A196B48C1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68663" y="2287588"/>
              <a:ext cx="115888" cy="3468687"/>
            </a:xfrm>
            <a:custGeom>
              <a:avLst/>
              <a:gdLst>
                <a:gd name="T0" fmla="*/ 26 w 52"/>
                <a:gd name="T1" fmla="*/ 1560 h 1560"/>
                <a:gd name="T2" fmla="*/ 0 w 52"/>
                <a:gd name="T3" fmla="*/ 1534 h 1560"/>
                <a:gd name="T4" fmla="*/ 0 w 52"/>
                <a:gd name="T5" fmla="*/ 26 h 1560"/>
                <a:gd name="T6" fmla="*/ 26 w 52"/>
                <a:gd name="T7" fmla="*/ 0 h 1560"/>
                <a:gd name="T8" fmla="*/ 52 w 52"/>
                <a:gd name="T9" fmla="*/ 26 h 1560"/>
                <a:gd name="T10" fmla="*/ 52 w 52"/>
                <a:gd name="T11" fmla="*/ 1534 h 1560"/>
                <a:gd name="T12" fmla="*/ 26 w 52"/>
                <a:gd name="T13" fmla="*/ 1560 h 1560"/>
                <a:gd name="T14" fmla="*/ 26 w 52"/>
                <a:gd name="T15" fmla="*/ 1560 h 1560"/>
                <a:gd name="T16" fmla="*/ 26 w 52"/>
                <a:gd name="T17" fmla="*/ 1560 h 1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1560">
                  <a:moveTo>
                    <a:pt x="26" y="1560"/>
                  </a:moveTo>
                  <a:cubicBezTo>
                    <a:pt x="12" y="1560"/>
                    <a:pt x="0" y="1548"/>
                    <a:pt x="0" y="15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1534"/>
                    <a:pt x="52" y="1534"/>
                    <a:pt x="52" y="1534"/>
                  </a:cubicBezTo>
                  <a:cubicBezTo>
                    <a:pt x="52" y="1548"/>
                    <a:pt x="40" y="1560"/>
                    <a:pt x="26" y="1560"/>
                  </a:cubicBezTo>
                  <a:close/>
                  <a:moveTo>
                    <a:pt x="26" y="1560"/>
                  </a:moveTo>
                  <a:cubicBezTo>
                    <a:pt x="26" y="1560"/>
                    <a:pt x="26" y="1560"/>
                    <a:pt x="26" y="156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Freeform 38">
              <a:extLst>
                <a:ext uri="{FF2B5EF4-FFF2-40B4-BE49-F238E27FC236}">
                  <a16:creationId xmlns:a16="http://schemas.microsoft.com/office/drawing/2014/main" id="{527B4803-5791-4BF4-88A5-33305BB4D9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384550" y="5524500"/>
              <a:ext cx="3467100" cy="115887"/>
            </a:xfrm>
            <a:custGeom>
              <a:avLst/>
              <a:gdLst>
                <a:gd name="T0" fmla="*/ 1534 w 1560"/>
                <a:gd name="T1" fmla="*/ 52 h 52"/>
                <a:gd name="T2" fmla="*/ 26 w 1560"/>
                <a:gd name="T3" fmla="*/ 52 h 52"/>
                <a:gd name="T4" fmla="*/ 0 w 1560"/>
                <a:gd name="T5" fmla="*/ 26 h 52"/>
                <a:gd name="T6" fmla="*/ 26 w 1560"/>
                <a:gd name="T7" fmla="*/ 0 h 52"/>
                <a:gd name="T8" fmla="*/ 1534 w 1560"/>
                <a:gd name="T9" fmla="*/ 0 h 52"/>
                <a:gd name="T10" fmla="*/ 1560 w 1560"/>
                <a:gd name="T11" fmla="*/ 26 h 52"/>
                <a:gd name="T12" fmla="*/ 1534 w 1560"/>
                <a:gd name="T13" fmla="*/ 52 h 52"/>
                <a:gd name="T14" fmla="*/ 1534 w 1560"/>
                <a:gd name="T15" fmla="*/ 52 h 52"/>
                <a:gd name="T16" fmla="*/ 1534 w 1560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0" h="52">
                  <a:moveTo>
                    <a:pt x="1534" y="52"/>
                  </a:moveTo>
                  <a:cubicBezTo>
                    <a:pt x="26" y="52"/>
                    <a:pt x="26" y="52"/>
                    <a:pt x="26" y="52"/>
                  </a:cubicBezTo>
                  <a:cubicBezTo>
                    <a:pt x="12" y="52"/>
                    <a:pt x="0" y="40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1534" y="0"/>
                    <a:pt x="1534" y="0"/>
                    <a:pt x="1534" y="0"/>
                  </a:cubicBezTo>
                  <a:cubicBezTo>
                    <a:pt x="1548" y="0"/>
                    <a:pt x="1560" y="12"/>
                    <a:pt x="1560" y="26"/>
                  </a:cubicBezTo>
                  <a:cubicBezTo>
                    <a:pt x="1560" y="40"/>
                    <a:pt x="1548" y="52"/>
                    <a:pt x="1534" y="52"/>
                  </a:cubicBezTo>
                  <a:close/>
                  <a:moveTo>
                    <a:pt x="1534" y="52"/>
                  </a:moveTo>
                  <a:cubicBezTo>
                    <a:pt x="1534" y="52"/>
                    <a:pt x="1534" y="52"/>
                    <a:pt x="1534" y="52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84B2C1EA-6430-449F-93EF-CE4E350E08C1}"/>
              </a:ext>
            </a:extLst>
          </p:cNvPr>
          <p:cNvGrpSpPr/>
          <p:nvPr/>
        </p:nvGrpSpPr>
        <p:grpSpPr>
          <a:xfrm>
            <a:off x="9040386" y="4935617"/>
            <a:ext cx="470570" cy="470570"/>
            <a:chOff x="-2405063" y="-1766888"/>
            <a:chExt cx="4346576" cy="4346576"/>
          </a:xfrm>
        </p:grpSpPr>
        <p:sp>
          <p:nvSpPr>
            <p:cNvPr id="598" name="Freeform 27">
              <a:extLst>
                <a:ext uri="{FF2B5EF4-FFF2-40B4-BE49-F238E27FC236}">
                  <a16:creationId xmlns:a16="http://schemas.microsoft.com/office/drawing/2014/main" id="{AEBB3EF1-09C1-4461-BF0C-C66D6AC860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7787" y="-1766888"/>
              <a:ext cx="2019300" cy="2020888"/>
            </a:xfrm>
            <a:custGeom>
              <a:avLst/>
              <a:gdLst>
                <a:gd name="T0" fmla="*/ 0 w 665"/>
                <a:gd name="T1" fmla="*/ 665 h 665"/>
                <a:gd name="T2" fmla="*/ 665 w 665"/>
                <a:gd name="T3" fmla="*/ 665 h 665"/>
                <a:gd name="T4" fmla="*/ 0 w 665"/>
                <a:gd name="T5" fmla="*/ 0 h 665"/>
                <a:gd name="T6" fmla="*/ 0 w 665"/>
                <a:gd name="T7" fmla="*/ 665 h 665"/>
                <a:gd name="T8" fmla="*/ 0 w 665"/>
                <a:gd name="T9" fmla="*/ 665 h 665"/>
                <a:gd name="T10" fmla="*/ 0 w 665"/>
                <a:gd name="T11" fmla="*/ 665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5" h="665">
                  <a:moveTo>
                    <a:pt x="0" y="665"/>
                  </a:moveTo>
                  <a:cubicBezTo>
                    <a:pt x="665" y="665"/>
                    <a:pt x="665" y="665"/>
                    <a:pt x="665" y="665"/>
                  </a:cubicBezTo>
                  <a:cubicBezTo>
                    <a:pt x="641" y="309"/>
                    <a:pt x="356" y="25"/>
                    <a:pt x="0" y="0"/>
                  </a:cubicBezTo>
                  <a:lnTo>
                    <a:pt x="0" y="665"/>
                  </a:lnTo>
                  <a:close/>
                  <a:moveTo>
                    <a:pt x="0" y="665"/>
                  </a:moveTo>
                  <a:cubicBezTo>
                    <a:pt x="0" y="665"/>
                    <a:pt x="0" y="665"/>
                    <a:pt x="0" y="66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Freeform 28">
              <a:extLst>
                <a:ext uri="{FF2B5EF4-FFF2-40B4-BE49-F238E27FC236}">
                  <a16:creationId xmlns:a16="http://schemas.microsoft.com/office/drawing/2014/main" id="{D6764F04-B628-4904-BA36-E473BEDEE0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38" y="554038"/>
              <a:ext cx="1895475" cy="1323975"/>
            </a:xfrm>
            <a:custGeom>
              <a:avLst/>
              <a:gdLst>
                <a:gd name="T0" fmla="*/ 436 w 624"/>
                <a:gd name="T1" fmla="*/ 436 h 436"/>
                <a:gd name="T2" fmla="*/ 624 w 624"/>
                <a:gd name="T3" fmla="*/ 0 h 436"/>
                <a:gd name="T4" fmla="*/ 0 w 624"/>
                <a:gd name="T5" fmla="*/ 0 h 436"/>
                <a:gd name="T6" fmla="*/ 436 w 624"/>
                <a:gd name="T7" fmla="*/ 436 h 436"/>
                <a:gd name="T8" fmla="*/ 436 w 624"/>
                <a:gd name="T9" fmla="*/ 436 h 436"/>
                <a:gd name="T10" fmla="*/ 436 w 624"/>
                <a:gd name="T11" fmla="*/ 43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4" h="436">
                  <a:moveTo>
                    <a:pt x="436" y="436"/>
                  </a:moveTo>
                  <a:cubicBezTo>
                    <a:pt x="543" y="320"/>
                    <a:pt x="613" y="168"/>
                    <a:pt x="62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36" y="436"/>
                  </a:lnTo>
                  <a:close/>
                  <a:moveTo>
                    <a:pt x="436" y="436"/>
                  </a:moveTo>
                  <a:cubicBezTo>
                    <a:pt x="436" y="436"/>
                    <a:pt x="436" y="436"/>
                    <a:pt x="436" y="43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Freeform 29">
              <a:extLst>
                <a:ext uri="{FF2B5EF4-FFF2-40B4-BE49-F238E27FC236}">
                  <a16:creationId xmlns:a16="http://schemas.microsoft.com/office/drawing/2014/main" id="{059306A2-4414-4442-BF9A-2435D59D36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405063" y="-1766888"/>
              <a:ext cx="3557588" cy="4346576"/>
            </a:xfrm>
            <a:custGeom>
              <a:avLst/>
              <a:gdLst>
                <a:gd name="T0" fmla="*/ 667 w 1171"/>
                <a:gd name="T1" fmla="*/ 764 h 1431"/>
                <a:gd name="T2" fmla="*/ 667 w 1171"/>
                <a:gd name="T3" fmla="*/ 0 h 1431"/>
                <a:gd name="T4" fmla="*/ 0 w 1171"/>
                <a:gd name="T5" fmla="*/ 715 h 1431"/>
                <a:gd name="T6" fmla="*/ 717 w 1171"/>
                <a:gd name="T7" fmla="*/ 1431 h 1431"/>
                <a:gd name="T8" fmla="*/ 1171 w 1171"/>
                <a:gd name="T9" fmla="*/ 1268 h 1431"/>
                <a:gd name="T10" fmla="*/ 667 w 1171"/>
                <a:gd name="T11" fmla="*/ 764 h 1431"/>
                <a:gd name="T12" fmla="*/ 667 w 1171"/>
                <a:gd name="T13" fmla="*/ 764 h 1431"/>
                <a:gd name="T14" fmla="*/ 667 w 1171"/>
                <a:gd name="T15" fmla="*/ 764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1" h="1431">
                  <a:moveTo>
                    <a:pt x="667" y="764"/>
                  </a:moveTo>
                  <a:cubicBezTo>
                    <a:pt x="667" y="0"/>
                    <a:pt x="667" y="0"/>
                    <a:pt x="667" y="0"/>
                  </a:cubicBezTo>
                  <a:cubicBezTo>
                    <a:pt x="295" y="26"/>
                    <a:pt x="0" y="336"/>
                    <a:pt x="0" y="715"/>
                  </a:cubicBezTo>
                  <a:cubicBezTo>
                    <a:pt x="0" y="1110"/>
                    <a:pt x="321" y="1431"/>
                    <a:pt x="717" y="1431"/>
                  </a:cubicBezTo>
                  <a:cubicBezTo>
                    <a:pt x="889" y="1431"/>
                    <a:pt x="1047" y="1370"/>
                    <a:pt x="1171" y="1268"/>
                  </a:cubicBezTo>
                  <a:lnTo>
                    <a:pt x="667" y="764"/>
                  </a:lnTo>
                  <a:close/>
                  <a:moveTo>
                    <a:pt x="667" y="764"/>
                  </a:moveTo>
                  <a:cubicBezTo>
                    <a:pt x="667" y="764"/>
                    <a:pt x="667" y="764"/>
                    <a:pt x="667" y="76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7121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4868-ECAD-4C80-8C0C-00C853783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</a:rPr>
              <a:t>Demographics </a:t>
            </a:r>
            <a:r>
              <a:rPr lang="en-IN">
                <a:solidFill>
                  <a:schemeClr val="bg1">
                    <a:lumMod val="75000"/>
                  </a:schemeClr>
                </a:solidFill>
              </a:rPr>
              <a:t>Edit text here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FDCB44C8-871F-4C44-B276-0AA17EB52762}"/>
              </a:ext>
            </a:extLst>
          </p:cNvPr>
          <p:cNvGrpSpPr/>
          <p:nvPr/>
        </p:nvGrpSpPr>
        <p:grpSpPr>
          <a:xfrm>
            <a:off x="5340455" y="1391503"/>
            <a:ext cx="1507914" cy="3444475"/>
            <a:chOff x="4222204" y="961457"/>
            <a:chExt cx="2814637" cy="6429376"/>
          </a:xfrm>
          <a:gradFill>
            <a:gsLst>
              <a:gs pos="0">
                <a:schemeClr val="accent2"/>
              </a:gs>
              <a:gs pos="40000">
                <a:schemeClr val="accent2"/>
              </a:gs>
              <a:gs pos="40000">
                <a:schemeClr val="accent3"/>
              </a:gs>
            </a:gsLst>
            <a:lin ang="16200000" scaled="1"/>
          </a:gradFill>
        </p:grpSpPr>
        <p:sp>
          <p:nvSpPr>
            <p:cNvPr id="529" name="Oval 5">
              <a:extLst>
                <a:ext uri="{FF2B5EF4-FFF2-40B4-BE49-F238E27FC236}">
                  <a16:creationId xmlns:a16="http://schemas.microsoft.com/office/drawing/2014/main" id="{0D51341E-1264-408C-A7B8-73E16369A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5804" y="961457"/>
              <a:ext cx="1066800" cy="106521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Freeform 6">
              <a:extLst>
                <a:ext uri="{FF2B5EF4-FFF2-40B4-BE49-F238E27FC236}">
                  <a16:creationId xmlns:a16="http://schemas.microsoft.com/office/drawing/2014/main" id="{60D5532A-9CB0-4339-8628-E9A32D3E39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204" y="2255270"/>
              <a:ext cx="2814637" cy="5135563"/>
            </a:xfrm>
            <a:custGeom>
              <a:avLst/>
              <a:gdLst>
                <a:gd name="T0" fmla="*/ 520 w 926"/>
                <a:gd name="T1" fmla="*/ 9 h 1692"/>
                <a:gd name="T2" fmla="*/ 386 w 926"/>
                <a:gd name="T3" fmla="*/ 10 h 1692"/>
                <a:gd name="T4" fmla="*/ 26 w 926"/>
                <a:gd name="T5" fmla="*/ 640 h 1692"/>
                <a:gd name="T6" fmla="*/ 202 w 926"/>
                <a:gd name="T7" fmla="*/ 640 h 1692"/>
                <a:gd name="T8" fmla="*/ 246 w 926"/>
                <a:gd name="T9" fmla="*/ 304 h 1692"/>
                <a:gd name="T10" fmla="*/ 246 w 926"/>
                <a:gd name="T11" fmla="*/ 671 h 1692"/>
                <a:gd name="T12" fmla="*/ 247 w 926"/>
                <a:gd name="T13" fmla="*/ 683 h 1692"/>
                <a:gd name="T14" fmla="*/ 246 w 926"/>
                <a:gd name="T15" fmla="*/ 689 h 1692"/>
                <a:gd name="T16" fmla="*/ 233 w 926"/>
                <a:gd name="T17" fmla="*/ 1562 h 1692"/>
                <a:gd name="T18" fmla="*/ 434 w 926"/>
                <a:gd name="T19" fmla="*/ 1562 h 1692"/>
                <a:gd name="T20" fmla="*/ 446 w 926"/>
                <a:gd name="T21" fmla="*/ 878 h 1692"/>
                <a:gd name="T22" fmla="*/ 475 w 926"/>
                <a:gd name="T23" fmla="*/ 878 h 1692"/>
                <a:gd name="T24" fmla="*/ 487 w 926"/>
                <a:gd name="T25" fmla="*/ 1562 h 1692"/>
                <a:gd name="T26" fmla="*/ 688 w 926"/>
                <a:gd name="T27" fmla="*/ 1562 h 1692"/>
                <a:gd name="T28" fmla="*/ 675 w 926"/>
                <a:gd name="T29" fmla="*/ 689 h 1692"/>
                <a:gd name="T30" fmla="*/ 672 w 926"/>
                <a:gd name="T31" fmla="*/ 664 h 1692"/>
                <a:gd name="T32" fmla="*/ 668 w 926"/>
                <a:gd name="T33" fmla="*/ 284 h 1692"/>
                <a:gd name="T34" fmla="*/ 723 w 926"/>
                <a:gd name="T35" fmla="*/ 640 h 1692"/>
                <a:gd name="T36" fmla="*/ 899 w 926"/>
                <a:gd name="T37" fmla="*/ 640 h 1692"/>
                <a:gd name="T38" fmla="*/ 520 w 926"/>
                <a:gd name="T39" fmla="*/ 9 h 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6" h="1692">
                  <a:moveTo>
                    <a:pt x="520" y="9"/>
                  </a:moveTo>
                  <a:cubicBezTo>
                    <a:pt x="477" y="0"/>
                    <a:pt x="429" y="0"/>
                    <a:pt x="386" y="10"/>
                  </a:cubicBezTo>
                  <a:cubicBezTo>
                    <a:pt x="94" y="45"/>
                    <a:pt x="0" y="382"/>
                    <a:pt x="26" y="640"/>
                  </a:cubicBezTo>
                  <a:cubicBezTo>
                    <a:pt x="38" y="751"/>
                    <a:pt x="213" y="752"/>
                    <a:pt x="202" y="640"/>
                  </a:cubicBezTo>
                  <a:cubicBezTo>
                    <a:pt x="192" y="546"/>
                    <a:pt x="196" y="404"/>
                    <a:pt x="246" y="304"/>
                  </a:cubicBezTo>
                  <a:cubicBezTo>
                    <a:pt x="246" y="671"/>
                    <a:pt x="246" y="671"/>
                    <a:pt x="246" y="671"/>
                  </a:cubicBezTo>
                  <a:cubicBezTo>
                    <a:pt x="246" y="675"/>
                    <a:pt x="246" y="679"/>
                    <a:pt x="247" y="683"/>
                  </a:cubicBezTo>
                  <a:cubicBezTo>
                    <a:pt x="247" y="685"/>
                    <a:pt x="246" y="687"/>
                    <a:pt x="246" y="689"/>
                  </a:cubicBezTo>
                  <a:cubicBezTo>
                    <a:pt x="246" y="980"/>
                    <a:pt x="246" y="1271"/>
                    <a:pt x="233" y="1562"/>
                  </a:cubicBezTo>
                  <a:cubicBezTo>
                    <a:pt x="228" y="1692"/>
                    <a:pt x="429" y="1691"/>
                    <a:pt x="434" y="1562"/>
                  </a:cubicBezTo>
                  <a:cubicBezTo>
                    <a:pt x="444" y="1334"/>
                    <a:pt x="446" y="1106"/>
                    <a:pt x="446" y="878"/>
                  </a:cubicBezTo>
                  <a:cubicBezTo>
                    <a:pt x="456" y="878"/>
                    <a:pt x="465" y="878"/>
                    <a:pt x="475" y="878"/>
                  </a:cubicBezTo>
                  <a:cubicBezTo>
                    <a:pt x="475" y="1106"/>
                    <a:pt x="478" y="1334"/>
                    <a:pt x="487" y="1562"/>
                  </a:cubicBezTo>
                  <a:cubicBezTo>
                    <a:pt x="492" y="1691"/>
                    <a:pt x="693" y="1692"/>
                    <a:pt x="688" y="1562"/>
                  </a:cubicBezTo>
                  <a:cubicBezTo>
                    <a:pt x="676" y="1271"/>
                    <a:pt x="675" y="980"/>
                    <a:pt x="675" y="689"/>
                  </a:cubicBezTo>
                  <a:cubicBezTo>
                    <a:pt x="675" y="680"/>
                    <a:pt x="674" y="672"/>
                    <a:pt x="672" y="664"/>
                  </a:cubicBezTo>
                  <a:cubicBezTo>
                    <a:pt x="672" y="537"/>
                    <a:pt x="667" y="411"/>
                    <a:pt x="668" y="284"/>
                  </a:cubicBezTo>
                  <a:cubicBezTo>
                    <a:pt x="728" y="386"/>
                    <a:pt x="734" y="540"/>
                    <a:pt x="723" y="640"/>
                  </a:cubicBezTo>
                  <a:cubicBezTo>
                    <a:pt x="712" y="752"/>
                    <a:pt x="887" y="751"/>
                    <a:pt x="899" y="640"/>
                  </a:cubicBezTo>
                  <a:cubicBezTo>
                    <a:pt x="926" y="377"/>
                    <a:pt x="827" y="30"/>
                    <a:pt x="520" y="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533" name="TextBox 532">
            <a:extLst>
              <a:ext uri="{FF2B5EF4-FFF2-40B4-BE49-F238E27FC236}">
                <a16:creationId xmlns:a16="http://schemas.microsoft.com/office/drawing/2014/main" id="{97D3D3F0-6105-4751-BB3E-20469FDD65D2}"/>
              </a:ext>
            </a:extLst>
          </p:cNvPr>
          <p:cNvSpPr txBox="1"/>
          <p:nvPr/>
        </p:nvSpPr>
        <p:spPr>
          <a:xfrm>
            <a:off x="2153150" y="5141133"/>
            <a:ext cx="2645118" cy="10273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You can replace this text. This is a sample. You can replace this text. This is a sample. You can replace this text.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2264AFB1-E123-40F4-B735-E7B10B8F715C}"/>
              </a:ext>
            </a:extLst>
          </p:cNvPr>
          <p:cNvSpPr/>
          <p:nvPr/>
        </p:nvSpPr>
        <p:spPr>
          <a:xfrm>
            <a:off x="7456824" y="412520"/>
            <a:ext cx="4076534" cy="46166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b="1" kern="0" dirty="0">
                <a:solidFill>
                  <a:schemeClr val="accent1"/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Placeholder Text</a:t>
            </a:r>
          </a:p>
        </p:txBody>
      </p:sp>
      <p:sp>
        <p:nvSpPr>
          <p:cNvPr id="535" name="Rectangle: Rounded Corners 534">
            <a:extLst>
              <a:ext uri="{FF2B5EF4-FFF2-40B4-BE49-F238E27FC236}">
                <a16:creationId xmlns:a16="http://schemas.microsoft.com/office/drawing/2014/main" id="{95573629-696F-4611-8277-099F67821BD1}"/>
              </a:ext>
            </a:extLst>
          </p:cNvPr>
          <p:cNvSpPr/>
          <p:nvPr/>
        </p:nvSpPr>
        <p:spPr>
          <a:xfrm>
            <a:off x="721734" y="1325911"/>
            <a:ext cx="4076534" cy="1644041"/>
          </a:xfrm>
          <a:prstGeom prst="roundRect">
            <a:avLst>
              <a:gd name="adj" fmla="val 1304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7" name="Rectangle: Rounded Corners 536">
            <a:extLst>
              <a:ext uri="{FF2B5EF4-FFF2-40B4-BE49-F238E27FC236}">
                <a16:creationId xmlns:a16="http://schemas.microsoft.com/office/drawing/2014/main" id="{05B74C14-2A8E-40C1-8206-AA0D105661CC}"/>
              </a:ext>
            </a:extLst>
          </p:cNvPr>
          <p:cNvSpPr/>
          <p:nvPr/>
        </p:nvSpPr>
        <p:spPr>
          <a:xfrm>
            <a:off x="721734" y="3130912"/>
            <a:ext cx="4076534" cy="1644041"/>
          </a:xfrm>
          <a:prstGeom prst="roundRect">
            <a:avLst>
              <a:gd name="adj" fmla="val 1304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F517C216-6DEE-46EF-98C0-BD0CBE5FF75C}"/>
              </a:ext>
            </a:extLst>
          </p:cNvPr>
          <p:cNvSpPr txBox="1"/>
          <p:nvPr/>
        </p:nvSpPr>
        <p:spPr>
          <a:xfrm>
            <a:off x="948002" y="2198394"/>
            <a:ext cx="3623998" cy="5534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You can replace this text. This is a sample. You can replace this text. </a:t>
            </a:r>
            <a:endParaRPr lang="en-US" sz="14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541" name="Straight Connector 540">
            <a:extLst>
              <a:ext uri="{FF2B5EF4-FFF2-40B4-BE49-F238E27FC236}">
                <a16:creationId xmlns:a16="http://schemas.microsoft.com/office/drawing/2014/main" id="{380927C9-B2E9-464D-8326-5961787EC469}"/>
              </a:ext>
            </a:extLst>
          </p:cNvPr>
          <p:cNvCxnSpPr/>
          <p:nvPr/>
        </p:nvCxnSpPr>
        <p:spPr>
          <a:xfrm>
            <a:off x="948002" y="2100693"/>
            <a:ext cx="3623998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TextBox 541">
            <a:extLst>
              <a:ext uri="{FF2B5EF4-FFF2-40B4-BE49-F238E27FC236}">
                <a16:creationId xmlns:a16="http://schemas.microsoft.com/office/drawing/2014/main" id="{B4053059-9FD5-462B-82BA-E54B5AC889C7}"/>
              </a:ext>
            </a:extLst>
          </p:cNvPr>
          <p:cNvSpPr txBox="1"/>
          <p:nvPr/>
        </p:nvSpPr>
        <p:spPr>
          <a:xfrm>
            <a:off x="948002" y="4011152"/>
            <a:ext cx="3623998" cy="5534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You can replace this text. This is a sample. You can replace this text. </a:t>
            </a:r>
            <a:endParaRPr lang="en-US" sz="14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543" name="Straight Connector 542">
            <a:extLst>
              <a:ext uri="{FF2B5EF4-FFF2-40B4-BE49-F238E27FC236}">
                <a16:creationId xmlns:a16="http://schemas.microsoft.com/office/drawing/2014/main" id="{27584E4B-CFA2-4EF8-A152-CE3B8A323510}"/>
              </a:ext>
            </a:extLst>
          </p:cNvPr>
          <p:cNvCxnSpPr/>
          <p:nvPr/>
        </p:nvCxnSpPr>
        <p:spPr>
          <a:xfrm>
            <a:off x="948002" y="3913451"/>
            <a:ext cx="362399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Freeform 10">
            <a:extLst>
              <a:ext uri="{FF2B5EF4-FFF2-40B4-BE49-F238E27FC236}">
                <a16:creationId xmlns:a16="http://schemas.microsoft.com/office/drawing/2014/main" id="{2B353524-157A-44D2-92D1-2F80EFB0EECC}"/>
              </a:ext>
            </a:extLst>
          </p:cNvPr>
          <p:cNvSpPr>
            <a:spLocks/>
          </p:cNvSpPr>
          <p:nvPr/>
        </p:nvSpPr>
        <p:spPr bwMode="auto">
          <a:xfrm>
            <a:off x="948002" y="3348316"/>
            <a:ext cx="479745" cy="441890"/>
          </a:xfrm>
          <a:custGeom>
            <a:avLst/>
            <a:gdLst>
              <a:gd name="T0" fmla="*/ 497 w 993"/>
              <a:gd name="T1" fmla="*/ 914 h 914"/>
              <a:gd name="T2" fmla="*/ 427 w 993"/>
              <a:gd name="T3" fmla="*/ 845 h 914"/>
              <a:gd name="T4" fmla="*/ 0 w 993"/>
              <a:gd name="T5" fmla="*/ 273 h 914"/>
              <a:gd name="T6" fmla="*/ 273 w 993"/>
              <a:gd name="T7" fmla="*/ 0 h 914"/>
              <a:gd name="T8" fmla="*/ 497 w 993"/>
              <a:gd name="T9" fmla="*/ 105 h 914"/>
              <a:gd name="T10" fmla="*/ 720 w 993"/>
              <a:gd name="T11" fmla="*/ 0 h 914"/>
              <a:gd name="T12" fmla="*/ 993 w 993"/>
              <a:gd name="T13" fmla="*/ 273 h 914"/>
              <a:gd name="T14" fmla="*/ 566 w 993"/>
              <a:gd name="T15" fmla="*/ 845 h 914"/>
              <a:gd name="T16" fmla="*/ 497 w 993"/>
              <a:gd name="T17" fmla="*/ 914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3" h="914">
                <a:moveTo>
                  <a:pt x="497" y="914"/>
                </a:moveTo>
                <a:cubicBezTo>
                  <a:pt x="427" y="845"/>
                  <a:pt x="427" y="845"/>
                  <a:pt x="427" y="845"/>
                </a:cubicBezTo>
                <a:cubicBezTo>
                  <a:pt x="169" y="616"/>
                  <a:pt x="0" y="462"/>
                  <a:pt x="0" y="273"/>
                </a:cubicBezTo>
                <a:cubicBezTo>
                  <a:pt x="0" y="120"/>
                  <a:pt x="119" y="0"/>
                  <a:pt x="273" y="0"/>
                </a:cubicBezTo>
                <a:cubicBezTo>
                  <a:pt x="358" y="0"/>
                  <a:pt x="442" y="40"/>
                  <a:pt x="497" y="105"/>
                </a:cubicBezTo>
                <a:cubicBezTo>
                  <a:pt x="551" y="40"/>
                  <a:pt x="636" y="0"/>
                  <a:pt x="720" y="0"/>
                </a:cubicBezTo>
                <a:cubicBezTo>
                  <a:pt x="874" y="0"/>
                  <a:pt x="993" y="120"/>
                  <a:pt x="993" y="273"/>
                </a:cubicBezTo>
                <a:cubicBezTo>
                  <a:pt x="993" y="462"/>
                  <a:pt x="824" y="616"/>
                  <a:pt x="566" y="845"/>
                </a:cubicBezTo>
                <a:lnTo>
                  <a:pt x="497" y="91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Freeform 14">
            <a:extLst>
              <a:ext uri="{FF2B5EF4-FFF2-40B4-BE49-F238E27FC236}">
                <a16:creationId xmlns:a16="http://schemas.microsoft.com/office/drawing/2014/main" id="{887D2843-7954-465D-8799-72C6D5C06755}"/>
              </a:ext>
            </a:extLst>
          </p:cNvPr>
          <p:cNvSpPr>
            <a:spLocks noEditPoints="1"/>
          </p:cNvSpPr>
          <p:nvPr/>
        </p:nvSpPr>
        <p:spPr bwMode="auto">
          <a:xfrm>
            <a:off x="948002" y="1530413"/>
            <a:ext cx="441520" cy="441204"/>
          </a:xfrm>
          <a:custGeom>
            <a:avLst/>
            <a:gdLst>
              <a:gd name="T0" fmla="*/ 858 w 862"/>
              <a:gd name="T1" fmla="*/ 383 h 861"/>
              <a:gd name="T2" fmla="*/ 831 w 862"/>
              <a:gd name="T3" fmla="*/ 362 h 861"/>
              <a:gd name="T4" fmla="*/ 742 w 862"/>
              <a:gd name="T5" fmla="*/ 303 h 861"/>
              <a:gd name="T6" fmla="*/ 766 w 862"/>
              <a:gd name="T7" fmla="*/ 197 h 861"/>
              <a:gd name="T8" fmla="*/ 768 w 862"/>
              <a:gd name="T9" fmla="*/ 164 h 861"/>
              <a:gd name="T10" fmla="*/ 700 w 862"/>
              <a:gd name="T11" fmla="*/ 96 h 861"/>
              <a:gd name="T12" fmla="*/ 668 w 862"/>
              <a:gd name="T13" fmla="*/ 98 h 861"/>
              <a:gd name="T14" fmla="*/ 560 w 862"/>
              <a:gd name="T15" fmla="*/ 122 h 861"/>
              <a:gd name="T16" fmla="*/ 502 w 862"/>
              <a:gd name="T17" fmla="*/ 29 h 861"/>
              <a:gd name="T18" fmla="*/ 481 w 862"/>
              <a:gd name="T19" fmla="*/ 4 h 861"/>
              <a:gd name="T20" fmla="*/ 384 w 862"/>
              <a:gd name="T21" fmla="*/ 4 h 861"/>
              <a:gd name="T22" fmla="*/ 363 w 862"/>
              <a:gd name="T23" fmla="*/ 28 h 861"/>
              <a:gd name="T24" fmla="*/ 304 w 862"/>
              <a:gd name="T25" fmla="*/ 120 h 861"/>
              <a:gd name="T26" fmla="*/ 198 w 862"/>
              <a:gd name="T27" fmla="*/ 96 h 861"/>
              <a:gd name="T28" fmla="*/ 165 w 862"/>
              <a:gd name="T29" fmla="*/ 93 h 861"/>
              <a:gd name="T30" fmla="*/ 96 w 862"/>
              <a:gd name="T31" fmla="*/ 162 h 861"/>
              <a:gd name="T32" fmla="*/ 98 w 862"/>
              <a:gd name="T33" fmla="*/ 194 h 861"/>
              <a:gd name="T34" fmla="*/ 122 w 862"/>
              <a:gd name="T35" fmla="*/ 302 h 861"/>
              <a:gd name="T36" fmla="*/ 29 w 862"/>
              <a:gd name="T37" fmla="*/ 360 h 861"/>
              <a:gd name="T38" fmla="*/ 4 w 862"/>
              <a:gd name="T39" fmla="*/ 381 h 861"/>
              <a:gd name="T40" fmla="*/ 4 w 862"/>
              <a:gd name="T41" fmla="*/ 479 h 861"/>
              <a:gd name="T42" fmla="*/ 32 w 862"/>
              <a:gd name="T43" fmla="*/ 500 h 861"/>
              <a:gd name="T44" fmla="*/ 120 w 862"/>
              <a:gd name="T45" fmla="*/ 559 h 861"/>
              <a:gd name="T46" fmla="*/ 96 w 862"/>
              <a:gd name="T47" fmla="*/ 665 h 861"/>
              <a:gd name="T48" fmla="*/ 94 w 862"/>
              <a:gd name="T49" fmla="*/ 698 h 861"/>
              <a:gd name="T50" fmla="*/ 162 w 862"/>
              <a:gd name="T51" fmla="*/ 766 h 861"/>
              <a:gd name="T52" fmla="*/ 194 w 862"/>
              <a:gd name="T53" fmla="*/ 764 h 861"/>
              <a:gd name="T54" fmla="*/ 302 w 862"/>
              <a:gd name="T55" fmla="*/ 740 h 861"/>
              <a:gd name="T56" fmla="*/ 360 w 862"/>
              <a:gd name="T57" fmla="*/ 833 h 861"/>
              <a:gd name="T58" fmla="*/ 381 w 862"/>
              <a:gd name="T59" fmla="*/ 858 h 861"/>
              <a:gd name="T60" fmla="*/ 431 w 862"/>
              <a:gd name="T61" fmla="*/ 861 h 861"/>
              <a:gd name="T62" fmla="*/ 478 w 862"/>
              <a:gd name="T63" fmla="*/ 858 h 861"/>
              <a:gd name="T64" fmla="*/ 499 w 862"/>
              <a:gd name="T65" fmla="*/ 834 h 861"/>
              <a:gd name="T66" fmla="*/ 558 w 862"/>
              <a:gd name="T67" fmla="*/ 742 h 861"/>
              <a:gd name="T68" fmla="*/ 664 w 862"/>
              <a:gd name="T69" fmla="*/ 766 h 861"/>
              <a:gd name="T70" fmla="*/ 697 w 862"/>
              <a:gd name="T71" fmla="*/ 769 h 861"/>
              <a:gd name="T72" fmla="*/ 766 w 862"/>
              <a:gd name="T73" fmla="*/ 700 h 861"/>
              <a:gd name="T74" fmla="*/ 764 w 862"/>
              <a:gd name="T75" fmla="*/ 668 h 861"/>
              <a:gd name="T76" fmla="*/ 740 w 862"/>
              <a:gd name="T77" fmla="*/ 560 h 861"/>
              <a:gd name="T78" fmla="*/ 828 w 862"/>
              <a:gd name="T79" fmla="*/ 502 h 861"/>
              <a:gd name="T80" fmla="*/ 833 w 862"/>
              <a:gd name="T81" fmla="*/ 502 h 861"/>
              <a:gd name="T82" fmla="*/ 858 w 862"/>
              <a:gd name="T83" fmla="*/ 481 h 861"/>
              <a:gd name="T84" fmla="*/ 858 w 862"/>
              <a:gd name="T85" fmla="*/ 383 h 861"/>
              <a:gd name="T86" fmla="*/ 432 w 862"/>
              <a:gd name="T87" fmla="*/ 575 h 861"/>
              <a:gd name="T88" fmla="*/ 288 w 862"/>
              <a:gd name="T89" fmla="*/ 432 h 861"/>
              <a:gd name="T90" fmla="*/ 432 w 862"/>
              <a:gd name="T91" fmla="*/ 288 h 861"/>
              <a:gd name="T92" fmla="*/ 575 w 862"/>
              <a:gd name="T93" fmla="*/ 432 h 861"/>
              <a:gd name="T94" fmla="*/ 432 w 862"/>
              <a:gd name="T95" fmla="*/ 575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62" h="861">
                <a:moveTo>
                  <a:pt x="858" y="383"/>
                </a:moveTo>
                <a:cubicBezTo>
                  <a:pt x="857" y="371"/>
                  <a:pt x="843" y="362"/>
                  <a:pt x="831" y="362"/>
                </a:cubicBezTo>
                <a:cubicBezTo>
                  <a:pt x="791" y="362"/>
                  <a:pt x="756" y="339"/>
                  <a:pt x="742" y="303"/>
                </a:cubicBezTo>
                <a:cubicBezTo>
                  <a:pt x="727" y="267"/>
                  <a:pt x="736" y="224"/>
                  <a:pt x="766" y="197"/>
                </a:cubicBezTo>
                <a:cubicBezTo>
                  <a:pt x="775" y="188"/>
                  <a:pt x="776" y="174"/>
                  <a:pt x="768" y="164"/>
                </a:cubicBezTo>
                <a:cubicBezTo>
                  <a:pt x="748" y="139"/>
                  <a:pt x="725" y="116"/>
                  <a:pt x="700" y="96"/>
                </a:cubicBezTo>
                <a:cubicBezTo>
                  <a:pt x="690" y="88"/>
                  <a:pt x="676" y="89"/>
                  <a:pt x="668" y="98"/>
                </a:cubicBezTo>
                <a:cubicBezTo>
                  <a:pt x="642" y="127"/>
                  <a:pt x="596" y="137"/>
                  <a:pt x="560" y="122"/>
                </a:cubicBezTo>
                <a:cubicBezTo>
                  <a:pt x="523" y="107"/>
                  <a:pt x="500" y="69"/>
                  <a:pt x="502" y="29"/>
                </a:cubicBezTo>
                <a:cubicBezTo>
                  <a:pt x="503" y="16"/>
                  <a:pt x="494" y="5"/>
                  <a:pt x="481" y="4"/>
                </a:cubicBezTo>
                <a:cubicBezTo>
                  <a:pt x="449" y="0"/>
                  <a:pt x="417" y="0"/>
                  <a:pt x="384" y="4"/>
                </a:cubicBezTo>
                <a:cubicBezTo>
                  <a:pt x="372" y="5"/>
                  <a:pt x="363" y="16"/>
                  <a:pt x="363" y="28"/>
                </a:cubicBezTo>
                <a:cubicBezTo>
                  <a:pt x="364" y="68"/>
                  <a:pt x="341" y="105"/>
                  <a:pt x="304" y="120"/>
                </a:cubicBezTo>
                <a:cubicBezTo>
                  <a:pt x="269" y="134"/>
                  <a:pt x="223" y="124"/>
                  <a:pt x="198" y="96"/>
                </a:cubicBezTo>
                <a:cubicBezTo>
                  <a:pt x="189" y="86"/>
                  <a:pt x="175" y="85"/>
                  <a:pt x="165" y="93"/>
                </a:cubicBezTo>
                <a:cubicBezTo>
                  <a:pt x="139" y="113"/>
                  <a:pt x="116" y="136"/>
                  <a:pt x="96" y="162"/>
                </a:cubicBezTo>
                <a:cubicBezTo>
                  <a:pt x="88" y="172"/>
                  <a:pt x="89" y="186"/>
                  <a:pt x="98" y="194"/>
                </a:cubicBezTo>
                <a:cubicBezTo>
                  <a:pt x="128" y="222"/>
                  <a:pt x="138" y="265"/>
                  <a:pt x="122" y="302"/>
                </a:cubicBezTo>
                <a:cubicBezTo>
                  <a:pt x="107" y="337"/>
                  <a:pt x="71" y="360"/>
                  <a:pt x="29" y="360"/>
                </a:cubicBezTo>
                <a:cubicBezTo>
                  <a:pt x="15" y="359"/>
                  <a:pt x="5" y="369"/>
                  <a:pt x="4" y="381"/>
                </a:cubicBezTo>
                <a:cubicBezTo>
                  <a:pt x="0" y="413"/>
                  <a:pt x="0" y="446"/>
                  <a:pt x="4" y="479"/>
                </a:cubicBezTo>
                <a:cubicBezTo>
                  <a:pt x="5" y="491"/>
                  <a:pt x="20" y="500"/>
                  <a:pt x="32" y="500"/>
                </a:cubicBezTo>
                <a:cubicBezTo>
                  <a:pt x="69" y="499"/>
                  <a:pt x="105" y="522"/>
                  <a:pt x="120" y="559"/>
                </a:cubicBezTo>
                <a:cubicBezTo>
                  <a:pt x="135" y="596"/>
                  <a:pt x="126" y="638"/>
                  <a:pt x="96" y="665"/>
                </a:cubicBezTo>
                <a:cubicBezTo>
                  <a:pt x="87" y="674"/>
                  <a:pt x="86" y="688"/>
                  <a:pt x="94" y="698"/>
                </a:cubicBezTo>
                <a:cubicBezTo>
                  <a:pt x="114" y="723"/>
                  <a:pt x="137" y="746"/>
                  <a:pt x="162" y="766"/>
                </a:cubicBezTo>
                <a:cubicBezTo>
                  <a:pt x="172" y="774"/>
                  <a:pt x="186" y="773"/>
                  <a:pt x="194" y="764"/>
                </a:cubicBezTo>
                <a:cubicBezTo>
                  <a:pt x="220" y="735"/>
                  <a:pt x="266" y="725"/>
                  <a:pt x="302" y="740"/>
                </a:cubicBezTo>
                <a:cubicBezTo>
                  <a:pt x="339" y="755"/>
                  <a:pt x="362" y="793"/>
                  <a:pt x="360" y="833"/>
                </a:cubicBezTo>
                <a:cubicBezTo>
                  <a:pt x="359" y="846"/>
                  <a:pt x="368" y="857"/>
                  <a:pt x="381" y="858"/>
                </a:cubicBezTo>
                <a:cubicBezTo>
                  <a:pt x="397" y="860"/>
                  <a:pt x="414" y="861"/>
                  <a:pt x="431" y="861"/>
                </a:cubicBezTo>
                <a:cubicBezTo>
                  <a:pt x="446" y="861"/>
                  <a:pt x="462" y="860"/>
                  <a:pt x="478" y="858"/>
                </a:cubicBezTo>
                <a:cubicBezTo>
                  <a:pt x="490" y="857"/>
                  <a:pt x="499" y="846"/>
                  <a:pt x="499" y="834"/>
                </a:cubicBezTo>
                <a:cubicBezTo>
                  <a:pt x="498" y="794"/>
                  <a:pt x="521" y="757"/>
                  <a:pt x="558" y="742"/>
                </a:cubicBezTo>
                <a:cubicBezTo>
                  <a:pt x="593" y="728"/>
                  <a:pt x="639" y="738"/>
                  <a:pt x="664" y="766"/>
                </a:cubicBezTo>
                <a:cubicBezTo>
                  <a:pt x="673" y="776"/>
                  <a:pt x="687" y="777"/>
                  <a:pt x="697" y="769"/>
                </a:cubicBezTo>
                <a:cubicBezTo>
                  <a:pt x="723" y="749"/>
                  <a:pt x="746" y="726"/>
                  <a:pt x="766" y="700"/>
                </a:cubicBezTo>
                <a:cubicBezTo>
                  <a:pt x="774" y="690"/>
                  <a:pt x="773" y="676"/>
                  <a:pt x="764" y="668"/>
                </a:cubicBezTo>
                <a:cubicBezTo>
                  <a:pt x="734" y="640"/>
                  <a:pt x="724" y="597"/>
                  <a:pt x="740" y="560"/>
                </a:cubicBezTo>
                <a:cubicBezTo>
                  <a:pt x="754" y="525"/>
                  <a:pt x="790" y="502"/>
                  <a:pt x="828" y="502"/>
                </a:cubicBezTo>
                <a:cubicBezTo>
                  <a:pt x="833" y="502"/>
                  <a:pt x="833" y="502"/>
                  <a:pt x="833" y="502"/>
                </a:cubicBezTo>
                <a:cubicBezTo>
                  <a:pt x="845" y="503"/>
                  <a:pt x="857" y="494"/>
                  <a:pt x="858" y="481"/>
                </a:cubicBezTo>
                <a:cubicBezTo>
                  <a:pt x="862" y="449"/>
                  <a:pt x="862" y="416"/>
                  <a:pt x="858" y="383"/>
                </a:cubicBezTo>
                <a:close/>
                <a:moveTo>
                  <a:pt x="432" y="575"/>
                </a:moveTo>
                <a:cubicBezTo>
                  <a:pt x="353" y="575"/>
                  <a:pt x="288" y="511"/>
                  <a:pt x="288" y="432"/>
                </a:cubicBezTo>
                <a:cubicBezTo>
                  <a:pt x="288" y="353"/>
                  <a:pt x="353" y="288"/>
                  <a:pt x="432" y="288"/>
                </a:cubicBezTo>
                <a:cubicBezTo>
                  <a:pt x="511" y="288"/>
                  <a:pt x="575" y="353"/>
                  <a:pt x="575" y="432"/>
                </a:cubicBezTo>
                <a:cubicBezTo>
                  <a:pt x="575" y="511"/>
                  <a:pt x="511" y="575"/>
                  <a:pt x="432" y="57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247D5005-226A-48A7-9E7F-D6B956A0184A}"/>
              </a:ext>
            </a:extLst>
          </p:cNvPr>
          <p:cNvSpPr txBox="1"/>
          <p:nvPr/>
        </p:nvSpPr>
        <p:spPr>
          <a:xfrm>
            <a:off x="3648670" y="1421398"/>
            <a:ext cx="923330" cy="64633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60%</a:t>
            </a:r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28660162-80FB-4864-A55F-1AED82158803}"/>
              </a:ext>
            </a:extLst>
          </p:cNvPr>
          <p:cNvSpPr txBox="1"/>
          <p:nvPr/>
        </p:nvSpPr>
        <p:spPr>
          <a:xfrm>
            <a:off x="3648670" y="3201808"/>
            <a:ext cx="923330" cy="64633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40%</a:t>
            </a:r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C92702FD-BC80-4380-9731-3AEBBADBDC8D}"/>
              </a:ext>
            </a:extLst>
          </p:cNvPr>
          <p:cNvSpPr txBox="1"/>
          <p:nvPr/>
        </p:nvSpPr>
        <p:spPr>
          <a:xfrm>
            <a:off x="7456824" y="956672"/>
            <a:ext cx="4076534" cy="8032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You can replace this text. This is a sample. You can replace this text. This is a sample. You can replace this text.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grpSp>
        <p:nvGrpSpPr>
          <p:cNvPr id="561" name="Group 560">
            <a:extLst>
              <a:ext uri="{FF2B5EF4-FFF2-40B4-BE49-F238E27FC236}">
                <a16:creationId xmlns:a16="http://schemas.microsoft.com/office/drawing/2014/main" id="{7C07A72F-6FEE-45D5-A3D6-23E470621084}"/>
              </a:ext>
            </a:extLst>
          </p:cNvPr>
          <p:cNvGrpSpPr/>
          <p:nvPr/>
        </p:nvGrpSpPr>
        <p:grpSpPr>
          <a:xfrm>
            <a:off x="6894260" y="2367806"/>
            <a:ext cx="2327598" cy="784870"/>
            <a:chOff x="6374648" y="1163649"/>
            <a:chExt cx="2327598" cy="784870"/>
          </a:xfrm>
        </p:grpSpPr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2D0ED0E1-12C3-42E2-AA9C-178F8418F3E7}"/>
                </a:ext>
              </a:extLst>
            </p:cNvPr>
            <p:cNvCxnSpPr/>
            <p:nvPr/>
          </p:nvCxnSpPr>
          <p:spPr>
            <a:xfrm>
              <a:off x="6374648" y="1556084"/>
              <a:ext cx="2016224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9" name="Oval 558">
              <a:extLst>
                <a:ext uri="{FF2B5EF4-FFF2-40B4-BE49-F238E27FC236}">
                  <a16:creationId xmlns:a16="http://schemas.microsoft.com/office/drawing/2014/main" id="{2C4ACA1F-DB48-4242-AC4E-F086C43CCB58}"/>
                </a:ext>
              </a:extLst>
            </p:cNvPr>
            <p:cNvSpPr/>
            <p:nvPr/>
          </p:nvSpPr>
          <p:spPr>
            <a:xfrm>
              <a:off x="7917376" y="1163649"/>
              <a:ext cx="784870" cy="7848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64" name="Group 563">
            <a:extLst>
              <a:ext uri="{FF2B5EF4-FFF2-40B4-BE49-F238E27FC236}">
                <a16:creationId xmlns:a16="http://schemas.microsoft.com/office/drawing/2014/main" id="{0869959D-CA8D-4CBC-B327-7F551D2DAADB}"/>
              </a:ext>
            </a:extLst>
          </p:cNvPr>
          <p:cNvGrpSpPr/>
          <p:nvPr/>
        </p:nvGrpSpPr>
        <p:grpSpPr>
          <a:xfrm>
            <a:off x="6510517" y="3889198"/>
            <a:ext cx="3204918" cy="784870"/>
            <a:chOff x="6360182" y="1163649"/>
            <a:chExt cx="3204918" cy="784870"/>
          </a:xfrm>
        </p:grpSpPr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5956D0D2-901A-460B-8877-82843EB3346F}"/>
                </a:ext>
              </a:extLst>
            </p:cNvPr>
            <p:cNvCxnSpPr>
              <a:cxnSpLocks/>
              <a:endCxn id="566" idx="2"/>
            </p:cNvCxnSpPr>
            <p:nvPr/>
          </p:nvCxnSpPr>
          <p:spPr>
            <a:xfrm>
              <a:off x="6360182" y="1556084"/>
              <a:ext cx="24200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D55F9BEA-BDA2-4729-B3AD-BEFAAA7DC309}"/>
                </a:ext>
              </a:extLst>
            </p:cNvPr>
            <p:cNvSpPr/>
            <p:nvPr/>
          </p:nvSpPr>
          <p:spPr>
            <a:xfrm>
              <a:off x="8780230" y="1163649"/>
              <a:ext cx="784870" cy="7848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70" name="Freeform 10">
            <a:extLst>
              <a:ext uri="{FF2B5EF4-FFF2-40B4-BE49-F238E27FC236}">
                <a16:creationId xmlns:a16="http://schemas.microsoft.com/office/drawing/2014/main" id="{CA0D98B9-614E-453D-8CDA-D45695150C11}"/>
              </a:ext>
            </a:extLst>
          </p:cNvPr>
          <p:cNvSpPr>
            <a:spLocks/>
          </p:cNvSpPr>
          <p:nvPr/>
        </p:nvSpPr>
        <p:spPr bwMode="auto">
          <a:xfrm>
            <a:off x="9176319" y="4167292"/>
            <a:ext cx="298862" cy="275280"/>
          </a:xfrm>
          <a:custGeom>
            <a:avLst/>
            <a:gdLst>
              <a:gd name="T0" fmla="*/ 497 w 993"/>
              <a:gd name="T1" fmla="*/ 914 h 914"/>
              <a:gd name="T2" fmla="*/ 427 w 993"/>
              <a:gd name="T3" fmla="*/ 845 h 914"/>
              <a:gd name="T4" fmla="*/ 0 w 993"/>
              <a:gd name="T5" fmla="*/ 273 h 914"/>
              <a:gd name="T6" fmla="*/ 273 w 993"/>
              <a:gd name="T7" fmla="*/ 0 h 914"/>
              <a:gd name="T8" fmla="*/ 497 w 993"/>
              <a:gd name="T9" fmla="*/ 105 h 914"/>
              <a:gd name="T10" fmla="*/ 720 w 993"/>
              <a:gd name="T11" fmla="*/ 0 h 914"/>
              <a:gd name="T12" fmla="*/ 993 w 993"/>
              <a:gd name="T13" fmla="*/ 273 h 914"/>
              <a:gd name="T14" fmla="*/ 566 w 993"/>
              <a:gd name="T15" fmla="*/ 845 h 914"/>
              <a:gd name="T16" fmla="*/ 497 w 993"/>
              <a:gd name="T17" fmla="*/ 914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3" h="914">
                <a:moveTo>
                  <a:pt x="497" y="914"/>
                </a:moveTo>
                <a:cubicBezTo>
                  <a:pt x="427" y="845"/>
                  <a:pt x="427" y="845"/>
                  <a:pt x="427" y="845"/>
                </a:cubicBezTo>
                <a:cubicBezTo>
                  <a:pt x="169" y="616"/>
                  <a:pt x="0" y="462"/>
                  <a:pt x="0" y="273"/>
                </a:cubicBezTo>
                <a:cubicBezTo>
                  <a:pt x="0" y="120"/>
                  <a:pt x="119" y="0"/>
                  <a:pt x="273" y="0"/>
                </a:cubicBezTo>
                <a:cubicBezTo>
                  <a:pt x="358" y="0"/>
                  <a:pt x="442" y="40"/>
                  <a:pt x="497" y="105"/>
                </a:cubicBezTo>
                <a:cubicBezTo>
                  <a:pt x="551" y="40"/>
                  <a:pt x="636" y="0"/>
                  <a:pt x="720" y="0"/>
                </a:cubicBezTo>
                <a:cubicBezTo>
                  <a:pt x="874" y="0"/>
                  <a:pt x="993" y="120"/>
                  <a:pt x="993" y="273"/>
                </a:cubicBezTo>
                <a:cubicBezTo>
                  <a:pt x="993" y="462"/>
                  <a:pt x="824" y="616"/>
                  <a:pt x="566" y="845"/>
                </a:cubicBezTo>
                <a:lnTo>
                  <a:pt x="497" y="91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Freeform 14">
            <a:extLst>
              <a:ext uri="{FF2B5EF4-FFF2-40B4-BE49-F238E27FC236}">
                <a16:creationId xmlns:a16="http://schemas.microsoft.com/office/drawing/2014/main" id="{5F2FCBA7-7F46-495D-9152-4DCE289F0123}"/>
              </a:ext>
            </a:extLst>
          </p:cNvPr>
          <p:cNvSpPr>
            <a:spLocks noEditPoints="1"/>
          </p:cNvSpPr>
          <p:nvPr/>
        </p:nvSpPr>
        <p:spPr bwMode="auto">
          <a:xfrm>
            <a:off x="8663486" y="2598391"/>
            <a:ext cx="337688" cy="337448"/>
          </a:xfrm>
          <a:custGeom>
            <a:avLst/>
            <a:gdLst>
              <a:gd name="T0" fmla="*/ 858 w 862"/>
              <a:gd name="T1" fmla="*/ 383 h 861"/>
              <a:gd name="T2" fmla="*/ 831 w 862"/>
              <a:gd name="T3" fmla="*/ 362 h 861"/>
              <a:gd name="T4" fmla="*/ 742 w 862"/>
              <a:gd name="T5" fmla="*/ 303 h 861"/>
              <a:gd name="T6" fmla="*/ 766 w 862"/>
              <a:gd name="T7" fmla="*/ 197 h 861"/>
              <a:gd name="T8" fmla="*/ 768 w 862"/>
              <a:gd name="T9" fmla="*/ 164 h 861"/>
              <a:gd name="T10" fmla="*/ 700 w 862"/>
              <a:gd name="T11" fmla="*/ 96 h 861"/>
              <a:gd name="T12" fmla="*/ 668 w 862"/>
              <a:gd name="T13" fmla="*/ 98 h 861"/>
              <a:gd name="T14" fmla="*/ 560 w 862"/>
              <a:gd name="T15" fmla="*/ 122 h 861"/>
              <a:gd name="T16" fmla="*/ 502 w 862"/>
              <a:gd name="T17" fmla="*/ 29 h 861"/>
              <a:gd name="T18" fmla="*/ 481 w 862"/>
              <a:gd name="T19" fmla="*/ 4 h 861"/>
              <a:gd name="T20" fmla="*/ 384 w 862"/>
              <a:gd name="T21" fmla="*/ 4 h 861"/>
              <a:gd name="T22" fmla="*/ 363 w 862"/>
              <a:gd name="T23" fmla="*/ 28 h 861"/>
              <a:gd name="T24" fmla="*/ 304 w 862"/>
              <a:gd name="T25" fmla="*/ 120 h 861"/>
              <a:gd name="T26" fmla="*/ 198 w 862"/>
              <a:gd name="T27" fmla="*/ 96 h 861"/>
              <a:gd name="T28" fmla="*/ 165 w 862"/>
              <a:gd name="T29" fmla="*/ 93 h 861"/>
              <a:gd name="T30" fmla="*/ 96 w 862"/>
              <a:gd name="T31" fmla="*/ 162 h 861"/>
              <a:gd name="T32" fmla="*/ 98 w 862"/>
              <a:gd name="T33" fmla="*/ 194 h 861"/>
              <a:gd name="T34" fmla="*/ 122 w 862"/>
              <a:gd name="T35" fmla="*/ 302 h 861"/>
              <a:gd name="T36" fmla="*/ 29 w 862"/>
              <a:gd name="T37" fmla="*/ 360 h 861"/>
              <a:gd name="T38" fmla="*/ 4 w 862"/>
              <a:gd name="T39" fmla="*/ 381 h 861"/>
              <a:gd name="T40" fmla="*/ 4 w 862"/>
              <a:gd name="T41" fmla="*/ 479 h 861"/>
              <a:gd name="T42" fmla="*/ 32 w 862"/>
              <a:gd name="T43" fmla="*/ 500 h 861"/>
              <a:gd name="T44" fmla="*/ 120 w 862"/>
              <a:gd name="T45" fmla="*/ 559 h 861"/>
              <a:gd name="T46" fmla="*/ 96 w 862"/>
              <a:gd name="T47" fmla="*/ 665 h 861"/>
              <a:gd name="T48" fmla="*/ 94 w 862"/>
              <a:gd name="T49" fmla="*/ 698 h 861"/>
              <a:gd name="T50" fmla="*/ 162 w 862"/>
              <a:gd name="T51" fmla="*/ 766 h 861"/>
              <a:gd name="T52" fmla="*/ 194 w 862"/>
              <a:gd name="T53" fmla="*/ 764 h 861"/>
              <a:gd name="T54" fmla="*/ 302 w 862"/>
              <a:gd name="T55" fmla="*/ 740 h 861"/>
              <a:gd name="T56" fmla="*/ 360 w 862"/>
              <a:gd name="T57" fmla="*/ 833 h 861"/>
              <a:gd name="T58" fmla="*/ 381 w 862"/>
              <a:gd name="T59" fmla="*/ 858 h 861"/>
              <a:gd name="T60" fmla="*/ 431 w 862"/>
              <a:gd name="T61" fmla="*/ 861 h 861"/>
              <a:gd name="T62" fmla="*/ 478 w 862"/>
              <a:gd name="T63" fmla="*/ 858 h 861"/>
              <a:gd name="T64" fmla="*/ 499 w 862"/>
              <a:gd name="T65" fmla="*/ 834 h 861"/>
              <a:gd name="T66" fmla="*/ 558 w 862"/>
              <a:gd name="T67" fmla="*/ 742 h 861"/>
              <a:gd name="T68" fmla="*/ 664 w 862"/>
              <a:gd name="T69" fmla="*/ 766 h 861"/>
              <a:gd name="T70" fmla="*/ 697 w 862"/>
              <a:gd name="T71" fmla="*/ 769 h 861"/>
              <a:gd name="T72" fmla="*/ 766 w 862"/>
              <a:gd name="T73" fmla="*/ 700 h 861"/>
              <a:gd name="T74" fmla="*/ 764 w 862"/>
              <a:gd name="T75" fmla="*/ 668 h 861"/>
              <a:gd name="T76" fmla="*/ 740 w 862"/>
              <a:gd name="T77" fmla="*/ 560 h 861"/>
              <a:gd name="T78" fmla="*/ 828 w 862"/>
              <a:gd name="T79" fmla="*/ 502 h 861"/>
              <a:gd name="T80" fmla="*/ 833 w 862"/>
              <a:gd name="T81" fmla="*/ 502 h 861"/>
              <a:gd name="T82" fmla="*/ 858 w 862"/>
              <a:gd name="T83" fmla="*/ 481 h 861"/>
              <a:gd name="T84" fmla="*/ 858 w 862"/>
              <a:gd name="T85" fmla="*/ 383 h 861"/>
              <a:gd name="T86" fmla="*/ 432 w 862"/>
              <a:gd name="T87" fmla="*/ 575 h 861"/>
              <a:gd name="T88" fmla="*/ 288 w 862"/>
              <a:gd name="T89" fmla="*/ 432 h 861"/>
              <a:gd name="T90" fmla="*/ 432 w 862"/>
              <a:gd name="T91" fmla="*/ 288 h 861"/>
              <a:gd name="T92" fmla="*/ 575 w 862"/>
              <a:gd name="T93" fmla="*/ 432 h 861"/>
              <a:gd name="T94" fmla="*/ 432 w 862"/>
              <a:gd name="T95" fmla="*/ 575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62" h="861">
                <a:moveTo>
                  <a:pt x="858" y="383"/>
                </a:moveTo>
                <a:cubicBezTo>
                  <a:pt x="857" y="371"/>
                  <a:pt x="843" y="362"/>
                  <a:pt x="831" y="362"/>
                </a:cubicBezTo>
                <a:cubicBezTo>
                  <a:pt x="791" y="362"/>
                  <a:pt x="756" y="339"/>
                  <a:pt x="742" y="303"/>
                </a:cubicBezTo>
                <a:cubicBezTo>
                  <a:pt x="727" y="267"/>
                  <a:pt x="736" y="224"/>
                  <a:pt x="766" y="197"/>
                </a:cubicBezTo>
                <a:cubicBezTo>
                  <a:pt x="775" y="188"/>
                  <a:pt x="776" y="174"/>
                  <a:pt x="768" y="164"/>
                </a:cubicBezTo>
                <a:cubicBezTo>
                  <a:pt x="748" y="139"/>
                  <a:pt x="725" y="116"/>
                  <a:pt x="700" y="96"/>
                </a:cubicBezTo>
                <a:cubicBezTo>
                  <a:pt x="690" y="88"/>
                  <a:pt x="676" y="89"/>
                  <a:pt x="668" y="98"/>
                </a:cubicBezTo>
                <a:cubicBezTo>
                  <a:pt x="642" y="127"/>
                  <a:pt x="596" y="137"/>
                  <a:pt x="560" y="122"/>
                </a:cubicBezTo>
                <a:cubicBezTo>
                  <a:pt x="523" y="107"/>
                  <a:pt x="500" y="69"/>
                  <a:pt x="502" y="29"/>
                </a:cubicBezTo>
                <a:cubicBezTo>
                  <a:pt x="503" y="16"/>
                  <a:pt x="494" y="5"/>
                  <a:pt x="481" y="4"/>
                </a:cubicBezTo>
                <a:cubicBezTo>
                  <a:pt x="449" y="0"/>
                  <a:pt x="417" y="0"/>
                  <a:pt x="384" y="4"/>
                </a:cubicBezTo>
                <a:cubicBezTo>
                  <a:pt x="372" y="5"/>
                  <a:pt x="363" y="16"/>
                  <a:pt x="363" y="28"/>
                </a:cubicBezTo>
                <a:cubicBezTo>
                  <a:pt x="364" y="68"/>
                  <a:pt x="341" y="105"/>
                  <a:pt x="304" y="120"/>
                </a:cubicBezTo>
                <a:cubicBezTo>
                  <a:pt x="269" y="134"/>
                  <a:pt x="223" y="124"/>
                  <a:pt x="198" y="96"/>
                </a:cubicBezTo>
                <a:cubicBezTo>
                  <a:pt x="189" y="86"/>
                  <a:pt x="175" y="85"/>
                  <a:pt x="165" y="93"/>
                </a:cubicBezTo>
                <a:cubicBezTo>
                  <a:pt x="139" y="113"/>
                  <a:pt x="116" y="136"/>
                  <a:pt x="96" y="162"/>
                </a:cubicBezTo>
                <a:cubicBezTo>
                  <a:pt x="88" y="172"/>
                  <a:pt x="89" y="186"/>
                  <a:pt x="98" y="194"/>
                </a:cubicBezTo>
                <a:cubicBezTo>
                  <a:pt x="128" y="222"/>
                  <a:pt x="138" y="265"/>
                  <a:pt x="122" y="302"/>
                </a:cubicBezTo>
                <a:cubicBezTo>
                  <a:pt x="107" y="337"/>
                  <a:pt x="71" y="360"/>
                  <a:pt x="29" y="360"/>
                </a:cubicBezTo>
                <a:cubicBezTo>
                  <a:pt x="15" y="359"/>
                  <a:pt x="5" y="369"/>
                  <a:pt x="4" y="381"/>
                </a:cubicBezTo>
                <a:cubicBezTo>
                  <a:pt x="0" y="413"/>
                  <a:pt x="0" y="446"/>
                  <a:pt x="4" y="479"/>
                </a:cubicBezTo>
                <a:cubicBezTo>
                  <a:pt x="5" y="491"/>
                  <a:pt x="20" y="500"/>
                  <a:pt x="32" y="500"/>
                </a:cubicBezTo>
                <a:cubicBezTo>
                  <a:pt x="69" y="499"/>
                  <a:pt x="105" y="522"/>
                  <a:pt x="120" y="559"/>
                </a:cubicBezTo>
                <a:cubicBezTo>
                  <a:pt x="135" y="596"/>
                  <a:pt x="126" y="638"/>
                  <a:pt x="96" y="665"/>
                </a:cubicBezTo>
                <a:cubicBezTo>
                  <a:pt x="87" y="674"/>
                  <a:pt x="86" y="688"/>
                  <a:pt x="94" y="698"/>
                </a:cubicBezTo>
                <a:cubicBezTo>
                  <a:pt x="114" y="723"/>
                  <a:pt x="137" y="746"/>
                  <a:pt x="162" y="766"/>
                </a:cubicBezTo>
                <a:cubicBezTo>
                  <a:pt x="172" y="774"/>
                  <a:pt x="186" y="773"/>
                  <a:pt x="194" y="764"/>
                </a:cubicBezTo>
                <a:cubicBezTo>
                  <a:pt x="220" y="735"/>
                  <a:pt x="266" y="725"/>
                  <a:pt x="302" y="740"/>
                </a:cubicBezTo>
                <a:cubicBezTo>
                  <a:pt x="339" y="755"/>
                  <a:pt x="362" y="793"/>
                  <a:pt x="360" y="833"/>
                </a:cubicBezTo>
                <a:cubicBezTo>
                  <a:pt x="359" y="846"/>
                  <a:pt x="368" y="857"/>
                  <a:pt x="381" y="858"/>
                </a:cubicBezTo>
                <a:cubicBezTo>
                  <a:pt x="397" y="860"/>
                  <a:pt x="414" y="861"/>
                  <a:pt x="431" y="861"/>
                </a:cubicBezTo>
                <a:cubicBezTo>
                  <a:pt x="446" y="861"/>
                  <a:pt x="462" y="860"/>
                  <a:pt x="478" y="858"/>
                </a:cubicBezTo>
                <a:cubicBezTo>
                  <a:pt x="490" y="857"/>
                  <a:pt x="499" y="846"/>
                  <a:pt x="499" y="834"/>
                </a:cubicBezTo>
                <a:cubicBezTo>
                  <a:pt x="498" y="794"/>
                  <a:pt x="521" y="757"/>
                  <a:pt x="558" y="742"/>
                </a:cubicBezTo>
                <a:cubicBezTo>
                  <a:pt x="593" y="728"/>
                  <a:pt x="639" y="738"/>
                  <a:pt x="664" y="766"/>
                </a:cubicBezTo>
                <a:cubicBezTo>
                  <a:pt x="673" y="776"/>
                  <a:pt x="687" y="777"/>
                  <a:pt x="697" y="769"/>
                </a:cubicBezTo>
                <a:cubicBezTo>
                  <a:pt x="723" y="749"/>
                  <a:pt x="746" y="726"/>
                  <a:pt x="766" y="700"/>
                </a:cubicBezTo>
                <a:cubicBezTo>
                  <a:pt x="774" y="690"/>
                  <a:pt x="773" y="676"/>
                  <a:pt x="764" y="668"/>
                </a:cubicBezTo>
                <a:cubicBezTo>
                  <a:pt x="734" y="640"/>
                  <a:pt x="724" y="597"/>
                  <a:pt x="740" y="560"/>
                </a:cubicBezTo>
                <a:cubicBezTo>
                  <a:pt x="754" y="525"/>
                  <a:pt x="790" y="502"/>
                  <a:pt x="828" y="502"/>
                </a:cubicBezTo>
                <a:cubicBezTo>
                  <a:pt x="833" y="502"/>
                  <a:pt x="833" y="502"/>
                  <a:pt x="833" y="502"/>
                </a:cubicBezTo>
                <a:cubicBezTo>
                  <a:pt x="845" y="503"/>
                  <a:pt x="857" y="494"/>
                  <a:pt x="858" y="481"/>
                </a:cubicBezTo>
                <a:cubicBezTo>
                  <a:pt x="862" y="449"/>
                  <a:pt x="862" y="416"/>
                  <a:pt x="858" y="383"/>
                </a:cubicBezTo>
                <a:close/>
                <a:moveTo>
                  <a:pt x="432" y="575"/>
                </a:moveTo>
                <a:cubicBezTo>
                  <a:pt x="353" y="575"/>
                  <a:pt x="288" y="511"/>
                  <a:pt x="288" y="432"/>
                </a:cubicBezTo>
                <a:cubicBezTo>
                  <a:pt x="288" y="353"/>
                  <a:pt x="353" y="288"/>
                  <a:pt x="432" y="288"/>
                </a:cubicBezTo>
                <a:cubicBezTo>
                  <a:pt x="511" y="288"/>
                  <a:pt x="575" y="353"/>
                  <a:pt x="575" y="432"/>
                </a:cubicBezTo>
                <a:cubicBezTo>
                  <a:pt x="575" y="511"/>
                  <a:pt x="511" y="575"/>
                  <a:pt x="432" y="57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E847BE0E-71E7-47A4-91E6-99F0B2952B19}"/>
              </a:ext>
            </a:extLst>
          </p:cNvPr>
          <p:cNvGrpSpPr/>
          <p:nvPr/>
        </p:nvGrpSpPr>
        <p:grpSpPr>
          <a:xfrm>
            <a:off x="772982" y="5141133"/>
            <a:ext cx="1072958" cy="1087664"/>
            <a:chOff x="700952" y="5253718"/>
            <a:chExt cx="1072958" cy="1087664"/>
          </a:xfrm>
        </p:grpSpPr>
        <p:grpSp>
          <p:nvGrpSpPr>
            <p:cNvPr id="572" name="Group 571">
              <a:extLst>
                <a:ext uri="{FF2B5EF4-FFF2-40B4-BE49-F238E27FC236}">
                  <a16:creationId xmlns:a16="http://schemas.microsoft.com/office/drawing/2014/main" id="{83BEA4B3-58B3-4224-B751-293AE5EDEA21}"/>
                </a:ext>
              </a:extLst>
            </p:cNvPr>
            <p:cNvGrpSpPr/>
            <p:nvPr/>
          </p:nvGrpSpPr>
          <p:grpSpPr>
            <a:xfrm>
              <a:off x="700952" y="5426570"/>
              <a:ext cx="324813" cy="741960"/>
              <a:chOff x="4222204" y="961457"/>
              <a:chExt cx="2814637" cy="6429376"/>
            </a:xfrm>
            <a:solidFill>
              <a:schemeClr val="accent4"/>
            </a:solidFill>
          </p:grpSpPr>
          <p:sp>
            <p:nvSpPr>
              <p:cNvPr id="573" name="Oval 5">
                <a:extLst>
                  <a:ext uri="{FF2B5EF4-FFF2-40B4-BE49-F238E27FC236}">
                    <a16:creationId xmlns:a16="http://schemas.microsoft.com/office/drawing/2014/main" id="{DA041A96-EF5E-44E7-8250-5715959B1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5804" y="961457"/>
                <a:ext cx="1066800" cy="106521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4" name="Freeform 6">
                <a:extLst>
                  <a:ext uri="{FF2B5EF4-FFF2-40B4-BE49-F238E27FC236}">
                    <a16:creationId xmlns:a16="http://schemas.microsoft.com/office/drawing/2014/main" id="{424E4652-2775-4A6D-AA65-861A294F13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2204" y="2255270"/>
                <a:ext cx="2814637" cy="5135563"/>
              </a:xfrm>
              <a:custGeom>
                <a:avLst/>
                <a:gdLst>
                  <a:gd name="T0" fmla="*/ 520 w 926"/>
                  <a:gd name="T1" fmla="*/ 9 h 1692"/>
                  <a:gd name="T2" fmla="*/ 386 w 926"/>
                  <a:gd name="T3" fmla="*/ 10 h 1692"/>
                  <a:gd name="T4" fmla="*/ 26 w 926"/>
                  <a:gd name="T5" fmla="*/ 640 h 1692"/>
                  <a:gd name="T6" fmla="*/ 202 w 926"/>
                  <a:gd name="T7" fmla="*/ 640 h 1692"/>
                  <a:gd name="T8" fmla="*/ 246 w 926"/>
                  <a:gd name="T9" fmla="*/ 304 h 1692"/>
                  <a:gd name="T10" fmla="*/ 246 w 926"/>
                  <a:gd name="T11" fmla="*/ 671 h 1692"/>
                  <a:gd name="T12" fmla="*/ 247 w 926"/>
                  <a:gd name="T13" fmla="*/ 683 h 1692"/>
                  <a:gd name="T14" fmla="*/ 246 w 926"/>
                  <a:gd name="T15" fmla="*/ 689 h 1692"/>
                  <a:gd name="T16" fmla="*/ 233 w 926"/>
                  <a:gd name="T17" fmla="*/ 1562 h 1692"/>
                  <a:gd name="T18" fmla="*/ 434 w 926"/>
                  <a:gd name="T19" fmla="*/ 1562 h 1692"/>
                  <a:gd name="T20" fmla="*/ 446 w 926"/>
                  <a:gd name="T21" fmla="*/ 878 h 1692"/>
                  <a:gd name="T22" fmla="*/ 475 w 926"/>
                  <a:gd name="T23" fmla="*/ 878 h 1692"/>
                  <a:gd name="T24" fmla="*/ 487 w 926"/>
                  <a:gd name="T25" fmla="*/ 1562 h 1692"/>
                  <a:gd name="T26" fmla="*/ 688 w 926"/>
                  <a:gd name="T27" fmla="*/ 1562 h 1692"/>
                  <a:gd name="T28" fmla="*/ 675 w 926"/>
                  <a:gd name="T29" fmla="*/ 689 h 1692"/>
                  <a:gd name="T30" fmla="*/ 672 w 926"/>
                  <a:gd name="T31" fmla="*/ 664 h 1692"/>
                  <a:gd name="T32" fmla="*/ 668 w 926"/>
                  <a:gd name="T33" fmla="*/ 284 h 1692"/>
                  <a:gd name="T34" fmla="*/ 723 w 926"/>
                  <a:gd name="T35" fmla="*/ 640 h 1692"/>
                  <a:gd name="T36" fmla="*/ 899 w 926"/>
                  <a:gd name="T37" fmla="*/ 640 h 1692"/>
                  <a:gd name="T38" fmla="*/ 520 w 926"/>
                  <a:gd name="T39" fmla="*/ 9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26" h="1692">
                    <a:moveTo>
                      <a:pt x="520" y="9"/>
                    </a:moveTo>
                    <a:cubicBezTo>
                      <a:pt x="477" y="0"/>
                      <a:pt x="429" y="0"/>
                      <a:pt x="386" y="10"/>
                    </a:cubicBezTo>
                    <a:cubicBezTo>
                      <a:pt x="94" y="45"/>
                      <a:pt x="0" y="382"/>
                      <a:pt x="26" y="640"/>
                    </a:cubicBezTo>
                    <a:cubicBezTo>
                      <a:pt x="38" y="751"/>
                      <a:pt x="213" y="752"/>
                      <a:pt x="202" y="640"/>
                    </a:cubicBezTo>
                    <a:cubicBezTo>
                      <a:pt x="192" y="546"/>
                      <a:pt x="196" y="404"/>
                      <a:pt x="246" y="304"/>
                    </a:cubicBezTo>
                    <a:cubicBezTo>
                      <a:pt x="246" y="671"/>
                      <a:pt x="246" y="671"/>
                      <a:pt x="246" y="671"/>
                    </a:cubicBezTo>
                    <a:cubicBezTo>
                      <a:pt x="246" y="675"/>
                      <a:pt x="246" y="679"/>
                      <a:pt x="247" y="683"/>
                    </a:cubicBezTo>
                    <a:cubicBezTo>
                      <a:pt x="247" y="685"/>
                      <a:pt x="246" y="687"/>
                      <a:pt x="246" y="689"/>
                    </a:cubicBezTo>
                    <a:cubicBezTo>
                      <a:pt x="246" y="980"/>
                      <a:pt x="246" y="1271"/>
                      <a:pt x="233" y="1562"/>
                    </a:cubicBezTo>
                    <a:cubicBezTo>
                      <a:pt x="228" y="1692"/>
                      <a:pt x="429" y="1691"/>
                      <a:pt x="434" y="1562"/>
                    </a:cubicBezTo>
                    <a:cubicBezTo>
                      <a:pt x="444" y="1334"/>
                      <a:pt x="446" y="1106"/>
                      <a:pt x="446" y="878"/>
                    </a:cubicBezTo>
                    <a:cubicBezTo>
                      <a:pt x="456" y="878"/>
                      <a:pt x="465" y="878"/>
                      <a:pt x="475" y="878"/>
                    </a:cubicBezTo>
                    <a:cubicBezTo>
                      <a:pt x="475" y="1106"/>
                      <a:pt x="478" y="1334"/>
                      <a:pt x="487" y="1562"/>
                    </a:cubicBezTo>
                    <a:cubicBezTo>
                      <a:pt x="492" y="1691"/>
                      <a:pt x="693" y="1692"/>
                      <a:pt x="688" y="1562"/>
                    </a:cubicBezTo>
                    <a:cubicBezTo>
                      <a:pt x="676" y="1271"/>
                      <a:pt x="675" y="980"/>
                      <a:pt x="675" y="689"/>
                    </a:cubicBezTo>
                    <a:cubicBezTo>
                      <a:pt x="675" y="680"/>
                      <a:pt x="674" y="672"/>
                      <a:pt x="672" y="664"/>
                    </a:cubicBezTo>
                    <a:cubicBezTo>
                      <a:pt x="672" y="537"/>
                      <a:pt x="667" y="411"/>
                      <a:pt x="668" y="284"/>
                    </a:cubicBezTo>
                    <a:cubicBezTo>
                      <a:pt x="728" y="386"/>
                      <a:pt x="734" y="540"/>
                      <a:pt x="723" y="640"/>
                    </a:cubicBezTo>
                    <a:cubicBezTo>
                      <a:pt x="712" y="752"/>
                      <a:pt x="887" y="751"/>
                      <a:pt x="899" y="640"/>
                    </a:cubicBezTo>
                    <a:cubicBezTo>
                      <a:pt x="926" y="377"/>
                      <a:pt x="827" y="30"/>
                      <a:pt x="520" y="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575" name="Group 574">
              <a:extLst>
                <a:ext uri="{FF2B5EF4-FFF2-40B4-BE49-F238E27FC236}">
                  <a16:creationId xmlns:a16="http://schemas.microsoft.com/office/drawing/2014/main" id="{D78C328D-BF99-4E38-BF50-E8F7AE9735C5}"/>
                </a:ext>
              </a:extLst>
            </p:cNvPr>
            <p:cNvGrpSpPr/>
            <p:nvPr/>
          </p:nvGrpSpPr>
          <p:grpSpPr>
            <a:xfrm>
              <a:off x="1449097" y="5426570"/>
              <a:ext cx="324813" cy="741960"/>
              <a:chOff x="4222204" y="961457"/>
              <a:chExt cx="2814637" cy="6429376"/>
            </a:xfrm>
            <a:solidFill>
              <a:schemeClr val="accent4"/>
            </a:solidFill>
          </p:grpSpPr>
          <p:sp>
            <p:nvSpPr>
              <p:cNvPr id="576" name="Oval 5">
                <a:extLst>
                  <a:ext uri="{FF2B5EF4-FFF2-40B4-BE49-F238E27FC236}">
                    <a16:creationId xmlns:a16="http://schemas.microsoft.com/office/drawing/2014/main" id="{AB755A03-7623-407A-9A26-42D62DDE22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5804" y="961457"/>
                <a:ext cx="1066800" cy="106521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7" name="Freeform 6">
                <a:extLst>
                  <a:ext uri="{FF2B5EF4-FFF2-40B4-BE49-F238E27FC236}">
                    <a16:creationId xmlns:a16="http://schemas.microsoft.com/office/drawing/2014/main" id="{ECC21CA5-A819-4412-9996-F39FD89C93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2204" y="2255270"/>
                <a:ext cx="2814637" cy="5135563"/>
              </a:xfrm>
              <a:custGeom>
                <a:avLst/>
                <a:gdLst>
                  <a:gd name="T0" fmla="*/ 520 w 926"/>
                  <a:gd name="T1" fmla="*/ 9 h 1692"/>
                  <a:gd name="T2" fmla="*/ 386 w 926"/>
                  <a:gd name="T3" fmla="*/ 10 h 1692"/>
                  <a:gd name="T4" fmla="*/ 26 w 926"/>
                  <a:gd name="T5" fmla="*/ 640 h 1692"/>
                  <a:gd name="T6" fmla="*/ 202 w 926"/>
                  <a:gd name="T7" fmla="*/ 640 h 1692"/>
                  <a:gd name="T8" fmla="*/ 246 w 926"/>
                  <a:gd name="T9" fmla="*/ 304 h 1692"/>
                  <a:gd name="T10" fmla="*/ 246 w 926"/>
                  <a:gd name="T11" fmla="*/ 671 h 1692"/>
                  <a:gd name="T12" fmla="*/ 247 w 926"/>
                  <a:gd name="T13" fmla="*/ 683 h 1692"/>
                  <a:gd name="T14" fmla="*/ 246 w 926"/>
                  <a:gd name="T15" fmla="*/ 689 h 1692"/>
                  <a:gd name="T16" fmla="*/ 233 w 926"/>
                  <a:gd name="T17" fmla="*/ 1562 h 1692"/>
                  <a:gd name="T18" fmla="*/ 434 w 926"/>
                  <a:gd name="T19" fmla="*/ 1562 h 1692"/>
                  <a:gd name="T20" fmla="*/ 446 w 926"/>
                  <a:gd name="T21" fmla="*/ 878 h 1692"/>
                  <a:gd name="T22" fmla="*/ 475 w 926"/>
                  <a:gd name="T23" fmla="*/ 878 h 1692"/>
                  <a:gd name="T24" fmla="*/ 487 w 926"/>
                  <a:gd name="T25" fmla="*/ 1562 h 1692"/>
                  <a:gd name="T26" fmla="*/ 688 w 926"/>
                  <a:gd name="T27" fmla="*/ 1562 h 1692"/>
                  <a:gd name="T28" fmla="*/ 675 w 926"/>
                  <a:gd name="T29" fmla="*/ 689 h 1692"/>
                  <a:gd name="T30" fmla="*/ 672 w 926"/>
                  <a:gd name="T31" fmla="*/ 664 h 1692"/>
                  <a:gd name="T32" fmla="*/ 668 w 926"/>
                  <a:gd name="T33" fmla="*/ 284 h 1692"/>
                  <a:gd name="T34" fmla="*/ 723 w 926"/>
                  <a:gd name="T35" fmla="*/ 640 h 1692"/>
                  <a:gd name="T36" fmla="*/ 899 w 926"/>
                  <a:gd name="T37" fmla="*/ 640 h 1692"/>
                  <a:gd name="T38" fmla="*/ 520 w 926"/>
                  <a:gd name="T39" fmla="*/ 9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26" h="1692">
                    <a:moveTo>
                      <a:pt x="520" y="9"/>
                    </a:moveTo>
                    <a:cubicBezTo>
                      <a:pt x="477" y="0"/>
                      <a:pt x="429" y="0"/>
                      <a:pt x="386" y="10"/>
                    </a:cubicBezTo>
                    <a:cubicBezTo>
                      <a:pt x="94" y="45"/>
                      <a:pt x="0" y="382"/>
                      <a:pt x="26" y="640"/>
                    </a:cubicBezTo>
                    <a:cubicBezTo>
                      <a:pt x="38" y="751"/>
                      <a:pt x="213" y="752"/>
                      <a:pt x="202" y="640"/>
                    </a:cubicBezTo>
                    <a:cubicBezTo>
                      <a:pt x="192" y="546"/>
                      <a:pt x="196" y="404"/>
                      <a:pt x="246" y="304"/>
                    </a:cubicBezTo>
                    <a:cubicBezTo>
                      <a:pt x="246" y="671"/>
                      <a:pt x="246" y="671"/>
                      <a:pt x="246" y="671"/>
                    </a:cubicBezTo>
                    <a:cubicBezTo>
                      <a:pt x="246" y="675"/>
                      <a:pt x="246" y="679"/>
                      <a:pt x="247" y="683"/>
                    </a:cubicBezTo>
                    <a:cubicBezTo>
                      <a:pt x="247" y="685"/>
                      <a:pt x="246" y="687"/>
                      <a:pt x="246" y="689"/>
                    </a:cubicBezTo>
                    <a:cubicBezTo>
                      <a:pt x="246" y="980"/>
                      <a:pt x="246" y="1271"/>
                      <a:pt x="233" y="1562"/>
                    </a:cubicBezTo>
                    <a:cubicBezTo>
                      <a:pt x="228" y="1692"/>
                      <a:pt x="429" y="1691"/>
                      <a:pt x="434" y="1562"/>
                    </a:cubicBezTo>
                    <a:cubicBezTo>
                      <a:pt x="444" y="1334"/>
                      <a:pt x="446" y="1106"/>
                      <a:pt x="446" y="878"/>
                    </a:cubicBezTo>
                    <a:cubicBezTo>
                      <a:pt x="456" y="878"/>
                      <a:pt x="465" y="878"/>
                      <a:pt x="475" y="878"/>
                    </a:cubicBezTo>
                    <a:cubicBezTo>
                      <a:pt x="475" y="1106"/>
                      <a:pt x="478" y="1334"/>
                      <a:pt x="487" y="1562"/>
                    </a:cubicBezTo>
                    <a:cubicBezTo>
                      <a:pt x="492" y="1691"/>
                      <a:pt x="693" y="1692"/>
                      <a:pt x="688" y="1562"/>
                    </a:cubicBezTo>
                    <a:cubicBezTo>
                      <a:pt x="676" y="1271"/>
                      <a:pt x="675" y="980"/>
                      <a:pt x="675" y="689"/>
                    </a:cubicBezTo>
                    <a:cubicBezTo>
                      <a:pt x="675" y="680"/>
                      <a:pt x="674" y="672"/>
                      <a:pt x="672" y="664"/>
                    </a:cubicBezTo>
                    <a:cubicBezTo>
                      <a:pt x="672" y="537"/>
                      <a:pt x="667" y="411"/>
                      <a:pt x="668" y="284"/>
                    </a:cubicBezTo>
                    <a:cubicBezTo>
                      <a:pt x="728" y="386"/>
                      <a:pt x="734" y="540"/>
                      <a:pt x="723" y="640"/>
                    </a:cubicBezTo>
                    <a:cubicBezTo>
                      <a:pt x="712" y="752"/>
                      <a:pt x="887" y="751"/>
                      <a:pt x="899" y="640"/>
                    </a:cubicBezTo>
                    <a:cubicBezTo>
                      <a:pt x="926" y="377"/>
                      <a:pt x="827" y="30"/>
                      <a:pt x="520" y="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578" name="Group 577">
              <a:extLst>
                <a:ext uri="{FF2B5EF4-FFF2-40B4-BE49-F238E27FC236}">
                  <a16:creationId xmlns:a16="http://schemas.microsoft.com/office/drawing/2014/main" id="{66BF4DE2-B2C1-46DA-9ADD-8D4E64C74DB0}"/>
                </a:ext>
              </a:extLst>
            </p:cNvPr>
            <p:cNvGrpSpPr/>
            <p:nvPr/>
          </p:nvGrpSpPr>
          <p:grpSpPr>
            <a:xfrm>
              <a:off x="999353" y="5253718"/>
              <a:ext cx="476156" cy="1087664"/>
              <a:chOff x="4222204" y="961457"/>
              <a:chExt cx="2814637" cy="6429376"/>
            </a:xfrm>
            <a:solidFill>
              <a:schemeClr val="accent3"/>
            </a:solidFill>
          </p:grpSpPr>
          <p:sp>
            <p:nvSpPr>
              <p:cNvPr id="579" name="Oval 5">
                <a:extLst>
                  <a:ext uri="{FF2B5EF4-FFF2-40B4-BE49-F238E27FC236}">
                    <a16:creationId xmlns:a16="http://schemas.microsoft.com/office/drawing/2014/main" id="{2830BCBA-6485-43BA-98D9-7699C407E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5804" y="961457"/>
                <a:ext cx="1066800" cy="106521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0" name="Freeform 6">
                <a:extLst>
                  <a:ext uri="{FF2B5EF4-FFF2-40B4-BE49-F238E27FC236}">
                    <a16:creationId xmlns:a16="http://schemas.microsoft.com/office/drawing/2014/main" id="{9D65BEF1-4174-44B2-A95A-F206DDDFF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2204" y="2255270"/>
                <a:ext cx="2814637" cy="5135563"/>
              </a:xfrm>
              <a:custGeom>
                <a:avLst/>
                <a:gdLst>
                  <a:gd name="T0" fmla="*/ 520 w 926"/>
                  <a:gd name="T1" fmla="*/ 9 h 1692"/>
                  <a:gd name="T2" fmla="*/ 386 w 926"/>
                  <a:gd name="T3" fmla="*/ 10 h 1692"/>
                  <a:gd name="T4" fmla="*/ 26 w 926"/>
                  <a:gd name="T5" fmla="*/ 640 h 1692"/>
                  <a:gd name="T6" fmla="*/ 202 w 926"/>
                  <a:gd name="T7" fmla="*/ 640 h 1692"/>
                  <a:gd name="T8" fmla="*/ 246 w 926"/>
                  <a:gd name="T9" fmla="*/ 304 h 1692"/>
                  <a:gd name="T10" fmla="*/ 246 w 926"/>
                  <a:gd name="T11" fmla="*/ 671 h 1692"/>
                  <a:gd name="T12" fmla="*/ 247 w 926"/>
                  <a:gd name="T13" fmla="*/ 683 h 1692"/>
                  <a:gd name="T14" fmla="*/ 246 w 926"/>
                  <a:gd name="T15" fmla="*/ 689 h 1692"/>
                  <a:gd name="T16" fmla="*/ 233 w 926"/>
                  <a:gd name="T17" fmla="*/ 1562 h 1692"/>
                  <a:gd name="T18" fmla="*/ 434 w 926"/>
                  <a:gd name="T19" fmla="*/ 1562 h 1692"/>
                  <a:gd name="T20" fmla="*/ 446 w 926"/>
                  <a:gd name="T21" fmla="*/ 878 h 1692"/>
                  <a:gd name="T22" fmla="*/ 475 w 926"/>
                  <a:gd name="T23" fmla="*/ 878 h 1692"/>
                  <a:gd name="T24" fmla="*/ 487 w 926"/>
                  <a:gd name="T25" fmla="*/ 1562 h 1692"/>
                  <a:gd name="T26" fmla="*/ 688 w 926"/>
                  <a:gd name="T27" fmla="*/ 1562 h 1692"/>
                  <a:gd name="T28" fmla="*/ 675 w 926"/>
                  <a:gd name="T29" fmla="*/ 689 h 1692"/>
                  <a:gd name="T30" fmla="*/ 672 w 926"/>
                  <a:gd name="T31" fmla="*/ 664 h 1692"/>
                  <a:gd name="T32" fmla="*/ 668 w 926"/>
                  <a:gd name="T33" fmla="*/ 284 h 1692"/>
                  <a:gd name="T34" fmla="*/ 723 w 926"/>
                  <a:gd name="T35" fmla="*/ 640 h 1692"/>
                  <a:gd name="T36" fmla="*/ 899 w 926"/>
                  <a:gd name="T37" fmla="*/ 640 h 1692"/>
                  <a:gd name="T38" fmla="*/ 520 w 926"/>
                  <a:gd name="T39" fmla="*/ 9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26" h="1692">
                    <a:moveTo>
                      <a:pt x="520" y="9"/>
                    </a:moveTo>
                    <a:cubicBezTo>
                      <a:pt x="477" y="0"/>
                      <a:pt x="429" y="0"/>
                      <a:pt x="386" y="10"/>
                    </a:cubicBezTo>
                    <a:cubicBezTo>
                      <a:pt x="94" y="45"/>
                      <a:pt x="0" y="382"/>
                      <a:pt x="26" y="640"/>
                    </a:cubicBezTo>
                    <a:cubicBezTo>
                      <a:pt x="38" y="751"/>
                      <a:pt x="213" y="752"/>
                      <a:pt x="202" y="640"/>
                    </a:cubicBezTo>
                    <a:cubicBezTo>
                      <a:pt x="192" y="546"/>
                      <a:pt x="196" y="404"/>
                      <a:pt x="246" y="304"/>
                    </a:cubicBezTo>
                    <a:cubicBezTo>
                      <a:pt x="246" y="671"/>
                      <a:pt x="246" y="671"/>
                      <a:pt x="246" y="671"/>
                    </a:cubicBezTo>
                    <a:cubicBezTo>
                      <a:pt x="246" y="675"/>
                      <a:pt x="246" y="679"/>
                      <a:pt x="247" y="683"/>
                    </a:cubicBezTo>
                    <a:cubicBezTo>
                      <a:pt x="247" y="685"/>
                      <a:pt x="246" y="687"/>
                      <a:pt x="246" y="689"/>
                    </a:cubicBezTo>
                    <a:cubicBezTo>
                      <a:pt x="246" y="980"/>
                      <a:pt x="246" y="1271"/>
                      <a:pt x="233" y="1562"/>
                    </a:cubicBezTo>
                    <a:cubicBezTo>
                      <a:pt x="228" y="1692"/>
                      <a:pt x="429" y="1691"/>
                      <a:pt x="434" y="1562"/>
                    </a:cubicBezTo>
                    <a:cubicBezTo>
                      <a:pt x="444" y="1334"/>
                      <a:pt x="446" y="1106"/>
                      <a:pt x="446" y="878"/>
                    </a:cubicBezTo>
                    <a:cubicBezTo>
                      <a:pt x="456" y="878"/>
                      <a:pt x="465" y="878"/>
                      <a:pt x="475" y="878"/>
                    </a:cubicBezTo>
                    <a:cubicBezTo>
                      <a:pt x="475" y="1106"/>
                      <a:pt x="478" y="1334"/>
                      <a:pt x="487" y="1562"/>
                    </a:cubicBezTo>
                    <a:cubicBezTo>
                      <a:pt x="492" y="1691"/>
                      <a:pt x="693" y="1692"/>
                      <a:pt x="688" y="1562"/>
                    </a:cubicBezTo>
                    <a:cubicBezTo>
                      <a:pt x="676" y="1271"/>
                      <a:pt x="675" y="980"/>
                      <a:pt x="675" y="689"/>
                    </a:cubicBezTo>
                    <a:cubicBezTo>
                      <a:pt x="675" y="680"/>
                      <a:pt x="674" y="672"/>
                      <a:pt x="672" y="664"/>
                    </a:cubicBezTo>
                    <a:cubicBezTo>
                      <a:pt x="672" y="537"/>
                      <a:pt x="667" y="411"/>
                      <a:pt x="668" y="284"/>
                    </a:cubicBezTo>
                    <a:cubicBezTo>
                      <a:pt x="728" y="386"/>
                      <a:pt x="734" y="540"/>
                      <a:pt x="723" y="640"/>
                    </a:cubicBezTo>
                    <a:cubicBezTo>
                      <a:pt x="712" y="752"/>
                      <a:pt x="887" y="751"/>
                      <a:pt x="899" y="640"/>
                    </a:cubicBezTo>
                    <a:cubicBezTo>
                      <a:pt x="926" y="377"/>
                      <a:pt x="827" y="30"/>
                      <a:pt x="520" y="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584" name="Group 583">
            <a:extLst>
              <a:ext uri="{FF2B5EF4-FFF2-40B4-BE49-F238E27FC236}">
                <a16:creationId xmlns:a16="http://schemas.microsoft.com/office/drawing/2014/main" id="{F725469A-739C-4A25-BF41-ECEA31FF8BDE}"/>
              </a:ext>
            </a:extLst>
          </p:cNvPr>
          <p:cNvGrpSpPr/>
          <p:nvPr/>
        </p:nvGrpSpPr>
        <p:grpSpPr>
          <a:xfrm>
            <a:off x="5118827" y="5152725"/>
            <a:ext cx="476156" cy="1087664"/>
            <a:chOff x="1223783" y="5293533"/>
            <a:chExt cx="476156" cy="1087664"/>
          </a:xfrm>
        </p:grpSpPr>
        <p:sp>
          <p:nvSpPr>
            <p:cNvPr id="582" name="Oval 5">
              <a:extLst>
                <a:ext uri="{FF2B5EF4-FFF2-40B4-BE49-F238E27FC236}">
                  <a16:creationId xmlns:a16="http://schemas.microsoft.com/office/drawing/2014/main" id="{693C5A37-BDC9-4C42-A59D-1EC92E10B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879" y="5293533"/>
              <a:ext cx="180472" cy="180203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Freeform 6">
              <a:extLst>
                <a:ext uri="{FF2B5EF4-FFF2-40B4-BE49-F238E27FC236}">
                  <a16:creationId xmlns:a16="http://schemas.microsoft.com/office/drawing/2014/main" id="{BC3A4D75-76AD-4CE6-9FC5-39B1D14F3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3783" y="5512409"/>
              <a:ext cx="476156" cy="868788"/>
            </a:xfrm>
            <a:custGeom>
              <a:avLst/>
              <a:gdLst>
                <a:gd name="T0" fmla="*/ 520 w 926"/>
                <a:gd name="T1" fmla="*/ 9 h 1692"/>
                <a:gd name="T2" fmla="*/ 386 w 926"/>
                <a:gd name="T3" fmla="*/ 10 h 1692"/>
                <a:gd name="T4" fmla="*/ 26 w 926"/>
                <a:gd name="T5" fmla="*/ 640 h 1692"/>
                <a:gd name="T6" fmla="*/ 202 w 926"/>
                <a:gd name="T7" fmla="*/ 640 h 1692"/>
                <a:gd name="T8" fmla="*/ 246 w 926"/>
                <a:gd name="T9" fmla="*/ 304 h 1692"/>
                <a:gd name="T10" fmla="*/ 246 w 926"/>
                <a:gd name="T11" fmla="*/ 671 h 1692"/>
                <a:gd name="T12" fmla="*/ 247 w 926"/>
                <a:gd name="T13" fmla="*/ 683 h 1692"/>
                <a:gd name="T14" fmla="*/ 246 w 926"/>
                <a:gd name="T15" fmla="*/ 689 h 1692"/>
                <a:gd name="T16" fmla="*/ 233 w 926"/>
                <a:gd name="T17" fmla="*/ 1562 h 1692"/>
                <a:gd name="T18" fmla="*/ 434 w 926"/>
                <a:gd name="T19" fmla="*/ 1562 h 1692"/>
                <a:gd name="T20" fmla="*/ 446 w 926"/>
                <a:gd name="T21" fmla="*/ 878 h 1692"/>
                <a:gd name="T22" fmla="*/ 475 w 926"/>
                <a:gd name="T23" fmla="*/ 878 h 1692"/>
                <a:gd name="T24" fmla="*/ 487 w 926"/>
                <a:gd name="T25" fmla="*/ 1562 h 1692"/>
                <a:gd name="T26" fmla="*/ 688 w 926"/>
                <a:gd name="T27" fmla="*/ 1562 h 1692"/>
                <a:gd name="T28" fmla="*/ 675 w 926"/>
                <a:gd name="T29" fmla="*/ 689 h 1692"/>
                <a:gd name="T30" fmla="*/ 672 w 926"/>
                <a:gd name="T31" fmla="*/ 664 h 1692"/>
                <a:gd name="T32" fmla="*/ 668 w 926"/>
                <a:gd name="T33" fmla="*/ 284 h 1692"/>
                <a:gd name="T34" fmla="*/ 723 w 926"/>
                <a:gd name="T35" fmla="*/ 640 h 1692"/>
                <a:gd name="T36" fmla="*/ 899 w 926"/>
                <a:gd name="T37" fmla="*/ 640 h 1692"/>
                <a:gd name="T38" fmla="*/ 520 w 926"/>
                <a:gd name="T39" fmla="*/ 9 h 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6" h="1692">
                  <a:moveTo>
                    <a:pt x="520" y="9"/>
                  </a:moveTo>
                  <a:cubicBezTo>
                    <a:pt x="477" y="0"/>
                    <a:pt x="429" y="0"/>
                    <a:pt x="386" y="10"/>
                  </a:cubicBezTo>
                  <a:cubicBezTo>
                    <a:pt x="94" y="45"/>
                    <a:pt x="0" y="382"/>
                    <a:pt x="26" y="640"/>
                  </a:cubicBezTo>
                  <a:cubicBezTo>
                    <a:pt x="38" y="751"/>
                    <a:pt x="213" y="752"/>
                    <a:pt x="202" y="640"/>
                  </a:cubicBezTo>
                  <a:cubicBezTo>
                    <a:pt x="192" y="546"/>
                    <a:pt x="196" y="404"/>
                    <a:pt x="246" y="304"/>
                  </a:cubicBezTo>
                  <a:cubicBezTo>
                    <a:pt x="246" y="671"/>
                    <a:pt x="246" y="671"/>
                    <a:pt x="246" y="671"/>
                  </a:cubicBezTo>
                  <a:cubicBezTo>
                    <a:pt x="246" y="675"/>
                    <a:pt x="246" y="679"/>
                    <a:pt x="247" y="683"/>
                  </a:cubicBezTo>
                  <a:cubicBezTo>
                    <a:pt x="247" y="685"/>
                    <a:pt x="246" y="687"/>
                    <a:pt x="246" y="689"/>
                  </a:cubicBezTo>
                  <a:cubicBezTo>
                    <a:pt x="246" y="980"/>
                    <a:pt x="246" y="1271"/>
                    <a:pt x="233" y="1562"/>
                  </a:cubicBezTo>
                  <a:cubicBezTo>
                    <a:pt x="228" y="1692"/>
                    <a:pt x="429" y="1691"/>
                    <a:pt x="434" y="1562"/>
                  </a:cubicBezTo>
                  <a:cubicBezTo>
                    <a:pt x="444" y="1334"/>
                    <a:pt x="446" y="1106"/>
                    <a:pt x="446" y="878"/>
                  </a:cubicBezTo>
                  <a:cubicBezTo>
                    <a:pt x="456" y="878"/>
                    <a:pt x="465" y="878"/>
                    <a:pt x="475" y="878"/>
                  </a:cubicBezTo>
                  <a:cubicBezTo>
                    <a:pt x="475" y="1106"/>
                    <a:pt x="478" y="1334"/>
                    <a:pt x="487" y="1562"/>
                  </a:cubicBezTo>
                  <a:cubicBezTo>
                    <a:pt x="492" y="1691"/>
                    <a:pt x="693" y="1692"/>
                    <a:pt x="688" y="1562"/>
                  </a:cubicBezTo>
                  <a:cubicBezTo>
                    <a:pt x="676" y="1271"/>
                    <a:pt x="675" y="980"/>
                    <a:pt x="675" y="689"/>
                  </a:cubicBezTo>
                  <a:cubicBezTo>
                    <a:pt x="675" y="680"/>
                    <a:pt x="674" y="672"/>
                    <a:pt x="672" y="664"/>
                  </a:cubicBezTo>
                  <a:cubicBezTo>
                    <a:pt x="672" y="537"/>
                    <a:pt x="667" y="411"/>
                    <a:pt x="668" y="284"/>
                  </a:cubicBezTo>
                  <a:cubicBezTo>
                    <a:pt x="728" y="386"/>
                    <a:pt x="734" y="540"/>
                    <a:pt x="723" y="640"/>
                  </a:cubicBezTo>
                  <a:cubicBezTo>
                    <a:pt x="712" y="752"/>
                    <a:pt x="887" y="751"/>
                    <a:pt x="899" y="640"/>
                  </a:cubicBezTo>
                  <a:cubicBezTo>
                    <a:pt x="926" y="377"/>
                    <a:pt x="827" y="30"/>
                    <a:pt x="520" y="9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7573EF45-B1F9-4A31-AA1F-FAE6C71430A9}"/>
              </a:ext>
            </a:extLst>
          </p:cNvPr>
          <p:cNvGrpSpPr/>
          <p:nvPr/>
        </p:nvGrpSpPr>
        <p:grpSpPr>
          <a:xfrm>
            <a:off x="5616132" y="5152725"/>
            <a:ext cx="476156" cy="1087664"/>
            <a:chOff x="1223783" y="5293533"/>
            <a:chExt cx="476156" cy="1087664"/>
          </a:xfrm>
        </p:grpSpPr>
        <p:sp>
          <p:nvSpPr>
            <p:cNvPr id="586" name="Oval 5">
              <a:extLst>
                <a:ext uri="{FF2B5EF4-FFF2-40B4-BE49-F238E27FC236}">
                  <a16:creationId xmlns:a16="http://schemas.microsoft.com/office/drawing/2014/main" id="{F76C880E-2550-4AB9-ABFD-A20C4E135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879" y="5293533"/>
              <a:ext cx="180472" cy="180203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Freeform 6">
              <a:extLst>
                <a:ext uri="{FF2B5EF4-FFF2-40B4-BE49-F238E27FC236}">
                  <a16:creationId xmlns:a16="http://schemas.microsoft.com/office/drawing/2014/main" id="{11CEDD73-5F0C-481C-AD21-E91E1BC14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3783" y="5512409"/>
              <a:ext cx="476156" cy="868788"/>
            </a:xfrm>
            <a:custGeom>
              <a:avLst/>
              <a:gdLst>
                <a:gd name="T0" fmla="*/ 520 w 926"/>
                <a:gd name="T1" fmla="*/ 9 h 1692"/>
                <a:gd name="T2" fmla="*/ 386 w 926"/>
                <a:gd name="T3" fmla="*/ 10 h 1692"/>
                <a:gd name="T4" fmla="*/ 26 w 926"/>
                <a:gd name="T5" fmla="*/ 640 h 1692"/>
                <a:gd name="T6" fmla="*/ 202 w 926"/>
                <a:gd name="T7" fmla="*/ 640 h 1692"/>
                <a:gd name="T8" fmla="*/ 246 w 926"/>
                <a:gd name="T9" fmla="*/ 304 h 1692"/>
                <a:gd name="T10" fmla="*/ 246 w 926"/>
                <a:gd name="T11" fmla="*/ 671 h 1692"/>
                <a:gd name="T12" fmla="*/ 247 w 926"/>
                <a:gd name="T13" fmla="*/ 683 h 1692"/>
                <a:gd name="T14" fmla="*/ 246 w 926"/>
                <a:gd name="T15" fmla="*/ 689 h 1692"/>
                <a:gd name="T16" fmla="*/ 233 w 926"/>
                <a:gd name="T17" fmla="*/ 1562 h 1692"/>
                <a:gd name="T18" fmla="*/ 434 w 926"/>
                <a:gd name="T19" fmla="*/ 1562 h 1692"/>
                <a:gd name="T20" fmla="*/ 446 w 926"/>
                <a:gd name="T21" fmla="*/ 878 h 1692"/>
                <a:gd name="T22" fmla="*/ 475 w 926"/>
                <a:gd name="T23" fmla="*/ 878 h 1692"/>
                <a:gd name="T24" fmla="*/ 487 w 926"/>
                <a:gd name="T25" fmla="*/ 1562 h 1692"/>
                <a:gd name="T26" fmla="*/ 688 w 926"/>
                <a:gd name="T27" fmla="*/ 1562 h 1692"/>
                <a:gd name="T28" fmla="*/ 675 w 926"/>
                <a:gd name="T29" fmla="*/ 689 h 1692"/>
                <a:gd name="T30" fmla="*/ 672 w 926"/>
                <a:gd name="T31" fmla="*/ 664 h 1692"/>
                <a:gd name="T32" fmla="*/ 668 w 926"/>
                <a:gd name="T33" fmla="*/ 284 h 1692"/>
                <a:gd name="T34" fmla="*/ 723 w 926"/>
                <a:gd name="T35" fmla="*/ 640 h 1692"/>
                <a:gd name="T36" fmla="*/ 899 w 926"/>
                <a:gd name="T37" fmla="*/ 640 h 1692"/>
                <a:gd name="T38" fmla="*/ 520 w 926"/>
                <a:gd name="T39" fmla="*/ 9 h 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6" h="1692">
                  <a:moveTo>
                    <a:pt x="520" y="9"/>
                  </a:moveTo>
                  <a:cubicBezTo>
                    <a:pt x="477" y="0"/>
                    <a:pt x="429" y="0"/>
                    <a:pt x="386" y="10"/>
                  </a:cubicBezTo>
                  <a:cubicBezTo>
                    <a:pt x="94" y="45"/>
                    <a:pt x="0" y="382"/>
                    <a:pt x="26" y="640"/>
                  </a:cubicBezTo>
                  <a:cubicBezTo>
                    <a:pt x="38" y="751"/>
                    <a:pt x="213" y="752"/>
                    <a:pt x="202" y="640"/>
                  </a:cubicBezTo>
                  <a:cubicBezTo>
                    <a:pt x="192" y="546"/>
                    <a:pt x="196" y="404"/>
                    <a:pt x="246" y="304"/>
                  </a:cubicBezTo>
                  <a:cubicBezTo>
                    <a:pt x="246" y="671"/>
                    <a:pt x="246" y="671"/>
                    <a:pt x="246" y="671"/>
                  </a:cubicBezTo>
                  <a:cubicBezTo>
                    <a:pt x="246" y="675"/>
                    <a:pt x="246" y="679"/>
                    <a:pt x="247" y="683"/>
                  </a:cubicBezTo>
                  <a:cubicBezTo>
                    <a:pt x="247" y="685"/>
                    <a:pt x="246" y="687"/>
                    <a:pt x="246" y="689"/>
                  </a:cubicBezTo>
                  <a:cubicBezTo>
                    <a:pt x="246" y="980"/>
                    <a:pt x="246" y="1271"/>
                    <a:pt x="233" y="1562"/>
                  </a:cubicBezTo>
                  <a:cubicBezTo>
                    <a:pt x="228" y="1692"/>
                    <a:pt x="429" y="1691"/>
                    <a:pt x="434" y="1562"/>
                  </a:cubicBezTo>
                  <a:cubicBezTo>
                    <a:pt x="444" y="1334"/>
                    <a:pt x="446" y="1106"/>
                    <a:pt x="446" y="878"/>
                  </a:cubicBezTo>
                  <a:cubicBezTo>
                    <a:pt x="456" y="878"/>
                    <a:pt x="465" y="878"/>
                    <a:pt x="475" y="878"/>
                  </a:cubicBezTo>
                  <a:cubicBezTo>
                    <a:pt x="475" y="1106"/>
                    <a:pt x="478" y="1334"/>
                    <a:pt x="487" y="1562"/>
                  </a:cubicBezTo>
                  <a:cubicBezTo>
                    <a:pt x="492" y="1691"/>
                    <a:pt x="693" y="1692"/>
                    <a:pt x="688" y="1562"/>
                  </a:cubicBezTo>
                  <a:cubicBezTo>
                    <a:pt x="676" y="1271"/>
                    <a:pt x="675" y="980"/>
                    <a:pt x="675" y="689"/>
                  </a:cubicBezTo>
                  <a:cubicBezTo>
                    <a:pt x="675" y="680"/>
                    <a:pt x="674" y="672"/>
                    <a:pt x="672" y="664"/>
                  </a:cubicBezTo>
                  <a:cubicBezTo>
                    <a:pt x="672" y="537"/>
                    <a:pt x="667" y="411"/>
                    <a:pt x="668" y="284"/>
                  </a:cubicBezTo>
                  <a:cubicBezTo>
                    <a:pt x="728" y="386"/>
                    <a:pt x="734" y="540"/>
                    <a:pt x="723" y="640"/>
                  </a:cubicBezTo>
                  <a:cubicBezTo>
                    <a:pt x="712" y="752"/>
                    <a:pt x="887" y="751"/>
                    <a:pt x="899" y="640"/>
                  </a:cubicBezTo>
                  <a:cubicBezTo>
                    <a:pt x="926" y="377"/>
                    <a:pt x="827" y="30"/>
                    <a:pt x="520" y="9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588" name="Group 587">
            <a:extLst>
              <a:ext uri="{FF2B5EF4-FFF2-40B4-BE49-F238E27FC236}">
                <a16:creationId xmlns:a16="http://schemas.microsoft.com/office/drawing/2014/main" id="{DE876060-F62D-4DD6-8E49-9A324524E493}"/>
              </a:ext>
            </a:extLst>
          </p:cNvPr>
          <p:cNvGrpSpPr/>
          <p:nvPr/>
        </p:nvGrpSpPr>
        <p:grpSpPr>
          <a:xfrm>
            <a:off x="6113437" y="5152725"/>
            <a:ext cx="476156" cy="1087664"/>
            <a:chOff x="1223783" y="5293533"/>
            <a:chExt cx="476156" cy="1087664"/>
          </a:xfrm>
        </p:grpSpPr>
        <p:sp>
          <p:nvSpPr>
            <p:cNvPr id="589" name="Oval 5">
              <a:extLst>
                <a:ext uri="{FF2B5EF4-FFF2-40B4-BE49-F238E27FC236}">
                  <a16:creationId xmlns:a16="http://schemas.microsoft.com/office/drawing/2014/main" id="{56ABA68D-EA5D-4B66-83D1-99F61269C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879" y="5293533"/>
              <a:ext cx="180472" cy="180203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Freeform 6">
              <a:extLst>
                <a:ext uri="{FF2B5EF4-FFF2-40B4-BE49-F238E27FC236}">
                  <a16:creationId xmlns:a16="http://schemas.microsoft.com/office/drawing/2014/main" id="{3E272616-0D20-4DEE-8B66-9F47C5274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3783" y="5512409"/>
              <a:ext cx="476156" cy="868788"/>
            </a:xfrm>
            <a:custGeom>
              <a:avLst/>
              <a:gdLst>
                <a:gd name="T0" fmla="*/ 520 w 926"/>
                <a:gd name="T1" fmla="*/ 9 h 1692"/>
                <a:gd name="T2" fmla="*/ 386 w 926"/>
                <a:gd name="T3" fmla="*/ 10 h 1692"/>
                <a:gd name="T4" fmla="*/ 26 w 926"/>
                <a:gd name="T5" fmla="*/ 640 h 1692"/>
                <a:gd name="T6" fmla="*/ 202 w 926"/>
                <a:gd name="T7" fmla="*/ 640 h 1692"/>
                <a:gd name="T8" fmla="*/ 246 w 926"/>
                <a:gd name="T9" fmla="*/ 304 h 1692"/>
                <a:gd name="T10" fmla="*/ 246 w 926"/>
                <a:gd name="T11" fmla="*/ 671 h 1692"/>
                <a:gd name="T12" fmla="*/ 247 w 926"/>
                <a:gd name="T13" fmla="*/ 683 h 1692"/>
                <a:gd name="T14" fmla="*/ 246 w 926"/>
                <a:gd name="T15" fmla="*/ 689 h 1692"/>
                <a:gd name="T16" fmla="*/ 233 w 926"/>
                <a:gd name="T17" fmla="*/ 1562 h 1692"/>
                <a:gd name="T18" fmla="*/ 434 w 926"/>
                <a:gd name="T19" fmla="*/ 1562 h 1692"/>
                <a:gd name="T20" fmla="*/ 446 w 926"/>
                <a:gd name="T21" fmla="*/ 878 h 1692"/>
                <a:gd name="T22" fmla="*/ 475 w 926"/>
                <a:gd name="T23" fmla="*/ 878 h 1692"/>
                <a:gd name="T24" fmla="*/ 487 w 926"/>
                <a:gd name="T25" fmla="*/ 1562 h 1692"/>
                <a:gd name="T26" fmla="*/ 688 w 926"/>
                <a:gd name="T27" fmla="*/ 1562 h 1692"/>
                <a:gd name="T28" fmla="*/ 675 w 926"/>
                <a:gd name="T29" fmla="*/ 689 h 1692"/>
                <a:gd name="T30" fmla="*/ 672 w 926"/>
                <a:gd name="T31" fmla="*/ 664 h 1692"/>
                <a:gd name="T32" fmla="*/ 668 w 926"/>
                <a:gd name="T33" fmla="*/ 284 h 1692"/>
                <a:gd name="T34" fmla="*/ 723 w 926"/>
                <a:gd name="T35" fmla="*/ 640 h 1692"/>
                <a:gd name="T36" fmla="*/ 899 w 926"/>
                <a:gd name="T37" fmla="*/ 640 h 1692"/>
                <a:gd name="T38" fmla="*/ 520 w 926"/>
                <a:gd name="T39" fmla="*/ 9 h 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6" h="1692">
                  <a:moveTo>
                    <a:pt x="520" y="9"/>
                  </a:moveTo>
                  <a:cubicBezTo>
                    <a:pt x="477" y="0"/>
                    <a:pt x="429" y="0"/>
                    <a:pt x="386" y="10"/>
                  </a:cubicBezTo>
                  <a:cubicBezTo>
                    <a:pt x="94" y="45"/>
                    <a:pt x="0" y="382"/>
                    <a:pt x="26" y="640"/>
                  </a:cubicBezTo>
                  <a:cubicBezTo>
                    <a:pt x="38" y="751"/>
                    <a:pt x="213" y="752"/>
                    <a:pt x="202" y="640"/>
                  </a:cubicBezTo>
                  <a:cubicBezTo>
                    <a:pt x="192" y="546"/>
                    <a:pt x="196" y="404"/>
                    <a:pt x="246" y="304"/>
                  </a:cubicBezTo>
                  <a:cubicBezTo>
                    <a:pt x="246" y="671"/>
                    <a:pt x="246" y="671"/>
                    <a:pt x="246" y="671"/>
                  </a:cubicBezTo>
                  <a:cubicBezTo>
                    <a:pt x="246" y="675"/>
                    <a:pt x="246" y="679"/>
                    <a:pt x="247" y="683"/>
                  </a:cubicBezTo>
                  <a:cubicBezTo>
                    <a:pt x="247" y="685"/>
                    <a:pt x="246" y="687"/>
                    <a:pt x="246" y="689"/>
                  </a:cubicBezTo>
                  <a:cubicBezTo>
                    <a:pt x="246" y="980"/>
                    <a:pt x="246" y="1271"/>
                    <a:pt x="233" y="1562"/>
                  </a:cubicBezTo>
                  <a:cubicBezTo>
                    <a:pt x="228" y="1692"/>
                    <a:pt x="429" y="1691"/>
                    <a:pt x="434" y="1562"/>
                  </a:cubicBezTo>
                  <a:cubicBezTo>
                    <a:pt x="444" y="1334"/>
                    <a:pt x="446" y="1106"/>
                    <a:pt x="446" y="878"/>
                  </a:cubicBezTo>
                  <a:cubicBezTo>
                    <a:pt x="456" y="878"/>
                    <a:pt x="465" y="878"/>
                    <a:pt x="475" y="878"/>
                  </a:cubicBezTo>
                  <a:cubicBezTo>
                    <a:pt x="475" y="1106"/>
                    <a:pt x="478" y="1334"/>
                    <a:pt x="487" y="1562"/>
                  </a:cubicBezTo>
                  <a:cubicBezTo>
                    <a:pt x="492" y="1691"/>
                    <a:pt x="693" y="1692"/>
                    <a:pt x="688" y="1562"/>
                  </a:cubicBezTo>
                  <a:cubicBezTo>
                    <a:pt x="676" y="1271"/>
                    <a:pt x="675" y="980"/>
                    <a:pt x="675" y="689"/>
                  </a:cubicBezTo>
                  <a:cubicBezTo>
                    <a:pt x="675" y="680"/>
                    <a:pt x="674" y="672"/>
                    <a:pt x="672" y="664"/>
                  </a:cubicBezTo>
                  <a:cubicBezTo>
                    <a:pt x="672" y="537"/>
                    <a:pt x="667" y="411"/>
                    <a:pt x="668" y="284"/>
                  </a:cubicBezTo>
                  <a:cubicBezTo>
                    <a:pt x="728" y="386"/>
                    <a:pt x="734" y="540"/>
                    <a:pt x="723" y="640"/>
                  </a:cubicBezTo>
                  <a:cubicBezTo>
                    <a:pt x="712" y="752"/>
                    <a:pt x="887" y="751"/>
                    <a:pt x="899" y="640"/>
                  </a:cubicBezTo>
                  <a:cubicBezTo>
                    <a:pt x="926" y="377"/>
                    <a:pt x="827" y="30"/>
                    <a:pt x="520" y="9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67E429AC-49F5-4A54-A550-60A8E7C02807}"/>
              </a:ext>
            </a:extLst>
          </p:cNvPr>
          <p:cNvGrpSpPr/>
          <p:nvPr/>
        </p:nvGrpSpPr>
        <p:grpSpPr>
          <a:xfrm>
            <a:off x="6610742" y="5152725"/>
            <a:ext cx="476156" cy="1087664"/>
            <a:chOff x="1223783" y="5293533"/>
            <a:chExt cx="476156" cy="1087664"/>
          </a:xfrm>
        </p:grpSpPr>
        <p:sp>
          <p:nvSpPr>
            <p:cNvPr id="592" name="Oval 5">
              <a:extLst>
                <a:ext uri="{FF2B5EF4-FFF2-40B4-BE49-F238E27FC236}">
                  <a16:creationId xmlns:a16="http://schemas.microsoft.com/office/drawing/2014/main" id="{F6AF8240-9823-46E6-8ECF-8A41C7A76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879" y="5293533"/>
              <a:ext cx="180472" cy="180203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Freeform 6">
              <a:extLst>
                <a:ext uri="{FF2B5EF4-FFF2-40B4-BE49-F238E27FC236}">
                  <a16:creationId xmlns:a16="http://schemas.microsoft.com/office/drawing/2014/main" id="{0202AA30-A801-4755-8D67-DB3071CEE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3783" y="5512409"/>
              <a:ext cx="476156" cy="868788"/>
            </a:xfrm>
            <a:custGeom>
              <a:avLst/>
              <a:gdLst>
                <a:gd name="T0" fmla="*/ 520 w 926"/>
                <a:gd name="T1" fmla="*/ 9 h 1692"/>
                <a:gd name="T2" fmla="*/ 386 w 926"/>
                <a:gd name="T3" fmla="*/ 10 h 1692"/>
                <a:gd name="T4" fmla="*/ 26 w 926"/>
                <a:gd name="T5" fmla="*/ 640 h 1692"/>
                <a:gd name="T6" fmla="*/ 202 w 926"/>
                <a:gd name="T7" fmla="*/ 640 h 1692"/>
                <a:gd name="T8" fmla="*/ 246 w 926"/>
                <a:gd name="T9" fmla="*/ 304 h 1692"/>
                <a:gd name="T10" fmla="*/ 246 w 926"/>
                <a:gd name="T11" fmla="*/ 671 h 1692"/>
                <a:gd name="T12" fmla="*/ 247 w 926"/>
                <a:gd name="T13" fmla="*/ 683 h 1692"/>
                <a:gd name="T14" fmla="*/ 246 w 926"/>
                <a:gd name="T15" fmla="*/ 689 h 1692"/>
                <a:gd name="T16" fmla="*/ 233 w 926"/>
                <a:gd name="T17" fmla="*/ 1562 h 1692"/>
                <a:gd name="T18" fmla="*/ 434 w 926"/>
                <a:gd name="T19" fmla="*/ 1562 h 1692"/>
                <a:gd name="T20" fmla="*/ 446 w 926"/>
                <a:gd name="T21" fmla="*/ 878 h 1692"/>
                <a:gd name="T22" fmla="*/ 475 w 926"/>
                <a:gd name="T23" fmla="*/ 878 h 1692"/>
                <a:gd name="T24" fmla="*/ 487 w 926"/>
                <a:gd name="T25" fmla="*/ 1562 h 1692"/>
                <a:gd name="T26" fmla="*/ 688 w 926"/>
                <a:gd name="T27" fmla="*/ 1562 h 1692"/>
                <a:gd name="T28" fmla="*/ 675 w 926"/>
                <a:gd name="T29" fmla="*/ 689 h 1692"/>
                <a:gd name="T30" fmla="*/ 672 w 926"/>
                <a:gd name="T31" fmla="*/ 664 h 1692"/>
                <a:gd name="T32" fmla="*/ 668 w 926"/>
                <a:gd name="T33" fmla="*/ 284 h 1692"/>
                <a:gd name="T34" fmla="*/ 723 w 926"/>
                <a:gd name="T35" fmla="*/ 640 h 1692"/>
                <a:gd name="T36" fmla="*/ 899 w 926"/>
                <a:gd name="T37" fmla="*/ 640 h 1692"/>
                <a:gd name="T38" fmla="*/ 520 w 926"/>
                <a:gd name="T39" fmla="*/ 9 h 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6" h="1692">
                  <a:moveTo>
                    <a:pt x="520" y="9"/>
                  </a:moveTo>
                  <a:cubicBezTo>
                    <a:pt x="477" y="0"/>
                    <a:pt x="429" y="0"/>
                    <a:pt x="386" y="10"/>
                  </a:cubicBezTo>
                  <a:cubicBezTo>
                    <a:pt x="94" y="45"/>
                    <a:pt x="0" y="382"/>
                    <a:pt x="26" y="640"/>
                  </a:cubicBezTo>
                  <a:cubicBezTo>
                    <a:pt x="38" y="751"/>
                    <a:pt x="213" y="752"/>
                    <a:pt x="202" y="640"/>
                  </a:cubicBezTo>
                  <a:cubicBezTo>
                    <a:pt x="192" y="546"/>
                    <a:pt x="196" y="404"/>
                    <a:pt x="246" y="304"/>
                  </a:cubicBezTo>
                  <a:cubicBezTo>
                    <a:pt x="246" y="671"/>
                    <a:pt x="246" y="671"/>
                    <a:pt x="246" y="671"/>
                  </a:cubicBezTo>
                  <a:cubicBezTo>
                    <a:pt x="246" y="675"/>
                    <a:pt x="246" y="679"/>
                    <a:pt x="247" y="683"/>
                  </a:cubicBezTo>
                  <a:cubicBezTo>
                    <a:pt x="247" y="685"/>
                    <a:pt x="246" y="687"/>
                    <a:pt x="246" y="689"/>
                  </a:cubicBezTo>
                  <a:cubicBezTo>
                    <a:pt x="246" y="980"/>
                    <a:pt x="246" y="1271"/>
                    <a:pt x="233" y="1562"/>
                  </a:cubicBezTo>
                  <a:cubicBezTo>
                    <a:pt x="228" y="1692"/>
                    <a:pt x="429" y="1691"/>
                    <a:pt x="434" y="1562"/>
                  </a:cubicBezTo>
                  <a:cubicBezTo>
                    <a:pt x="444" y="1334"/>
                    <a:pt x="446" y="1106"/>
                    <a:pt x="446" y="878"/>
                  </a:cubicBezTo>
                  <a:cubicBezTo>
                    <a:pt x="456" y="878"/>
                    <a:pt x="465" y="878"/>
                    <a:pt x="475" y="878"/>
                  </a:cubicBezTo>
                  <a:cubicBezTo>
                    <a:pt x="475" y="1106"/>
                    <a:pt x="478" y="1334"/>
                    <a:pt x="487" y="1562"/>
                  </a:cubicBezTo>
                  <a:cubicBezTo>
                    <a:pt x="492" y="1691"/>
                    <a:pt x="693" y="1692"/>
                    <a:pt x="688" y="1562"/>
                  </a:cubicBezTo>
                  <a:cubicBezTo>
                    <a:pt x="676" y="1271"/>
                    <a:pt x="675" y="980"/>
                    <a:pt x="675" y="689"/>
                  </a:cubicBezTo>
                  <a:cubicBezTo>
                    <a:pt x="675" y="680"/>
                    <a:pt x="674" y="672"/>
                    <a:pt x="672" y="664"/>
                  </a:cubicBezTo>
                  <a:cubicBezTo>
                    <a:pt x="672" y="537"/>
                    <a:pt x="667" y="411"/>
                    <a:pt x="668" y="284"/>
                  </a:cubicBezTo>
                  <a:cubicBezTo>
                    <a:pt x="728" y="386"/>
                    <a:pt x="734" y="540"/>
                    <a:pt x="723" y="640"/>
                  </a:cubicBezTo>
                  <a:cubicBezTo>
                    <a:pt x="712" y="752"/>
                    <a:pt x="887" y="751"/>
                    <a:pt x="899" y="640"/>
                  </a:cubicBezTo>
                  <a:cubicBezTo>
                    <a:pt x="926" y="377"/>
                    <a:pt x="827" y="30"/>
                    <a:pt x="520" y="9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594" name="Group 593">
            <a:extLst>
              <a:ext uri="{FF2B5EF4-FFF2-40B4-BE49-F238E27FC236}">
                <a16:creationId xmlns:a16="http://schemas.microsoft.com/office/drawing/2014/main" id="{F187C52C-C839-41FF-8785-DA97B720E013}"/>
              </a:ext>
            </a:extLst>
          </p:cNvPr>
          <p:cNvGrpSpPr/>
          <p:nvPr/>
        </p:nvGrpSpPr>
        <p:grpSpPr>
          <a:xfrm>
            <a:off x="7108047" y="5152725"/>
            <a:ext cx="476156" cy="1087664"/>
            <a:chOff x="1223783" y="5293533"/>
            <a:chExt cx="476156" cy="1087664"/>
          </a:xfrm>
        </p:grpSpPr>
        <p:sp>
          <p:nvSpPr>
            <p:cNvPr id="595" name="Oval 5">
              <a:extLst>
                <a:ext uri="{FF2B5EF4-FFF2-40B4-BE49-F238E27FC236}">
                  <a16:creationId xmlns:a16="http://schemas.microsoft.com/office/drawing/2014/main" id="{51435DA0-CCE2-444D-9C77-B78784F4F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879" y="5293533"/>
              <a:ext cx="180472" cy="180203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Freeform 6">
              <a:extLst>
                <a:ext uri="{FF2B5EF4-FFF2-40B4-BE49-F238E27FC236}">
                  <a16:creationId xmlns:a16="http://schemas.microsoft.com/office/drawing/2014/main" id="{DDB8CB8F-4E8C-47A4-92C4-C05BF311E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3783" y="5512409"/>
              <a:ext cx="476156" cy="868788"/>
            </a:xfrm>
            <a:custGeom>
              <a:avLst/>
              <a:gdLst>
                <a:gd name="T0" fmla="*/ 520 w 926"/>
                <a:gd name="T1" fmla="*/ 9 h 1692"/>
                <a:gd name="T2" fmla="*/ 386 w 926"/>
                <a:gd name="T3" fmla="*/ 10 h 1692"/>
                <a:gd name="T4" fmla="*/ 26 w 926"/>
                <a:gd name="T5" fmla="*/ 640 h 1692"/>
                <a:gd name="T6" fmla="*/ 202 w 926"/>
                <a:gd name="T7" fmla="*/ 640 h 1692"/>
                <a:gd name="T8" fmla="*/ 246 w 926"/>
                <a:gd name="T9" fmla="*/ 304 h 1692"/>
                <a:gd name="T10" fmla="*/ 246 w 926"/>
                <a:gd name="T11" fmla="*/ 671 h 1692"/>
                <a:gd name="T12" fmla="*/ 247 w 926"/>
                <a:gd name="T13" fmla="*/ 683 h 1692"/>
                <a:gd name="T14" fmla="*/ 246 w 926"/>
                <a:gd name="T15" fmla="*/ 689 h 1692"/>
                <a:gd name="T16" fmla="*/ 233 w 926"/>
                <a:gd name="T17" fmla="*/ 1562 h 1692"/>
                <a:gd name="T18" fmla="*/ 434 w 926"/>
                <a:gd name="T19" fmla="*/ 1562 h 1692"/>
                <a:gd name="T20" fmla="*/ 446 w 926"/>
                <a:gd name="T21" fmla="*/ 878 h 1692"/>
                <a:gd name="T22" fmla="*/ 475 w 926"/>
                <a:gd name="T23" fmla="*/ 878 h 1692"/>
                <a:gd name="T24" fmla="*/ 487 w 926"/>
                <a:gd name="T25" fmla="*/ 1562 h 1692"/>
                <a:gd name="T26" fmla="*/ 688 w 926"/>
                <a:gd name="T27" fmla="*/ 1562 h 1692"/>
                <a:gd name="T28" fmla="*/ 675 w 926"/>
                <a:gd name="T29" fmla="*/ 689 h 1692"/>
                <a:gd name="T30" fmla="*/ 672 w 926"/>
                <a:gd name="T31" fmla="*/ 664 h 1692"/>
                <a:gd name="T32" fmla="*/ 668 w 926"/>
                <a:gd name="T33" fmla="*/ 284 h 1692"/>
                <a:gd name="T34" fmla="*/ 723 w 926"/>
                <a:gd name="T35" fmla="*/ 640 h 1692"/>
                <a:gd name="T36" fmla="*/ 899 w 926"/>
                <a:gd name="T37" fmla="*/ 640 h 1692"/>
                <a:gd name="T38" fmla="*/ 520 w 926"/>
                <a:gd name="T39" fmla="*/ 9 h 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6" h="1692">
                  <a:moveTo>
                    <a:pt x="520" y="9"/>
                  </a:moveTo>
                  <a:cubicBezTo>
                    <a:pt x="477" y="0"/>
                    <a:pt x="429" y="0"/>
                    <a:pt x="386" y="10"/>
                  </a:cubicBezTo>
                  <a:cubicBezTo>
                    <a:pt x="94" y="45"/>
                    <a:pt x="0" y="382"/>
                    <a:pt x="26" y="640"/>
                  </a:cubicBezTo>
                  <a:cubicBezTo>
                    <a:pt x="38" y="751"/>
                    <a:pt x="213" y="752"/>
                    <a:pt x="202" y="640"/>
                  </a:cubicBezTo>
                  <a:cubicBezTo>
                    <a:pt x="192" y="546"/>
                    <a:pt x="196" y="404"/>
                    <a:pt x="246" y="304"/>
                  </a:cubicBezTo>
                  <a:cubicBezTo>
                    <a:pt x="246" y="671"/>
                    <a:pt x="246" y="671"/>
                    <a:pt x="246" y="671"/>
                  </a:cubicBezTo>
                  <a:cubicBezTo>
                    <a:pt x="246" y="675"/>
                    <a:pt x="246" y="679"/>
                    <a:pt x="247" y="683"/>
                  </a:cubicBezTo>
                  <a:cubicBezTo>
                    <a:pt x="247" y="685"/>
                    <a:pt x="246" y="687"/>
                    <a:pt x="246" y="689"/>
                  </a:cubicBezTo>
                  <a:cubicBezTo>
                    <a:pt x="246" y="980"/>
                    <a:pt x="246" y="1271"/>
                    <a:pt x="233" y="1562"/>
                  </a:cubicBezTo>
                  <a:cubicBezTo>
                    <a:pt x="228" y="1692"/>
                    <a:pt x="429" y="1691"/>
                    <a:pt x="434" y="1562"/>
                  </a:cubicBezTo>
                  <a:cubicBezTo>
                    <a:pt x="444" y="1334"/>
                    <a:pt x="446" y="1106"/>
                    <a:pt x="446" y="878"/>
                  </a:cubicBezTo>
                  <a:cubicBezTo>
                    <a:pt x="456" y="878"/>
                    <a:pt x="465" y="878"/>
                    <a:pt x="475" y="878"/>
                  </a:cubicBezTo>
                  <a:cubicBezTo>
                    <a:pt x="475" y="1106"/>
                    <a:pt x="478" y="1334"/>
                    <a:pt x="487" y="1562"/>
                  </a:cubicBezTo>
                  <a:cubicBezTo>
                    <a:pt x="492" y="1691"/>
                    <a:pt x="693" y="1692"/>
                    <a:pt x="688" y="1562"/>
                  </a:cubicBezTo>
                  <a:cubicBezTo>
                    <a:pt x="676" y="1271"/>
                    <a:pt x="675" y="980"/>
                    <a:pt x="675" y="689"/>
                  </a:cubicBezTo>
                  <a:cubicBezTo>
                    <a:pt x="675" y="680"/>
                    <a:pt x="674" y="672"/>
                    <a:pt x="672" y="664"/>
                  </a:cubicBezTo>
                  <a:cubicBezTo>
                    <a:pt x="672" y="537"/>
                    <a:pt x="667" y="411"/>
                    <a:pt x="668" y="284"/>
                  </a:cubicBezTo>
                  <a:cubicBezTo>
                    <a:pt x="728" y="386"/>
                    <a:pt x="734" y="540"/>
                    <a:pt x="723" y="640"/>
                  </a:cubicBezTo>
                  <a:cubicBezTo>
                    <a:pt x="712" y="752"/>
                    <a:pt x="887" y="751"/>
                    <a:pt x="899" y="640"/>
                  </a:cubicBezTo>
                  <a:cubicBezTo>
                    <a:pt x="926" y="377"/>
                    <a:pt x="827" y="30"/>
                    <a:pt x="520" y="9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D190C0BB-3B88-431A-9F28-C71120684AA9}"/>
              </a:ext>
            </a:extLst>
          </p:cNvPr>
          <p:cNvGrpSpPr/>
          <p:nvPr/>
        </p:nvGrpSpPr>
        <p:grpSpPr>
          <a:xfrm>
            <a:off x="7605352" y="5152725"/>
            <a:ext cx="476156" cy="1087664"/>
            <a:chOff x="1223783" y="5293533"/>
            <a:chExt cx="476156" cy="1087664"/>
          </a:xfrm>
        </p:grpSpPr>
        <p:sp>
          <p:nvSpPr>
            <p:cNvPr id="598" name="Oval 5">
              <a:extLst>
                <a:ext uri="{FF2B5EF4-FFF2-40B4-BE49-F238E27FC236}">
                  <a16:creationId xmlns:a16="http://schemas.microsoft.com/office/drawing/2014/main" id="{6BABEAC9-95BC-465F-BB9C-04D60DA4D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879" y="5293533"/>
              <a:ext cx="180472" cy="180203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Freeform 6">
              <a:extLst>
                <a:ext uri="{FF2B5EF4-FFF2-40B4-BE49-F238E27FC236}">
                  <a16:creationId xmlns:a16="http://schemas.microsoft.com/office/drawing/2014/main" id="{D6436491-5EF7-47DD-A13A-19B26DEE6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3783" y="5512409"/>
              <a:ext cx="476156" cy="868788"/>
            </a:xfrm>
            <a:custGeom>
              <a:avLst/>
              <a:gdLst>
                <a:gd name="T0" fmla="*/ 520 w 926"/>
                <a:gd name="T1" fmla="*/ 9 h 1692"/>
                <a:gd name="T2" fmla="*/ 386 w 926"/>
                <a:gd name="T3" fmla="*/ 10 h 1692"/>
                <a:gd name="T4" fmla="*/ 26 w 926"/>
                <a:gd name="T5" fmla="*/ 640 h 1692"/>
                <a:gd name="T6" fmla="*/ 202 w 926"/>
                <a:gd name="T7" fmla="*/ 640 h 1692"/>
                <a:gd name="T8" fmla="*/ 246 w 926"/>
                <a:gd name="T9" fmla="*/ 304 h 1692"/>
                <a:gd name="T10" fmla="*/ 246 w 926"/>
                <a:gd name="T11" fmla="*/ 671 h 1692"/>
                <a:gd name="T12" fmla="*/ 247 w 926"/>
                <a:gd name="T13" fmla="*/ 683 h 1692"/>
                <a:gd name="T14" fmla="*/ 246 w 926"/>
                <a:gd name="T15" fmla="*/ 689 h 1692"/>
                <a:gd name="T16" fmla="*/ 233 w 926"/>
                <a:gd name="T17" fmla="*/ 1562 h 1692"/>
                <a:gd name="T18" fmla="*/ 434 w 926"/>
                <a:gd name="T19" fmla="*/ 1562 h 1692"/>
                <a:gd name="T20" fmla="*/ 446 w 926"/>
                <a:gd name="T21" fmla="*/ 878 h 1692"/>
                <a:gd name="T22" fmla="*/ 475 w 926"/>
                <a:gd name="T23" fmla="*/ 878 h 1692"/>
                <a:gd name="T24" fmla="*/ 487 w 926"/>
                <a:gd name="T25" fmla="*/ 1562 h 1692"/>
                <a:gd name="T26" fmla="*/ 688 w 926"/>
                <a:gd name="T27" fmla="*/ 1562 h 1692"/>
                <a:gd name="T28" fmla="*/ 675 w 926"/>
                <a:gd name="T29" fmla="*/ 689 h 1692"/>
                <a:gd name="T30" fmla="*/ 672 w 926"/>
                <a:gd name="T31" fmla="*/ 664 h 1692"/>
                <a:gd name="T32" fmla="*/ 668 w 926"/>
                <a:gd name="T33" fmla="*/ 284 h 1692"/>
                <a:gd name="T34" fmla="*/ 723 w 926"/>
                <a:gd name="T35" fmla="*/ 640 h 1692"/>
                <a:gd name="T36" fmla="*/ 899 w 926"/>
                <a:gd name="T37" fmla="*/ 640 h 1692"/>
                <a:gd name="T38" fmla="*/ 520 w 926"/>
                <a:gd name="T39" fmla="*/ 9 h 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6" h="1692">
                  <a:moveTo>
                    <a:pt x="520" y="9"/>
                  </a:moveTo>
                  <a:cubicBezTo>
                    <a:pt x="477" y="0"/>
                    <a:pt x="429" y="0"/>
                    <a:pt x="386" y="10"/>
                  </a:cubicBezTo>
                  <a:cubicBezTo>
                    <a:pt x="94" y="45"/>
                    <a:pt x="0" y="382"/>
                    <a:pt x="26" y="640"/>
                  </a:cubicBezTo>
                  <a:cubicBezTo>
                    <a:pt x="38" y="751"/>
                    <a:pt x="213" y="752"/>
                    <a:pt x="202" y="640"/>
                  </a:cubicBezTo>
                  <a:cubicBezTo>
                    <a:pt x="192" y="546"/>
                    <a:pt x="196" y="404"/>
                    <a:pt x="246" y="304"/>
                  </a:cubicBezTo>
                  <a:cubicBezTo>
                    <a:pt x="246" y="671"/>
                    <a:pt x="246" y="671"/>
                    <a:pt x="246" y="671"/>
                  </a:cubicBezTo>
                  <a:cubicBezTo>
                    <a:pt x="246" y="675"/>
                    <a:pt x="246" y="679"/>
                    <a:pt x="247" y="683"/>
                  </a:cubicBezTo>
                  <a:cubicBezTo>
                    <a:pt x="247" y="685"/>
                    <a:pt x="246" y="687"/>
                    <a:pt x="246" y="689"/>
                  </a:cubicBezTo>
                  <a:cubicBezTo>
                    <a:pt x="246" y="980"/>
                    <a:pt x="246" y="1271"/>
                    <a:pt x="233" y="1562"/>
                  </a:cubicBezTo>
                  <a:cubicBezTo>
                    <a:pt x="228" y="1692"/>
                    <a:pt x="429" y="1691"/>
                    <a:pt x="434" y="1562"/>
                  </a:cubicBezTo>
                  <a:cubicBezTo>
                    <a:pt x="444" y="1334"/>
                    <a:pt x="446" y="1106"/>
                    <a:pt x="446" y="878"/>
                  </a:cubicBezTo>
                  <a:cubicBezTo>
                    <a:pt x="456" y="878"/>
                    <a:pt x="465" y="878"/>
                    <a:pt x="475" y="878"/>
                  </a:cubicBezTo>
                  <a:cubicBezTo>
                    <a:pt x="475" y="1106"/>
                    <a:pt x="478" y="1334"/>
                    <a:pt x="487" y="1562"/>
                  </a:cubicBezTo>
                  <a:cubicBezTo>
                    <a:pt x="492" y="1691"/>
                    <a:pt x="693" y="1692"/>
                    <a:pt x="688" y="1562"/>
                  </a:cubicBezTo>
                  <a:cubicBezTo>
                    <a:pt x="676" y="1271"/>
                    <a:pt x="675" y="980"/>
                    <a:pt x="675" y="689"/>
                  </a:cubicBezTo>
                  <a:cubicBezTo>
                    <a:pt x="675" y="680"/>
                    <a:pt x="674" y="672"/>
                    <a:pt x="672" y="664"/>
                  </a:cubicBezTo>
                  <a:cubicBezTo>
                    <a:pt x="672" y="537"/>
                    <a:pt x="667" y="411"/>
                    <a:pt x="668" y="284"/>
                  </a:cubicBezTo>
                  <a:cubicBezTo>
                    <a:pt x="728" y="386"/>
                    <a:pt x="734" y="540"/>
                    <a:pt x="723" y="640"/>
                  </a:cubicBezTo>
                  <a:cubicBezTo>
                    <a:pt x="712" y="752"/>
                    <a:pt x="887" y="751"/>
                    <a:pt x="899" y="640"/>
                  </a:cubicBezTo>
                  <a:cubicBezTo>
                    <a:pt x="926" y="377"/>
                    <a:pt x="827" y="30"/>
                    <a:pt x="520" y="9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600" name="Group 599">
            <a:extLst>
              <a:ext uri="{FF2B5EF4-FFF2-40B4-BE49-F238E27FC236}">
                <a16:creationId xmlns:a16="http://schemas.microsoft.com/office/drawing/2014/main" id="{21878AB6-FA2D-4C52-A478-6BBCB87E8FFA}"/>
              </a:ext>
            </a:extLst>
          </p:cNvPr>
          <p:cNvGrpSpPr/>
          <p:nvPr/>
        </p:nvGrpSpPr>
        <p:grpSpPr>
          <a:xfrm>
            <a:off x="8102657" y="5152725"/>
            <a:ext cx="476156" cy="1087664"/>
            <a:chOff x="1223783" y="5293533"/>
            <a:chExt cx="476156" cy="1087664"/>
          </a:xfrm>
        </p:grpSpPr>
        <p:sp>
          <p:nvSpPr>
            <p:cNvPr id="601" name="Oval 5">
              <a:extLst>
                <a:ext uri="{FF2B5EF4-FFF2-40B4-BE49-F238E27FC236}">
                  <a16:creationId xmlns:a16="http://schemas.microsoft.com/office/drawing/2014/main" id="{5FCA1095-35AE-4627-9745-DE6699B59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879" y="5293533"/>
              <a:ext cx="180472" cy="180203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Freeform 6">
              <a:extLst>
                <a:ext uri="{FF2B5EF4-FFF2-40B4-BE49-F238E27FC236}">
                  <a16:creationId xmlns:a16="http://schemas.microsoft.com/office/drawing/2014/main" id="{6548BB00-0BBE-491E-BE3E-F8FB56609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3783" y="5512409"/>
              <a:ext cx="476156" cy="868788"/>
            </a:xfrm>
            <a:custGeom>
              <a:avLst/>
              <a:gdLst>
                <a:gd name="T0" fmla="*/ 520 w 926"/>
                <a:gd name="T1" fmla="*/ 9 h 1692"/>
                <a:gd name="T2" fmla="*/ 386 w 926"/>
                <a:gd name="T3" fmla="*/ 10 h 1692"/>
                <a:gd name="T4" fmla="*/ 26 w 926"/>
                <a:gd name="T5" fmla="*/ 640 h 1692"/>
                <a:gd name="T6" fmla="*/ 202 w 926"/>
                <a:gd name="T7" fmla="*/ 640 h 1692"/>
                <a:gd name="T8" fmla="*/ 246 w 926"/>
                <a:gd name="T9" fmla="*/ 304 h 1692"/>
                <a:gd name="T10" fmla="*/ 246 w 926"/>
                <a:gd name="T11" fmla="*/ 671 h 1692"/>
                <a:gd name="T12" fmla="*/ 247 w 926"/>
                <a:gd name="T13" fmla="*/ 683 h 1692"/>
                <a:gd name="T14" fmla="*/ 246 w 926"/>
                <a:gd name="T15" fmla="*/ 689 h 1692"/>
                <a:gd name="T16" fmla="*/ 233 w 926"/>
                <a:gd name="T17" fmla="*/ 1562 h 1692"/>
                <a:gd name="T18" fmla="*/ 434 w 926"/>
                <a:gd name="T19" fmla="*/ 1562 h 1692"/>
                <a:gd name="T20" fmla="*/ 446 w 926"/>
                <a:gd name="T21" fmla="*/ 878 h 1692"/>
                <a:gd name="T22" fmla="*/ 475 w 926"/>
                <a:gd name="T23" fmla="*/ 878 h 1692"/>
                <a:gd name="T24" fmla="*/ 487 w 926"/>
                <a:gd name="T25" fmla="*/ 1562 h 1692"/>
                <a:gd name="T26" fmla="*/ 688 w 926"/>
                <a:gd name="T27" fmla="*/ 1562 h 1692"/>
                <a:gd name="T28" fmla="*/ 675 w 926"/>
                <a:gd name="T29" fmla="*/ 689 h 1692"/>
                <a:gd name="T30" fmla="*/ 672 w 926"/>
                <a:gd name="T31" fmla="*/ 664 h 1692"/>
                <a:gd name="T32" fmla="*/ 668 w 926"/>
                <a:gd name="T33" fmla="*/ 284 h 1692"/>
                <a:gd name="T34" fmla="*/ 723 w 926"/>
                <a:gd name="T35" fmla="*/ 640 h 1692"/>
                <a:gd name="T36" fmla="*/ 899 w 926"/>
                <a:gd name="T37" fmla="*/ 640 h 1692"/>
                <a:gd name="T38" fmla="*/ 520 w 926"/>
                <a:gd name="T39" fmla="*/ 9 h 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6" h="1692">
                  <a:moveTo>
                    <a:pt x="520" y="9"/>
                  </a:moveTo>
                  <a:cubicBezTo>
                    <a:pt x="477" y="0"/>
                    <a:pt x="429" y="0"/>
                    <a:pt x="386" y="10"/>
                  </a:cubicBezTo>
                  <a:cubicBezTo>
                    <a:pt x="94" y="45"/>
                    <a:pt x="0" y="382"/>
                    <a:pt x="26" y="640"/>
                  </a:cubicBezTo>
                  <a:cubicBezTo>
                    <a:pt x="38" y="751"/>
                    <a:pt x="213" y="752"/>
                    <a:pt x="202" y="640"/>
                  </a:cubicBezTo>
                  <a:cubicBezTo>
                    <a:pt x="192" y="546"/>
                    <a:pt x="196" y="404"/>
                    <a:pt x="246" y="304"/>
                  </a:cubicBezTo>
                  <a:cubicBezTo>
                    <a:pt x="246" y="671"/>
                    <a:pt x="246" y="671"/>
                    <a:pt x="246" y="671"/>
                  </a:cubicBezTo>
                  <a:cubicBezTo>
                    <a:pt x="246" y="675"/>
                    <a:pt x="246" y="679"/>
                    <a:pt x="247" y="683"/>
                  </a:cubicBezTo>
                  <a:cubicBezTo>
                    <a:pt x="247" y="685"/>
                    <a:pt x="246" y="687"/>
                    <a:pt x="246" y="689"/>
                  </a:cubicBezTo>
                  <a:cubicBezTo>
                    <a:pt x="246" y="980"/>
                    <a:pt x="246" y="1271"/>
                    <a:pt x="233" y="1562"/>
                  </a:cubicBezTo>
                  <a:cubicBezTo>
                    <a:pt x="228" y="1692"/>
                    <a:pt x="429" y="1691"/>
                    <a:pt x="434" y="1562"/>
                  </a:cubicBezTo>
                  <a:cubicBezTo>
                    <a:pt x="444" y="1334"/>
                    <a:pt x="446" y="1106"/>
                    <a:pt x="446" y="878"/>
                  </a:cubicBezTo>
                  <a:cubicBezTo>
                    <a:pt x="456" y="878"/>
                    <a:pt x="465" y="878"/>
                    <a:pt x="475" y="878"/>
                  </a:cubicBezTo>
                  <a:cubicBezTo>
                    <a:pt x="475" y="1106"/>
                    <a:pt x="478" y="1334"/>
                    <a:pt x="487" y="1562"/>
                  </a:cubicBezTo>
                  <a:cubicBezTo>
                    <a:pt x="492" y="1691"/>
                    <a:pt x="693" y="1692"/>
                    <a:pt x="688" y="1562"/>
                  </a:cubicBezTo>
                  <a:cubicBezTo>
                    <a:pt x="676" y="1271"/>
                    <a:pt x="675" y="980"/>
                    <a:pt x="675" y="689"/>
                  </a:cubicBezTo>
                  <a:cubicBezTo>
                    <a:pt x="675" y="680"/>
                    <a:pt x="674" y="672"/>
                    <a:pt x="672" y="664"/>
                  </a:cubicBezTo>
                  <a:cubicBezTo>
                    <a:pt x="672" y="537"/>
                    <a:pt x="667" y="411"/>
                    <a:pt x="668" y="284"/>
                  </a:cubicBezTo>
                  <a:cubicBezTo>
                    <a:pt x="728" y="386"/>
                    <a:pt x="734" y="540"/>
                    <a:pt x="723" y="640"/>
                  </a:cubicBezTo>
                  <a:cubicBezTo>
                    <a:pt x="712" y="752"/>
                    <a:pt x="887" y="751"/>
                    <a:pt x="899" y="640"/>
                  </a:cubicBezTo>
                  <a:cubicBezTo>
                    <a:pt x="926" y="377"/>
                    <a:pt x="827" y="30"/>
                    <a:pt x="520" y="9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0BE5560A-484E-4EB7-BD45-6CD684DA51FB}"/>
              </a:ext>
            </a:extLst>
          </p:cNvPr>
          <p:cNvGrpSpPr/>
          <p:nvPr/>
        </p:nvGrpSpPr>
        <p:grpSpPr>
          <a:xfrm>
            <a:off x="8599962" y="5152725"/>
            <a:ext cx="476156" cy="1087664"/>
            <a:chOff x="1223783" y="5293533"/>
            <a:chExt cx="476156" cy="1087664"/>
          </a:xfrm>
          <a:gradFill flip="none" rotWithShape="1">
            <a:gsLst>
              <a:gs pos="0">
                <a:schemeClr val="accent3"/>
              </a:gs>
              <a:gs pos="30000">
                <a:schemeClr val="accent3"/>
              </a:gs>
              <a:gs pos="30000">
                <a:schemeClr val="accent4"/>
              </a:gs>
            </a:gsLst>
            <a:lin ang="16200000" scaled="1"/>
            <a:tileRect/>
          </a:gradFill>
        </p:grpSpPr>
        <p:sp>
          <p:nvSpPr>
            <p:cNvPr id="604" name="Oval 5">
              <a:extLst>
                <a:ext uri="{FF2B5EF4-FFF2-40B4-BE49-F238E27FC236}">
                  <a16:creationId xmlns:a16="http://schemas.microsoft.com/office/drawing/2014/main" id="{5ADCC57C-5BA4-4600-9FB5-462DE5D49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879" y="5293533"/>
              <a:ext cx="180472" cy="18020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Freeform 6">
              <a:extLst>
                <a:ext uri="{FF2B5EF4-FFF2-40B4-BE49-F238E27FC236}">
                  <a16:creationId xmlns:a16="http://schemas.microsoft.com/office/drawing/2014/main" id="{40CCD16E-3BC9-4BDC-9EEA-E5E776672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3783" y="5512409"/>
              <a:ext cx="476156" cy="868788"/>
            </a:xfrm>
            <a:custGeom>
              <a:avLst/>
              <a:gdLst>
                <a:gd name="T0" fmla="*/ 520 w 926"/>
                <a:gd name="T1" fmla="*/ 9 h 1692"/>
                <a:gd name="T2" fmla="*/ 386 w 926"/>
                <a:gd name="T3" fmla="*/ 10 h 1692"/>
                <a:gd name="T4" fmla="*/ 26 w 926"/>
                <a:gd name="T5" fmla="*/ 640 h 1692"/>
                <a:gd name="T6" fmla="*/ 202 w 926"/>
                <a:gd name="T7" fmla="*/ 640 h 1692"/>
                <a:gd name="T8" fmla="*/ 246 w 926"/>
                <a:gd name="T9" fmla="*/ 304 h 1692"/>
                <a:gd name="T10" fmla="*/ 246 w 926"/>
                <a:gd name="T11" fmla="*/ 671 h 1692"/>
                <a:gd name="T12" fmla="*/ 247 w 926"/>
                <a:gd name="T13" fmla="*/ 683 h 1692"/>
                <a:gd name="T14" fmla="*/ 246 w 926"/>
                <a:gd name="T15" fmla="*/ 689 h 1692"/>
                <a:gd name="T16" fmla="*/ 233 w 926"/>
                <a:gd name="T17" fmla="*/ 1562 h 1692"/>
                <a:gd name="T18" fmla="*/ 434 w 926"/>
                <a:gd name="T19" fmla="*/ 1562 h 1692"/>
                <a:gd name="T20" fmla="*/ 446 w 926"/>
                <a:gd name="T21" fmla="*/ 878 h 1692"/>
                <a:gd name="T22" fmla="*/ 475 w 926"/>
                <a:gd name="T23" fmla="*/ 878 h 1692"/>
                <a:gd name="T24" fmla="*/ 487 w 926"/>
                <a:gd name="T25" fmla="*/ 1562 h 1692"/>
                <a:gd name="T26" fmla="*/ 688 w 926"/>
                <a:gd name="T27" fmla="*/ 1562 h 1692"/>
                <a:gd name="T28" fmla="*/ 675 w 926"/>
                <a:gd name="T29" fmla="*/ 689 h 1692"/>
                <a:gd name="T30" fmla="*/ 672 w 926"/>
                <a:gd name="T31" fmla="*/ 664 h 1692"/>
                <a:gd name="T32" fmla="*/ 668 w 926"/>
                <a:gd name="T33" fmla="*/ 284 h 1692"/>
                <a:gd name="T34" fmla="*/ 723 w 926"/>
                <a:gd name="T35" fmla="*/ 640 h 1692"/>
                <a:gd name="T36" fmla="*/ 899 w 926"/>
                <a:gd name="T37" fmla="*/ 640 h 1692"/>
                <a:gd name="T38" fmla="*/ 520 w 926"/>
                <a:gd name="T39" fmla="*/ 9 h 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6" h="1692">
                  <a:moveTo>
                    <a:pt x="520" y="9"/>
                  </a:moveTo>
                  <a:cubicBezTo>
                    <a:pt x="477" y="0"/>
                    <a:pt x="429" y="0"/>
                    <a:pt x="386" y="10"/>
                  </a:cubicBezTo>
                  <a:cubicBezTo>
                    <a:pt x="94" y="45"/>
                    <a:pt x="0" y="382"/>
                    <a:pt x="26" y="640"/>
                  </a:cubicBezTo>
                  <a:cubicBezTo>
                    <a:pt x="38" y="751"/>
                    <a:pt x="213" y="752"/>
                    <a:pt x="202" y="640"/>
                  </a:cubicBezTo>
                  <a:cubicBezTo>
                    <a:pt x="192" y="546"/>
                    <a:pt x="196" y="404"/>
                    <a:pt x="246" y="304"/>
                  </a:cubicBezTo>
                  <a:cubicBezTo>
                    <a:pt x="246" y="671"/>
                    <a:pt x="246" y="671"/>
                    <a:pt x="246" y="671"/>
                  </a:cubicBezTo>
                  <a:cubicBezTo>
                    <a:pt x="246" y="675"/>
                    <a:pt x="246" y="679"/>
                    <a:pt x="247" y="683"/>
                  </a:cubicBezTo>
                  <a:cubicBezTo>
                    <a:pt x="247" y="685"/>
                    <a:pt x="246" y="687"/>
                    <a:pt x="246" y="689"/>
                  </a:cubicBezTo>
                  <a:cubicBezTo>
                    <a:pt x="246" y="980"/>
                    <a:pt x="246" y="1271"/>
                    <a:pt x="233" y="1562"/>
                  </a:cubicBezTo>
                  <a:cubicBezTo>
                    <a:pt x="228" y="1692"/>
                    <a:pt x="429" y="1691"/>
                    <a:pt x="434" y="1562"/>
                  </a:cubicBezTo>
                  <a:cubicBezTo>
                    <a:pt x="444" y="1334"/>
                    <a:pt x="446" y="1106"/>
                    <a:pt x="446" y="878"/>
                  </a:cubicBezTo>
                  <a:cubicBezTo>
                    <a:pt x="456" y="878"/>
                    <a:pt x="465" y="878"/>
                    <a:pt x="475" y="878"/>
                  </a:cubicBezTo>
                  <a:cubicBezTo>
                    <a:pt x="475" y="1106"/>
                    <a:pt x="478" y="1334"/>
                    <a:pt x="487" y="1562"/>
                  </a:cubicBezTo>
                  <a:cubicBezTo>
                    <a:pt x="492" y="1691"/>
                    <a:pt x="693" y="1692"/>
                    <a:pt x="688" y="1562"/>
                  </a:cubicBezTo>
                  <a:cubicBezTo>
                    <a:pt x="676" y="1271"/>
                    <a:pt x="675" y="980"/>
                    <a:pt x="675" y="689"/>
                  </a:cubicBezTo>
                  <a:cubicBezTo>
                    <a:pt x="675" y="680"/>
                    <a:pt x="674" y="672"/>
                    <a:pt x="672" y="664"/>
                  </a:cubicBezTo>
                  <a:cubicBezTo>
                    <a:pt x="672" y="537"/>
                    <a:pt x="667" y="411"/>
                    <a:pt x="668" y="284"/>
                  </a:cubicBezTo>
                  <a:cubicBezTo>
                    <a:pt x="728" y="386"/>
                    <a:pt x="734" y="540"/>
                    <a:pt x="723" y="640"/>
                  </a:cubicBezTo>
                  <a:cubicBezTo>
                    <a:pt x="712" y="752"/>
                    <a:pt x="887" y="751"/>
                    <a:pt x="899" y="640"/>
                  </a:cubicBezTo>
                  <a:cubicBezTo>
                    <a:pt x="926" y="377"/>
                    <a:pt x="827" y="30"/>
                    <a:pt x="520" y="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606" name="Group 605">
            <a:extLst>
              <a:ext uri="{FF2B5EF4-FFF2-40B4-BE49-F238E27FC236}">
                <a16:creationId xmlns:a16="http://schemas.microsoft.com/office/drawing/2014/main" id="{97B6103C-4694-406A-B2B0-909EC0A7C58D}"/>
              </a:ext>
            </a:extLst>
          </p:cNvPr>
          <p:cNvGrpSpPr/>
          <p:nvPr/>
        </p:nvGrpSpPr>
        <p:grpSpPr>
          <a:xfrm>
            <a:off x="9097267" y="5152725"/>
            <a:ext cx="476156" cy="1087664"/>
            <a:chOff x="1223783" y="5293533"/>
            <a:chExt cx="476156" cy="1087664"/>
          </a:xfrm>
          <a:solidFill>
            <a:schemeClr val="accent4"/>
          </a:solidFill>
        </p:grpSpPr>
        <p:sp>
          <p:nvSpPr>
            <p:cNvPr id="607" name="Oval 5">
              <a:extLst>
                <a:ext uri="{FF2B5EF4-FFF2-40B4-BE49-F238E27FC236}">
                  <a16:creationId xmlns:a16="http://schemas.microsoft.com/office/drawing/2014/main" id="{C2862EBA-A085-42B8-97FF-0A4E7717C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879" y="5293533"/>
              <a:ext cx="180472" cy="18020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Freeform 6">
              <a:extLst>
                <a:ext uri="{FF2B5EF4-FFF2-40B4-BE49-F238E27FC236}">
                  <a16:creationId xmlns:a16="http://schemas.microsoft.com/office/drawing/2014/main" id="{C8738CDE-87A8-438C-8191-F0A3199D3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3783" y="5512409"/>
              <a:ext cx="476156" cy="868788"/>
            </a:xfrm>
            <a:custGeom>
              <a:avLst/>
              <a:gdLst>
                <a:gd name="T0" fmla="*/ 520 w 926"/>
                <a:gd name="T1" fmla="*/ 9 h 1692"/>
                <a:gd name="T2" fmla="*/ 386 w 926"/>
                <a:gd name="T3" fmla="*/ 10 h 1692"/>
                <a:gd name="T4" fmla="*/ 26 w 926"/>
                <a:gd name="T5" fmla="*/ 640 h 1692"/>
                <a:gd name="T6" fmla="*/ 202 w 926"/>
                <a:gd name="T7" fmla="*/ 640 h 1692"/>
                <a:gd name="T8" fmla="*/ 246 w 926"/>
                <a:gd name="T9" fmla="*/ 304 h 1692"/>
                <a:gd name="T10" fmla="*/ 246 w 926"/>
                <a:gd name="T11" fmla="*/ 671 h 1692"/>
                <a:gd name="T12" fmla="*/ 247 w 926"/>
                <a:gd name="T13" fmla="*/ 683 h 1692"/>
                <a:gd name="T14" fmla="*/ 246 w 926"/>
                <a:gd name="T15" fmla="*/ 689 h 1692"/>
                <a:gd name="T16" fmla="*/ 233 w 926"/>
                <a:gd name="T17" fmla="*/ 1562 h 1692"/>
                <a:gd name="T18" fmla="*/ 434 w 926"/>
                <a:gd name="T19" fmla="*/ 1562 h 1692"/>
                <a:gd name="T20" fmla="*/ 446 w 926"/>
                <a:gd name="T21" fmla="*/ 878 h 1692"/>
                <a:gd name="T22" fmla="*/ 475 w 926"/>
                <a:gd name="T23" fmla="*/ 878 h 1692"/>
                <a:gd name="T24" fmla="*/ 487 w 926"/>
                <a:gd name="T25" fmla="*/ 1562 h 1692"/>
                <a:gd name="T26" fmla="*/ 688 w 926"/>
                <a:gd name="T27" fmla="*/ 1562 h 1692"/>
                <a:gd name="T28" fmla="*/ 675 w 926"/>
                <a:gd name="T29" fmla="*/ 689 h 1692"/>
                <a:gd name="T30" fmla="*/ 672 w 926"/>
                <a:gd name="T31" fmla="*/ 664 h 1692"/>
                <a:gd name="T32" fmla="*/ 668 w 926"/>
                <a:gd name="T33" fmla="*/ 284 h 1692"/>
                <a:gd name="T34" fmla="*/ 723 w 926"/>
                <a:gd name="T35" fmla="*/ 640 h 1692"/>
                <a:gd name="T36" fmla="*/ 899 w 926"/>
                <a:gd name="T37" fmla="*/ 640 h 1692"/>
                <a:gd name="T38" fmla="*/ 520 w 926"/>
                <a:gd name="T39" fmla="*/ 9 h 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6" h="1692">
                  <a:moveTo>
                    <a:pt x="520" y="9"/>
                  </a:moveTo>
                  <a:cubicBezTo>
                    <a:pt x="477" y="0"/>
                    <a:pt x="429" y="0"/>
                    <a:pt x="386" y="10"/>
                  </a:cubicBezTo>
                  <a:cubicBezTo>
                    <a:pt x="94" y="45"/>
                    <a:pt x="0" y="382"/>
                    <a:pt x="26" y="640"/>
                  </a:cubicBezTo>
                  <a:cubicBezTo>
                    <a:pt x="38" y="751"/>
                    <a:pt x="213" y="752"/>
                    <a:pt x="202" y="640"/>
                  </a:cubicBezTo>
                  <a:cubicBezTo>
                    <a:pt x="192" y="546"/>
                    <a:pt x="196" y="404"/>
                    <a:pt x="246" y="304"/>
                  </a:cubicBezTo>
                  <a:cubicBezTo>
                    <a:pt x="246" y="671"/>
                    <a:pt x="246" y="671"/>
                    <a:pt x="246" y="671"/>
                  </a:cubicBezTo>
                  <a:cubicBezTo>
                    <a:pt x="246" y="675"/>
                    <a:pt x="246" y="679"/>
                    <a:pt x="247" y="683"/>
                  </a:cubicBezTo>
                  <a:cubicBezTo>
                    <a:pt x="247" y="685"/>
                    <a:pt x="246" y="687"/>
                    <a:pt x="246" y="689"/>
                  </a:cubicBezTo>
                  <a:cubicBezTo>
                    <a:pt x="246" y="980"/>
                    <a:pt x="246" y="1271"/>
                    <a:pt x="233" y="1562"/>
                  </a:cubicBezTo>
                  <a:cubicBezTo>
                    <a:pt x="228" y="1692"/>
                    <a:pt x="429" y="1691"/>
                    <a:pt x="434" y="1562"/>
                  </a:cubicBezTo>
                  <a:cubicBezTo>
                    <a:pt x="444" y="1334"/>
                    <a:pt x="446" y="1106"/>
                    <a:pt x="446" y="878"/>
                  </a:cubicBezTo>
                  <a:cubicBezTo>
                    <a:pt x="456" y="878"/>
                    <a:pt x="465" y="878"/>
                    <a:pt x="475" y="878"/>
                  </a:cubicBezTo>
                  <a:cubicBezTo>
                    <a:pt x="475" y="1106"/>
                    <a:pt x="478" y="1334"/>
                    <a:pt x="487" y="1562"/>
                  </a:cubicBezTo>
                  <a:cubicBezTo>
                    <a:pt x="492" y="1691"/>
                    <a:pt x="693" y="1692"/>
                    <a:pt x="688" y="1562"/>
                  </a:cubicBezTo>
                  <a:cubicBezTo>
                    <a:pt x="676" y="1271"/>
                    <a:pt x="675" y="980"/>
                    <a:pt x="675" y="689"/>
                  </a:cubicBezTo>
                  <a:cubicBezTo>
                    <a:pt x="675" y="680"/>
                    <a:pt x="674" y="672"/>
                    <a:pt x="672" y="664"/>
                  </a:cubicBezTo>
                  <a:cubicBezTo>
                    <a:pt x="672" y="537"/>
                    <a:pt x="667" y="411"/>
                    <a:pt x="668" y="284"/>
                  </a:cubicBezTo>
                  <a:cubicBezTo>
                    <a:pt x="728" y="386"/>
                    <a:pt x="734" y="540"/>
                    <a:pt x="723" y="640"/>
                  </a:cubicBezTo>
                  <a:cubicBezTo>
                    <a:pt x="712" y="752"/>
                    <a:pt x="887" y="751"/>
                    <a:pt x="899" y="640"/>
                  </a:cubicBezTo>
                  <a:cubicBezTo>
                    <a:pt x="926" y="377"/>
                    <a:pt x="827" y="30"/>
                    <a:pt x="520" y="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CA441E44-3D3D-4604-8A66-6D837CA89351}"/>
              </a:ext>
            </a:extLst>
          </p:cNvPr>
          <p:cNvGrpSpPr/>
          <p:nvPr/>
        </p:nvGrpSpPr>
        <p:grpSpPr>
          <a:xfrm>
            <a:off x="9594574" y="5152725"/>
            <a:ext cx="476156" cy="1087664"/>
            <a:chOff x="1223783" y="5293533"/>
            <a:chExt cx="476156" cy="1087664"/>
          </a:xfrm>
          <a:solidFill>
            <a:schemeClr val="accent4"/>
          </a:solidFill>
        </p:grpSpPr>
        <p:sp>
          <p:nvSpPr>
            <p:cNvPr id="610" name="Oval 5">
              <a:extLst>
                <a:ext uri="{FF2B5EF4-FFF2-40B4-BE49-F238E27FC236}">
                  <a16:creationId xmlns:a16="http://schemas.microsoft.com/office/drawing/2014/main" id="{B9143AE6-F83F-46D1-B77B-6C20DA3C1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879" y="5293533"/>
              <a:ext cx="180472" cy="18020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Freeform 6">
              <a:extLst>
                <a:ext uri="{FF2B5EF4-FFF2-40B4-BE49-F238E27FC236}">
                  <a16:creationId xmlns:a16="http://schemas.microsoft.com/office/drawing/2014/main" id="{702840D9-8A16-4881-980C-4C7739868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3783" y="5512409"/>
              <a:ext cx="476156" cy="868788"/>
            </a:xfrm>
            <a:custGeom>
              <a:avLst/>
              <a:gdLst>
                <a:gd name="T0" fmla="*/ 520 w 926"/>
                <a:gd name="T1" fmla="*/ 9 h 1692"/>
                <a:gd name="T2" fmla="*/ 386 w 926"/>
                <a:gd name="T3" fmla="*/ 10 h 1692"/>
                <a:gd name="T4" fmla="*/ 26 w 926"/>
                <a:gd name="T5" fmla="*/ 640 h 1692"/>
                <a:gd name="T6" fmla="*/ 202 w 926"/>
                <a:gd name="T7" fmla="*/ 640 h 1692"/>
                <a:gd name="T8" fmla="*/ 246 w 926"/>
                <a:gd name="T9" fmla="*/ 304 h 1692"/>
                <a:gd name="T10" fmla="*/ 246 w 926"/>
                <a:gd name="T11" fmla="*/ 671 h 1692"/>
                <a:gd name="T12" fmla="*/ 247 w 926"/>
                <a:gd name="T13" fmla="*/ 683 h 1692"/>
                <a:gd name="T14" fmla="*/ 246 w 926"/>
                <a:gd name="T15" fmla="*/ 689 h 1692"/>
                <a:gd name="T16" fmla="*/ 233 w 926"/>
                <a:gd name="T17" fmla="*/ 1562 h 1692"/>
                <a:gd name="T18" fmla="*/ 434 w 926"/>
                <a:gd name="T19" fmla="*/ 1562 h 1692"/>
                <a:gd name="T20" fmla="*/ 446 w 926"/>
                <a:gd name="T21" fmla="*/ 878 h 1692"/>
                <a:gd name="T22" fmla="*/ 475 w 926"/>
                <a:gd name="T23" fmla="*/ 878 h 1692"/>
                <a:gd name="T24" fmla="*/ 487 w 926"/>
                <a:gd name="T25" fmla="*/ 1562 h 1692"/>
                <a:gd name="T26" fmla="*/ 688 w 926"/>
                <a:gd name="T27" fmla="*/ 1562 h 1692"/>
                <a:gd name="T28" fmla="*/ 675 w 926"/>
                <a:gd name="T29" fmla="*/ 689 h 1692"/>
                <a:gd name="T30" fmla="*/ 672 w 926"/>
                <a:gd name="T31" fmla="*/ 664 h 1692"/>
                <a:gd name="T32" fmla="*/ 668 w 926"/>
                <a:gd name="T33" fmla="*/ 284 h 1692"/>
                <a:gd name="T34" fmla="*/ 723 w 926"/>
                <a:gd name="T35" fmla="*/ 640 h 1692"/>
                <a:gd name="T36" fmla="*/ 899 w 926"/>
                <a:gd name="T37" fmla="*/ 640 h 1692"/>
                <a:gd name="T38" fmla="*/ 520 w 926"/>
                <a:gd name="T39" fmla="*/ 9 h 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6" h="1692">
                  <a:moveTo>
                    <a:pt x="520" y="9"/>
                  </a:moveTo>
                  <a:cubicBezTo>
                    <a:pt x="477" y="0"/>
                    <a:pt x="429" y="0"/>
                    <a:pt x="386" y="10"/>
                  </a:cubicBezTo>
                  <a:cubicBezTo>
                    <a:pt x="94" y="45"/>
                    <a:pt x="0" y="382"/>
                    <a:pt x="26" y="640"/>
                  </a:cubicBezTo>
                  <a:cubicBezTo>
                    <a:pt x="38" y="751"/>
                    <a:pt x="213" y="752"/>
                    <a:pt x="202" y="640"/>
                  </a:cubicBezTo>
                  <a:cubicBezTo>
                    <a:pt x="192" y="546"/>
                    <a:pt x="196" y="404"/>
                    <a:pt x="246" y="304"/>
                  </a:cubicBezTo>
                  <a:cubicBezTo>
                    <a:pt x="246" y="671"/>
                    <a:pt x="246" y="671"/>
                    <a:pt x="246" y="671"/>
                  </a:cubicBezTo>
                  <a:cubicBezTo>
                    <a:pt x="246" y="675"/>
                    <a:pt x="246" y="679"/>
                    <a:pt x="247" y="683"/>
                  </a:cubicBezTo>
                  <a:cubicBezTo>
                    <a:pt x="247" y="685"/>
                    <a:pt x="246" y="687"/>
                    <a:pt x="246" y="689"/>
                  </a:cubicBezTo>
                  <a:cubicBezTo>
                    <a:pt x="246" y="980"/>
                    <a:pt x="246" y="1271"/>
                    <a:pt x="233" y="1562"/>
                  </a:cubicBezTo>
                  <a:cubicBezTo>
                    <a:pt x="228" y="1692"/>
                    <a:pt x="429" y="1691"/>
                    <a:pt x="434" y="1562"/>
                  </a:cubicBezTo>
                  <a:cubicBezTo>
                    <a:pt x="444" y="1334"/>
                    <a:pt x="446" y="1106"/>
                    <a:pt x="446" y="878"/>
                  </a:cubicBezTo>
                  <a:cubicBezTo>
                    <a:pt x="456" y="878"/>
                    <a:pt x="465" y="878"/>
                    <a:pt x="475" y="878"/>
                  </a:cubicBezTo>
                  <a:cubicBezTo>
                    <a:pt x="475" y="1106"/>
                    <a:pt x="478" y="1334"/>
                    <a:pt x="487" y="1562"/>
                  </a:cubicBezTo>
                  <a:cubicBezTo>
                    <a:pt x="492" y="1691"/>
                    <a:pt x="693" y="1692"/>
                    <a:pt x="688" y="1562"/>
                  </a:cubicBezTo>
                  <a:cubicBezTo>
                    <a:pt x="676" y="1271"/>
                    <a:pt x="675" y="980"/>
                    <a:pt x="675" y="689"/>
                  </a:cubicBezTo>
                  <a:cubicBezTo>
                    <a:pt x="675" y="680"/>
                    <a:pt x="674" y="672"/>
                    <a:pt x="672" y="664"/>
                  </a:cubicBezTo>
                  <a:cubicBezTo>
                    <a:pt x="672" y="537"/>
                    <a:pt x="667" y="411"/>
                    <a:pt x="668" y="284"/>
                  </a:cubicBezTo>
                  <a:cubicBezTo>
                    <a:pt x="728" y="386"/>
                    <a:pt x="734" y="540"/>
                    <a:pt x="723" y="640"/>
                  </a:cubicBezTo>
                  <a:cubicBezTo>
                    <a:pt x="712" y="752"/>
                    <a:pt x="887" y="751"/>
                    <a:pt x="899" y="640"/>
                  </a:cubicBezTo>
                  <a:cubicBezTo>
                    <a:pt x="926" y="377"/>
                    <a:pt x="827" y="30"/>
                    <a:pt x="520" y="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612" name="TextBox 611">
            <a:extLst>
              <a:ext uri="{FF2B5EF4-FFF2-40B4-BE49-F238E27FC236}">
                <a16:creationId xmlns:a16="http://schemas.microsoft.com/office/drawing/2014/main" id="{DC85A0EA-55AB-4432-AF41-8600FB4D5373}"/>
              </a:ext>
            </a:extLst>
          </p:cNvPr>
          <p:cNvSpPr txBox="1"/>
          <p:nvPr/>
        </p:nvSpPr>
        <p:spPr>
          <a:xfrm>
            <a:off x="10206032" y="5522199"/>
            <a:ext cx="1327325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IN" sz="48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73%</a:t>
            </a:r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47D5EA56-E2E5-4C86-84AA-14B85493B912}"/>
              </a:ext>
            </a:extLst>
          </p:cNvPr>
          <p:cNvSpPr/>
          <p:nvPr/>
        </p:nvSpPr>
        <p:spPr>
          <a:xfrm>
            <a:off x="9404589" y="2567418"/>
            <a:ext cx="1439801" cy="3693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1800" b="1" kern="0" dirty="0">
                <a:solidFill>
                  <a:schemeClr val="accent1"/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Placeholder</a:t>
            </a:r>
          </a:p>
        </p:txBody>
      </p:sp>
      <p:sp>
        <p:nvSpPr>
          <p:cNvPr id="614" name="Rectangle 613">
            <a:extLst>
              <a:ext uri="{FF2B5EF4-FFF2-40B4-BE49-F238E27FC236}">
                <a16:creationId xmlns:a16="http://schemas.microsoft.com/office/drawing/2014/main" id="{76B30F43-39A6-4F1A-B83C-031DBA1156D9}"/>
              </a:ext>
            </a:extLst>
          </p:cNvPr>
          <p:cNvSpPr/>
          <p:nvPr/>
        </p:nvSpPr>
        <p:spPr>
          <a:xfrm>
            <a:off x="9869501" y="4111871"/>
            <a:ext cx="1439801" cy="3693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1800" b="1" kern="0" dirty="0">
                <a:solidFill>
                  <a:schemeClr val="accent1"/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336212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4868-ECAD-4C80-8C0C-00C853783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</a:rPr>
              <a:t>Useful Layout </a:t>
            </a:r>
            <a:r>
              <a:rPr lang="en-IN">
                <a:solidFill>
                  <a:schemeClr val="bg1">
                    <a:lumMod val="75000"/>
                  </a:schemeClr>
                </a:solidFill>
              </a:rPr>
              <a:t>Edit text here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8A0EF46-D052-4AF3-B428-70AA4FEBD458}"/>
              </a:ext>
            </a:extLst>
          </p:cNvPr>
          <p:cNvSpPr>
            <a:spLocks/>
          </p:cNvSpPr>
          <p:nvPr/>
        </p:nvSpPr>
        <p:spPr bwMode="auto">
          <a:xfrm>
            <a:off x="731908" y="1453691"/>
            <a:ext cx="701142" cy="537566"/>
          </a:xfrm>
          <a:custGeom>
            <a:avLst/>
            <a:gdLst>
              <a:gd name="T0" fmla="*/ 1391 w 1416"/>
              <a:gd name="T1" fmla="*/ 150 h 1085"/>
              <a:gd name="T2" fmla="*/ 1266 w 1416"/>
              <a:gd name="T3" fmla="*/ 26 h 1085"/>
              <a:gd name="T4" fmla="*/ 1204 w 1416"/>
              <a:gd name="T5" fmla="*/ 0 h 1085"/>
              <a:gd name="T6" fmla="*/ 1142 w 1416"/>
              <a:gd name="T7" fmla="*/ 26 h 1085"/>
              <a:gd name="T8" fmla="*/ 543 w 1416"/>
              <a:gd name="T9" fmla="*/ 626 h 1085"/>
              <a:gd name="T10" fmla="*/ 274 w 1416"/>
              <a:gd name="T11" fmla="*/ 356 h 1085"/>
              <a:gd name="T12" fmla="*/ 212 w 1416"/>
              <a:gd name="T13" fmla="*/ 331 h 1085"/>
              <a:gd name="T14" fmla="*/ 150 w 1416"/>
              <a:gd name="T15" fmla="*/ 356 h 1085"/>
              <a:gd name="T16" fmla="*/ 26 w 1416"/>
              <a:gd name="T17" fmla="*/ 481 h 1085"/>
              <a:gd name="T18" fmla="*/ 0 w 1416"/>
              <a:gd name="T19" fmla="*/ 543 h 1085"/>
              <a:gd name="T20" fmla="*/ 26 w 1416"/>
              <a:gd name="T21" fmla="*/ 605 h 1085"/>
              <a:gd name="T22" fmla="*/ 356 w 1416"/>
              <a:gd name="T23" fmla="*/ 936 h 1085"/>
              <a:gd name="T24" fmla="*/ 481 w 1416"/>
              <a:gd name="T25" fmla="*/ 1060 h 1085"/>
              <a:gd name="T26" fmla="*/ 543 w 1416"/>
              <a:gd name="T27" fmla="*/ 1085 h 1085"/>
              <a:gd name="T28" fmla="*/ 605 w 1416"/>
              <a:gd name="T29" fmla="*/ 1060 h 1085"/>
              <a:gd name="T30" fmla="*/ 729 w 1416"/>
              <a:gd name="T31" fmla="*/ 936 h 1085"/>
              <a:gd name="T32" fmla="*/ 1391 w 1416"/>
              <a:gd name="T33" fmla="*/ 274 h 1085"/>
              <a:gd name="T34" fmla="*/ 1416 w 1416"/>
              <a:gd name="T35" fmla="*/ 212 h 1085"/>
              <a:gd name="T36" fmla="*/ 1391 w 1416"/>
              <a:gd name="T37" fmla="*/ 150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16" h="1085">
                <a:moveTo>
                  <a:pt x="1391" y="150"/>
                </a:moveTo>
                <a:cubicBezTo>
                  <a:pt x="1266" y="26"/>
                  <a:pt x="1266" y="26"/>
                  <a:pt x="1266" y="26"/>
                </a:cubicBezTo>
                <a:cubicBezTo>
                  <a:pt x="1249" y="9"/>
                  <a:pt x="1229" y="0"/>
                  <a:pt x="1204" y="0"/>
                </a:cubicBezTo>
                <a:cubicBezTo>
                  <a:pt x="1180" y="0"/>
                  <a:pt x="1159" y="9"/>
                  <a:pt x="1142" y="26"/>
                </a:cubicBezTo>
                <a:cubicBezTo>
                  <a:pt x="543" y="626"/>
                  <a:pt x="543" y="626"/>
                  <a:pt x="543" y="626"/>
                </a:cubicBezTo>
                <a:cubicBezTo>
                  <a:pt x="274" y="356"/>
                  <a:pt x="274" y="356"/>
                  <a:pt x="274" y="356"/>
                </a:cubicBezTo>
                <a:cubicBezTo>
                  <a:pt x="257" y="339"/>
                  <a:pt x="236" y="331"/>
                  <a:pt x="212" y="331"/>
                </a:cubicBezTo>
                <a:cubicBezTo>
                  <a:pt x="188" y="331"/>
                  <a:pt x="167" y="339"/>
                  <a:pt x="150" y="356"/>
                </a:cubicBezTo>
                <a:cubicBezTo>
                  <a:pt x="26" y="481"/>
                  <a:pt x="26" y="481"/>
                  <a:pt x="26" y="481"/>
                </a:cubicBezTo>
                <a:cubicBezTo>
                  <a:pt x="9" y="498"/>
                  <a:pt x="0" y="518"/>
                  <a:pt x="0" y="543"/>
                </a:cubicBezTo>
                <a:cubicBezTo>
                  <a:pt x="0" y="567"/>
                  <a:pt x="9" y="588"/>
                  <a:pt x="26" y="605"/>
                </a:cubicBezTo>
                <a:cubicBezTo>
                  <a:pt x="356" y="936"/>
                  <a:pt x="356" y="936"/>
                  <a:pt x="356" y="936"/>
                </a:cubicBezTo>
                <a:cubicBezTo>
                  <a:pt x="481" y="1060"/>
                  <a:pt x="481" y="1060"/>
                  <a:pt x="481" y="1060"/>
                </a:cubicBezTo>
                <a:cubicBezTo>
                  <a:pt x="498" y="1077"/>
                  <a:pt x="518" y="1085"/>
                  <a:pt x="543" y="1085"/>
                </a:cubicBezTo>
                <a:cubicBezTo>
                  <a:pt x="567" y="1085"/>
                  <a:pt x="588" y="1077"/>
                  <a:pt x="605" y="1060"/>
                </a:cubicBezTo>
                <a:cubicBezTo>
                  <a:pt x="729" y="936"/>
                  <a:pt x="729" y="936"/>
                  <a:pt x="729" y="936"/>
                </a:cubicBezTo>
                <a:cubicBezTo>
                  <a:pt x="1391" y="274"/>
                  <a:pt x="1391" y="274"/>
                  <a:pt x="1391" y="274"/>
                </a:cubicBezTo>
                <a:cubicBezTo>
                  <a:pt x="1408" y="257"/>
                  <a:pt x="1416" y="236"/>
                  <a:pt x="1416" y="212"/>
                </a:cubicBezTo>
                <a:cubicBezTo>
                  <a:pt x="1416" y="188"/>
                  <a:pt x="1408" y="167"/>
                  <a:pt x="1391" y="1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3F002A-F4EF-43F5-B645-1219A2017082}"/>
              </a:ext>
            </a:extLst>
          </p:cNvPr>
          <p:cNvSpPr txBox="1"/>
          <p:nvPr/>
        </p:nvSpPr>
        <p:spPr>
          <a:xfrm>
            <a:off x="1758879" y="1596644"/>
            <a:ext cx="2391317" cy="791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You can replace this text. This is a sample. You can replace this text.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B14633-DDD3-460A-BE0B-6667DB07F2BD}"/>
              </a:ext>
            </a:extLst>
          </p:cNvPr>
          <p:cNvSpPr/>
          <p:nvPr/>
        </p:nvSpPr>
        <p:spPr>
          <a:xfrm>
            <a:off x="1758879" y="1196533"/>
            <a:ext cx="2391317" cy="400110"/>
          </a:xfrm>
          <a:prstGeom prst="rect">
            <a:avLst/>
          </a:prstGeom>
        </p:spPr>
        <p:txBody>
          <a:bodyPr wrap="square" lIns="0" rIns="0" anchor="b">
            <a:spAutoFit/>
          </a:bodyPr>
          <a:lstStyle/>
          <a:p>
            <a:r>
              <a:rPr lang="en-US" sz="2000" b="1" kern="0" dirty="0">
                <a:solidFill>
                  <a:schemeClr val="accent1"/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Placeholder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7C86153-9162-4D0E-BCAC-18D245228881}"/>
              </a:ext>
            </a:extLst>
          </p:cNvPr>
          <p:cNvSpPr>
            <a:spLocks noEditPoints="1"/>
          </p:cNvSpPr>
          <p:nvPr/>
        </p:nvSpPr>
        <p:spPr bwMode="auto">
          <a:xfrm>
            <a:off x="687388" y="3237786"/>
            <a:ext cx="745662" cy="745146"/>
          </a:xfrm>
          <a:custGeom>
            <a:avLst/>
            <a:gdLst>
              <a:gd name="T0" fmla="*/ 2271 w 2281"/>
              <a:gd name="T1" fmla="*/ 1015 h 2279"/>
              <a:gd name="T2" fmla="*/ 2198 w 2281"/>
              <a:gd name="T3" fmla="*/ 959 h 2279"/>
              <a:gd name="T4" fmla="*/ 1962 w 2281"/>
              <a:gd name="T5" fmla="*/ 803 h 2279"/>
              <a:gd name="T6" fmla="*/ 2026 w 2281"/>
              <a:gd name="T7" fmla="*/ 521 h 2279"/>
              <a:gd name="T8" fmla="*/ 2033 w 2281"/>
              <a:gd name="T9" fmla="*/ 435 h 2279"/>
              <a:gd name="T10" fmla="*/ 1852 w 2281"/>
              <a:gd name="T11" fmla="*/ 253 h 2279"/>
              <a:gd name="T12" fmla="*/ 1766 w 2281"/>
              <a:gd name="T13" fmla="*/ 260 h 2279"/>
              <a:gd name="T14" fmla="*/ 1482 w 2281"/>
              <a:gd name="T15" fmla="*/ 324 h 2279"/>
              <a:gd name="T16" fmla="*/ 1328 w 2281"/>
              <a:gd name="T17" fmla="*/ 77 h 2279"/>
              <a:gd name="T18" fmla="*/ 1272 w 2281"/>
              <a:gd name="T19" fmla="*/ 11 h 2279"/>
              <a:gd name="T20" fmla="*/ 1016 w 2281"/>
              <a:gd name="T21" fmla="*/ 10 h 2279"/>
              <a:gd name="T22" fmla="*/ 960 w 2281"/>
              <a:gd name="T23" fmla="*/ 75 h 2279"/>
              <a:gd name="T24" fmla="*/ 804 w 2281"/>
              <a:gd name="T25" fmla="*/ 318 h 2279"/>
              <a:gd name="T26" fmla="*/ 523 w 2281"/>
              <a:gd name="T27" fmla="*/ 254 h 2279"/>
              <a:gd name="T28" fmla="*/ 437 w 2281"/>
              <a:gd name="T29" fmla="*/ 246 h 2279"/>
              <a:gd name="T30" fmla="*/ 253 w 2281"/>
              <a:gd name="T31" fmla="*/ 428 h 2279"/>
              <a:gd name="T32" fmla="*/ 259 w 2281"/>
              <a:gd name="T33" fmla="*/ 515 h 2279"/>
              <a:gd name="T34" fmla="*/ 323 w 2281"/>
              <a:gd name="T35" fmla="*/ 799 h 2279"/>
              <a:gd name="T36" fmla="*/ 75 w 2281"/>
              <a:gd name="T37" fmla="*/ 953 h 2279"/>
              <a:gd name="T38" fmla="*/ 10 w 2281"/>
              <a:gd name="T39" fmla="*/ 1009 h 2279"/>
              <a:gd name="T40" fmla="*/ 9 w 2281"/>
              <a:gd name="T41" fmla="*/ 1267 h 2279"/>
              <a:gd name="T42" fmla="*/ 84 w 2281"/>
              <a:gd name="T43" fmla="*/ 1323 h 2279"/>
              <a:gd name="T44" fmla="*/ 318 w 2281"/>
              <a:gd name="T45" fmla="*/ 1479 h 2279"/>
              <a:gd name="T46" fmla="*/ 254 w 2281"/>
              <a:gd name="T47" fmla="*/ 1761 h 2279"/>
              <a:gd name="T48" fmla="*/ 247 w 2281"/>
              <a:gd name="T49" fmla="*/ 1847 h 2279"/>
              <a:gd name="T50" fmla="*/ 427 w 2281"/>
              <a:gd name="T51" fmla="*/ 2029 h 2279"/>
              <a:gd name="T52" fmla="*/ 514 w 2281"/>
              <a:gd name="T53" fmla="*/ 2022 h 2279"/>
              <a:gd name="T54" fmla="*/ 798 w 2281"/>
              <a:gd name="T55" fmla="*/ 1958 h 2279"/>
              <a:gd name="T56" fmla="*/ 952 w 2281"/>
              <a:gd name="T57" fmla="*/ 2205 h 2279"/>
              <a:gd name="T58" fmla="*/ 1008 w 2281"/>
              <a:gd name="T59" fmla="*/ 2271 h 2279"/>
              <a:gd name="T60" fmla="*/ 1139 w 2281"/>
              <a:gd name="T61" fmla="*/ 2279 h 2279"/>
              <a:gd name="T62" fmla="*/ 1264 w 2281"/>
              <a:gd name="T63" fmla="*/ 2272 h 2279"/>
              <a:gd name="T64" fmla="*/ 1320 w 2281"/>
              <a:gd name="T65" fmla="*/ 2207 h 2279"/>
              <a:gd name="T66" fmla="*/ 1476 w 2281"/>
              <a:gd name="T67" fmla="*/ 1964 h 2279"/>
              <a:gd name="T68" fmla="*/ 1757 w 2281"/>
              <a:gd name="T69" fmla="*/ 2028 h 2279"/>
              <a:gd name="T70" fmla="*/ 1843 w 2281"/>
              <a:gd name="T71" fmla="*/ 2036 h 2279"/>
              <a:gd name="T72" fmla="*/ 2027 w 2281"/>
              <a:gd name="T73" fmla="*/ 1854 h 2279"/>
              <a:gd name="T74" fmla="*/ 2021 w 2281"/>
              <a:gd name="T75" fmla="*/ 1767 h 2279"/>
              <a:gd name="T76" fmla="*/ 1957 w 2281"/>
              <a:gd name="T77" fmla="*/ 1483 h 2279"/>
              <a:gd name="T78" fmla="*/ 2190 w 2281"/>
              <a:gd name="T79" fmla="*/ 1329 h 2279"/>
              <a:gd name="T80" fmla="*/ 2204 w 2281"/>
              <a:gd name="T81" fmla="*/ 1329 h 2279"/>
              <a:gd name="T82" fmla="*/ 2270 w 2281"/>
              <a:gd name="T83" fmla="*/ 1273 h 2279"/>
              <a:gd name="T84" fmla="*/ 2271 w 2281"/>
              <a:gd name="T85" fmla="*/ 1015 h 2279"/>
              <a:gd name="T86" fmla="*/ 1142 w 2281"/>
              <a:gd name="T87" fmla="*/ 1523 h 2279"/>
              <a:gd name="T88" fmla="*/ 762 w 2281"/>
              <a:gd name="T89" fmla="*/ 1143 h 2279"/>
              <a:gd name="T90" fmla="*/ 1142 w 2281"/>
              <a:gd name="T91" fmla="*/ 764 h 2279"/>
              <a:gd name="T92" fmla="*/ 1521 w 2281"/>
              <a:gd name="T93" fmla="*/ 1143 h 2279"/>
              <a:gd name="T94" fmla="*/ 1142 w 2281"/>
              <a:gd name="T95" fmla="*/ 1523 h 2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281" h="2279">
                <a:moveTo>
                  <a:pt x="2271" y="1015"/>
                </a:moveTo>
                <a:cubicBezTo>
                  <a:pt x="2267" y="983"/>
                  <a:pt x="2230" y="959"/>
                  <a:pt x="2198" y="959"/>
                </a:cubicBezTo>
                <a:cubicBezTo>
                  <a:pt x="2093" y="959"/>
                  <a:pt x="2001" y="897"/>
                  <a:pt x="1962" y="803"/>
                </a:cubicBezTo>
                <a:cubicBezTo>
                  <a:pt x="1922" y="706"/>
                  <a:pt x="1948" y="593"/>
                  <a:pt x="2026" y="521"/>
                </a:cubicBezTo>
                <a:cubicBezTo>
                  <a:pt x="2050" y="499"/>
                  <a:pt x="2053" y="461"/>
                  <a:pt x="2033" y="435"/>
                </a:cubicBezTo>
                <a:cubicBezTo>
                  <a:pt x="1979" y="368"/>
                  <a:pt x="1919" y="306"/>
                  <a:pt x="1852" y="253"/>
                </a:cubicBezTo>
                <a:cubicBezTo>
                  <a:pt x="1826" y="233"/>
                  <a:pt x="1788" y="235"/>
                  <a:pt x="1766" y="260"/>
                </a:cubicBezTo>
                <a:cubicBezTo>
                  <a:pt x="1698" y="335"/>
                  <a:pt x="1576" y="363"/>
                  <a:pt x="1482" y="324"/>
                </a:cubicBezTo>
                <a:cubicBezTo>
                  <a:pt x="1384" y="283"/>
                  <a:pt x="1322" y="184"/>
                  <a:pt x="1328" y="77"/>
                </a:cubicBezTo>
                <a:cubicBezTo>
                  <a:pt x="1330" y="44"/>
                  <a:pt x="1306" y="14"/>
                  <a:pt x="1272" y="11"/>
                </a:cubicBezTo>
                <a:cubicBezTo>
                  <a:pt x="1187" y="1"/>
                  <a:pt x="1102" y="0"/>
                  <a:pt x="1016" y="10"/>
                </a:cubicBezTo>
                <a:cubicBezTo>
                  <a:pt x="983" y="14"/>
                  <a:pt x="959" y="42"/>
                  <a:pt x="960" y="75"/>
                </a:cubicBezTo>
                <a:cubicBezTo>
                  <a:pt x="964" y="181"/>
                  <a:pt x="901" y="278"/>
                  <a:pt x="804" y="318"/>
                </a:cubicBezTo>
                <a:cubicBezTo>
                  <a:pt x="711" y="356"/>
                  <a:pt x="590" y="328"/>
                  <a:pt x="523" y="254"/>
                </a:cubicBezTo>
                <a:cubicBezTo>
                  <a:pt x="500" y="229"/>
                  <a:pt x="463" y="226"/>
                  <a:pt x="437" y="246"/>
                </a:cubicBezTo>
                <a:cubicBezTo>
                  <a:pt x="368" y="300"/>
                  <a:pt x="306" y="361"/>
                  <a:pt x="253" y="428"/>
                </a:cubicBezTo>
                <a:cubicBezTo>
                  <a:pt x="232" y="455"/>
                  <a:pt x="235" y="492"/>
                  <a:pt x="259" y="515"/>
                </a:cubicBezTo>
                <a:cubicBezTo>
                  <a:pt x="339" y="587"/>
                  <a:pt x="364" y="701"/>
                  <a:pt x="323" y="799"/>
                </a:cubicBezTo>
                <a:cubicBezTo>
                  <a:pt x="284" y="892"/>
                  <a:pt x="187" y="953"/>
                  <a:pt x="75" y="953"/>
                </a:cubicBezTo>
                <a:cubicBezTo>
                  <a:pt x="39" y="952"/>
                  <a:pt x="14" y="976"/>
                  <a:pt x="10" y="1009"/>
                </a:cubicBezTo>
                <a:cubicBezTo>
                  <a:pt x="0" y="1094"/>
                  <a:pt x="0" y="1181"/>
                  <a:pt x="9" y="1267"/>
                </a:cubicBezTo>
                <a:cubicBezTo>
                  <a:pt x="13" y="1300"/>
                  <a:pt x="51" y="1323"/>
                  <a:pt x="84" y="1323"/>
                </a:cubicBezTo>
                <a:cubicBezTo>
                  <a:pt x="183" y="1321"/>
                  <a:pt x="278" y="1382"/>
                  <a:pt x="318" y="1479"/>
                </a:cubicBezTo>
                <a:cubicBezTo>
                  <a:pt x="358" y="1576"/>
                  <a:pt x="332" y="1689"/>
                  <a:pt x="254" y="1761"/>
                </a:cubicBezTo>
                <a:cubicBezTo>
                  <a:pt x="230" y="1783"/>
                  <a:pt x="227" y="1820"/>
                  <a:pt x="247" y="1847"/>
                </a:cubicBezTo>
                <a:cubicBezTo>
                  <a:pt x="300" y="1914"/>
                  <a:pt x="361" y="1975"/>
                  <a:pt x="427" y="2029"/>
                </a:cubicBezTo>
                <a:cubicBezTo>
                  <a:pt x="454" y="2050"/>
                  <a:pt x="491" y="2047"/>
                  <a:pt x="514" y="2022"/>
                </a:cubicBezTo>
                <a:cubicBezTo>
                  <a:pt x="582" y="1946"/>
                  <a:pt x="704" y="1919"/>
                  <a:pt x="798" y="1958"/>
                </a:cubicBezTo>
                <a:cubicBezTo>
                  <a:pt x="896" y="1999"/>
                  <a:pt x="958" y="2098"/>
                  <a:pt x="952" y="2205"/>
                </a:cubicBezTo>
                <a:cubicBezTo>
                  <a:pt x="950" y="2238"/>
                  <a:pt x="974" y="2268"/>
                  <a:pt x="1008" y="2271"/>
                </a:cubicBezTo>
                <a:cubicBezTo>
                  <a:pt x="1051" y="2276"/>
                  <a:pt x="1095" y="2279"/>
                  <a:pt x="1139" y="2279"/>
                </a:cubicBezTo>
                <a:cubicBezTo>
                  <a:pt x="1180" y="2279"/>
                  <a:pt x="1222" y="2277"/>
                  <a:pt x="1264" y="2272"/>
                </a:cubicBezTo>
                <a:cubicBezTo>
                  <a:pt x="1297" y="2268"/>
                  <a:pt x="1321" y="2240"/>
                  <a:pt x="1320" y="2207"/>
                </a:cubicBezTo>
                <a:cubicBezTo>
                  <a:pt x="1316" y="2101"/>
                  <a:pt x="1379" y="2004"/>
                  <a:pt x="1476" y="1964"/>
                </a:cubicBezTo>
                <a:cubicBezTo>
                  <a:pt x="1569" y="1926"/>
                  <a:pt x="1690" y="1954"/>
                  <a:pt x="1757" y="2028"/>
                </a:cubicBezTo>
                <a:cubicBezTo>
                  <a:pt x="1780" y="2053"/>
                  <a:pt x="1817" y="2056"/>
                  <a:pt x="1843" y="2036"/>
                </a:cubicBezTo>
                <a:cubicBezTo>
                  <a:pt x="1911" y="1982"/>
                  <a:pt x="1973" y="1921"/>
                  <a:pt x="2027" y="1854"/>
                </a:cubicBezTo>
                <a:cubicBezTo>
                  <a:pt x="2048" y="1827"/>
                  <a:pt x="2045" y="1790"/>
                  <a:pt x="2021" y="1767"/>
                </a:cubicBezTo>
                <a:cubicBezTo>
                  <a:pt x="1941" y="1695"/>
                  <a:pt x="1916" y="1581"/>
                  <a:pt x="1957" y="1483"/>
                </a:cubicBezTo>
                <a:cubicBezTo>
                  <a:pt x="1996" y="1391"/>
                  <a:pt x="2089" y="1329"/>
                  <a:pt x="2190" y="1329"/>
                </a:cubicBezTo>
                <a:cubicBezTo>
                  <a:pt x="2204" y="1329"/>
                  <a:pt x="2204" y="1329"/>
                  <a:pt x="2204" y="1329"/>
                </a:cubicBezTo>
                <a:cubicBezTo>
                  <a:pt x="2236" y="1332"/>
                  <a:pt x="2266" y="1307"/>
                  <a:pt x="2270" y="1273"/>
                </a:cubicBezTo>
                <a:cubicBezTo>
                  <a:pt x="2280" y="1188"/>
                  <a:pt x="2281" y="1101"/>
                  <a:pt x="2271" y="1015"/>
                </a:cubicBezTo>
                <a:close/>
                <a:moveTo>
                  <a:pt x="1142" y="1523"/>
                </a:moveTo>
                <a:cubicBezTo>
                  <a:pt x="933" y="1523"/>
                  <a:pt x="762" y="1353"/>
                  <a:pt x="762" y="1143"/>
                </a:cubicBezTo>
                <a:cubicBezTo>
                  <a:pt x="762" y="934"/>
                  <a:pt x="933" y="764"/>
                  <a:pt x="1142" y="764"/>
                </a:cubicBezTo>
                <a:cubicBezTo>
                  <a:pt x="1351" y="764"/>
                  <a:pt x="1521" y="934"/>
                  <a:pt x="1521" y="1143"/>
                </a:cubicBezTo>
                <a:cubicBezTo>
                  <a:pt x="1521" y="1353"/>
                  <a:pt x="1351" y="1523"/>
                  <a:pt x="1142" y="1523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C6A3EF-ADC5-4FD7-BA4E-DAF7EEB0A691}"/>
              </a:ext>
            </a:extLst>
          </p:cNvPr>
          <p:cNvSpPr txBox="1"/>
          <p:nvPr/>
        </p:nvSpPr>
        <p:spPr>
          <a:xfrm>
            <a:off x="1758879" y="3484529"/>
            <a:ext cx="2391317" cy="791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You can replace this text. This is a sample. You can replace this text.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AECE2D-5D90-4E30-A7D0-77CFB85BF626}"/>
              </a:ext>
            </a:extLst>
          </p:cNvPr>
          <p:cNvSpPr/>
          <p:nvPr/>
        </p:nvSpPr>
        <p:spPr>
          <a:xfrm>
            <a:off x="1758879" y="3084418"/>
            <a:ext cx="2391317" cy="400110"/>
          </a:xfrm>
          <a:prstGeom prst="rect">
            <a:avLst/>
          </a:prstGeom>
        </p:spPr>
        <p:txBody>
          <a:bodyPr wrap="square" lIns="0" rIns="0" anchor="b">
            <a:spAutoFit/>
          </a:bodyPr>
          <a:lstStyle/>
          <a:p>
            <a:r>
              <a:rPr lang="en-US" sz="2000" b="1" kern="0" dirty="0">
                <a:solidFill>
                  <a:schemeClr val="accent1"/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Placeholder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B38733CE-1BB9-4FAE-AE04-E91693034873}"/>
              </a:ext>
            </a:extLst>
          </p:cNvPr>
          <p:cNvSpPr>
            <a:spLocks noEditPoints="1"/>
          </p:cNvSpPr>
          <p:nvPr/>
        </p:nvSpPr>
        <p:spPr bwMode="auto">
          <a:xfrm>
            <a:off x="709648" y="5125653"/>
            <a:ext cx="745662" cy="745182"/>
          </a:xfrm>
          <a:custGeom>
            <a:avLst/>
            <a:gdLst>
              <a:gd name="T0" fmla="*/ 1552 w 1633"/>
              <a:gd name="T1" fmla="*/ 722 h 1632"/>
              <a:gd name="T2" fmla="*/ 1370 w 1633"/>
              <a:gd name="T3" fmla="*/ 540 h 1632"/>
              <a:gd name="T4" fmla="*/ 1423 w 1633"/>
              <a:gd name="T5" fmla="*/ 381 h 1632"/>
              <a:gd name="T6" fmla="*/ 1523 w 1633"/>
              <a:gd name="T7" fmla="*/ 110 h 1632"/>
              <a:gd name="T8" fmla="*/ 1252 w 1633"/>
              <a:gd name="T9" fmla="*/ 210 h 1632"/>
              <a:gd name="T10" fmla="*/ 1093 w 1633"/>
              <a:gd name="T11" fmla="*/ 263 h 1632"/>
              <a:gd name="T12" fmla="*/ 915 w 1633"/>
              <a:gd name="T13" fmla="*/ 84 h 1632"/>
              <a:gd name="T14" fmla="*/ 721 w 1633"/>
              <a:gd name="T15" fmla="*/ 84 h 1632"/>
              <a:gd name="T16" fmla="*/ 541 w 1633"/>
              <a:gd name="T17" fmla="*/ 265 h 1632"/>
              <a:gd name="T18" fmla="*/ 381 w 1633"/>
              <a:gd name="T19" fmla="*/ 212 h 1632"/>
              <a:gd name="T20" fmla="*/ 110 w 1633"/>
              <a:gd name="T21" fmla="*/ 111 h 1632"/>
              <a:gd name="T22" fmla="*/ 210 w 1633"/>
              <a:gd name="T23" fmla="*/ 383 h 1632"/>
              <a:gd name="T24" fmla="*/ 264 w 1633"/>
              <a:gd name="T25" fmla="*/ 542 h 1632"/>
              <a:gd name="T26" fmla="*/ 84 w 1633"/>
              <a:gd name="T27" fmla="*/ 722 h 1632"/>
              <a:gd name="T28" fmla="*/ 84 w 1633"/>
              <a:gd name="T29" fmla="*/ 916 h 1632"/>
              <a:gd name="T30" fmla="*/ 262 w 1633"/>
              <a:gd name="T31" fmla="*/ 1094 h 1632"/>
              <a:gd name="T32" fmla="*/ 211 w 1633"/>
              <a:gd name="T33" fmla="*/ 1251 h 1632"/>
              <a:gd name="T34" fmla="*/ 111 w 1633"/>
              <a:gd name="T35" fmla="*/ 1522 h 1632"/>
              <a:gd name="T36" fmla="*/ 381 w 1633"/>
              <a:gd name="T37" fmla="*/ 1422 h 1632"/>
              <a:gd name="T38" fmla="*/ 539 w 1633"/>
              <a:gd name="T39" fmla="*/ 1371 h 1632"/>
              <a:gd name="T40" fmla="*/ 719 w 1633"/>
              <a:gd name="T41" fmla="*/ 1550 h 1632"/>
              <a:gd name="T42" fmla="*/ 917 w 1633"/>
              <a:gd name="T43" fmla="*/ 1551 h 1632"/>
              <a:gd name="T44" fmla="*/ 1097 w 1633"/>
              <a:gd name="T45" fmla="*/ 1371 h 1632"/>
              <a:gd name="T46" fmla="*/ 1042 w 1633"/>
              <a:gd name="T47" fmla="*/ 1214 h 1632"/>
              <a:gd name="T48" fmla="*/ 941 w 1633"/>
              <a:gd name="T49" fmla="*/ 942 h 1632"/>
              <a:gd name="T50" fmla="*/ 1212 w 1633"/>
              <a:gd name="T51" fmla="*/ 1043 h 1632"/>
              <a:gd name="T52" fmla="*/ 1369 w 1633"/>
              <a:gd name="T53" fmla="*/ 1099 h 1632"/>
              <a:gd name="T54" fmla="*/ 1550 w 1633"/>
              <a:gd name="T55" fmla="*/ 918 h 1632"/>
              <a:gd name="T56" fmla="*/ 1550 w 1633"/>
              <a:gd name="T57" fmla="*/ 917 h 1632"/>
              <a:gd name="T58" fmla="*/ 1552 w 1633"/>
              <a:gd name="T59" fmla="*/ 915 h 1632"/>
              <a:gd name="T60" fmla="*/ 1552 w 1633"/>
              <a:gd name="T61" fmla="*/ 722 h 1632"/>
              <a:gd name="T62" fmla="*/ 1552 w 1633"/>
              <a:gd name="T63" fmla="*/ 722 h 1632"/>
              <a:gd name="T64" fmla="*/ 1552 w 1633"/>
              <a:gd name="T65" fmla="*/ 722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33" h="1632">
                <a:moveTo>
                  <a:pt x="1552" y="722"/>
                </a:moveTo>
                <a:cubicBezTo>
                  <a:pt x="1370" y="540"/>
                  <a:pt x="1370" y="540"/>
                  <a:pt x="1370" y="540"/>
                </a:cubicBezTo>
                <a:cubicBezTo>
                  <a:pt x="1295" y="465"/>
                  <a:pt x="1341" y="386"/>
                  <a:pt x="1423" y="381"/>
                </a:cubicBezTo>
                <a:cubicBezTo>
                  <a:pt x="1557" y="372"/>
                  <a:pt x="1633" y="229"/>
                  <a:pt x="1523" y="110"/>
                </a:cubicBezTo>
                <a:cubicBezTo>
                  <a:pt x="1403" y="0"/>
                  <a:pt x="1261" y="76"/>
                  <a:pt x="1252" y="210"/>
                </a:cubicBezTo>
                <a:cubicBezTo>
                  <a:pt x="1247" y="291"/>
                  <a:pt x="1168" y="337"/>
                  <a:pt x="1093" y="263"/>
                </a:cubicBezTo>
                <a:cubicBezTo>
                  <a:pt x="915" y="84"/>
                  <a:pt x="915" y="84"/>
                  <a:pt x="915" y="84"/>
                </a:cubicBezTo>
                <a:cubicBezTo>
                  <a:pt x="861" y="31"/>
                  <a:pt x="775" y="31"/>
                  <a:pt x="721" y="84"/>
                </a:cubicBezTo>
                <a:cubicBezTo>
                  <a:pt x="541" y="265"/>
                  <a:pt x="541" y="265"/>
                  <a:pt x="541" y="265"/>
                </a:cubicBezTo>
                <a:cubicBezTo>
                  <a:pt x="466" y="340"/>
                  <a:pt x="386" y="293"/>
                  <a:pt x="381" y="212"/>
                </a:cubicBezTo>
                <a:cubicBezTo>
                  <a:pt x="373" y="77"/>
                  <a:pt x="229" y="1"/>
                  <a:pt x="110" y="111"/>
                </a:cubicBezTo>
                <a:cubicBezTo>
                  <a:pt x="0" y="230"/>
                  <a:pt x="76" y="374"/>
                  <a:pt x="210" y="383"/>
                </a:cubicBezTo>
                <a:cubicBezTo>
                  <a:pt x="292" y="388"/>
                  <a:pt x="338" y="468"/>
                  <a:pt x="264" y="542"/>
                </a:cubicBezTo>
                <a:cubicBezTo>
                  <a:pt x="84" y="722"/>
                  <a:pt x="84" y="722"/>
                  <a:pt x="84" y="722"/>
                </a:cubicBezTo>
                <a:cubicBezTo>
                  <a:pt x="31" y="775"/>
                  <a:pt x="31" y="862"/>
                  <a:pt x="84" y="916"/>
                </a:cubicBezTo>
                <a:cubicBezTo>
                  <a:pt x="262" y="1094"/>
                  <a:pt x="262" y="1094"/>
                  <a:pt x="262" y="1094"/>
                </a:cubicBezTo>
                <a:cubicBezTo>
                  <a:pt x="337" y="1168"/>
                  <a:pt x="293" y="1246"/>
                  <a:pt x="211" y="1251"/>
                </a:cubicBezTo>
                <a:cubicBezTo>
                  <a:pt x="77" y="1260"/>
                  <a:pt x="2" y="1403"/>
                  <a:pt x="111" y="1522"/>
                </a:cubicBezTo>
                <a:cubicBezTo>
                  <a:pt x="231" y="1632"/>
                  <a:pt x="373" y="1557"/>
                  <a:pt x="381" y="1422"/>
                </a:cubicBezTo>
                <a:cubicBezTo>
                  <a:pt x="386" y="1341"/>
                  <a:pt x="465" y="1296"/>
                  <a:pt x="539" y="1371"/>
                </a:cubicBezTo>
                <a:cubicBezTo>
                  <a:pt x="719" y="1550"/>
                  <a:pt x="719" y="1550"/>
                  <a:pt x="719" y="1550"/>
                </a:cubicBezTo>
                <a:cubicBezTo>
                  <a:pt x="774" y="1605"/>
                  <a:pt x="863" y="1605"/>
                  <a:pt x="917" y="1551"/>
                </a:cubicBezTo>
                <a:cubicBezTo>
                  <a:pt x="1097" y="1371"/>
                  <a:pt x="1097" y="1371"/>
                  <a:pt x="1097" y="1371"/>
                </a:cubicBezTo>
                <a:cubicBezTo>
                  <a:pt x="1168" y="1297"/>
                  <a:pt x="1122" y="1219"/>
                  <a:pt x="1042" y="1214"/>
                </a:cubicBezTo>
                <a:cubicBezTo>
                  <a:pt x="907" y="1205"/>
                  <a:pt x="831" y="1061"/>
                  <a:pt x="941" y="942"/>
                </a:cubicBezTo>
                <a:cubicBezTo>
                  <a:pt x="1060" y="832"/>
                  <a:pt x="1204" y="909"/>
                  <a:pt x="1212" y="1043"/>
                </a:cubicBezTo>
                <a:cubicBezTo>
                  <a:pt x="1218" y="1124"/>
                  <a:pt x="1295" y="1169"/>
                  <a:pt x="1369" y="1099"/>
                </a:cubicBezTo>
                <a:cubicBezTo>
                  <a:pt x="1550" y="918"/>
                  <a:pt x="1550" y="918"/>
                  <a:pt x="1550" y="918"/>
                </a:cubicBezTo>
                <a:cubicBezTo>
                  <a:pt x="1550" y="917"/>
                  <a:pt x="1550" y="917"/>
                  <a:pt x="1550" y="917"/>
                </a:cubicBezTo>
                <a:cubicBezTo>
                  <a:pt x="1552" y="915"/>
                  <a:pt x="1552" y="915"/>
                  <a:pt x="1552" y="915"/>
                </a:cubicBezTo>
                <a:cubicBezTo>
                  <a:pt x="1606" y="862"/>
                  <a:pt x="1606" y="775"/>
                  <a:pt x="1552" y="722"/>
                </a:cubicBezTo>
                <a:close/>
                <a:moveTo>
                  <a:pt x="1552" y="722"/>
                </a:moveTo>
                <a:cubicBezTo>
                  <a:pt x="1552" y="722"/>
                  <a:pt x="1552" y="722"/>
                  <a:pt x="1552" y="722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F91E9F-87FE-4630-9B76-0DEFF8C21DDA}"/>
              </a:ext>
            </a:extLst>
          </p:cNvPr>
          <p:cNvSpPr txBox="1"/>
          <p:nvPr/>
        </p:nvSpPr>
        <p:spPr>
          <a:xfrm>
            <a:off x="1758879" y="5372414"/>
            <a:ext cx="2391317" cy="791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You can replace this text. This is a sample. You can replace this text.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AAC180F-BDBE-4209-B663-484A787B0DF3}"/>
              </a:ext>
            </a:extLst>
          </p:cNvPr>
          <p:cNvSpPr/>
          <p:nvPr/>
        </p:nvSpPr>
        <p:spPr>
          <a:xfrm>
            <a:off x="1758879" y="4972303"/>
            <a:ext cx="2391317" cy="400110"/>
          </a:xfrm>
          <a:prstGeom prst="rect">
            <a:avLst/>
          </a:prstGeom>
        </p:spPr>
        <p:txBody>
          <a:bodyPr wrap="square" lIns="0" rIns="0" anchor="b">
            <a:spAutoFit/>
          </a:bodyPr>
          <a:lstStyle/>
          <a:p>
            <a:r>
              <a:rPr lang="en-US" sz="2000" b="1" kern="0" dirty="0">
                <a:solidFill>
                  <a:schemeClr val="accent1"/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Placeholder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A76FDD-F7FF-497D-B96F-B38A7D74009D}"/>
              </a:ext>
            </a:extLst>
          </p:cNvPr>
          <p:cNvSpPr txBox="1"/>
          <p:nvPr/>
        </p:nvSpPr>
        <p:spPr>
          <a:xfrm>
            <a:off x="5120223" y="2864281"/>
            <a:ext cx="6169084" cy="520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s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You can replace this text. This is a sample. You can replace this text. You can replace this text. This is a sample.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9711E0A0-6474-4F63-9818-AB3E35ECAF89}"/>
              </a:ext>
            </a:extLst>
          </p:cNvPr>
          <p:cNvGraphicFramePr/>
          <p:nvPr>
            <p:extLst/>
          </p:nvPr>
        </p:nvGraphicFramePr>
        <p:xfrm>
          <a:off x="4554479" y="980728"/>
          <a:ext cx="2216305" cy="1730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6B939469-6DBB-49B0-B529-A621DD61068F}"/>
              </a:ext>
            </a:extLst>
          </p:cNvPr>
          <p:cNvSpPr txBox="1"/>
          <p:nvPr/>
        </p:nvSpPr>
        <p:spPr>
          <a:xfrm>
            <a:off x="5228859" y="1537053"/>
            <a:ext cx="86754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</a:t>
            </a: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IN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8AB0E73-2BBA-468F-A8BE-9431F747E537}"/>
              </a:ext>
            </a:extLst>
          </p:cNvPr>
          <p:cNvSpPr/>
          <p:nvPr/>
        </p:nvSpPr>
        <p:spPr>
          <a:xfrm>
            <a:off x="7566062" y="1207105"/>
            <a:ext cx="1277406" cy="127740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678A2753-382A-435E-AC4D-64E7A851C020}"/>
              </a:ext>
            </a:extLst>
          </p:cNvPr>
          <p:cNvGraphicFramePr/>
          <p:nvPr>
            <p:extLst/>
          </p:nvPr>
        </p:nvGraphicFramePr>
        <p:xfrm>
          <a:off x="7096613" y="980728"/>
          <a:ext cx="2216305" cy="1730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32206F16-FBCF-42A6-9A61-545A06B3F1EF}"/>
              </a:ext>
            </a:extLst>
          </p:cNvPr>
          <p:cNvSpPr txBox="1"/>
          <p:nvPr/>
        </p:nvSpPr>
        <p:spPr>
          <a:xfrm>
            <a:off x="7770993" y="1553421"/>
            <a:ext cx="86754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IN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3533B045-47B9-42D2-9FA2-D2A3618A456F}"/>
              </a:ext>
            </a:extLst>
          </p:cNvPr>
          <p:cNvGraphicFramePr/>
          <p:nvPr>
            <p:extLst/>
          </p:nvPr>
        </p:nvGraphicFramePr>
        <p:xfrm>
          <a:off x="9638747" y="980728"/>
          <a:ext cx="2216305" cy="1730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884699E4-942A-419F-848D-4A7E14352965}"/>
              </a:ext>
            </a:extLst>
          </p:cNvPr>
          <p:cNvSpPr txBox="1"/>
          <p:nvPr/>
        </p:nvSpPr>
        <p:spPr>
          <a:xfrm>
            <a:off x="10313127" y="1553421"/>
            <a:ext cx="86754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</a:t>
            </a: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IN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769B5D8-9D68-479D-ACC6-93AEBB23A407}"/>
              </a:ext>
            </a:extLst>
          </p:cNvPr>
          <p:cNvGrpSpPr/>
          <p:nvPr/>
        </p:nvGrpSpPr>
        <p:grpSpPr>
          <a:xfrm>
            <a:off x="4913802" y="3704326"/>
            <a:ext cx="5055269" cy="675936"/>
            <a:chOff x="4855568" y="3573016"/>
            <a:chExt cx="5055269" cy="675936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0877B573-11DE-40E6-AB7F-69868F0EB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5568" y="3761878"/>
              <a:ext cx="388954" cy="298212"/>
            </a:xfrm>
            <a:custGeom>
              <a:avLst/>
              <a:gdLst>
                <a:gd name="T0" fmla="*/ 1391 w 1416"/>
                <a:gd name="T1" fmla="*/ 150 h 1085"/>
                <a:gd name="T2" fmla="*/ 1266 w 1416"/>
                <a:gd name="T3" fmla="*/ 26 h 1085"/>
                <a:gd name="T4" fmla="*/ 1204 w 1416"/>
                <a:gd name="T5" fmla="*/ 0 h 1085"/>
                <a:gd name="T6" fmla="*/ 1142 w 1416"/>
                <a:gd name="T7" fmla="*/ 26 h 1085"/>
                <a:gd name="T8" fmla="*/ 543 w 1416"/>
                <a:gd name="T9" fmla="*/ 626 h 1085"/>
                <a:gd name="T10" fmla="*/ 274 w 1416"/>
                <a:gd name="T11" fmla="*/ 356 h 1085"/>
                <a:gd name="T12" fmla="*/ 212 w 1416"/>
                <a:gd name="T13" fmla="*/ 331 h 1085"/>
                <a:gd name="T14" fmla="*/ 150 w 1416"/>
                <a:gd name="T15" fmla="*/ 356 h 1085"/>
                <a:gd name="T16" fmla="*/ 26 w 1416"/>
                <a:gd name="T17" fmla="*/ 481 h 1085"/>
                <a:gd name="T18" fmla="*/ 0 w 1416"/>
                <a:gd name="T19" fmla="*/ 543 h 1085"/>
                <a:gd name="T20" fmla="*/ 26 w 1416"/>
                <a:gd name="T21" fmla="*/ 605 h 1085"/>
                <a:gd name="T22" fmla="*/ 356 w 1416"/>
                <a:gd name="T23" fmla="*/ 936 h 1085"/>
                <a:gd name="T24" fmla="*/ 481 w 1416"/>
                <a:gd name="T25" fmla="*/ 1060 h 1085"/>
                <a:gd name="T26" fmla="*/ 543 w 1416"/>
                <a:gd name="T27" fmla="*/ 1085 h 1085"/>
                <a:gd name="T28" fmla="*/ 605 w 1416"/>
                <a:gd name="T29" fmla="*/ 1060 h 1085"/>
                <a:gd name="T30" fmla="*/ 729 w 1416"/>
                <a:gd name="T31" fmla="*/ 936 h 1085"/>
                <a:gd name="T32" fmla="*/ 1391 w 1416"/>
                <a:gd name="T33" fmla="*/ 274 h 1085"/>
                <a:gd name="T34" fmla="*/ 1416 w 1416"/>
                <a:gd name="T35" fmla="*/ 212 h 1085"/>
                <a:gd name="T36" fmla="*/ 1391 w 1416"/>
                <a:gd name="T37" fmla="*/ 15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16" h="1085">
                  <a:moveTo>
                    <a:pt x="1391" y="150"/>
                  </a:moveTo>
                  <a:cubicBezTo>
                    <a:pt x="1266" y="26"/>
                    <a:pt x="1266" y="26"/>
                    <a:pt x="1266" y="26"/>
                  </a:cubicBezTo>
                  <a:cubicBezTo>
                    <a:pt x="1249" y="9"/>
                    <a:pt x="1229" y="0"/>
                    <a:pt x="1204" y="0"/>
                  </a:cubicBezTo>
                  <a:cubicBezTo>
                    <a:pt x="1180" y="0"/>
                    <a:pt x="1159" y="9"/>
                    <a:pt x="1142" y="26"/>
                  </a:cubicBezTo>
                  <a:cubicBezTo>
                    <a:pt x="543" y="626"/>
                    <a:pt x="543" y="626"/>
                    <a:pt x="543" y="626"/>
                  </a:cubicBezTo>
                  <a:cubicBezTo>
                    <a:pt x="274" y="356"/>
                    <a:pt x="274" y="356"/>
                    <a:pt x="274" y="356"/>
                  </a:cubicBezTo>
                  <a:cubicBezTo>
                    <a:pt x="257" y="339"/>
                    <a:pt x="236" y="331"/>
                    <a:pt x="212" y="331"/>
                  </a:cubicBezTo>
                  <a:cubicBezTo>
                    <a:pt x="188" y="331"/>
                    <a:pt x="167" y="339"/>
                    <a:pt x="150" y="356"/>
                  </a:cubicBezTo>
                  <a:cubicBezTo>
                    <a:pt x="26" y="481"/>
                    <a:pt x="26" y="481"/>
                    <a:pt x="26" y="481"/>
                  </a:cubicBezTo>
                  <a:cubicBezTo>
                    <a:pt x="9" y="498"/>
                    <a:pt x="0" y="518"/>
                    <a:pt x="0" y="543"/>
                  </a:cubicBezTo>
                  <a:cubicBezTo>
                    <a:pt x="0" y="567"/>
                    <a:pt x="9" y="588"/>
                    <a:pt x="26" y="605"/>
                  </a:cubicBezTo>
                  <a:cubicBezTo>
                    <a:pt x="356" y="936"/>
                    <a:pt x="356" y="936"/>
                    <a:pt x="356" y="936"/>
                  </a:cubicBezTo>
                  <a:cubicBezTo>
                    <a:pt x="481" y="1060"/>
                    <a:pt x="481" y="1060"/>
                    <a:pt x="481" y="1060"/>
                  </a:cubicBezTo>
                  <a:cubicBezTo>
                    <a:pt x="498" y="1077"/>
                    <a:pt x="518" y="1085"/>
                    <a:pt x="543" y="1085"/>
                  </a:cubicBezTo>
                  <a:cubicBezTo>
                    <a:pt x="567" y="1085"/>
                    <a:pt x="588" y="1077"/>
                    <a:pt x="605" y="1060"/>
                  </a:cubicBezTo>
                  <a:cubicBezTo>
                    <a:pt x="729" y="936"/>
                    <a:pt x="729" y="936"/>
                    <a:pt x="729" y="936"/>
                  </a:cubicBezTo>
                  <a:cubicBezTo>
                    <a:pt x="1391" y="274"/>
                    <a:pt x="1391" y="274"/>
                    <a:pt x="1391" y="274"/>
                  </a:cubicBezTo>
                  <a:cubicBezTo>
                    <a:pt x="1408" y="257"/>
                    <a:pt x="1416" y="236"/>
                    <a:pt x="1416" y="212"/>
                  </a:cubicBezTo>
                  <a:cubicBezTo>
                    <a:pt x="1416" y="188"/>
                    <a:pt x="1408" y="167"/>
                    <a:pt x="1391" y="15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C98FE0A-5948-46DC-83D9-00620924FD25}"/>
                </a:ext>
              </a:extLst>
            </p:cNvPr>
            <p:cNvGrpSpPr/>
            <p:nvPr/>
          </p:nvGrpSpPr>
          <p:grpSpPr>
            <a:xfrm>
              <a:off x="5724371" y="3573016"/>
              <a:ext cx="4186466" cy="675936"/>
              <a:chOff x="5724371" y="3680378"/>
              <a:chExt cx="4186466" cy="675936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ED4A58A-C248-44D3-8275-BE2ABBE960CF}"/>
                  </a:ext>
                </a:extLst>
              </p:cNvPr>
              <p:cNvSpPr txBox="1"/>
              <p:nvPr/>
            </p:nvSpPr>
            <p:spPr>
              <a:xfrm>
                <a:off x="5724371" y="4106502"/>
                <a:ext cx="4186466" cy="2498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s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Open Sans" pitchFamily="34" charset="0"/>
                    <a:cs typeface="Arial" panose="020B0604020202020204" pitchFamily="34" charset="0"/>
                  </a:rPr>
                  <a:t>You can replace this text. This is a sample. </a:t>
                </a:r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Open Sans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8F35DAC-28F3-4BF8-AE37-5855CB12A962}"/>
                  </a:ext>
                </a:extLst>
              </p:cNvPr>
              <p:cNvSpPr/>
              <p:nvPr/>
            </p:nvSpPr>
            <p:spPr>
              <a:xfrm>
                <a:off x="5724371" y="3680378"/>
                <a:ext cx="4186466" cy="400110"/>
              </a:xfrm>
              <a:prstGeom prst="rect">
                <a:avLst/>
              </a:prstGeom>
            </p:spPr>
            <p:txBody>
              <a:bodyPr wrap="square" lIns="0" rIns="0" anchor="b">
                <a:spAutoFit/>
              </a:bodyPr>
              <a:lstStyle/>
              <a:p>
                <a:r>
                  <a:rPr lang="en-US" sz="2000" b="1" kern="0" dirty="0">
                    <a:solidFill>
                      <a:schemeClr val="accent1"/>
                    </a:solidFill>
                    <a:latin typeface="Arial" panose="020B0604020202020204" pitchFamily="34" charset="0"/>
                    <a:ea typeface="Open Sans" pitchFamily="34" charset="0"/>
                    <a:cs typeface="Arial" panose="020B0604020202020204" pitchFamily="34" charset="0"/>
                  </a:rPr>
                  <a:t>Placeholder</a:t>
                </a:r>
              </a:p>
            </p:txBody>
          </p:sp>
        </p:grpSp>
      </p:grpSp>
      <p:sp>
        <p:nvSpPr>
          <p:cNvPr id="72" name="Freeform 21">
            <a:extLst>
              <a:ext uri="{FF2B5EF4-FFF2-40B4-BE49-F238E27FC236}">
                <a16:creationId xmlns:a16="http://schemas.microsoft.com/office/drawing/2014/main" id="{21F187C8-611F-449B-8A12-FF24B2A5CEF6}"/>
              </a:ext>
            </a:extLst>
          </p:cNvPr>
          <p:cNvSpPr>
            <a:spLocks noEditPoints="1"/>
          </p:cNvSpPr>
          <p:nvPr/>
        </p:nvSpPr>
        <p:spPr bwMode="auto">
          <a:xfrm>
            <a:off x="10889673" y="3650511"/>
            <a:ext cx="606056" cy="783568"/>
          </a:xfrm>
          <a:custGeom>
            <a:avLst/>
            <a:gdLst>
              <a:gd name="T0" fmla="*/ 795 w 1590"/>
              <a:gd name="T1" fmla="*/ 0 h 2057"/>
              <a:gd name="T2" fmla="*/ 0 w 1590"/>
              <a:gd name="T3" fmla="*/ 795 h 2057"/>
              <a:gd name="T4" fmla="*/ 719 w 1590"/>
              <a:gd name="T5" fmla="*/ 2022 h 2057"/>
              <a:gd name="T6" fmla="*/ 871 w 1590"/>
              <a:gd name="T7" fmla="*/ 2022 h 2057"/>
              <a:gd name="T8" fmla="*/ 1590 w 1590"/>
              <a:gd name="T9" fmla="*/ 795 h 2057"/>
              <a:gd name="T10" fmla="*/ 795 w 1590"/>
              <a:gd name="T11" fmla="*/ 0 h 2057"/>
              <a:gd name="T12" fmla="*/ 795 w 1590"/>
              <a:gd name="T13" fmla="*/ 1196 h 2057"/>
              <a:gd name="T14" fmla="*/ 395 w 1590"/>
              <a:gd name="T15" fmla="*/ 795 h 2057"/>
              <a:gd name="T16" fmla="*/ 795 w 1590"/>
              <a:gd name="T17" fmla="*/ 395 h 2057"/>
              <a:gd name="T18" fmla="*/ 1195 w 1590"/>
              <a:gd name="T19" fmla="*/ 795 h 2057"/>
              <a:gd name="T20" fmla="*/ 795 w 1590"/>
              <a:gd name="T21" fmla="*/ 1196 h 2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90" h="2057">
                <a:moveTo>
                  <a:pt x="795" y="0"/>
                </a:moveTo>
                <a:cubicBezTo>
                  <a:pt x="356" y="0"/>
                  <a:pt x="0" y="356"/>
                  <a:pt x="0" y="795"/>
                </a:cubicBezTo>
                <a:cubicBezTo>
                  <a:pt x="0" y="1432"/>
                  <a:pt x="719" y="2022"/>
                  <a:pt x="719" y="2022"/>
                </a:cubicBezTo>
                <a:cubicBezTo>
                  <a:pt x="761" y="2057"/>
                  <a:pt x="829" y="2057"/>
                  <a:pt x="871" y="2022"/>
                </a:cubicBezTo>
                <a:cubicBezTo>
                  <a:pt x="871" y="2022"/>
                  <a:pt x="1590" y="1432"/>
                  <a:pt x="1590" y="795"/>
                </a:cubicBezTo>
                <a:cubicBezTo>
                  <a:pt x="1590" y="356"/>
                  <a:pt x="1234" y="0"/>
                  <a:pt x="795" y="0"/>
                </a:cubicBezTo>
                <a:close/>
                <a:moveTo>
                  <a:pt x="795" y="1196"/>
                </a:moveTo>
                <a:cubicBezTo>
                  <a:pt x="574" y="1196"/>
                  <a:pt x="395" y="1016"/>
                  <a:pt x="395" y="795"/>
                </a:cubicBezTo>
                <a:cubicBezTo>
                  <a:pt x="395" y="575"/>
                  <a:pt x="574" y="395"/>
                  <a:pt x="795" y="395"/>
                </a:cubicBezTo>
                <a:cubicBezTo>
                  <a:pt x="1016" y="395"/>
                  <a:pt x="1195" y="575"/>
                  <a:pt x="1195" y="795"/>
                </a:cubicBezTo>
                <a:cubicBezTo>
                  <a:pt x="1195" y="1016"/>
                  <a:pt x="1016" y="1196"/>
                  <a:pt x="795" y="1196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AEE0240-5FA6-45A4-87BB-9E3501956A98}"/>
              </a:ext>
            </a:extLst>
          </p:cNvPr>
          <p:cNvGrpSpPr/>
          <p:nvPr/>
        </p:nvGrpSpPr>
        <p:grpSpPr>
          <a:xfrm>
            <a:off x="4913802" y="4659052"/>
            <a:ext cx="5055269" cy="675936"/>
            <a:chOff x="4855568" y="4536660"/>
            <a:chExt cx="5055269" cy="675936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F7B1E944-01A9-44B8-8C73-EFC81FACF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5568" y="4725522"/>
              <a:ext cx="388954" cy="298212"/>
            </a:xfrm>
            <a:custGeom>
              <a:avLst/>
              <a:gdLst>
                <a:gd name="T0" fmla="*/ 1391 w 1416"/>
                <a:gd name="T1" fmla="*/ 150 h 1085"/>
                <a:gd name="T2" fmla="*/ 1266 w 1416"/>
                <a:gd name="T3" fmla="*/ 26 h 1085"/>
                <a:gd name="T4" fmla="*/ 1204 w 1416"/>
                <a:gd name="T5" fmla="*/ 0 h 1085"/>
                <a:gd name="T6" fmla="*/ 1142 w 1416"/>
                <a:gd name="T7" fmla="*/ 26 h 1085"/>
                <a:gd name="T8" fmla="*/ 543 w 1416"/>
                <a:gd name="T9" fmla="*/ 626 h 1085"/>
                <a:gd name="T10" fmla="*/ 274 w 1416"/>
                <a:gd name="T11" fmla="*/ 356 h 1085"/>
                <a:gd name="T12" fmla="*/ 212 w 1416"/>
                <a:gd name="T13" fmla="*/ 331 h 1085"/>
                <a:gd name="T14" fmla="*/ 150 w 1416"/>
                <a:gd name="T15" fmla="*/ 356 h 1085"/>
                <a:gd name="T16" fmla="*/ 26 w 1416"/>
                <a:gd name="T17" fmla="*/ 481 h 1085"/>
                <a:gd name="T18" fmla="*/ 0 w 1416"/>
                <a:gd name="T19" fmla="*/ 543 h 1085"/>
                <a:gd name="T20" fmla="*/ 26 w 1416"/>
                <a:gd name="T21" fmla="*/ 605 h 1085"/>
                <a:gd name="T22" fmla="*/ 356 w 1416"/>
                <a:gd name="T23" fmla="*/ 936 h 1085"/>
                <a:gd name="T24" fmla="*/ 481 w 1416"/>
                <a:gd name="T25" fmla="*/ 1060 h 1085"/>
                <a:gd name="T26" fmla="*/ 543 w 1416"/>
                <a:gd name="T27" fmla="*/ 1085 h 1085"/>
                <a:gd name="T28" fmla="*/ 605 w 1416"/>
                <a:gd name="T29" fmla="*/ 1060 h 1085"/>
                <a:gd name="T30" fmla="*/ 729 w 1416"/>
                <a:gd name="T31" fmla="*/ 936 h 1085"/>
                <a:gd name="T32" fmla="*/ 1391 w 1416"/>
                <a:gd name="T33" fmla="*/ 274 h 1085"/>
                <a:gd name="T34" fmla="*/ 1416 w 1416"/>
                <a:gd name="T35" fmla="*/ 212 h 1085"/>
                <a:gd name="T36" fmla="*/ 1391 w 1416"/>
                <a:gd name="T37" fmla="*/ 15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16" h="1085">
                  <a:moveTo>
                    <a:pt x="1391" y="150"/>
                  </a:moveTo>
                  <a:cubicBezTo>
                    <a:pt x="1266" y="26"/>
                    <a:pt x="1266" y="26"/>
                    <a:pt x="1266" y="26"/>
                  </a:cubicBezTo>
                  <a:cubicBezTo>
                    <a:pt x="1249" y="9"/>
                    <a:pt x="1229" y="0"/>
                    <a:pt x="1204" y="0"/>
                  </a:cubicBezTo>
                  <a:cubicBezTo>
                    <a:pt x="1180" y="0"/>
                    <a:pt x="1159" y="9"/>
                    <a:pt x="1142" y="26"/>
                  </a:cubicBezTo>
                  <a:cubicBezTo>
                    <a:pt x="543" y="626"/>
                    <a:pt x="543" y="626"/>
                    <a:pt x="543" y="626"/>
                  </a:cubicBezTo>
                  <a:cubicBezTo>
                    <a:pt x="274" y="356"/>
                    <a:pt x="274" y="356"/>
                    <a:pt x="274" y="356"/>
                  </a:cubicBezTo>
                  <a:cubicBezTo>
                    <a:pt x="257" y="339"/>
                    <a:pt x="236" y="331"/>
                    <a:pt x="212" y="331"/>
                  </a:cubicBezTo>
                  <a:cubicBezTo>
                    <a:pt x="188" y="331"/>
                    <a:pt x="167" y="339"/>
                    <a:pt x="150" y="356"/>
                  </a:cubicBezTo>
                  <a:cubicBezTo>
                    <a:pt x="26" y="481"/>
                    <a:pt x="26" y="481"/>
                    <a:pt x="26" y="481"/>
                  </a:cubicBezTo>
                  <a:cubicBezTo>
                    <a:pt x="9" y="498"/>
                    <a:pt x="0" y="518"/>
                    <a:pt x="0" y="543"/>
                  </a:cubicBezTo>
                  <a:cubicBezTo>
                    <a:pt x="0" y="567"/>
                    <a:pt x="9" y="588"/>
                    <a:pt x="26" y="605"/>
                  </a:cubicBezTo>
                  <a:cubicBezTo>
                    <a:pt x="356" y="936"/>
                    <a:pt x="356" y="936"/>
                    <a:pt x="356" y="936"/>
                  </a:cubicBezTo>
                  <a:cubicBezTo>
                    <a:pt x="481" y="1060"/>
                    <a:pt x="481" y="1060"/>
                    <a:pt x="481" y="1060"/>
                  </a:cubicBezTo>
                  <a:cubicBezTo>
                    <a:pt x="498" y="1077"/>
                    <a:pt x="518" y="1085"/>
                    <a:pt x="543" y="1085"/>
                  </a:cubicBezTo>
                  <a:cubicBezTo>
                    <a:pt x="567" y="1085"/>
                    <a:pt x="588" y="1077"/>
                    <a:pt x="605" y="1060"/>
                  </a:cubicBezTo>
                  <a:cubicBezTo>
                    <a:pt x="729" y="936"/>
                    <a:pt x="729" y="936"/>
                    <a:pt x="729" y="936"/>
                  </a:cubicBezTo>
                  <a:cubicBezTo>
                    <a:pt x="1391" y="274"/>
                    <a:pt x="1391" y="274"/>
                    <a:pt x="1391" y="274"/>
                  </a:cubicBezTo>
                  <a:cubicBezTo>
                    <a:pt x="1408" y="257"/>
                    <a:pt x="1416" y="236"/>
                    <a:pt x="1416" y="212"/>
                  </a:cubicBezTo>
                  <a:cubicBezTo>
                    <a:pt x="1416" y="188"/>
                    <a:pt x="1408" y="167"/>
                    <a:pt x="1391" y="15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4471381-5C57-4A17-85B5-4F5D867DFB58}"/>
                </a:ext>
              </a:extLst>
            </p:cNvPr>
            <p:cNvGrpSpPr/>
            <p:nvPr/>
          </p:nvGrpSpPr>
          <p:grpSpPr>
            <a:xfrm>
              <a:off x="5724371" y="4536660"/>
              <a:ext cx="4186466" cy="675936"/>
              <a:chOff x="5724371" y="3680378"/>
              <a:chExt cx="4186466" cy="675936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1CA983C-3BE5-4E49-9789-F81A3048F609}"/>
                  </a:ext>
                </a:extLst>
              </p:cNvPr>
              <p:cNvSpPr txBox="1"/>
              <p:nvPr/>
            </p:nvSpPr>
            <p:spPr>
              <a:xfrm>
                <a:off x="5724371" y="4106502"/>
                <a:ext cx="4186466" cy="2498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s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Open Sans" pitchFamily="34" charset="0"/>
                    <a:cs typeface="Arial" panose="020B0604020202020204" pitchFamily="34" charset="0"/>
                  </a:rPr>
                  <a:t>You can replace this text. This is a sample. </a:t>
                </a:r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Open Sans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3FA759D-76AB-454C-9DC8-9B122F5230CD}"/>
                  </a:ext>
                </a:extLst>
              </p:cNvPr>
              <p:cNvSpPr/>
              <p:nvPr/>
            </p:nvSpPr>
            <p:spPr>
              <a:xfrm>
                <a:off x="5724371" y="3680378"/>
                <a:ext cx="4186466" cy="400110"/>
              </a:xfrm>
              <a:prstGeom prst="rect">
                <a:avLst/>
              </a:prstGeom>
            </p:spPr>
            <p:txBody>
              <a:bodyPr wrap="square" lIns="0" rIns="0" anchor="b">
                <a:spAutoFit/>
              </a:bodyPr>
              <a:lstStyle/>
              <a:p>
                <a:r>
                  <a:rPr lang="en-US" sz="2000" b="1" kern="0" dirty="0">
                    <a:solidFill>
                      <a:schemeClr val="accent1"/>
                    </a:solidFill>
                    <a:latin typeface="Arial" panose="020B0604020202020204" pitchFamily="34" charset="0"/>
                    <a:ea typeface="Open Sans" pitchFamily="34" charset="0"/>
                    <a:cs typeface="Arial" panose="020B0604020202020204" pitchFamily="34" charset="0"/>
                  </a:rPr>
                  <a:t>Placeholder</a:t>
                </a:r>
              </a:p>
            </p:txBody>
          </p:sp>
        </p:grpSp>
      </p:grpSp>
      <p:sp>
        <p:nvSpPr>
          <p:cNvPr id="73" name="Freeform 21">
            <a:extLst>
              <a:ext uri="{FF2B5EF4-FFF2-40B4-BE49-F238E27FC236}">
                <a16:creationId xmlns:a16="http://schemas.microsoft.com/office/drawing/2014/main" id="{6181D866-F9C7-4763-8199-981C23907D66}"/>
              </a:ext>
            </a:extLst>
          </p:cNvPr>
          <p:cNvSpPr>
            <a:spLocks noEditPoints="1"/>
          </p:cNvSpPr>
          <p:nvPr/>
        </p:nvSpPr>
        <p:spPr bwMode="auto">
          <a:xfrm>
            <a:off x="10889673" y="4605237"/>
            <a:ext cx="606056" cy="783568"/>
          </a:xfrm>
          <a:custGeom>
            <a:avLst/>
            <a:gdLst>
              <a:gd name="T0" fmla="*/ 795 w 1590"/>
              <a:gd name="T1" fmla="*/ 0 h 2057"/>
              <a:gd name="T2" fmla="*/ 0 w 1590"/>
              <a:gd name="T3" fmla="*/ 795 h 2057"/>
              <a:gd name="T4" fmla="*/ 719 w 1590"/>
              <a:gd name="T5" fmla="*/ 2022 h 2057"/>
              <a:gd name="T6" fmla="*/ 871 w 1590"/>
              <a:gd name="T7" fmla="*/ 2022 h 2057"/>
              <a:gd name="T8" fmla="*/ 1590 w 1590"/>
              <a:gd name="T9" fmla="*/ 795 h 2057"/>
              <a:gd name="T10" fmla="*/ 795 w 1590"/>
              <a:gd name="T11" fmla="*/ 0 h 2057"/>
              <a:gd name="T12" fmla="*/ 795 w 1590"/>
              <a:gd name="T13" fmla="*/ 1196 h 2057"/>
              <a:gd name="T14" fmla="*/ 395 w 1590"/>
              <a:gd name="T15" fmla="*/ 795 h 2057"/>
              <a:gd name="T16" fmla="*/ 795 w 1590"/>
              <a:gd name="T17" fmla="*/ 395 h 2057"/>
              <a:gd name="T18" fmla="*/ 1195 w 1590"/>
              <a:gd name="T19" fmla="*/ 795 h 2057"/>
              <a:gd name="T20" fmla="*/ 795 w 1590"/>
              <a:gd name="T21" fmla="*/ 1196 h 2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90" h="2057">
                <a:moveTo>
                  <a:pt x="795" y="0"/>
                </a:moveTo>
                <a:cubicBezTo>
                  <a:pt x="356" y="0"/>
                  <a:pt x="0" y="356"/>
                  <a:pt x="0" y="795"/>
                </a:cubicBezTo>
                <a:cubicBezTo>
                  <a:pt x="0" y="1432"/>
                  <a:pt x="719" y="2022"/>
                  <a:pt x="719" y="2022"/>
                </a:cubicBezTo>
                <a:cubicBezTo>
                  <a:pt x="761" y="2057"/>
                  <a:pt x="829" y="2057"/>
                  <a:pt x="871" y="2022"/>
                </a:cubicBezTo>
                <a:cubicBezTo>
                  <a:pt x="871" y="2022"/>
                  <a:pt x="1590" y="1432"/>
                  <a:pt x="1590" y="795"/>
                </a:cubicBezTo>
                <a:cubicBezTo>
                  <a:pt x="1590" y="356"/>
                  <a:pt x="1234" y="0"/>
                  <a:pt x="795" y="0"/>
                </a:cubicBezTo>
                <a:close/>
                <a:moveTo>
                  <a:pt x="795" y="1196"/>
                </a:moveTo>
                <a:cubicBezTo>
                  <a:pt x="574" y="1196"/>
                  <a:pt x="395" y="1016"/>
                  <a:pt x="395" y="795"/>
                </a:cubicBezTo>
                <a:cubicBezTo>
                  <a:pt x="395" y="575"/>
                  <a:pt x="574" y="395"/>
                  <a:pt x="795" y="395"/>
                </a:cubicBezTo>
                <a:cubicBezTo>
                  <a:pt x="1016" y="395"/>
                  <a:pt x="1195" y="575"/>
                  <a:pt x="1195" y="795"/>
                </a:cubicBezTo>
                <a:cubicBezTo>
                  <a:pt x="1195" y="1016"/>
                  <a:pt x="1016" y="1196"/>
                  <a:pt x="795" y="1196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95849EB-3B13-4F03-9D1C-38D3FA008525}"/>
              </a:ext>
            </a:extLst>
          </p:cNvPr>
          <p:cNvGrpSpPr/>
          <p:nvPr/>
        </p:nvGrpSpPr>
        <p:grpSpPr>
          <a:xfrm>
            <a:off x="4913802" y="5613778"/>
            <a:ext cx="5055269" cy="675936"/>
            <a:chOff x="4855568" y="5509178"/>
            <a:chExt cx="5055269" cy="675936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1F65C385-ADFC-46C3-92B1-DF4EF9A05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5568" y="5698040"/>
              <a:ext cx="388954" cy="298212"/>
            </a:xfrm>
            <a:custGeom>
              <a:avLst/>
              <a:gdLst>
                <a:gd name="T0" fmla="*/ 1391 w 1416"/>
                <a:gd name="T1" fmla="*/ 150 h 1085"/>
                <a:gd name="T2" fmla="*/ 1266 w 1416"/>
                <a:gd name="T3" fmla="*/ 26 h 1085"/>
                <a:gd name="T4" fmla="*/ 1204 w 1416"/>
                <a:gd name="T5" fmla="*/ 0 h 1085"/>
                <a:gd name="T6" fmla="*/ 1142 w 1416"/>
                <a:gd name="T7" fmla="*/ 26 h 1085"/>
                <a:gd name="T8" fmla="*/ 543 w 1416"/>
                <a:gd name="T9" fmla="*/ 626 h 1085"/>
                <a:gd name="T10" fmla="*/ 274 w 1416"/>
                <a:gd name="T11" fmla="*/ 356 h 1085"/>
                <a:gd name="T12" fmla="*/ 212 w 1416"/>
                <a:gd name="T13" fmla="*/ 331 h 1085"/>
                <a:gd name="T14" fmla="*/ 150 w 1416"/>
                <a:gd name="T15" fmla="*/ 356 h 1085"/>
                <a:gd name="T16" fmla="*/ 26 w 1416"/>
                <a:gd name="T17" fmla="*/ 481 h 1085"/>
                <a:gd name="T18" fmla="*/ 0 w 1416"/>
                <a:gd name="T19" fmla="*/ 543 h 1085"/>
                <a:gd name="T20" fmla="*/ 26 w 1416"/>
                <a:gd name="T21" fmla="*/ 605 h 1085"/>
                <a:gd name="T22" fmla="*/ 356 w 1416"/>
                <a:gd name="T23" fmla="*/ 936 h 1085"/>
                <a:gd name="T24" fmla="*/ 481 w 1416"/>
                <a:gd name="T25" fmla="*/ 1060 h 1085"/>
                <a:gd name="T26" fmla="*/ 543 w 1416"/>
                <a:gd name="T27" fmla="*/ 1085 h 1085"/>
                <a:gd name="T28" fmla="*/ 605 w 1416"/>
                <a:gd name="T29" fmla="*/ 1060 h 1085"/>
                <a:gd name="T30" fmla="*/ 729 w 1416"/>
                <a:gd name="T31" fmla="*/ 936 h 1085"/>
                <a:gd name="T32" fmla="*/ 1391 w 1416"/>
                <a:gd name="T33" fmla="*/ 274 h 1085"/>
                <a:gd name="T34" fmla="*/ 1416 w 1416"/>
                <a:gd name="T35" fmla="*/ 212 h 1085"/>
                <a:gd name="T36" fmla="*/ 1391 w 1416"/>
                <a:gd name="T37" fmla="*/ 15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16" h="1085">
                  <a:moveTo>
                    <a:pt x="1391" y="150"/>
                  </a:moveTo>
                  <a:cubicBezTo>
                    <a:pt x="1266" y="26"/>
                    <a:pt x="1266" y="26"/>
                    <a:pt x="1266" y="26"/>
                  </a:cubicBezTo>
                  <a:cubicBezTo>
                    <a:pt x="1249" y="9"/>
                    <a:pt x="1229" y="0"/>
                    <a:pt x="1204" y="0"/>
                  </a:cubicBezTo>
                  <a:cubicBezTo>
                    <a:pt x="1180" y="0"/>
                    <a:pt x="1159" y="9"/>
                    <a:pt x="1142" y="26"/>
                  </a:cubicBezTo>
                  <a:cubicBezTo>
                    <a:pt x="543" y="626"/>
                    <a:pt x="543" y="626"/>
                    <a:pt x="543" y="626"/>
                  </a:cubicBezTo>
                  <a:cubicBezTo>
                    <a:pt x="274" y="356"/>
                    <a:pt x="274" y="356"/>
                    <a:pt x="274" y="356"/>
                  </a:cubicBezTo>
                  <a:cubicBezTo>
                    <a:pt x="257" y="339"/>
                    <a:pt x="236" y="331"/>
                    <a:pt x="212" y="331"/>
                  </a:cubicBezTo>
                  <a:cubicBezTo>
                    <a:pt x="188" y="331"/>
                    <a:pt x="167" y="339"/>
                    <a:pt x="150" y="356"/>
                  </a:cubicBezTo>
                  <a:cubicBezTo>
                    <a:pt x="26" y="481"/>
                    <a:pt x="26" y="481"/>
                    <a:pt x="26" y="481"/>
                  </a:cubicBezTo>
                  <a:cubicBezTo>
                    <a:pt x="9" y="498"/>
                    <a:pt x="0" y="518"/>
                    <a:pt x="0" y="543"/>
                  </a:cubicBezTo>
                  <a:cubicBezTo>
                    <a:pt x="0" y="567"/>
                    <a:pt x="9" y="588"/>
                    <a:pt x="26" y="605"/>
                  </a:cubicBezTo>
                  <a:cubicBezTo>
                    <a:pt x="356" y="936"/>
                    <a:pt x="356" y="936"/>
                    <a:pt x="356" y="936"/>
                  </a:cubicBezTo>
                  <a:cubicBezTo>
                    <a:pt x="481" y="1060"/>
                    <a:pt x="481" y="1060"/>
                    <a:pt x="481" y="1060"/>
                  </a:cubicBezTo>
                  <a:cubicBezTo>
                    <a:pt x="498" y="1077"/>
                    <a:pt x="518" y="1085"/>
                    <a:pt x="543" y="1085"/>
                  </a:cubicBezTo>
                  <a:cubicBezTo>
                    <a:pt x="567" y="1085"/>
                    <a:pt x="588" y="1077"/>
                    <a:pt x="605" y="1060"/>
                  </a:cubicBezTo>
                  <a:cubicBezTo>
                    <a:pt x="729" y="936"/>
                    <a:pt x="729" y="936"/>
                    <a:pt x="729" y="936"/>
                  </a:cubicBezTo>
                  <a:cubicBezTo>
                    <a:pt x="1391" y="274"/>
                    <a:pt x="1391" y="274"/>
                    <a:pt x="1391" y="274"/>
                  </a:cubicBezTo>
                  <a:cubicBezTo>
                    <a:pt x="1408" y="257"/>
                    <a:pt x="1416" y="236"/>
                    <a:pt x="1416" y="212"/>
                  </a:cubicBezTo>
                  <a:cubicBezTo>
                    <a:pt x="1416" y="188"/>
                    <a:pt x="1408" y="167"/>
                    <a:pt x="1391" y="150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8A55B7-DF5D-4CB0-A6CC-1D1D537EF461}"/>
                </a:ext>
              </a:extLst>
            </p:cNvPr>
            <p:cNvGrpSpPr/>
            <p:nvPr/>
          </p:nvGrpSpPr>
          <p:grpSpPr>
            <a:xfrm>
              <a:off x="5724371" y="5509178"/>
              <a:ext cx="4186466" cy="675936"/>
              <a:chOff x="5724371" y="3680378"/>
              <a:chExt cx="4186466" cy="67593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46772B6-91EF-4C70-A33C-53635C7F8DE1}"/>
                  </a:ext>
                </a:extLst>
              </p:cNvPr>
              <p:cNvSpPr txBox="1"/>
              <p:nvPr/>
            </p:nvSpPr>
            <p:spPr>
              <a:xfrm>
                <a:off x="5724371" y="4106502"/>
                <a:ext cx="4186466" cy="2498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s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Open Sans" pitchFamily="34" charset="0"/>
                    <a:cs typeface="Arial" panose="020B0604020202020204" pitchFamily="34" charset="0"/>
                  </a:rPr>
                  <a:t>You can replace this text. This is a sample. </a:t>
                </a:r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Open Sans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441B2A9-13C4-4865-8A42-F48ACB10FAF2}"/>
                  </a:ext>
                </a:extLst>
              </p:cNvPr>
              <p:cNvSpPr/>
              <p:nvPr/>
            </p:nvSpPr>
            <p:spPr>
              <a:xfrm>
                <a:off x="5724371" y="3680378"/>
                <a:ext cx="4186466" cy="400110"/>
              </a:xfrm>
              <a:prstGeom prst="rect">
                <a:avLst/>
              </a:prstGeom>
            </p:spPr>
            <p:txBody>
              <a:bodyPr wrap="square" lIns="0" rIns="0" anchor="b">
                <a:spAutoFit/>
              </a:bodyPr>
              <a:lstStyle/>
              <a:p>
                <a:r>
                  <a:rPr lang="en-US" sz="2000" b="1" kern="0" dirty="0">
                    <a:solidFill>
                      <a:schemeClr val="accent1"/>
                    </a:solidFill>
                    <a:latin typeface="Arial" panose="020B0604020202020204" pitchFamily="34" charset="0"/>
                    <a:ea typeface="Open Sans" pitchFamily="34" charset="0"/>
                    <a:cs typeface="Arial" panose="020B0604020202020204" pitchFamily="34" charset="0"/>
                  </a:rPr>
                  <a:t>Placeholder</a:t>
                </a:r>
              </a:p>
            </p:txBody>
          </p:sp>
        </p:grpSp>
      </p:grpSp>
      <p:sp>
        <p:nvSpPr>
          <p:cNvPr id="74" name="Freeform 21">
            <a:extLst>
              <a:ext uri="{FF2B5EF4-FFF2-40B4-BE49-F238E27FC236}">
                <a16:creationId xmlns:a16="http://schemas.microsoft.com/office/drawing/2014/main" id="{3644EECD-13A7-4CA1-940D-90D3B21FDDC9}"/>
              </a:ext>
            </a:extLst>
          </p:cNvPr>
          <p:cNvSpPr>
            <a:spLocks noEditPoints="1"/>
          </p:cNvSpPr>
          <p:nvPr/>
        </p:nvSpPr>
        <p:spPr bwMode="auto">
          <a:xfrm>
            <a:off x="10889673" y="5559963"/>
            <a:ext cx="606056" cy="783568"/>
          </a:xfrm>
          <a:custGeom>
            <a:avLst/>
            <a:gdLst>
              <a:gd name="T0" fmla="*/ 795 w 1590"/>
              <a:gd name="T1" fmla="*/ 0 h 2057"/>
              <a:gd name="T2" fmla="*/ 0 w 1590"/>
              <a:gd name="T3" fmla="*/ 795 h 2057"/>
              <a:gd name="T4" fmla="*/ 719 w 1590"/>
              <a:gd name="T5" fmla="*/ 2022 h 2057"/>
              <a:gd name="T6" fmla="*/ 871 w 1590"/>
              <a:gd name="T7" fmla="*/ 2022 h 2057"/>
              <a:gd name="T8" fmla="*/ 1590 w 1590"/>
              <a:gd name="T9" fmla="*/ 795 h 2057"/>
              <a:gd name="T10" fmla="*/ 795 w 1590"/>
              <a:gd name="T11" fmla="*/ 0 h 2057"/>
              <a:gd name="T12" fmla="*/ 795 w 1590"/>
              <a:gd name="T13" fmla="*/ 1196 h 2057"/>
              <a:gd name="T14" fmla="*/ 395 w 1590"/>
              <a:gd name="T15" fmla="*/ 795 h 2057"/>
              <a:gd name="T16" fmla="*/ 795 w 1590"/>
              <a:gd name="T17" fmla="*/ 395 h 2057"/>
              <a:gd name="T18" fmla="*/ 1195 w 1590"/>
              <a:gd name="T19" fmla="*/ 795 h 2057"/>
              <a:gd name="T20" fmla="*/ 795 w 1590"/>
              <a:gd name="T21" fmla="*/ 1196 h 2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90" h="2057">
                <a:moveTo>
                  <a:pt x="795" y="0"/>
                </a:moveTo>
                <a:cubicBezTo>
                  <a:pt x="356" y="0"/>
                  <a:pt x="0" y="356"/>
                  <a:pt x="0" y="795"/>
                </a:cubicBezTo>
                <a:cubicBezTo>
                  <a:pt x="0" y="1432"/>
                  <a:pt x="719" y="2022"/>
                  <a:pt x="719" y="2022"/>
                </a:cubicBezTo>
                <a:cubicBezTo>
                  <a:pt x="761" y="2057"/>
                  <a:pt x="829" y="2057"/>
                  <a:pt x="871" y="2022"/>
                </a:cubicBezTo>
                <a:cubicBezTo>
                  <a:pt x="871" y="2022"/>
                  <a:pt x="1590" y="1432"/>
                  <a:pt x="1590" y="795"/>
                </a:cubicBezTo>
                <a:cubicBezTo>
                  <a:pt x="1590" y="356"/>
                  <a:pt x="1234" y="0"/>
                  <a:pt x="795" y="0"/>
                </a:cubicBezTo>
                <a:close/>
                <a:moveTo>
                  <a:pt x="795" y="1196"/>
                </a:moveTo>
                <a:cubicBezTo>
                  <a:pt x="574" y="1196"/>
                  <a:pt x="395" y="1016"/>
                  <a:pt x="395" y="795"/>
                </a:cubicBezTo>
                <a:cubicBezTo>
                  <a:pt x="395" y="575"/>
                  <a:pt x="574" y="395"/>
                  <a:pt x="795" y="395"/>
                </a:cubicBezTo>
                <a:cubicBezTo>
                  <a:pt x="1016" y="395"/>
                  <a:pt x="1195" y="575"/>
                  <a:pt x="1195" y="795"/>
                </a:cubicBezTo>
                <a:cubicBezTo>
                  <a:pt x="1195" y="1016"/>
                  <a:pt x="1016" y="1196"/>
                  <a:pt x="795" y="1196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6FC265F-580C-46CB-9EC0-C96AD57248F5}"/>
              </a:ext>
            </a:extLst>
          </p:cNvPr>
          <p:cNvCxnSpPr/>
          <p:nvPr/>
        </p:nvCxnSpPr>
        <p:spPr>
          <a:xfrm>
            <a:off x="4509509" y="1076967"/>
            <a:ext cx="0" cy="52065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44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027" y="-168"/>
            <a:ext cx="12147625" cy="68465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1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8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1032" y="4646617"/>
            <a:ext cx="2829486" cy="607381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1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86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SUBSCRIBE NOW</a:t>
            </a:r>
            <a:endParaRPr kumimoji="0" lang="es-UY" sz="2386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62718" y="4032802"/>
            <a:ext cx="1837961" cy="740248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104" tIns="45552" rIns="91104" bIns="4555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11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8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4562" y="3362504"/>
            <a:ext cx="4141236" cy="33732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11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46842" y="718280"/>
            <a:ext cx="4308806" cy="3565810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104" tIns="45552" rIns="91104" bIns="45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11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04" tIns="45552" rIns="91104" bIns="45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11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04" tIns="45552" rIns="91104" bIns="45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11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04" tIns="45552" rIns="91104" bIns="45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11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04" tIns="45552" rIns="91104" bIns="45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11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04" tIns="45552" rIns="91104" bIns="45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11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04" tIns="45552" rIns="91104" bIns="45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11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3269" y="5336954"/>
            <a:ext cx="2539918" cy="302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1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4457" y="4846489"/>
            <a:ext cx="4704599" cy="904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200" marR="0" lvl="0" indent="-169200" algn="l" defTabSz="9111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Easy to use</a:t>
            </a:r>
          </a:p>
          <a:p>
            <a:pPr marL="169200" marR="0" lvl="0" indent="-169200" algn="l" defTabSz="9111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Fully customizable</a:t>
            </a:r>
          </a:p>
          <a:p>
            <a:pPr marL="169200" marR="0" lvl="0" indent="-169200" algn="l" defTabSz="9111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4465" y="4465500"/>
            <a:ext cx="5895275" cy="368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11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8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6114211"/>
            <a:ext cx="12147625" cy="67346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779" y="1846873"/>
            <a:ext cx="5570798" cy="1363954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86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915" y="771026"/>
            <a:ext cx="2781683" cy="52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49216" y="2008999"/>
            <a:ext cx="3611940" cy="82797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86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86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49731" y="1378652"/>
            <a:ext cx="5010897" cy="3374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34590" y="883453"/>
            <a:ext cx="3943581" cy="2305157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128" tIns="45564" rIns="91128" bIns="4556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11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631C39F-0C3B-4018-A0F4-91E316074AF5}"/>
              </a:ext>
            </a:extLst>
          </p:cNvPr>
          <p:cNvSpPr txBox="1"/>
          <p:nvPr/>
        </p:nvSpPr>
        <p:spPr>
          <a:xfrm>
            <a:off x="2670082" y="2750396"/>
            <a:ext cx="526339" cy="460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53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39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01</a:t>
            </a:r>
            <a:endParaRPr kumimoji="0" lang="en-IN" sz="239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:a16="http://schemas.microsoft.com/office/drawing/2014/main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27660" y="2309259"/>
            <a:ext cx="269080" cy="369214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248" tIns="45624" rIns="91248" bIns="4562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60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3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279" name="Group 1278">
            <a:extLst>
              <a:ext uri="{FF2B5EF4-FFF2-40B4-BE49-F238E27FC236}">
                <a16:creationId xmlns:a16="http://schemas.microsoft.com/office/drawing/2014/main" id="{9E31B628-77A9-443F-BF63-3A44A8C0AEE4}"/>
              </a:ext>
            </a:extLst>
          </p:cNvPr>
          <p:cNvGrpSpPr/>
          <p:nvPr/>
        </p:nvGrpSpPr>
        <p:grpSpPr>
          <a:xfrm>
            <a:off x="1468630" y="1085540"/>
            <a:ext cx="3124463" cy="1959543"/>
            <a:chOff x="9525" y="1588"/>
            <a:chExt cx="13574713" cy="8258176"/>
          </a:xfrm>
          <a:solidFill>
            <a:srgbClr val="3D4D5C"/>
          </a:solidFill>
        </p:grpSpPr>
        <p:sp>
          <p:nvSpPr>
            <p:cNvPr id="1280" name="Oval 5">
              <a:extLst>
                <a:ext uri="{FF2B5EF4-FFF2-40B4-BE49-F238E27FC236}">
                  <a16:creationId xmlns:a16="http://schemas.microsoft.com/office/drawing/2014/main" id="{221A64ED-DF51-4946-8BD8-7A23C916B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000" y="8047039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81" name="Oval 6">
              <a:extLst>
                <a:ext uri="{FF2B5EF4-FFF2-40B4-BE49-F238E27FC236}">
                  <a16:creationId xmlns:a16="http://schemas.microsoft.com/office/drawing/2014/main" id="{2C3E493E-D2B5-4494-9D4F-DF5626F95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000" y="7732714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82" name="Oval 7">
              <a:extLst>
                <a:ext uri="{FF2B5EF4-FFF2-40B4-BE49-F238E27FC236}">
                  <a16:creationId xmlns:a16="http://schemas.microsoft.com/office/drawing/2014/main" id="{B79B3DB0-73E8-4FD0-B02A-10FD2EA5B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000" y="7453314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83" name="Oval 8">
              <a:extLst>
                <a:ext uri="{FF2B5EF4-FFF2-40B4-BE49-F238E27FC236}">
                  <a16:creationId xmlns:a16="http://schemas.microsoft.com/office/drawing/2014/main" id="{5A494132-DA0A-4138-960A-BA3899CAA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000" y="7175501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84" name="Oval 9">
              <a:extLst>
                <a:ext uri="{FF2B5EF4-FFF2-40B4-BE49-F238E27FC236}">
                  <a16:creationId xmlns:a16="http://schemas.microsoft.com/office/drawing/2014/main" id="{1E02176E-439D-4F11-B740-BEAAB2C02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000" y="6865939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85" name="Oval 10">
              <a:extLst>
                <a:ext uri="{FF2B5EF4-FFF2-40B4-BE49-F238E27FC236}">
                  <a16:creationId xmlns:a16="http://schemas.microsoft.com/office/drawing/2014/main" id="{CEFD60FA-C785-4AF5-A74C-5FCD88409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000" y="6581776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86" name="Oval 11">
              <a:extLst>
                <a:ext uri="{FF2B5EF4-FFF2-40B4-BE49-F238E27FC236}">
                  <a16:creationId xmlns:a16="http://schemas.microsoft.com/office/drawing/2014/main" id="{1969A3A6-A83A-451C-83F3-7F46D4367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813" y="6581776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87" name="Oval 12">
              <a:extLst>
                <a:ext uri="{FF2B5EF4-FFF2-40B4-BE49-F238E27FC236}">
                  <a16:creationId xmlns:a16="http://schemas.microsoft.com/office/drawing/2014/main" id="{12B327DF-BB92-4965-A110-E76D30F86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813" y="6865939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88" name="Oval 13">
              <a:extLst>
                <a:ext uri="{FF2B5EF4-FFF2-40B4-BE49-F238E27FC236}">
                  <a16:creationId xmlns:a16="http://schemas.microsoft.com/office/drawing/2014/main" id="{2DA623CB-D5D2-4AB1-8BAA-2CEE1BDC5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6581776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89" name="Oval 14">
              <a:extLst>
                <a:ext uri="{FF2B5EF4-FFF2-40B4-BE49-F238E27FC236}">
                  <a16:creationId xmlns:a16="http://schemas.microsoft.com/office/drawing/2014/main" id="{FEE6A5D8-1A53-4473-9BB6-985B0A4B4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000" y="6302376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90" name="Oval 15">
              <a:extLst>
                <a:ext uri="{FF2B5EF4-FFF2-40B4-BE49-F238E27FC236}">
                  <a16:creationId xmlns:a16="http://schemas.microsoft.com/office/drawing/2014/main" id="{49B12CD3-EFDB-43BA-A807-2C2E23B1D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813" y="6302376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91" name="Oval 16">
              <a:extLst>
                <a:ext uri="{FF2B5EF4-FFF2-40B4-BE49-F238E27FC236}">
                  <a16:creationId xmlns:a16="http://schemas.microsoft.com/office/drawing/2014/main" id="{980977C6-DB30-48B6-BB6E-E8D6F6B1D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6302376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92" name="Oval 17">
              <a:extLst>
                <a:ext uri="{FF2B5EF4-FFF2-40B4-BE49-F238E27FC236}">
                  <a16:creationId xmlns:a16="http://schemas.microsoft.com/office/drawing/2014/main" id="{A4C1D980-A3FC-46D6-BA48-E12A969FE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538" y="6302376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93" name="Oval 18">
              <a:extLst>
                <a:ext uri="{FF2B5EF4-FFF2-40B4-BE49-F238E27FC236}">
                  <a16:creationId xmlns:a16="http://schemas.microsoft.com/office/drawing/2014/main" id="{A1C12867-8C33-4EB5-85B0-B89CBBBEE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000" y="6024564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94" name="Oval 19">
              <a:extLst>
                <a:ext uri="{FF2B5EF4-FFF2-40B4-BE49-F238E27FC236}">
                  <a16:creationId xmlns:a16="http://schemas.microsoft.com/office/drawing/2014/main" id="{B1B12CE4-F8F5-4101-AE0E-43F585E1E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5188" y="6024564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95" name="Oval 20">
              <a:extLst>
                <a:ext uri="{FF2B5EF4-FFF2-40B4-BE49-F238E27FC236}">
                  <a16:creationId xmlns:a16="http://schemas.microsoft.com/office/drawing/2014/main" id="{9AF405F2-5C64-4ADE-B5AD-41C15B254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813" y="6024564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96" name="Oval 21">
              <a:extLst>
                <a:ext uri="{FF2B5EF4-FFF2-40B4-BE49-F238E27FC236}">
                  <a16:creationId xmlns:a16="http://schemas.microsoft.com/office/drawing/2014/main" id="{32764D7E-93F0-4315-9F98-80AC8D6CA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6024564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97" name="Oval 22">
              <a:extLst>
                <a:ext uri="{FF2B5EF4-FFF2-40B4-BE49-F238E27FC236}">
                  <a16:creationId xmlns:a16="http://schemas.microsoft.com/office/drawing/2014/main" id="{1B6E8AE2-F9ED-4C09-9672-D950004B4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538" y="6024564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98" name="Oval 23">
              <a:extLst>
                <a:ext uri="{FF2B5EF4-FFF2-40B4-BE49-F238E27FC236}">
                  <a16:creationId xmlns:a16="http://schemas.microsoft.com/office/drawing/2014/main" id="{4BA197DD-E589-428C-9BF7-64A463346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000" y="5745164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99" name="Oval 24">
              <a:extLst>
                <a:ext uri="{FF2B5EF4-FFF2-40B4-BE49-F238E27FC236}">
                  <a16:creationId xmlns:a16="http://schemas.microsoft.com/office/drawing/2014/main" id="{C15F5DEE-B1D4-4A0E-BF2D-459D2C121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5188" y="5745164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00" name="Oval 25">
              <a:extLst>
                <a:ext uri="{FF2B5EF4-FFF2-40B4-BE49-F238E27FC236}">
                  <a16:creationId xmlns:a16="http://schemas.microsoft.com/office/drawing/2014/main" id="{D744EB6A-5DBE-45FF-8BCF-B63F84663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788" y="5745164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01" name="Oval 26">
              <a:extLst>
                <a:ext uri="{FF2B5EF4-FFF2-40B4-BE49-F238E27FC236}">
                  <a16:creationId xmlns:a16="http://schemas.microsoft.com/office/drawing/2014/main" id="{F2A4FBB2-0A2E-4738-BD1F-B004B0D5F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813" y="5745164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02" name="Oval 27">
              <a:extLst>
                <a:ext uri="{FF2B5EF4-FFF2-40B4-BE49-F238E27FC236}">
                  <a16:creationId xmlns:a16="http://schemas.microsoft.com/office/drawing/2014/main" id="{ABA9672D-653A-48C0-BA8C-FF092C86E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000" y="543560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03" name="Oval 28">
              <a:extLst>
                <a:ext uri="{FF2B5EF4-FFF2-40B4-BE49-F238E27FC236}">
                  <a16:creationId xmlns:a16="http://schemas.microsoft.com/office/drawing/2014/main" id="{067E8059-57CB-42BF-8D0C-6D2F28035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5188" y="543560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04" name="Oval 29">
              <a:extLst>
                <a:ext uri="{FF2B5EF4-FFF2-40B4-BE49-F238E27FC236}">
                  <a16:creationId xmlns:a16="http://schemas.microsoft.com/office/drawing/2014/main" id="{422A1546-774E-4ACE-A9BB-9C818B79C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788" y="543560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05" name="Oval 30">
              <a:extLst>
                <a:ext uri="{FF2B5EF4-FFF2-40B4-BE49-F238E27FC236}">
                  <a16:creationId xmlns:a16="http://schemas.microsoft.com/office/drawing/2014/main" id="{40BABCB2-2D61-47D0-BBC5-C7C2CA44A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813" y="543560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06" name="Oval 31">
              <a:extLst>
                <a:ext uri="{FF2B5EF4-FFF2-40B4-BE49-F238E27FC236}">
                  <a16:creationId xmlns:a16="http://schemas.microsoft.com/office/drawing/2014/main" id="{7362720F-E4C9-4127-96D7-3299D818C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000" y="5157789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07" name="Oval 32">
              <a:extLst>
                <a:ext uri="{FF2B5EF4-FFF2-40B4-BE49-F238E27FC236}">
                  <a16:creationId xmlns:a16="http://schemas.microsoft.com/office/drawing/2014/main" id="{CF41A195-6B6C-4062-BB50-95DCE594F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5188" y="5157789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08" name="Oval 33">
              <a:extLst>
                <a:ext uri="{FF2B5EF4-FFF2-40B4-BE49-F238E27FC236}">
                  <a16:creationId xmlns:a16="http://schemas.microsoft.com/office/drawing/2014/main" id="{46AB6494-7820-43B2-BB75-4C6319F54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788" y="5157789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09" name="Oval 34">
              <a:extLst>
                <a:ext uri="{FF2B5EF4-FFF2-40B4-BE49-F238E27FC236}">
                  <a16:creationId xmlns:a16="http://schemas.microsoft.com/office/drawing/2014/main" id="{3FAAB256-F8DE-46EF-94FF-A80477285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5625" y="4878389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10" name="Oval 35">
              <a:extLst>
                <a:ext uri="{FF2B5EF4-FFF2-40B4-BE49-F238E27FC236}">
                  <a16:creationId xmlns:a16="http://schemas.microsoft.com/office/drawing/2014/main" id="{397AED1F-D532-4A63-9D5E-30EFE9A37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7813" y="4878389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11" name="Oval 36">
              <a:extLst>
                <a:ext uri="{FF2B5EF4-FFF2-40B4-BE49-F238E27FC236}">
                  <a16:creationId xmlns:a16="http://schemas.microsoft.com/office/drawing/2014/main" id="{48A50B23-667A-484A-A470-4824B40CF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113" y="4587876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12" name="Oval 37">
              <a:extLst>
                <a:ext uri="{FF2B5EF4-FFF2-40B4-BE49-F238E27FC236}">
                  <a16:creationId xmlns:a16="http://schemas.microsoft.com/office/drawing/2014/main" id="{38326BBB-2ABB-4B22-AD9A-9E3B6224C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4587876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13" name="Oval 38">
              <a:extLst>
                <a:ext uri="{FF2B5EF4-FFF2-40B4-BE49-F238E27FC236}">
                  <a16:creationId xmlns:a16="http://schemas.microsoft.com/office/drawing/2014/main" id="{7F929153-2D62-476B-8BE4-465CB164D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113" y="4310064"/>
              <a:ext cx="206375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14" name="Oval 39">
              <a:extLst>
                <a:ext uri="{FF2B5EF4-FFF2-40B4-BE49-F238E27FC236}">
                  <a16:creationId xmlns:a16="http://schemas.microsoft.com/office/drawing/2014/main" id="{503ADC8E-4F85-48F7-B1D5-CAEF03B25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4310064"/>
              <a:ext cx="211138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15" name="Oval 40">
              <a:extLst>
                <a:ext uri="{FF2B5EF4-FFF2-40B4-BE49-F238E27FC236}">
                  <a16:creationId xmlns:a16="http://schemas.microsoft.com/office/drawing/2014/main" id="{A540EE77-E84C-4F39-B830-C31ADB688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550" y="4310064"/>
              <a:ext cx="212725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16" name="Oval 41">
              <a:extLst>
                <a:ext uri="{FF2B5EF4-FFF2-40B4-BE49-F238E27FC236}">
                  <a16:creationId xmlns:a16="http://schemas.microsoft.com/office/drawing/2014/main" id="{10E2A68D-B4C2-4236-83C0-E93DC39CE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113" y="4030664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17" name="Oval 42">
              <a:extLst>
                <a:ext uri="{FF2B5EF4-FFF2-40B4-BE49-F238E27FC236}">
                  <a16:creationId xmlns:a16="http://schemas.microsoft.com/office/drawing/2014/main" id="{BDC7CD08-1FD9-46CA-A8FA-7085D6075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4030664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18" name="Oval 43">
              <a:extLst>
                <a:ext uri="{FF2B5EF4-FFF2-40B4-BE49-F238E27FC236}">
                  <a16:creationId xmlns:a16="http://schemas.microsoft.com/office/drawing/2014/main" id="{3FEBC8E9-FF7D-4ACC-BC34-71B10083B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550" y="4030664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19" name="Oval 44">
              <a:extLst>
                <a:ext uri="{FF2B5EF4-FFF2-40B4-BE49-F238E27FC236}">
                  <a16:creationId xmlns:a16="http://schemas.microsoft.com/office/drawing/2014/main" id="{C9AFD0ED-BBA1-45DC-9187-17E6483BC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8" y="4030664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20" name="Oval 45">
              <a:extLst>
                <a:ext uri="{FF2B5EF4-FFF2-40B4-BE49-F238E27FC236}">
                  <a16:creationId xmlns:a16="http://schemas.microsoft.com/office/drawing/2014/main" id="{621EEB10-A611-4C47-9264-8179E7BCF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030664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21" name="Oval 46">
              <a:extLst>
                <a:ext uri="{FF2B5EF4-FFF2-40B4-BE49-F238E27FC236}">
                  <a16:creationId xmlns:a16="http://schemas.microsoft.com/office/drawing/2014/main" id="{2385D3EC-7C28-4286-8A48-DD5A6F752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325" y="4030664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22" name="Oval 47">
              <a:extLst>
                <a:ext uri="{FF2B5EF4-FFF2-40B4-BE49-F238E27FC236}">
                  <a16:creationId xmlns:a16="http://schemas.microsoft.com/office/drawing/2014/main" id="{F587C64F-B2B4-4534-8DBD-13E10F4CC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925" y="4030664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23" name="Oval 48">
              <a:extLst>
                <a:ext uri="{FF2B5EF4-FFF2-40B4-BE49-F238E27FC236}">
                  <a16:creationId xmlns:a16="http://schemas.microsoft.com/office/drawing/2014/main" id="{EEE5B702-2DC7-40E0-8E4A-444739A89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113" y="3751264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24" name="Oval 49">
              <a:extLst>
                <a:ext uri="{FF2B5EF4-FFF2-40B4-BE49-F238E27FC236}">
                  <a16:creationId xmlns:a16="http://schemas.microsoft.com/office/drawing/2014/main" id="{99E15C5F-D7F0-4663-BA63-45B6885E4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3751264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25" name="Oval 50">
              <a:extLst>
                <a:ext uri="{FF2B5EF4-FFF2-40B4-BE49-F238E27FC236}">
                  <a16:creationId xmlns:a16="http://schemas.microsoft.com/office/drawing/2014/main" id="{4BE6704B-AE8D-4343-A09A-43E699D3B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550" y="3751264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26" name="Oval 51">
              <a:extLst>
                <a:ext uri="{FF2B5EF4-FFF2-40B4-BE49-F238E27FC236}">
                  <a16:creationId xmlns:a16="http://schemas.microsoft.com/office/drawing/2014/main" id="{58AD119B-239D-45C0-A695-60D01323D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8" y="3751264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27" name="Oval 52">
              <a:extLst>
                <a:ext uri="{FF2B5EF4-FFF2-40B4-BE49-F238E27FC236}">
                  <a16:creationId xmlns:a16="http://schemas.microsoft.com/office/drawing/2014/main" id="{B1EC18C1-4B4A-45C9-B0FE-E3CE8A2BE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3751264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28" name="Oval 53">
              <a:extLst>
                <a:ext uri="{FF2B5EF4-FFF2-40B4-BE49-F238E27FC236}">
                  <a16:creationId xmlns:a16="http://schemas.microsoft.com/office/drawing/2014/main" id="{27E62CAC-C5BF-4F10-BC6A-4988A7B5F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325" y="3751264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29" name="Oval 54">
              <a:extLst>
                <a:ext uri="{FF2B5EF4-FFF2-40B4-BE49-F238E27FC236}">
                  <a16:creationId xmlns:a16="http://schemas.microsoft.com/office/drawing/2014/main" id="{F21BD16A-BE57-4A8C-8361-69BC55F33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925" y="3751264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30" name="Oval 55">
              <a:extLst>
                <a:ext uri="{FF2B5EF4-FFF2-40B4-BE49-F238E27FC236}">
                  <a16:creationId xmlns:a16="http://schemas.microsoft.com/office/drawing/2014/main" id="{FCBE6581-7385-4896-9363-E57F4FE49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113" y="3436939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31" name="Oval 56">
              <a:extLst>
                <a:ext uri="{FF2B5EF4-FFF2-40B4-BE49-F238E27FC236}">
                  <a16:creationId xmlns:a16="http://schemas.microsoft.com/office/drawing/2014/main" id="{AE603CE7-4866-4062-A043-952F6BCE7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3436939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32" name="Oval 57">
              <a:extLst>
                <a:ext uri="{FF2B5EF4-FFF2-40B4-BE49-F238E27FC236}">
                  <a16:creationId xmlns:a16="http://schemas.microsoft.com/office/drawing/2014/main" id="{B7D32588-58C1-42D9-BD9D-18BAEAED6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550" y="3436939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33" name="Oval 58">
              <a:extLst>
                <a:ext uri="{FF2B5EF4-FFF2-40B4-BE49-F238E27FC236}">
                  <a16:creationId xmlns:a16="http://schemas.microsoft.com/office/drawing/2014/main" id="{03D4EAE2-434B-4A00-A683-A2D8D1961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8" y="3436939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34" name="Oval 59">
              <a:extLst>
                <a:ext uri="{FF2B5EF4-FFF2-40B4-BE49-F238E27FC236}">
                  <a16:creationId xmlns:a16="http://schemas.microsoft.com/office/drawing/2014/main" id="{B53A4C38-31A1-4E3D-B93E-50408129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3436939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35" name="Oval 60">
              <a:extLst>
                <a:ext uri="{FF2B5EF4-FFF2-40B4-BE49-F238E27FC236}">
                  <a16:creationId xmlns:a16="http://schemas.microsoft.com/office/drawing/2014/main" id="{EABE33F6-ED95-4A2D-B0DA-1596E9334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700" y="3436939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36" name="Oval 61">
              <a:extLst>
                <a:ext uri="{FF2B5EF4-FFF2-40B4-BE49-F238E27FC236}">
                  <a16:creationId xmlns:a16="http://schemas.microsoft.com/office/drawing/2014/main" id="{A7A672E9-D0A9-421F-8F5C-C9DF729FF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3513" y="3436939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37" name="Oval 62">
              <a:extLst>
                <a:ext uri="{FF2B5EF4-FFF2-40B4-BE49-F238E27FC236}">
                  <a16:creationId xmlns:a16="http://schemas.microsoft.com/office/drawing/2014/main" id="{EEFBF272-492B-4BCA-84C6-35DA584AB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325" y="3436939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38" name="Oval 63">
              <a:extLst>
                <a:ext uri="{FF2B5EF4-FFF2-40B4-BE49-F238E27FC236}">
                  <a16:creationId xmlns:a16="http://schemas.microsoft.com/office/drawing/2014/main" id="{49A8967F-E486-406D-BCE2-EB01F5459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925" y="3436939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39" name="Oval 64">
              <a:extLst>
                <a:ext uri="{FF2B5EF4-FFF2-40B4-BE49-F238E27FC236}">
                  <a16:creationId xmlns:a16="http://schemas.microsoft.com/office/drawing/2014/main" id="{38D3495B-F258-428E-9D83-787CF46BA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113" y="3157539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40" name="Oval 65">
              <a:extLst>
                <a:ext uri="{FF2B5EF4-FFF2-40B4-BE49-F238E27FC236}">
                  <a16:creationId xmlns:a16="http://schemas.microsoft.com/office/drawing/2014/main" id="{6A862BDC-8487-4B55-873C-141A16E8F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3157539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41" name="Oval 66">
              <a:extLst>
                <a:ext uri="{FF2B5EF4-FFF2-40B4-BE49-F238E27FC236}">
                  <a16:creationId xmlns:a16="http://schemas.microsoft.com/office/drawing/2014/main" id="{625F3D08-0C76-4290-A79A-EAABDF37A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550" y="3157539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42" name="Oval 67">
              <a:extLst>
                <a:ext uri="{FF2B5EF4-FFF2-40B4-BE49-F238E27FC236}">
                  <a16:creationId xmlns:a16="http://schemas.microsoft.com/office/drawing/2014/main" id="{62818F89-7866-423E-9C0B-3842C9063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8" y="3157539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43" name="Oval 68">
              <a:extLst>
                <a:ext uri="{FF2B5EF4-FFF2-40B4-BE49-F238E27FC236}">
                  <a16:creationId xmlns:a16="http://schemas.microsoft.com/office/drawing/2014/main" id="{C4BBD1B6-4AA6-4FC7-AC0D-8000D8444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763" y="3157539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44" name="Oval 69">
              <a:extLst>
                <a:ext uri="{FF2B5EF4-FFF2-40B4-BE49-F238E27FC236}">
                  <a16:creationId xmlns:a16="http://schemas.microsoft.com/office/drawing/2014/main" id="{DE4FF774-D372-48FC-BE5F-CD194C5AD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3157539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45" name="Oval 70">
              <a:extLst>
                <a:ext uri="{FF2B5EF4-FFF2-40B4-BE49-F238E27FC236}">
                  <a16:creationId xmlns:a16="http://schemas.microsoft.com/office/drawing/2014/main" id="{4EDF334D-7D12-4E4B-AD8E-637BE81B3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700" y="3157539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46" name="Oval 71">
              <a:extLst>
                <a:ext uri="{FF2B5EF4-FFF2-40B4-BE49-F238E27FC236}">
                  <a16:creationId xmlns:a16="http://schemas.microsoft.com/office/drawing/2014/main" id="{1F4EBC32-2B94-4AC0-9257-ECB6925B5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3513" y="3157539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47" name="Oval 72">
              <a:extLst>
                <a:ext uri="{FF2B5EF4-FFF2-40B4-BE49-F238E27FC236}">
                  <a16:creationId xmlns:a16="http://schemas.microsoft.com/office/drawing/2014/main" id="{6AA4EC9D-1DD3-489B-9CC9-62B011E44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325" y="3157539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48" name="Oval 73">
              <a:extLst>
                <a:ext uri="{FF2B5EF4-FFF2-40B4-BE49-F238E27FC236}">
                  <a16:creationId xmlns:a16="http://schemas.microsoft.com/office/drawing/2014/main" id="{130D1ABF-F8F6-40BB-A6CF-208EFCF5B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925" y="3157539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49" name="Oval 74">
              <a:extLst>
                <a:ext uri="{FF2B5EF4-FFF2-40B4-BE49-F238E27FC236}">
                  <a16:creationId xmlns:a16="http://schemas.microsoft.com/office/drawing/2014/main" id="{A844C1E1-F301-4FEA-A753-B66D6D4BC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363" y="2582864"/>
              <a:ext cx="20637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50" name="Oval 75">
              <a:extLst>
                <a:ext uri="{FF2B5EF4-FFF2-40B4-BE49-F238E27FC236}">
                  <a16:creationId xmlns:a16="http://schemas.microsoft.com/office/drawing/2014/main" id="{749840AB-3766-4F5C-B08B-E22D6BF83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550" y="2582864"/>
              <a:ext cx="20637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51" name="Oval 76">
              <a:extLst>
                <a:ext uri="{FF2B5EF4-FFF2-40B4-BE49-F238E27FC236}">
                  <a16:creationId xmlns:a16="http://schemas.microsoft.com/office/drawing/2014/main" id="{834F2375-4B06-45DD-B628-A516031C2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738" y="2582864"/>
              <a:ext cx="20478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52" name="Oval 77">
              <a:extLst>
                <a:ext uri="{FF2B5EF4-FFF2-40B4-BE49-F238E27FC236}">
                  <a16:creationId xmlns:a16="http://schemas.microsoft.com/office/drawing/2014/main" id="{06E3C5B3-F0A7-423C-A4D1-B3C6C5585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338" y="2582864"/>
              <a:ext cx="20637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53" name="Oval 78">
              <a:extLst>
                <a:ext uri="{FF2B5EF4-FFF2-40B4-BE49-F238E27FC236}">
                  <a16:creationId xmlns:a16="http://schemas.microsoft.com/office/drawing/2014/main" id="{67D0097D-C62C-422A-A78F-320E4A69D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338" y="2860676"/>
              <a:ext cx="20637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54" name="Oval 79">
              <a:extLst>
                <a:ext uri="{FF2B5EF4-FFF2-40B4-BE49-F238E27FC236}">
                  <a16:creationId xmlns:a16="http://schemas.microsoft.com/office/drawing/2014/main" id="{2F1E6F9B-14A1-46E8-91F4-19546E2C2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388" y="2582864"/>
              <a:ext cx="20637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55" name="Oval 80">
              <a:extLst>
                <a:ext uri="{FF2B5EF4-FFF2-40B4-BE49-F238E27FC236}">
                  <a16:creationId xmlns:a16="http://schemas.microsoft.com/office/drawing/2014/main" id="{FB87E2E6-BAA5-4EEC-95DC-15AEA7018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2582864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56" name="Oval 81">
              <a:extLst>
                <a:ext uri="{FF2B5EF4-FFF2-40B4-BE49-F238E27FC236}">
                  <a16:creationId xmlns:a16="http://schemas.microsoft.com/office/drawing/2014/main" id="{0B542545-095B-47C9-B972-1026DBAF4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113" y="2582864"/>
              <a:ext cx="20637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57" name="Oval 82">
              <a:extLst>
                <a:ext uri="{FF2B5EF4-FFF2-40B4-BE49-F238E27FC236}">
                  <a16:creationId xmlns:a16="http://schemas.microsoft.com/office/drawing/2014/main" id="{2CBFA358-56A0-4B69-B463-AF7719958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575" y="2582864"/>
              <a:ext cx="20637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58" name="Oval 83">
              <a:extLst>
                <a:ext uri="{FF2B5EF4-FFF2-40B4-BE49-F238E27FC236}">
                  <a16:creationId xmlns:a16="http://schemas.microsoft.com/office/drawing/2014/main" id="{80742893-9215-4649-9C4F-028F33B6B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763" y="2582864"/>
              <a:ext cx="20478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59" name="Oval 84">
              <a:extLst>
                <a:ext uri="{FF2B5EF4-FFF2-40B4-BE49-F238E27FC236}">
                  <a16:creationId xmlns:a16="http://schemas.microsoft.com/office/drawing/2014/main" id="{175751C1-9380-4D1A-B5C9-CD9037CE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363" y="2303464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60" name="Oval 85">
              <a:extLst>
                <a:ext uri="{FF2B5EF4-FFF2-40B4-BE49-F238E27FC236}">
                  <a16:creationId xmlns:a16="http://schemas.microsoft.com/office/drawing/2014/main" id="{E8A96861-2FB8-429B-ACB7-CA9929773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550" y="2303464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61" name="Oval 86">
              <a:extLst>
                <a:ext uri="{FF2B5EF4-FFF2-40B4-BE49-F238E27FC236}">
                  <a16:creationId xmlns:a16="http://schemas.microsoft.com/office/drawing/2014/main" id="{62DB7985-FBFF-4BF3-967D-D66608EE2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738" y="2303464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62" name="Oval 87">
              <a:extLst>
                <a:ext uri="{FF2B5EF4-FFF2-40B4-BE49-F238E27FC236}">
                  <a16:creationId xmlns:a16="http://schemas.microsoft.com/office/drawing/2014/main" id="{AEF1AC73-44CF-49F3-8B0B-AACAC25CF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338" y="2303464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63" name="Oval 88">
              <a:extLst>
                <a:ext uri="{FF2B5EF4-FFF2-40B4-BE49-F238E27FC236}">
                  <a16:creationId xmlns:a16="http://schemas.microsoft.com/office/drawing/2014/main" id="{18E4FF50-9024-4A87-A071-7A49F90EF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388" y="2303464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64" name="Oval 89">
              <a:extLst>
                <a:ext uri="{FF2B5EF4-FFF2-40B4-BE49-F238E27FC236}">
                  <a16:creationId xmlns:a16="http://schemas.microsoft.com/office/drawing/2014/main" id="{ACBC8882-6B3E-4FD2-94D4-823A3ADCC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2303464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65" name="Oval 90">
              <a:extLst>
                <a:ext uri="{FF2B5EF4-FFF2-40B4-BE49-F238E27FC236}">
                  <a16:creationId xmlns:a16="http://schemas.microsoft.com/office/drawing/2014/main" id="{1952E99F-0CC9-459A-B1F3-439E4CF46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113" y="2303464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66" name="Oval 91">
              <a:extLst>
                <a:ext uri="{FF2B5EF4-FFF2-40B4-BE49-F238E27FC236}">
                  <a16:creationId xmlns:a16="http://schemas.microsoft.com/office/drawing/2014/main" id="{E71DD856-5483-46E8-BB18-635F85AB3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925" y="2303464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67" name="Oval 92">
              <a:extLst>
                <a:ext uri="{FF2B5EF4-FFF2-40B4-BE49-F238E27FC236}">
                  <a16:creationId xmlns:a16="http://schemas.microsoft.com/office/drawing/2014/main" id="{06D68B6F-C6AD-4F43-A3C5-E6649E336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575" y="2303464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68" name="Oval 93">
              <a:extLst>
                <a:ext uri="{FF2B5EF4-FFF2-40B4-BE49-F238E27FC236}">
                  <a16:creationId xmlns:a16="http://schemas.microsoft.com/office/drawing/2014/main" id="{ACA6DE8D-5CE3-40C0-B1A9-43F4A6237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763" y="2303464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69" name="Oval 94">
              <a:extLst>
                <a:ext uri="{FF2B5EF4-FFF2-40B4-BE49-F238E27FC236}">
                  <a16:creationId xmlns:a16="http://schemas.microsoft.com/office/drawing/2014/main" id="{A8222B91-7B3B-475F-9E12-26D3A23B3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363" y="2025651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70" name="Oval 95">
              <a:extLst>
                <a:ext uri="{FF2B5EF4-FFF2-40B4-BE49-F238E27FC236}">
                  <a16:creationId xmlns:a16="http://schemas.microsoft.com/office/drawing/2014/main" id="{91E0442E-7331-480D-8009-2B96C5A8E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550" y="2025651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71" name="Oval 96">
              <a:extLst>
                <a:ext uri="{FF2B5EF4-FFF2-40B4-BE49-F238E27FC236}">
                  <a16:creationId xmlns:a16="http://schemas.microsoft.com/office/drawing/2014/main" id="{3ED32F74-CDBF-4269-99B7-B71A827AC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738" y="2025651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72" name="Oval 97">
              <a:extLst>
                <a:ext uri="{FF2B5EF4-FFF2-40B4-BE49-F238E27FC236}">
                  <a16:creationId xmlns:a16="http://schemas.microsoft.com/office/drawing/2014/main" id="{7ECA5F3A-AE35-4F3E-B245-AAAD9C292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338" y="2025651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73" name="Oval 98">
              <a:extLst>
                <a:ext uri="{FF2B5EF4-FFF2-40B4-BE49-F238E27FC236}">
                  <a16:creationId xmlns:a16="http://schemas.microsoft.com/office/drawing/2014/main" id="{C6A1E548-5B29-4E18-B19B-8610C8F34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5" y="2025651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74" name="Oval 99">
              <a:extLst>
                <a:ext uri="{FF2B5EF4-FFF2-40B4-BE49-F238E27FC236}">
                  <a16:creationId xmlns:a16="http://schemas.microsoft.com/office/drawing/2014/main" id="{ED50EE1D-1CCF-46AE-BE61-A85BE9C24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388" y="2025651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75" name="Oval 100">
              <a:extLst>
                <a:ext uri="{FF2B5EF4-FFF2-40B4-BE49-F238E27FC236}">
                  <a16:creationId xmlns:a16="http://schemas.microsoft.com/office/drawing/2014/main" id="{30F72558-F686-4808-8C22-C57BF925C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202565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76" name="Oval 101">
              <a:extLst>
                <a:ext uri="{FF2B5EF4-FFF2-40B4-BE49-F238E27FC236}">
                  <a16:creationId xmlns:a16="http://schemas.microsoft.com/office/drawing/2014/main" id="{669A078A-5DC8-4DC8-B6D7-1C936CF14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113" y="2025651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77" name="Oval 102">
              <a:extLst>
                <a:ext uri="{FF2B5EF4-FFF2-40B4-BE49-F238E27FC236}">
                  <a16:creationId xmlns:a16="http://schemas.microsoft.com/office/drawing/2014/main" id="{CF00D120-7ED3-4A5C-9F55-71EA519D6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925" y="2025651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78" name="Oval 103">
              <a:extLst>
                <a:ext uri="{FF2B5EF4-FFF2-40B4-BE49-F238E27FC236}">
                  <a16:creationId xmlns:a16="http://schemas.microsoft.com/office/drawing/2014/main" id="{F924E307-C25E-43DE-9993-B5DFAAEA4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575" y="2025651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79" name="Oval 104">
              <a:extLst>
                <a:ext uri="{FF2B5EF4-FFF2-40B4-BE49-F238E27FC236}">
                  <a16:creationId xmlns:a16="http://schemas.microsoft.com/office/drawing/2014/main" id="{FCF44A6C-894A-4149-8DA4-A03DB392A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763" y="2025651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80" name="Oval 105">
              <a:extLst>
                <a:ext uri="{FF2B5EF4-FFF2-40B4-BE49-F238E27FC236}">
                  <a16:creationId xmlns:a16="http://schemas.microsoft.com/office/drawing/2014/main" id="{FD8A4559-C6C6-48FA-BBEB-27E2CD6B6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3850" y="202565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81" name="Oval 106">
              <a:extLst>
                <a:ext uri="{FF2B5EF4-FFF2-40B4-BE49-F238E27FC236}">
                  <a16:creationId xmlns:a16="http://schemas.microsoft.com/office/drawing/2014/main" id="{34E88ED4-98C7-4F5F-966B-BBE348441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4450" y="202565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82" name="Oval 107">
              <a:extLst>
                <a:ext uri="{FF2B5EF4-FFF2-40B4-BE49-F238E27FC236}">
                  <a16:creationId xmlns:a16="http://schemas.microsoft.com/office/drawing/2014/main" id="{08D0BB00-4463-4A55-8129-00D674F24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6638" y="202565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83" name="Oval 108">
              <a:extLst>
                <a:ext uri="{FF2B5EF4-FFF2-40B4-BE49-F238E27FC236}">
                  <a16:creationId xmlns:a16="http://schemas.microsoft.com/office/drawing/2014/main" id="{173AFB86-8844-4A02-A804-3E094232E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8825" y="202565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84" name="Oval 109">
              <a:extLst>
                <a:ext uri="{FF2B5EF4-FFF2-40B4-BE49-F238E27FC236}">
                  <a16:creationId xmlns:a16="http://schemas.microsoft.com/office/drawing/2014/main" id="{36C2F707-795E-4279-9A46-A632F209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6638" y="174625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85" name="Oval 110">
              <a:extLst>
                <a:ext uri="{FF2B5EF4-FFF2-40B4-BE49-F238E27FC236}">
                  <a16:creationId xmlns:a16="http://schemas.microsoft.com/office/drawing/2014/main" id="{644D43C6-AC80-4F90-9672-C1F737B73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8825" y="174625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86" name="Oval 111">
              <a:extLst>
                <a:ext uri="{FF2B5EF4-FFF2-40B4-BE49-F238E27FC236}">
                  <a16:creationId xmlns:a16="http://schemas.microsoft.com/office/drawing/2014/main" id="{6232E9E6-2DFA-4090-A8C2-CDBD544AE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425" y="202565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87" name="Oval 112">
              <a:extLst>
                <a:ext uri="{FF2B5EF4-FFF2-40B4-BE49-F238E27FC236}">
                  <a16:creationId xmlns:a16="http://schemas.microsoft.com/office/drawing/2014/main" id="{3E479403-54F3-4A94-845C-264B2569D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8875" y="202565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88" name="Oval 113">
              <a:extLst>
                <a:ext uri="{FF2B5EF4-FFF2-40B4-BE49-F238E27FC236}">
                  <a16:creationId xmlns:a16="http://schemas.microsoft.com/office/drawing/2014/main" id="{EBEC308D-B211-4ED4-BD43-072C42AE8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3200" y="202565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89" name="Oval 114">
              <a:extLst>
                <a:ext uri="{FF2B5EF4-FFF2-40B4-BE49-F238E27FC236}">
                  <a16:creationId xmlns:a16="http://schemas.microsoft.com/office/drawing/2014/main" id="{C4A90B67-C5A8-46DD-AF28-3D4F1793F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2600" y="202565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90" name="Oval 115">
              <a:extLst>
                <a:ext uri="{FF2B5EF4-FFF2-40B4-BE49-F238E27FC236}">
                  <a16:creationId xmlns:a16="http://schemas.microsoft.com/office/drawing/2014/main" id="{D5872395-D06F-4098-94E7-8D347EFA7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0413" y="202565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91" name="Oval 116">
              <a:extLst>
                <a:ext uri="{FF2B5EF4-FFF2-40B4-BE49-F238E27FC236}">
                  <a16:creationId xmlns:a16="http://schemas.microsoft.com/office/drawing/2014/main" id="{0EF084D4-E4C7-4692-AEF6-D97724D5F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1063" y="202565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92" name="Oval 117">
              <a:extLst>
                <a:ext uri="{FF2B5EF4-FFF2-40B4-BE49-F238E27FC236}">
                  <a16:creationId xmlns:a16="http://schemas.microsoft.com/office/drawing/2014/main" id="{102174E5-DD3D-4745-B836-8A45F331C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1663" y="202565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93" name="Oval 118">
              <a:extLst>
                <a:ext uri="{FF2B5EF4-FFF2-40B4-BE49-F238E27FC236}">
                  <a16:creationId xmlns:a16="http://schemas.microsoft.com/office/drawing/2014/main" id="{559C8B01-238A-44E3-8581-878DE8D13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9163" y="202565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94" name="Oval 119">
              <a:extLst>
                <a:ext uri="{FF2B5EF4-FFF2-40B4-BE49-F238E27FC236}">
                  <a16:creationId xmlns:a16="http://schemas.microsoft.com/office/drawing/2014/main" id="{2618A9A1-4CA5-4F39-BE60-BE87F9F53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202565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95" name="Oval 120">
              <a:extLst>
                <a:ext uri="{FF2B5EF4-FFF2-40B4-BE49-F238E27FC236}">
                  <a16:creationId xmlns:a16="http://schemas.microsoft.com/office/drawing/2014/main" id="{CA41B2EB-CE03-46D6-B9E6-9C8EAB274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1950" y="202565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96" name="Oval 121">
              <a:extLst>
                <a:ext uri="{FF2B5EF4-FFF2-40B4-BE49-F238E27FC236}">
                  <a16:creationId xmlns:a16="http://schemas.microsoft.com/office/drawing/2014/main" id="{841A271A-11C5-4065-A270-4414D0180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202565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97" name="Oval 122">
              <a:extLst>
                <a:ext uri="{FF2B5EF4-FFF2-40B4-BE49-F238E27FC236}">
                  <a16:creationId xmlns:a16="http://schemas.microsoft.com/office/drawing/2014/main" id="{7CB58905-A908-41A1-93E1-EE29DDA5D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4738" y="202565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98" name="Oval 123">
              <a:extLst>
                <a:ext uri="{FF2B5EF4-FFF2-40B4-BE49-F238E27FC236}">
                  <a16:creationId xmlns:a16="http://schemas.microsoft.com/office/drawing/2014/main" id="{B704D3CF-7E47-4B18-9E1E-94E2994D3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4188" y="202565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99" name="Oval 124">
              <a:extLst>
                <a:ext uri="{FF2B5EF4-FFF2-40B4-BE49-F238E27FC236}">
                  <a16:creationId xmlns:a16="http://schemas.microsoft.com/office/drawing/2014/main" id="{EE34E628-4361-4E53-9160-697B3723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8513" y="2025651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00" name="Oval 125">
              <a:extLst>
                <a:ext uri="{FF2B5EF4-FFF2-40B4-BE49-F238E27FC236}">
                  <a16:creationId xmlns:a16="http://schemas.microsoft.com/office/drawing/2014/main" id="{D68ED097-781A-4747-A390-FE9491E01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6325" y="2025651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01" name="Oval 126">
              <a:extLst>
                <a:ext uri="{FF2B5EF4-FFF2-40B4-BE49-F238E27FC236}">
                  <a16:creationId xmlns:a16="http://schemas.microsoft.com/office/drawing/2014/main" id="{F87C72E4-A9DA-4FE6-B9D7-CE0ED79D3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5725" y="202565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02" name="Oval 127">
              <a:extLst>
                <a:ext uri="{FF2B5EF4-FFF2-40B4-BE49-F238E27FC236}">
                  <a16:creationId xmlns:a16="http://schemas.microsoft.com/office/drawing/2014/main" id="{2FB894F7-49D2-4C60-8252-5F8795634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0050" y="2025651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03" name="Oval 128">
              <a:extLst>
                <a:ext uri="{FF2B5EF4-FFF2-40B4-BE49-F238E27FC236}">
                  <a16:creationId xmlns:a16="http://schemas.microsoft.com/office/drawing/2014/main" id="{8053216E-E3C1-4C9A-BFCB-8A7307C0A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7863" y="2025651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04" name="Oval 129">
              <a:extLst>
                <a:ext uri="{FF2B5EF4-FFF2-40B4-BE49-F238E27FC236}">
                  <a16:creationId xmlns:a16="http://schemas.microsoft.com/office/drawing/2014/main" id="{003F0919-60E4-48EF-991F-3B2AC6868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202565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05" name="Oval 130">
              <a:extLst>
                <a:ext uri="{FF2B5EF4-FFF2-40B4-BE49-F238E27FC236}">
                  <a16:creationId xmlns:a16="http://schemas.microsoft.com/office/drawing/2014/main" id="{7F251D48-1928-4C57-BDD0-B3126AECF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6975" y="202565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06" name="Oval 131">
              <a:extLst>
                <a:ext uri="{FF2B5EF4-FFF2-40B4-BE49-F238E27FC236}">
                  <a16:creationId xmlns:a16="http://schemas.microsoft.com/office/drawing/2014/main" id="{97C73D82-89D5-4341-B821-C2792DF57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425" y="3140076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07" name="Oval 132">
              <a:extLst>
                <a:ext uri="{FF2B5EF4-FFF2-40B4-BE49-F238E27FC236}">
                  <a16:creationId xmlns:a16="http://schemas.microsoft.com/office/drawing/2014/main" id="{6021947A-09D0-4CDB-8F7E-1CC3367B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1613" y="3140076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08" name="Oval 133">
              <a:extLst>
                <a:ext uri="{FF2B5EF4-FFF2-40B4-BE49-F238E27FC236}">
                  <a16:creationId xmlns:a16="http://schemas.microsoft.com/office/drawing/2014/main" id="{4A61D68C-6987-4E97-94EA-E8F964202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3800" y="3140076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09" name="Oval 134">
              <a:extLst>
                <a:ext uri="{FF2B5EF4-FFF2-40B4-BE49-F238E27FC236}">
                  <a16:creationId xmlns:a16="http://schemas.microsoft.com/office/drawing/2014/main" id="{D6D2CCAC-0CB7-4548-8371-DFF572936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4400" y="3140076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10" name="Oval 135">
              <a:extLst>
                <a:ext uri="{FF2B5EF4-FFF2-40B4-BE49-F238E27FC236}">
                  <a16:creationId xmlns:a16="http://schemas.microsoft.com/office/drawing/2014/main" id="{B2A15366-B217-4D29-855C-879F4C1B4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4400" y="2860676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11" name="Oval 136">
              <a:extLst>
                <a:ext uri="{FF2B5EF4-FFF2-40B4-BE49-F238E27FC236}">
                  <a16:creationId xmlns:a16="http://schemas.microsoft.com/office/drawing/2014/main" id="{024C087B-C5B2-448B-AC8D-AF4040EAC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6588" y="3140076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12" name="Oval 137">
              <a:extLst>
                <a:ext uri="{FF2B5EF4-FFF2-40B4-BE49-F238E27FC236}">
                  <a16:creationId xmlns:a16="http://schemas.microsoft.com/office/drawing/2014/main" id="{8D3D3D5F-E2A3-478E-8AA5-B6233279E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4450" y="3140076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13" name="Oval 138">
              <a:extLst>
                <a:ext uri="{FF2B5EF4-FFF2-40B4-BE49-F238E27FC236}">
                  <a16:creationId xmlns:a16="http://schemas.microsoft.com/office/drawing/2014/main" id="{DCF79467-4CCC-4A2C-B98D-05D1FB56B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0363" y="3140076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14" name="Oval 139">
              <a:extLst>
                <a:ext uri="{FF2B5EF4-FFF2-40B4-BE49-F238E27FC236}">
                  <a16:creationId xmlns:a16="http://schemas.microsoft.com/office/drawing/2014/main" id="{477D041E-0BAA-452C-83B9-B30278E44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8175" y="3140076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15" name="Oval 140">
              <a:extLst>
                <a:ext uri="{FF2B5EF4-FFF2-40B4-BE49-F238E27FC236}">
                  <a16:creationId xmlns:a16="http://schemas.microsoft.com/office/drawing/2014/main" id="{C6464C02-34ED-4B81-8CE3-3DFA1A5CC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5988" y="3140076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16" name="Oval 141">
              <a:extLst>
                <a:ext uri="{FF2B5EF4-FFF2-40B4-BE49-F238E27FC236}">
                  <a16:creationId xmlns:a16="http://schemas.microsoft.com/office/drawing/2014/main" id="{9FAFFECE-A1FA-43D0-BD3B-0ED138D48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6638" y="3140076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17" name="Oval 142">
              <a:extLst>
                <a:ext uri="{FF2B5EF4-FFF2-40B4-BE49-F238E27FC236}">
                  <a16:creationId xmlns:a16="http://schemas.microsoft.com/office/drawing/2014/main" id="{154A50FD-3E26-47EB-A466-F7F788E0D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8825" y="3140076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18" name="Oval 143">
              <a:extLst>
                <a:ext uri="{FF2B5EF4-FFF2-40B4-BE49-F238E27FC236}">
                  <a16:creationId xmlns:a16="http://schemas.microsoft.com/office/drawing/2014/main" id="{397A92FE-449A-49FF-932A-8CBD194C9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4738" y="3140076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19" name="Oval 144">
              <a:extLst>
                <a:ext uri="{FF2B5EF4-FFF2-40B4-BE49-F238E27FC236}">
                  <a16:creationId xmlns:a16="http://schemas.microsoft.com/office/drawing/2014/main" id="{C6436940-AF46-4AE6-BDA9-7F4C8C990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6925" y="3140076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20" name="Oval 145">
              <a:extLst>
                <a:ext uri="{FF2B5EF4-FFF2-40B4-BE49-F238E27FC236}">
                  <a16:creationId xmlns:a16="http://schemas.microsoft.com/office/drawing/2014/main" id="{D235427A-A76F-48A3-A883-2F9F73057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7525" y="3140076"/>
              <a:ext cx="20637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21" name="Oval 146">
              <a:extLst>
                <a:ext uri="{FF2B5EF4-FFF2-40B4-BE49-F238E27FC236}">
                  <a16:creationId xmlns:a16="http://schemas.microsoft.com/office/drawing/2014/main" id="{3F343FE4-E1E4-446C-828C-3ABC335AD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9713" y="3140076"/>
              <a:ext cx="20637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22" name="Oval 147">
              <a:extLst>
                <a:ext uri="{FF2B5EF4-FFF2-40B4-BE49-F238E27FC236}">
                  <a16:creationId xmlns:a16="http://schemas.microsoft.com/office/drawing/2014/main" id="{EB10215D-541C-4C68-85D8-66599C4B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1900" y="3140076"/>
              <a:ext cx="20478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23" name="Oval 148">
              <a:extLst>
                <a:ext uri="{FF2B5EF4-FFF2-40B4-BE49-F238E27FC236}">
                  <a16:creationId xmlns:a16="http://schemas.microsoft.com/office/drawing/2014/main" id="{BB73868F-D499-400B-AAFE-B46FA9755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3140076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24" name="Oval 149">
              <a:extLst>
                <a:ext uri="{FF2B5EF4-FFF2-40B4-BE49-F238E27FC236}">
                  <a16:creationId xmlns:a16="http://schemas.microsoft.com/office/drawing/2014/main" id="{62047F94-FAB8-4FC6-A9EF-E797FF2F4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5675" y="3140076"/>
              <a:ext cx="20478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25" name="Oval 150">
              <a:extLst>
                <a:ext uri="{FF2B5EF4-FFF2-40B4-BE49-F238E27FC236}">
                  <a16:creationId xmlns:a16="http://schemas.microsoft.com/office/drawing/2014/main" id="{8C0BB3A6-D23F-437D-B123-78037DFEF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3488" y="3140076"/>
              <a:ext cx="20478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26" name="Oval 151">
              <a:extLst>
                <a:ext uri="{FF2B5EF4-FFF2-40B4-BE49-F238E27FC236}">
                  <a16:creationId xmlns:a16="http://schemas.microsoft.com/office/drawing/2014/main" id="{9FBB5963-88D2-40C9-BDF6-D04FA25A4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5025" y="2789239"/>
              <a:ext cx="20478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27" name="Oval 152">
              <a:extLst>
                <a:ext uri="{FF2B5EF4-FFF2-40B4-BE49-F238E27FC236}">
                  <a16:creationId xmlns:a16="http://schemas.microsoft.com/office/drawing/2014/main" id="{0F796E8F-8719-4AD8-B865-A1A9F3155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8513" y="3157539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28" name="Oval 153">
              <a:extLst>
                <a:ext uri="{FF2B5EF4-FFF2-40B4-BE49-F238E27FC236}">
                  <a16:creationId xmlns:a16="http://schemas.microsoft.com/office/drawing/2014/main" id="{5400F785-D2E2-4149-9F7B-8A3E4B928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3751264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29" name="Oval 154">
              <a:extLst>
                <a:ext uri="{FF2B5EF4-FFF2-40B4-BE49-F238E27FC236}">
                  <a16:creationId xmlns:a16="http://schemas.microsoft.com/office/drawing/2014/main" id="{D948E723-CD26-4D42-8E66-3C7647E5E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3488" y="4030664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30" name="Oval 155">
              <a:extLst>
                <a:ext uri="{FF2B5EF4-FFF2-40B4-BE49-F238E27FC236}">
                  <a16:creationId xmlns:a16="http://schemas.microsoft.com/office/drawing/2014/main" id="{20330E76-AE2F-4CD2-90FD-40967965B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1950" y="3140076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31" name="Oval 156">
              <a:extLst>
                <a:ext uri="{FF2B5EF4-FFF2-40B4-BE49-F238E27FC236}">
                  <a16:creationId xmlns:a16="http://schemas.microsoft.com/office/drawing/2014/main" id="{40105128-480A-4DAF-96EA-57B994B75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3140076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32" name="Oval 157">
              <a:extLst>
                <a:ext uri="{FF2B5EF4-FFF2-40B4-BE49-F238E27FC236}">
                  <a16:creationId xmlns:a16="http://schemas.microsoft.com/office/drawing/2014/main" id="{4037BE5D-67F0-4D9E-97F3-F2C3071F2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425" y="345440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33" name="Oval 158">
              <a:extLst>
                <a:ext uri="{FF2B5EF4-FFF2-40B4-BE49-F238E27FC236}">
                  <a16:creationId xmlns:a16="http://schemas.microsoft.com/office/drawing/2014/main" id="{1900D534-6BEC-4E9E-8259-DBE40EA8C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1613" y="345440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34" name="Oval 159">
              <a:extLst>
                <a:ext uri="{FF2B5EF4-FFF2-40B4-BE49-F238E27FC236}">
                  <a16:creationId xmlns:a16="http://schemas.microsoft.com/office/drawing/2014/main" id="{F0EEE3A9-BC74-4734-9462-D62A9C6E3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3800" y="345440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35" name="Oval 160">
              <a:extLst>
                <a:ext uri="{FF2B5EF4-FFF2-40B4-BE49-F238E27FC236}">
                  <a16:creationId xmlns:a16="http://schemas.microsoft.com/office/drawing/2014/main" id="{BF67BBDD-D421-4218-A4CD-ED9BFCDCD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4400" y="345440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36" name="Oval 161">
              <a:extLst>
                <a:ext uri="{FF2B5EF4-FFF2-40B4-BE49-F238E27FC236}">
                  <a16:creationId xmlns:a16="http://schemas.microsoft.com/office/drawing/2014/main" id="{4C06D21F-6529-4AE4-9516-0064DBD0A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4450" y="345440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37" name="Oval 162">
              <a:extLst>
                <a:ext uri="{FF2B5EF4-FFF2-40B4-BE49-F238E27FC236}">
                  <a16:creationId xmlns:a16="http://schemas.microsoft.com/office/drawing/2014/main" id="{C62CAEFE-C880-47DA-AD59-C3FDF89BC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0363" y="345440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38" name="Oval 163">
              <a:extLst>
                <a:ext uri="{FF2B5EF4-FFF2-40B4-BE49-F238E27FC236}">
                  <a16:creationId xmlns:a16="http://schemas.microsoft.com/office/drawing/2014/main" id="{5BD74453-81FA-4A0E-BA42-95F33534E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8175" y="345440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39" name="Oval 164">
              <a:extLst>
                <a:ext uri="{FF2B5EF4-FFF2-40B4-BE49-F238E27FC236}">
                  <a16:creationId xmlns:a16="http://schemas.microsoft.com/office/drawing/2014/main" id="{95671C32-62F1-4554-8A54-D52742B45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5988" y="345440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40" name="Oval 165">
              <a:extLst>
                <a:ext uri="{FF2B5EF4-FFF2-40B4-BE49-F238E27FC236}">
                  <a16:creationId xmlns:a16="http://schemas.microsoft.com/office/drawing/2014/main" id="{E47A6BF6-F78E-40A2-A4E6-BDF260705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6638" y="345440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41" name="Oval 166">
              <a:extLst>
                <a:ext uri="{FF2B5EF4-FFF2-40B4-BE49-F238E27FC236}">
                  <a16:creationId xmlns:a16="http://schemas.microsoft.com/office/drawing/2014/main" id="{3ABFE6BC-13D3-465C-B47E-0C18CBAE2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8825" y="345440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42" name="Oval 167">
              <a:extLst>
                <a:ext uri="{FF2B5EF4-FFF2-40B4-BE49-F238E27FC236}">
                  <a16:creationId xmlns:a16="http://schemas.microsoft.com/office/drawing/2014/main" id="{1969D18A-F173-42C1-92FC-2EAB215F9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4738" y="345440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43" name="Oval 168">
              <a:extLst>
                <a:ext uri="{FF2B5EF4-FFF2-40B4-BE49-F238E27FC236}">
                  <a16:creationId xmlns:a16="http://schemas.microsoft.com/office/drawing/2014/main" id="{5F773A60-E1CC-4261-BF21-C6659ED59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6925" y="345440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44" name="Oval 169">
              <a:extLst>
                <a:ext uri="{FF2B5EF4-FFF2-40B4-BE49-F238E27FC236}">
                  <a16:creationId xmlns:a16="http://schemas.microsoft.com/office/drawing/2014/main" id="{6C06C08F-F114-4AAD-9183-019E0B3E4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7525" y="3454401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45" name="Oval 170">
              <a:extLst>
                <a:ext uri="{FF2B5EF4-FFF2-40B4-BE49-F238E27FC236}">
                  <a16:creationId xmlns:a16="http://schemas.microsoft.com/office/drawing/2014/main" id="{C2E3B140-218D-45C9-AABA-8B12DF3F2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9713" y="3454401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46" name="Oval 171">
              <a:extLst>
                <a:ext uri="{FF2B5EF4-FFF2-40B4-BE49-F238E27FC236}">
                  <a16:creationId xmlns:a16="http://schemas.microsoft.com/office/drawing/2014/main" id="{E778D187-8069-4B4C-ACDB-9D4A72F7A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1900" y="3454401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47" name="Oval 172">
              <a:extLst>
                <a:ext uri="{FF2B5EF4-FFF2-40B4-BE49-F238E27FC236}">
                  <a16:creationId xmlns:a16="http://schemas.microsoft.com/office/drawing/2014/main" id="{773CEC85-84BC-47E6-9A89-1CDF51178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345440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48" name="Oval 173">
              <a:extLst>
                <a:ext uri="{FF2B5EF4-FFF2-40B4-BE49-F238E27FC236}">
                  <a16:creationId xmlns:a16="http://schemas.microsoft.com/office/drawing/2014/main" id="{6A78B222-C8E7-4ADF-B411-99609EC1C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5675" y="3454401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49" name="Oval 174">
              <a:extLst>
                <a:ext uri="{FF2B5EF4-FFF2-40B4-BE49-F238E27FC236}">
                  <a16:creationId xmlns:a16="http://schemas.microsoft.com/office/drawing/2014/main" id="{9E90D375-A6DC-4B46-A5BB-85D3A9214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3488" y="3454401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50" name="Oval 175">
              <a:extLst>
                <a:ext uri="{FF2B5EF4-FFF2-40B4-BE49-F238E27FC236}">
                  <a16:creationId xmlns:a16="http://schemas.microsoft.com/office/drawing/2014/main" id="{4C986304-C9D1-4BBA-B261-5A64AFEEE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1950" y="345440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51" name="Oval 176">
              <a:extLst>
                <a:ext uri="{FF2B5EF4-FFF2-40B4-BE49-F238E27FC236}">
                  <a16:creationId xmlns:a16="http://schemas.microsoft.com/office/drawing/2014/main" id="{EA4C68BE-991B-487A-AF31-15A4DA250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345440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52" name="Oval 177">
              <a:extLst>
                <a:ext uri="{FF2B5EF4-FFF2-40B4-BE49-F238E27FC236}">
                  <a16:creationId xmlns:a16="http://schemas.microsoft.com/office/drawing/2014/main" id="{A3C5F723-D094-4066-94CF-CD5F4CAAF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4400" y="4291014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53" name="Oval 178">
              <a:extLst>
                <a:ext uri="{FF2B5EF4-FFF2-40B4-BE49-F238E27FC236}">
                  <a16:creationId xmlns:a16="http://schemas.microsoft.com/office/drawing/2014/main" id="{0DBF59B6-7787-4175-8B64-5412B48FA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6588" y="4291014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54" name="Oval 179">
              <a:extLst>
                <a:ext uri="{FF2B5EF4-FFF2-40B4-BE49-F238E27FC236}">
                  <a16:creationId xmlns:a16="http://schemas.microsoft.com/office/drawing/2014/main" id="{34665440-F43E-444C-82D2-8C584FC07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425" y="4291014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55" name="Oval 180">
              <a:extLst>
                <a:ext uri="{FF2B5EF4-FFF2-40B4-BE49-F238E27FC236}">
                  <a16:creationId xmlns:a16="http://schemas.microsoft.com/office/drawing/2014/main" id="{28A81AAE-99DB-497E-A8B9-6289315EC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5338" y="4291014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56" name="Oval 181">
              <a:extLst>
                <a:ext uri="{FF2B5EF4-FFF2-40B4-BE49-F238E27FC236}">
                  <a16:creationId xmlns:a16="http://schemas.microsoft.com/office/drawing/2014/main" id="{61D4940C-D98A-42CC-8F08-E825C5709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291014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57" name="Oval 182">
              <a:extLst>
                <a:ext uri="{FF2B5EF4-FFF2-40B4-BE49-F238E27FC236}">
                  <a16:creationId xmlns:a16="http://schemas.microsoft.com/office/drawing/2014/main" id="{7DD69264-5D46-4464-9CB9-92B992715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291014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58" name="Oval 183">
              <a:extLst>
                <a:ext uri="{FF2B5EF4-FFF2-40B4-BE49-F238E27FC236}">
                  <a16:creationId xmlns:a16="http://schemas.microsoft.com/office/drawing/2014/main" id="{E1017FC6-3632-46A7-A6E5-79824CC9E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1613" y="4291014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59" name="Oval 184">
              <a:extLst>
                <a:ext uri="{FF2B5EF4-FFF2-40B4-BE49-F238E27FC236}">
                  <a16:creationId xmlns:a16="http://schemas.microsoft.com/office/drawing/2014/main" id="{EA18B549-90A9-4035-A5D7-393A2EA3F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3800" y="4291014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60" name="Oval 185">
              <a:extLst>
                <a:ext uri="{FF2B5EF4-FFF2-40B4-BE49-F238E27FC236}">
                  <a16:creationId xmlns:a16="http://schemas.microsoft.com/office/drawing/2014/main" id="{86646EE6-65EC-4A63-B379-4EBB03D33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9713" y="4291014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61" name="Oval 186">
              <a:extLst>
                <a:ext uri="{FF2B5EF4-FFF2-40B4-BE49-F238E27FC236}">
                  <a16:creationId xmlns:a16="http://schemas.microsoft.com/office/drawing/2014/main" id="{08B8D502-2EDD-4771-AD4C-537CCCCFC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1900" y="4291014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62" name="Oval 187">
              <a:extLst>
                <a:ext uri="{FF2B5EF4-FFF2-40B4-BE49-F238E27FC236}">
                  <a16:creationId xmlns:a16="http://schemas.microsoft.com/office/drawing/2014/main" id="{AFA37169-C9C1-4F3A-B755-9284658AD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500" y="4291014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63" name="Oval 188">
              <a:extLst>
                <a:ext uri="{FF2B5EF4-FFF2-40B4-BE49-F238E27FC236}">
                  <a16:creationId xmlns:a16="http://schemas.microsoft.com/office/drawing/2014/main" id="{8905B2F7-F418-4578-94D5-1C1D94877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4688" y="4291014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64" name="Oval 189">
              <a:extLst>
                <a:ext uri="{FF2B5EF4-FFF2-40B4-BE49-F238E27FC236}">
                  <a16:creationId xmlns:a16="http://schemas.microsoft.com/office/drawing/2014/main" id="{EA42847A-8489-40CC-81AA-46B3A399F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6875" y="4291014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65" name="Oval 190">
              <a:extLst>
                <a:ext uri="{FF2B5EF4-FFF2-40B4-BE49-F238E27FC236}">
                  <a16:creationId xmlns:a16="http://schemas.microsoft.com/office/drawing/2014/main" id="{0B2E6F37-600D-4BF2-897E-84CCE2C28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4738" y="4291014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66" name="Oval 191">
              <a:extLst>
                <a:ext uri="{FF2B5EF4-FFF2-40B4-BE49-F238E27FC236}">
                  <a16:creationId xmlns:a16="http://schemas.microsoft.com/office/drawing/2014/main" id="{AEDDAA07-6530-4736-BEC7-6A9F6F3CB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9063" y="4291014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67" name="Oval 192">
              <a:extLst>
                <a:ext uri="{FF2B5EF4-FFF2-40B4-BE49-F238E27FC236}">
                  <a16:creationId xmlns:a16="http://schemas.microsoft.com/office/drawing/2014/main" id="{F0AE7174-589F-484E-919C-A1BFE92FA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8463" y="4291014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68" name="Oval 193">
              <a:extLst>
                <a:ext uri="{FF2B5EF4-FFF2-40B4-BE49-F238E27FC236}">
                  <a16:creationId xmlns:a16="http://schemas.microsoft.com/office/drawing/2014/main" id="{DAC14818-64BE-479B-A32D-317189759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6925" y="4291014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69" name="Oval 194">
              <a:extLst>
                <a:ext uri="{FF2B5EF4-FFF2-40B4-BE49-F238E27FC236}">
                  <a16:creationId xmlns:a16="http://schemas.microsoft.com/office/drawing/2014/main" id="{57D72228-D8C2-4E3A-AD97-345C84FF6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7525" y="4291014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70" name="Oval 195">
              <a:extLst>
                <a:ext uri="{FF2B5EF4-FFF2-40B4-BE49-F238E27FC236}">
                  <a16:creationId xmlns:a16="http://schemas.microsoft.com/office/drawing/2014/main" id="{AC0637E5-6355-4C43-B426-E2DB2400D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4400" y="4570414"/>
              <a:ext cx="212725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71" name="Oval 196">
              <a:extLst>
                <a:ext uri="{FF2B5EF4-FFF2-40B4-BE49-F238E27FC236}">
                  <a16:creationId xmlns:a16="http://schemas.microsoft.com/office/drawing/2014/main" id="{EACDAACE-2A22-4562-917B-F37C8CA6E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6588" y="4570414"/>
              <a:ext cx="211138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72" name="Oval 197">
              <a:extLst>
                <a:ext uri="{FF2B5EF4-FFF2-40B4-BE49-F238E27FC236}">
                  <a16:creationId xmlns:a16="http://schemas.microsoft.com/office/drawing/2014/main" id="{0428FF24-E679-4531-8096-50B727218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425" y="4570414"/>
              <a:ext cx="212725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73" name="Oval 198">
              <a:extLst>
                <a:ext uri="{FF2B5EF4-FFF2-40B4-BE49-F238E27FC236}">
                  <a16:creationId xmlns:a16="http://schemas.microsoft.com/office/drawing/2014/main" id="{132427BD-9D05-4A77-96E9-7D4CD94CD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5338" y="4570414"/>
              <a:ext cx="211138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74" name="Oval 199">
              <a:extLst>
                <a:ext uri="{FF2B5EF4-FFF2-40B4-BE49-F238E27FC236}">
                  <a16:creationId xmlns:a16="http://schemas.microsoft.com/office/drawing/2014/main" id="{9C35458C-32C2-46E7-B18B-DD7817A60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570414"/>
              <a:ext cx="211138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75" name="Oval 200">
              <a:extLst>
                <a:ext uri="{FF2B5EF4-FFF2-40B4-BE49-F238E27FC236}">
                  <a16:creationId xmlns:a16="http://schemas.microsoft.com/office/drawing/2014/main" id="{43991E62-086D-4D3C-8D92-EED71F9E1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570414"/>
              <a:ext cx="212725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76" name="Oval 201">
              <a:extLst>
                <a:ext uri="{FF2B5EF4-FFF2-40B4-BE49-F238E27FC236}">
                  <a16:creationId xmlns:a16="http://schemas.microsoft.com/office/drawing/2014/main" id="{F86AF58E-6209-4757-877A-36ED65D6A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1613" y="4570414"/>
              <a:ext cx="211138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77" name="Oval 202">
              <a:extLst>
                <a:ext uri="{FF2B5EF4-FFF2-40B4-BE49-F238E27FC236}">
                  <a16:creationId xmlns:a16="http://schemas.microsoft.com/office/drawing/2014/main" id="{6EA5B19D-FE4C-4C5D-AF1E-78732DCF8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3800" y="4570414"/>
              <a:ext cx="211138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78" name="Oval 203">
              <a:extLst>
                <a:ext uri="{FF2B5EF4-FFF2-40B4-BE49-F238E27FC236}">
                  <a16:creationId xmlns:a16="http://schemas.microsoft.com/office/drawing/2014/main" id="{8E91396B-64AC-4D7F-9597-77A6240A3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9713" y="4570414"/>
              <a:ext cx="206375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79" name="Oval 204">
              <a:extLst>
                <a:ext uri="{FF2B5EF4-FFF2-40B4-BE49-F238E27FC236}">
                  <a16:creationId xmlns:a16="http://schemas.microsoft.com/office/drawing/2014/main" id="{0A168B50-049E-48F4-8613-15D5F38AD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4688" y="4570414"/>
              <a:ext cx="206375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80" name="Oval 206">
              <a:extLst>
                <a:ext uri="{FF2B5EF4-FFF2-40B4-BE49-F238E27FC236}">
                  <a16:creationId xmlns:a16="http://schemas.microsoft.com/office/drawing/2014/main" id="{8F6D5569-4AC9-434B-BC96-4B537B79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6876" y="4570413"/>
              <a:ext cx="204788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81" name="Oval 207">
              <a:extLst>
                <a:ext uri="{FF2B5EF4-FFF2-40B4-BE49-F238E27FC236}">
                  <a16:creationId xmlns:a16="http://schemas.microsoft.com/office/drawing/2014/main" id="{4ABCD1C1-8B01-4ECD-AAC0-11763042C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4401" y="4884738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82" name="Oval 208">
              <a:extLst>
                <a:ext uri="{FF2B5EF4-FFF2-40B4-BE49-F238E27FC236}">
                  <a16:creationId xmlns:a16="http://schemas.microsoft.com/office/drawing/2014/main" id="{094439A0-5CAA-478F-999E-C20C62A86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6588" y="4884738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83" name="Oval 209">
              <a:extLst>
                <a:ext uri="{FF2B5EF4-FFF2-40B4-BE49-F238E27FC236}">
                  <a16:creationId xmlns:a16="http://schemas.microsoft.com/office/drawing/2014/main" id="{8C60565B-3862-4846-AC5F-DBE6FA138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426" y="4884738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84" name="Oval 210">
              <a:extLst>
                <a:ext uri="{FF2B5EF4-FFF2-40B4-BE49-F238E27FC236}">
                  <a16:creationId xmlns:a16="http://schemas.microsoft.com/office/drawing/2014/main" id="{2ACB6591-5A7E-4A5E-8996-80A1D3C88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5338" y="4884738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85" name="Oval 211">
              <a:extLst>
                <a:ext uri="{FF2B5EF4-FFF2-40B4-BE49-F238E27FC236}">
                  <a16:creationId xmlns:a16="http://schemas.microsoft.com/office/drawing/2014/main" id="{187E5EA0-4C7D-4FE9-B975-EBDD55BF4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1" y="4884738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86" name="Oval 212">
              <a:extLst>
                <a:ext uri="{FF2B5EF4-FFF2-40B4-BE49-F238E27FC236}">
                  <a16:creationId xmlns:a16="http://schemas.microsoft.com/office/drawing/2014/main" id="{26057DBC-9201-445A-B160-CBEC1F3E5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884738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87" name="Oval 213">
              <a:extLst>
                <a:ext uri="{FF2B5EF4-FFF2-40B4-BE49-F238E27FC236}">
                  <a16:creationId xmlns:a16="http://schemas.microsoft.com/office/drawing/2014/main" id="{24ECE63C-0874-4165-A676-DF8AAA0C9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1613" y="4884738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88" name="Oval 214">
              <a:extLst>
                <a:ext uri="{FF2B5EF4-FFF2-40B4-BE49-F238E27FC236}">
                  <a16:creationId xmlns:a16="http://schemas.microsoft.com/office/drawing/2014/main" id="{D1BEDBAD-5D64-4AB5-94EF-3F6493952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3801" y="4884738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89" name="Oval 215">
              <a:extLst>
                <a:ext uri="{FF2B5EF4-FFF2-40B4-BE49-F238E27FC236}">
                  <a16:creationId xmlns:a16="http://schemas.microsoft.com/office/drawing/2014/main" id="{6A286A01-20D0-45E7-AC3E-42F77BA64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4688" y="4884738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90" name="Oval 216">
              <a:extLst>
                <a:ext uri="{FF2B5EF4-FFF2-40B4-BE49-F238E27FC236}">
                  <a16:creationId xmlns:a16="http://schemas.microsoft.com/office/drawing/2014/main" id="{646AFBAC-EF3A-4AFE-BB92-0307A770D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9713" y="4830763"/>
              <a:ext cx="20637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91" name="Oval 217">
              <a:extLst>
                <a:ext uri="{FF2B5EF4-FFF2-40B4-BE49-F238E27FC236}">
                  <a16:creationId xmlns:a16="http://schemas.microsoft.com/office/drawing/2014/main" id="{90AF67C8-5864-4F0E-9451-87A5F10AA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9713" y="5145088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92" name="Oval 218">
              <a:extLst>
                <a:ext uri="{FF2B5EF4-FFF2-40B4-BE49-F238E27FC236}">
                  <a16:creationId xmlns:a16="http://schemas.microsoft.com/office/drawing/2014/main" id="{19334859-CC99-45DC-9139-E033EDEFB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6876" y="4884738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93" name="Oval 219">
              <a:extLst>
                <a:ext uri="{FF2B5EF4-FFF2-40B4-BE49-F238E27FC236}">
                  <a16:creationId xmlns:a16="http://schemas.microsoft.com/office/drawing/2014/main" id="{320DB171-C1D0-4699-87B2-9BE642718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4401" y="5164138"/>
              <a:ext cx="212725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94" name="Oval 220">
              <a:extLst>
                <a:ext uri="{FF2B5EF4-FFF2-40B4-BE49-F238E27FC236}">
                  <a16:creationId xmlns:a16="http://schemas.microsoft.com/office/drawing/2014/main" id="{8D7D7901-424A-46F5-9C25-60CA3D8EE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6588" y="5164138"/>
              <a:ext cx="211138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95" name="Oval 221">
              <a:extLst>
                <a:ext uri="{FF2B5EF4-FFF2-40B4-BE49-F238E27FC236}">
                  <a16:creationId xmlns:a16="http://schemas.microsoft.com/office/drawing/2014/main" id="{5F857E83-240A-48B0-8C6D-3BC9AAFCF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426" y="5164138"/>
              <a:ext cx="212725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96" name="Oval 222">
              <a:extLst>
                <a:ext uri="{FF2B5EF4-FFF2-40B4-BE49-F238E27FC236}">
                  <a16:creationId xmlns:a16="http://schemas.microsoft.com/office/drawing/2014/main" id="{7E644FBF-E2B1-44A1-BDFA-3260935AA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5338" y="5164138"/>
              <a:ext cx="211138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97" name="Oval 223">
              <a:extLst>
                <a:ext uri="{FF2B5EF4-FFF2-40B4-BE49-F238E27FC236}">
                  <a16:creationId xmlns:a16="http://schemas.microsoft.com/office/drawing/2014/main" id="{B394AE9B-7834-4454-A2A4-3BB3605E0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1" y="5164138"/>
              <a:ext cx="211138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98" name="Oval 224">
              <a:extLst>
                <a:ext uri="{FF2B5EF4-FFF2-40B4-BE49-F238E27FC236}">
                  <a16:creationId xmlns:a16="http://schemas.microsoft.com/office/drawing/2014/main" id="{8D7CADEB-5786-4EF0-95C6-5FBDA8D04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5164138"/>
              <a:ext cx="212725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99" name="Oval 225">
              <a:extLst>
                <a:ext uri="{FF2B5EF4-FFF2-40B4-BE49-F238E27FC236}">
                  <a16:creationId xmlns:a16="http://schemas.microsoft.com/office/drawing/2014/main" id="{A535DC4D-049C-4940-8427-5D6D2A22A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1613" y="5164138"/>
              <a:ext cx="211138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00" name="Oval 226">
              <a:extLst>
                <a:ext uri="{FF2B5EF4-FFF2-40B4-BE49-F238E27FC236}">
                  <a16:creationId xmlns:a16="http://schemas.microsoft.com/office/drawing/2014/main" id="{04A917BE-EA57-4305-9051-F4EE42A2A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3801" y="5164138"/>
              <a:ext cx="211138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01" name="Oval 227">
              <a:extLst>
                <a:ext uri="{FF2B5EF4-FFF2-40B4-BE49-F238E27FC236}">
                  <a16:creationId xmlns:a16="http://schemas.microsoft.com/office/drawing/2014/main" id="{1BB3F4C7-6487-45E7-AA14-6FCE0E99E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6876" y="5164138"/>
              <a:ext cx="204788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02" name="Oval 228">
              <a:extLst>
                <a:ext uri="{FF2B5EF4-FFF2-40B4-BE49-F238E27FC236}">
                  <a16:creationId xmlns:a16="http://schemas.microsoft.com/office/drawing/2014/main" id="{0CA491B9-B0B4-4EE0-A0B9-2687BFC0B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426" y="544195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03" name="Oval 229">
              <a:extLst>
                <a:ext uri="{FF2B5EF4-FFF2-40B4-BE49-F238E27FC236}">
                  <a16:creationId xmlns:a16="http://schemas.microsoft.com/office/drawing/2014/main" id="{523F2AA6-ECBD-4EBF-8BCD-171DA8C6F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5338" y="544195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04" name="Oval 230">
              <a:extLst>
                <a:ext uri="{FF2B5EF4-FFF2-40B4-BE49-F238E27FC236}">
                  <a16:creationId xmlns:a16="http://schemas.microsoft.com/office/drawing/2014/main" id="{185F0527-C513-4096-A79A-3F9D2976E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1" y="544195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05" name="Oval 231">
              <a:extLst>
                <a:ext uri="{FF2B5EF4-FFF2-40B4-BE49-F238E27FC236}">
                  <a16:creationId xmlns:a16="http://schemas.microsoft.com/office/drawing/2014/main" id="{86361059-4FBB-4639-903F-470EDD55D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544195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06" name="Oval 232">
              <a:extLst>
                <a:ext uri="{FF2B5EF4-FFF2-40B4-BE49-F238E27FC236}">
                  <a16:creationId xmlns:a16="http://schemas.microsoft.com/office/drawing/2014/main" id="{4F1F8751-F5B4-4F14-9675-4B2013C4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6876" y="5441951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07" name="Oval 233">
              <a:extLst>
                <a:ext uri="{FF2B5EF4-FFF2-40B4-BE49-F238E27FC236}">
                  <a16:creationId xmlns:a16="http://schemas.microsoft.com/office/drawing/2014/main" id="{BD62903C-31E2-4570-B737-45391C6AB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426" y="572135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08" name="Oval 234">
              <a:extLst>
                <a:ext uri="{FF2B5EF4-FFF2-40B4-BE49-F238E27FC236}">
                  <a16:creationId xmlns:a16="http://schemas.microsoft.com/office/drawing/2014/main" id="{95F51256-DF79-47DD-B9BD-3BCDB48B9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5338" y="572135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09" name="Oval 235">
              <a:extLst>
                <a:ext uri="{FF2B5EF4-FFF2-40B4-BE49-F238E27FC236}">
                  <a16:creationId xmlns:a16="http://schemas.microsoft.com/office/drawing/2014/main" id="{21EF46C8-D93A-446A-81CB-9E83166EA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1" y="572135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10" name="Oval 236">
              <a:extLst>
                <a:ext uri="{FF2B5EF4-FFF2-40B4-BE49-F238E27FC236}">
                  <a16:creationId xmlns:a16="http://schemas.microsoft.com/office/drawing/2014/main" id="{07E256A3-1201-4DD2-8DD0-5C3990578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426" y="5999163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11" name="Oval 237">
              <a:extLst>
                <a:ext uri="{FF2B5EF4-FFF2-40B4-BE49-F238E27FC236}">
                  <a16:creationId xmlns:a16="http://schemas.microsoft.com/office/drawing/2014/main" id="{EB446A0C-D86D-443D-ACB1-2762DD90B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5338" y="5999163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12" name="Oval 238">
              <a:extLst>
                <a:ext uri="{FF2B5EF4-FFF2-40B4-BE49-F238E27FC236}">
                  <a16:creationId xmlns:a16="http://schemas.microsoft.com/office/drawing/2014/main" id="{A11A44DE-F4BB-4487-954C-6E8F6E485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1" y="5999163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13" name="Oval 239">
              <a:extLst>
                <a:ext uri="{FF2B5EF4-FFF2-40B4-BE49-F238E27FC236}">
                  <a16:creationId xmlns:a16="http://schemas.microsoft.com/office/drawing/2014/main" id="{D37F4D61-DF9F-44FA-94AB-FB6C4FB22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426" y="6278563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14" name="Oval 240">
              <a:extLst>
                <a:ext uri="{FF2B5EF4-FFF2-40B4-BE49-F238E27FC236}">
                  <a16:creationId xmlns:a16="http://schemas.microsoft.com/office/drawing/2014/main" id="{A7A1C29F-8DAD-4C9B-9E59-B6DC92A40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5338" y="6278563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15" name="Oval 241">
              <a:extLst>
                <a:ext uri="{FF2B5EF4-FFF2-40B4-BE49-F238E27FC236}">
                  <a16:creationId xmlns:a16="http://schemas.microsoft.com/office/drawing/2014/main" id="{60D54961-EDF9-4DE8-B4FC-7540B74A8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426" y="6588126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16" name="Oval 242">
              <a:extLst>
                <a:ext uri="{FF2B5EF4-FFF2-40B4-BE49-F238E27FC236}">
                  <a16:creationId xmlns:a16="http://schemas.microsoft.com/office/drawing/2014/main" id="{FF6B4EE2-1986-4DE9-A516-36178D46A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5338" y="6588126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17" name="Oval 243">
              <a:extLst>
                <a:ext uri="{FF2B5EF4-FFF2-40B4-BE49-F238E27FC236}">
                  <a16:creationId xmlns:a16="http://schemas.microsoft.com/office/drawing/2014/main" id="{1E08B0D2-1A44-41C0-A83B-E91BC3AF7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1" y="6278563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18" name="Oval 244">
              <a:extLst>
                <a:ext uri="{FF2B5EF4-FFF2-40B4-BE49-F238E27FC236}">
                  <a16:creationId xmlns:a16="http://schemas.microsoft.com/office/drawing/2014/main" id="{F68088BC-6E88-40EB-AAD1-FB94919DB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0363" y="5999163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19" name="Oval 245">
              <a:extLst>
                <a:ext uri="{FF2B5EF4-FFF2-40B4-BE49-F238E27FC236}">
                  <a16:creationId xmlns:a16="http://schemas.microsoft.com/office/drawing/2014/main" id="{1C8C14C3-ACD5-4BC9-8B4F-9E84FFECF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0363" y="6278563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20" name="Oval 246">
              <a:extLst>
                <a:ext uri="{FF2B5EF4-FFF2-40B4-BE49-F238E27FC236}">
                  <a16:creationId xmlns:a16="http://schemas.microsoft.com/office/drawing/2014/main" id="{349B1C02-C598-4134-8E74-CA97C2674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572135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21" name="Oval 247">
              <a:extLst>
                <a:ext uri="{FF2B5EF4-FFF2-40B4-BE49-F238E27FC236}">
                  <a16:creationId xmlns:a16="http://schemas.microsoft.com/office/drawing/2014/main" id="{4CE8F877-B581-4CC5-A4E0-3271F9057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4738" y="4570413"/>
              <a:ext cx="212725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22" name="Oval 248">
              <a:extLst>
                <a:ext uri="{FF2B5EF4-FFF2-40B4-BE49-F238E27FC236}">
                  <a16:creationId xmlns:a16="http://schemas.microsoft.com/office/drawing/2014/main" id="{6A966E80-81D6-4DD2-A3EB-3FDAB48D1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9063" y="4570413"/>
              <a:ext cx="206375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23" name="Oval 249">
              <a:extLst>
                <a:ext uri="{FF2B5EF4-FFF2-40B4-BE49-F238E27FC236}">
                  <a16:creationId xmlns:a16="http://schemas.microsoft.com/office/drawing/2014/main" id="{EF95D954-4886-4428-AD2C-470C81162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4738" y="4848226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24" name="Oval 250">
              <a:extLst>
                <a:ext uri="{FF2B5EF4-FFF2-40B4-BE49-F238E27FC236}">
                  <a16:creationId xmlns:a16="http://schemas.microsoft.com/office/drawing/2014/main" id="{06588879-3157-4299-B6D1-9D9FFCF96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9063" y="4848226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25" name="Oval 251">
              <a:extLst>
                <a:ext uri="{FF2B5EF4-FFF2-40B4-BE49-F238E27FC236}">
                  <a16:creationId xmlns:a16="http://schemas.microsoft.com/office/drawing/2014/main" id="{66E2DCA5-5BAF-4D21-ACC7-252AD134D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9063" y="5164138"/>
              <a:ext cx="206375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26" name="Oval 252">
              <a:extLst>
                <a:ext uri="{FF2B5EF4-FFF2-40B4-BE49-F238E27FC236}">
                  <a16:creationId xmlns:a16="http://schemas.microsoft.com/office/drawing/2014/main" id="{3EB08C9F-7553-46DB-92AD-A7A9AA8E7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6276" y="5164138"/>
              <a:ext cx="206375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27" name="Oval 253">
              <a:extLst>
                <a:ext uri="{FF2B5EF4-FFF2-40B4-BE49-F238E27FC236}">
                  <a16:creationId xmlns:a16="http://schemas.microsoft.com/office/drawing/2014/main" id="{FA1B5E9F-A884-4D4C-8520-E5CACFE21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8463" y="4570413"/>
              <a:ext cx="204788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28" name="Oval 254">
              <a:extLst>
                <a:ext uri="{FF2B5EF4-FFF2-40B4-BE49-F238E27FC236}">
                  <a16:creationId xmlns:a16="http://schemas.microsoft.com/office/drawing/2014/main" id="{8F4C3CF1-BBC6-4E54-8380-32C751E30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6926" y="4570413"/>
              <a:ext cx="211138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29" name="Oval 255">
              <a:extLst>
                <a:ext uri="{FF2B5EF4-FFF2-40B4-BE49-F238E27FC236}">
                  <a16:creationId xmlns:a16="http://schemas.microsoft.com/office/drawing/2014/main" id="{8E234CDF-0EF9-4DB1-B732-21CD7ABA2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7526" y="4570413"/>
              <a:ext cx="206375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30" name="Oval 256">
              <a:extLst>
                <a:ext uri="{FF2B5EF4-FFF2-40B4-BE49-F238E27FC236}">
                  <a16:creationId xmlns:a16="http://schemas.microsoft.com/office/drawing/2014/main" id="{E91C2E3D-4C23-4AE4-924F-620E584F3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426" y="373380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31" name="Oval 257">
              <a:extLst>
                <a:ext uri="{FF2B5EF4-FFF2-40B4-BE49-F238E27FC236}">
                  <a16:creationId xmlns:a16="http://schemas.microsoft.com/office/drawing/2014/main" id="{17044D29-4624-4143-8636-0F494F004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1613" y="373380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32" name="Oval 258">
              <a:extLst>
                <a:ext uri="{FF2B5EF4-FFF2-40B4-BE49-F238E27FC236}">
                  <a16:creationId xmlns:a16="http://schemas.microsoft.com/office/drawing/2014/main" id="{2F473F0B-8942-4C5F-BBAC-30C054330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3801" y="373380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33" name="Oval 259">
              <a:extLst>
                <a:ext uri="{FF2B5EF4-FFF2-40B4-BE49-F238E27FC236}">
                  <a16:creationId xmlns:a16="http://schemas.microsoft.com/office/drawing/2014/main" id="{747A867B-9D3D-469E-9D33-1F9B1F2CA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4401" y="373380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34" name="Oval 260">
              <a:extLst>
                <a:ext uri="{FF2B5EF4-FFF2-40B4-BE49-F238E27FC236}">
                  <a16:creationId xmlns:a16="http://schemas.microsoft.com/office/drawing/2014/main" id="{E86F6692-9CD2-4D76-A660-0A064657F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3801" y="4013201"/>
              <a:ext cx="211138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35" name="Oval 261">
              <a:extLst>
                <a:ext uri="{FF2B5EF4-FFF2-40B4-BE49-F238E27FC236}">
                  <a16:creationId xmlns:a16="http://schemas.microsoft.com/office/drawing/2014/main" id="{59A38529-352C-46F6-A1A4-15E34A92B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4401" y="4013201"/>
              <a:ext cx="212725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36" name="Oval 262">
              <a:extLst>
                <a:ext uri="{FF2B5EF4-FFF2-40B4-BE49-F238E27FC236}">
                  <a16:creationId xmlns:a16="http://schemas.microsoft.com/office/drawing/2014/main" id="{6E6C419A-5AD2-4718-9B61-0D33BB7AC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4451" y="373380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37" name="Oval 263">
              <a:extLst>
                <a:ext uri="{FF2B5EF4-FFF2-40B4-BE49-F238E27FC236}">
                  <a16:creationId xmlns:a16="http://schemas.microsoft.com/office/drawing/2014/main" id="{1B5E6EC8-42A5-44A0-A7EA-EC8605E73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0363" y="373380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38" name="Oval 264">
              <a:extLst>
                <a:ext uri="{FF2B5EF4-FFF2-40B4-BE49-F238E27FC236}">
                  <a16:creationId xmlns:a16="http://schemas.microsoft.com/office/drawing/2014/main" id="{39070058-9771-414C-89ED-61CE1AE84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8176" y="373380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39" name="Oval 265">
              <a:extLst>
                <a:ext uri="{FF2B5EF4-FFF2-40B4-BE49-F238E27FC236}">
                  <a16:creationId xmlns:a16="http://schemas.microsoft.com/office/drawing/2014/main" id="{9F1384E0-FD3F-4B3A-86FD-4C6ADA572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5988" y="373380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40" name="Oval 266">
              <a:extLst>
                <a:ext uri="{FF2B5EF4-FFF2-40B4-BE49-F238E27FC236}">
                  <a16:creationId xmlns:a16="http://schemas.microsoft.com/office/drawing/2014/main" id="{43B4A151-CB5D-4FB3-8565-C134B54A0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8826" y="373380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41" name="Oval 267">
              <a:extLst>
                <a:ext uri="{FF2B5EF4-FFF2-40B4-BE49-F238E27FC236}">
                  <a16:creationId xmlns:a16="http://schemas.microsoft.com/office/drawing/2014/main" id="{C9E5F948-0255-4E32-BFCF-F04F9BB8B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4738" y="373380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42" name="Oval 268">
              <a:extLst>
                <a:ext uri="{FF2B5EF4-FFF2-40B4-BE49-F238E27FC236}">
                  <a16:creationId xmlns:a16="http://schemas.microsoft.com/office/drawing/2014/main" id="{B7C10E77-1024-481F-84A8-441AE2D1C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6926" y="373380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43" name="Oval 269">
              <a:extLst>
                <a:ext uri="{FF2B5EF4-FFF2-40B4-BE49-F238E27FC236}">
                  <a16:creationId xmlns:a16="http://schemas.microsoft.com/office/drawing/2014/main" id="{45E2BCDD-700C-4057-BA71-45997F4F5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7526" y="3733801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44" name="Oval 270">
              <a:extLst>
                <a:ext uri="{FF2B5EF4-FFF2-40B4-BE49-F238E27FC236}">
                  <a16:creationId xmlns:a16="http://schemas.microsoft.com/office/drawing/2014/main" id="{323355AC-5B41-4259-B353-F574EF4C5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9713" y="3733801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45" name="Oval 271">
              <a:extLst>
                <a:ext uri="{FF2B5EF4-FFF2-40B4-BE49-F238E27FC236}">
                  <a16:creationId xmlns:a16="http://schemas.microsoft.com/office/drawing/2014/main" id="{FABDD0A3-366B-4781-B859-ED3F5B072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1901" y="3733801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46" name="Oval 272">
              <a:extLst>
                <a:ext uri="{FF2B5EF4-FFF2-40B4-BE49-F238E27FC236}">
                  <a16:creationId xmlns:a16="http://schemas.microsoft.com/office/drawing/2014/main" id="{AB0B7475-1825-41BB-A3B1-F003DCD63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3733801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47" name="Oval 273">
              <a:extLst>
                <a:ext uri="{FF2B5EF4-FFF2-40B4-BE49-F238E27FC236}">
                  <a16:creationId xmlns:a16="http://schemas.microsoft.com/office/drawing/2014/main" id="{D7A1FDB5-FC01-436B-B35F-1C0173674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5676" y="3733801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48" name="Oval 274">
              <a:extLst>
                <a:ext uri="{FF2B5EF4-FFF2-40B4-BE49-F238E27FC236}">
                  <a16:creationId xmlns:a16="http://schemas.microsoft.com/office/drawing/2014/main" id="{AA8FD0E6-1C13-4891-AC51-3C37847BA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1951" y="373380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49" name="Oval 275">
              <a:extLst>
                <a:ext uri="{FF2B5EF4-FFF2-40B4-BE49-F238E27FC236}">
                  <a16:creationId xmlns:a16="http://schemas.microsoft.com/office/drawing/2014/main" id="{0771B45C-253B-4F0B-A083-2F0224A70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373380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50" name="Oval 276">
              <a:extLst>
                <a:ext uri="{FF2B5EF4-FFF2-40B4-BE49-F238E27FC236}">
                  <a16:creationId xmlns:a16="http://schemas.microsoft.com/office/drawing/2014/main" id="{3AFAFE86-5D8C-4FEB-B7EE-D527414B4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4451" y="4013201"/>
              <a:ext cx="212725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51" name="Oval 277">
              <a:extLst>
                <a:ext uri="{FF2B5EF4-FFF2-40B4-BE49-F238E27FC236}">
                  <a16:creationId xmlns:a16="http://schemas.microsoft.com/office/drawing/2014/main" id="{D7CFE3F6-4B25-4B98-BFA7-65E55D242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0363" y="4013201"/>
              <a:ext cx="211138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52" name="Oval 278">
              <a:extLst>
                <a:ext uri="{FF2B5EF4-FFF2-40B4-BE49-F238E27FC236}">
                  <a16:creationId xmlns:a16="http://schemas.microsoft.com/office/drawing/2014/main" id="{4319C1BE-FB91-4E31-AC72-9059B9E6D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2313" y="4013201"/>
              <a:ext cx="211138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53" name="Oval 279">
              <a:extLst>
                <a:ext uri="{FF2B5EF4-FFF2-40B4-BE49-F238E27FC236}">
                  <a16:creationId xmlns:a16="http://schemas.microsoft.com/office/drawing/2014/main" id="{0BFC24DB-DC6A-49C0-BD55-F338A08A4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6638" y="4013201"/>
              <a:ext cx="212725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54" name="Oval 280">
              <a:extLst>
                <a:ext uri="{FF2B5EF4-FFF2-40B4-BE49-F238E27FC236}">
                  <a16:creationId xmlns:a16="http://schemas.microsoft.com/office/drawing/2014/main" id="{C35BCFBC-76FC-4B6E-BFF5-57338389D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8176" y="4013201"/>
              <a:ext cx="211138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55" name="Oval 281">
              <a:extLst>
                <a:ext uri="{FF2B5EF4-FFF2-40B4-BE49-F238E27FC236}">
                  <a16:creationId xmlns:a16="http://schemas.microsoft.com/office/drawing/2014/main" id="{8B958AD4-748F-4FED-B407-59198D0EB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5988" y="4013201"/>
              <a:ext cx="212725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56" name="Oval 282">
              <a:extLst>
                <a:ext uri="{FF2B5EF4-FFF2-40B4-BE49-F238E27FC236}">
                  <a16:creationId xmlns:a16="http://schemas.microsoft.com/office/drawing/2014/main" id="{295ECF9D-87B3-48E8-96B1-DC2C1DFC1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4738" y="4013201"/>
              <a:ext cx="212725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57" name="Oval 283">
              <a:extLst>
                <a:ext uri="{FF2B5EF4-FFF2-40B4-BE49-F238E27FC236}">
                  <a16:creationId xmlns:a16="http://schemas.microsoft.com/office/drawing/2014/main" id="{49E36013-F1A8-41C1-B54E-1BE775769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6926" y="4013201"/>
              <a:ext cx="211138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58" name="Oval 284">
              <a:extLst>
                <a:ext uri="{FF2B5EF4-FFF2-40B4-BE49-F238E27FC236}">
                  <a16:creationId xmlns:a16="http://schemas.microsoft.com/office/drawing/2014/main" id="{C8F4A528-6722-466D-82CA-F06FB09B7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7526" y="4013201"/>
              <a:ext cx="206375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59" name="Oval 285">
              <a:extLst>
                <a:ext uri="{FF2B5EF4-FFF2-40B4-BE49-F238E27FC236}">
                  <a16:creationId xmlns:a16="http://schemas.microsoft.com/office/drawing/2014/main" id="{7567B67B-D3C5-47C6-BA6C-79CB4C100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9713" y="4013201"/>
              <a:ext cx="206375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60" name="Oval 286">
              <a:extLst>
                <a:ext uri="{FF2B5EF4-FFF2-40B4-BE49-F238E27FC236}">
                  <a16:creationId xmlns:a16="http://schemas.microsoft.com/office/drawing/2014/main" id="{79100709-4683-4F1E-B96B-1FD089C7D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1901" y="4013201"/>
              <a:ext cx="204788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61" name="Oval 287">
              <a:extLst>
                <a:ext uri="{FF2B5EF4-FFF2-40B4-BE49-F238E27FC236}">
                  <a16:creationId xmlns:a16="http://schemas.microsoft.com/office/drawing/2014/main" id="{C0A39819-329A-4AB9-B5FB-DD3F6684E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4013201"/>
              <a:ext cx="212725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62" name="Oval 288">
              <a:extLst>
                <a:ext uri="{FF2B5EF4-FFF2-40B4-BE49-F238E27FC236}">
                  <a16:creationId xmlns:a16="http://schemas.microsoft.com/office/drawing/2014/main" id="{B08B6448-04C9-493F-9749-FBC456442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1951" y="4013201"/>
              <a:ext cx="211138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63" name="Oval 289">
              <a:extLst>
                <a:ext uri="{FF2B5EF4-FFF2-40B4-BE49-F238E27FC236}">
                  <a16:creationId xmlns:a16="http://schemas.microsoft.com/office/drawing/2014/main" id="{BE5987DA-4079-41C3-8A73-2480159D7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4013201"/>
              <a:ext cx="211138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64" name="Oval 290">
              <a:extLst>
                <a:ext uri="{FF2B5EF4-FFF2-40B4-BE49-F238E27FC236}">
                  <a16:creationId xmlns:a16="http://schemas.microsoft.com/office/drawing/2014/main" id="{05E512BE-3D51-4CAC-8F47-ED7019C48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6276" y="5721351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65" name="Oval 291">
              <a:extLst>
                <a:ext uri="{FF2B5EF4-FFF2-40B4-BE49-F238E27FC236}">
                  <a16:creationId xmlns:a16="http://schemas.microsoft.com/office/drawing/2014/main" id="{63E086B3-041C-4BD2-9B34-A5F5AA8C6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8463" y="5721351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66" name="Oval 292">
              <a:extLst>
                <a:ext uri="{FF2B5EF4-FFF2-40B4-BE49-F238E27FC236}">
                  <a16:creationId xmlns:a16="http://schemas.microsoft.com/office/drawing/2014/main" id="{6C0EA65C-9660-4576-90B0-38CBDC04F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8463" y="5441951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67" name="Oval 293">
              <a:extLst>
                <a:ext uri="{FF2B5EF4-FFF2-40B4-BE49-F238E27FC236}">
                  <a16:creationId xmlns:a16="http://schemas.microsoft.com/office/drawing/2014/main" id="{C6AA8109-70E7-40DD-9E4F-CFEADFF67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4738" y="5441951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68" name="Oval 294">
              <a:extLst>
                <a:ext uri="{FF2B5EF4-FFF2-40B4-BE49-F238E27FC236}">
                  <a16:creationId xmlns:a16="http://schemas.microsoft.com/office/drawing/2014/main" id="{9C92C596-575B-4DB6-AD0B-7A7A34D22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9063" y="5721351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69" name="Oval 295">
              <a:extLst>
                <a:ext uri="{FF2B5EF4-FFF2-40B4-BE49-F238E27FC236}">
                  <a16:creationId xmlns:a16="http://schemas.microsoft.com/office/drawing/2014/main" id="{222ABCAF-F652-487A-8283-F0E8CFD0C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1301" y="5721351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70" name="Oval 296">
              <a:extLst>
                <a:ext uri="{FF2B5EF4-FFF2-40B4-BE49-F238E27FC236}">
                  <a16:creationId xmlns:a16="http://schemas.microsoft.com/office/drawing/2014/main" id="{16316995-B8E0-4D67-A937-DC3793B2C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3488" y="5721351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71" name="Oval 297">
              <a:extLst>
                <a:ext uri="{FF2B5EF4-FFF2-40B4-BE49-F238E27FC236}">
                  <a16:creationId xmlns:a16="http://schemas.microsoft.com/office/drawing/2014/main" id="{95C20C6D-CD8B-4915-8765-800322C90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5676" y="5721351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72" name="Oval 298">
              <a:extLst>
                <a:ext uri="{FF2B5EF4-FFF2-40B4-BE49-F238E27FC236}">
                  <a16:creationId xmlns:a16="http://schemas.microsoft.com/office/drawing/2014/main" id="{B5E7AE51-D5B3-43E9-AE4C-344D815A3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6276" y="6308726"/>
              <a:ext cx="20637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73" name="Oval 299">
              <a:extLst>
                <a:ext uri="{FF2B5EF4-FFF2-40B4-BE49-F238E27FC236}">
                  <a16:creationId xmlns:a16="http://schemas.microsoft.com/office/drawing/2014/main" id="{80220CEE-D496-44A3-A9B4-977297164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8463" y="6308726"/>
              <a:ext cx="20478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74" name="Oval 300">
              <a:extLst>
                <a:ext uri="{FF2B5EF4-FFF2-40B4-BE49-F238E27FC236}">
                  <a16:creationId xmlns:a16="http://schemas.microsoft.com/office/drawing/2014/main" id="{87621DF0-D961-4749-8D2B-861BDAF6F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1301" y="6308726"/>
              <a:ext cx="20637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75" name="Oval 301">
              <a:extLst>
                <a:ext uri="{FF2B5EF4-FFF2-40B4-BE49-F238E27FC236}">
                  <a16:creationId xmlns:a16="http://schemas.microsoft.com/office/drawing/2014/main" id="{7492B118-1CFD-4EC5-8EEA-E8981F0A9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3488" y="6308726"/>
              <a:ext cx="20478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76" name="Oval 302">
              <a:extLst>
                <a:ext uri="{FF2B5EF4-FFF2-40B4-BE49-F238E27FC236}">
                  <a16:creationId xmlns:a16="http://schemas.microsoft.com/office/drawing/2014/main" id="{A4890D7D-F260-4AD0-8566-79B61AF59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5676" y="6308726"/>
              <a:ext cx="20478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77" name="Oval 303">
              <a:extLst>
                <a:ext uri="{FF2B5EF4-FFF2-40B4-BE49-F238E27FC236}">
                  <a16:creationId xmlns:a16="http://schemas.microsoft.com/office/drawing/2014/main" id="{DE54728E-D8B4-45F6-87CC-D5303A760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6276" y="6588126"/>
              <a:ext cx="20637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78" name="Oval 304">
              <a:extLst>
                <a:ext uri="{FF2B5EF4-FFF2-40B4-BE49-F238E27FC236}">
                  <a16:creationId xmlns:a16="http://schemas.microsoft.com/office/drawing/2014/main" id="{E5BF222C-99DC-44D7-AC4D-7508A0877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8463" y="6588126"/>
              <a:ext cx="20478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79" name="Oval 305">
              <a:extLst>
                <a:ext uri="{FF2B5EF4-FFF2-40B4-BE49-F238E27FC236}">
                  <a16:creationId xmlns:a16="http://schemas.microsoft.com/office/drawing/2014/main" id="{81B083D1-33BE-4A65-9109-84AED9C35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1301" y="6588126"/>
              <a:ext cx="20637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80" name="Oval 306">
              <a:extLst>
                <a:ext uri="{FF2B5EF4-FFF2-40B4-BE49-F238E27FC236}">
                  <a16:creationId xmlns:a16="http://schemas.microsoft.com/office/drawing/2014/main" id="{CDD7C4F0-A85A-4666-8CCD-DAFE21A4F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0863" y="6588126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81" name="Oval 307">
              <a:extLst>
                <a:ext uri="{FF2B5EF4-FFF2-40B4-BE49-F238E27FC236}">
                  <a16:creationId xmlns:a16="http://schemas.microsoft.com/office/drawing/2014/main" id="{857C2816-5A31-4684-BB71-B81668BC4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3488" y="6588126"/>
              <a:ext cx="20478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82" name="Oval 308">
              <a:extLst>
                <a:ext uri="{FF2B5EF4-FFF2-40B4-BE49-F238E27FC236}">
                  <a16:creationId xmlns:a16="http://schemas.microsoft.com/office/drawing/2014/main" id="{AA88A6D5-F11D-4362-8216-73F3AD01B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5676" y="6588126"/>
              <a:ext cx="20478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83" name="Oval 309">
              <a:extLst>
                <a:ext uri="{FF2B5EF4-FFF2-40B4-BE49-F238E27FC236}">
                  <a16:creationId xmlns:a16="http://schemas.microsoft.com/office/drawing/2014/main" id="{455CE087-8215-443E-9501-A57276973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6276" y="6865938"/>
              <a:ext cx="20637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84" name="Oval 310">
              <a:extLst>
                <a:ext uri="{FF2B5EF4-FFF2-40B4-BE49-F238E27FC236}">
                  <a16:creationId xmlns:a16="http://schemas.microsoft.com/office/drawing/2014/main" id="{797FC888-B965-48CC-813F-C81ED8AD1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1301" y="6865938"/>
              <a:ext cx="20637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85" name="Oval 311">
              <a:extLst>
                <a:ext uri="{FF2B5EF4-FFF2-40B4-BE49-F238E27FC236}">
                  <a16:creationId xmlns:a16="http://schemas.microsoft.com/office/drawing/2014/main" id="{680E2957-ECAF-4832-9C3C-A03813962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1301" y="7181851"/>
              <a:ext cx="20637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86" name="Oval 312">
              <a:extLst>
                <a:ext uri="{FF2B5EF4-FFF2-40B4-BE49-F238E27FC236}">
                  <a16:creationId xmlns:a16="http://schemas.microsoft.com/office/drawing/2014/main" id="{94F443A8-2925-446A-95E5-ECBCBBE02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42838" y="7459663"/>
              <a:ext cx="20637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87" name="Oval 313">
              <a:extLst>
                <a:ext uri="{FF2B5EF4-FFF2-40B4-BE49-F238E27FC236}">
                  <a16:creationId xmlns:a16="http://schemas.microsoft.com/office/drawing/2014/main" id="{B5167697-D4C2-42AB-A88D-8AF0A0B37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2238" y="7181851"/>
              <a:ext cx="20478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88" name="Oval 314">
              <a:extLst>
                <a:ext uri="{FF2B5EF4-FFF2-40B4-BE49-F238E27FC236}">
                  <a16:creationId xmlns:a16="http://schemas.microsoft.com/office/drawing/2014/main" id="{6B749FD9-E880-4E12-9246-F89818317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3488" y="6865938"/>
              <a:ext cx="20478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89" name="Oval 315">
              <a:extLst>
                <a:ext uri="{FF2B5EF4-FFF2-40B4-BE49-F238E27FC236}">
                  <a16:creationId xmlns:a16="http://schemas.microsoft.com/office/drawing/2014/main" id="{F675FAA7-C6FA-4242-BCC6-B8D5EE4B6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5676" y="6865938"/>
              <a:ext cx="20478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90" name="Oval 316">
              <a:extLst>
                <a:ext uri="{FF2B5EF4-FFF2-40B4-BE49-F238E27FC236}">
                  <a16:creationId xmlns:a16="http://schemas.microsoft.com/office/drawing/2014/main" id="{AAF89A5A-36FB-40B2-AA25-D13672BE9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3488" y="5999163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91" name="Oval 317">
              <a:extLst>
                <a:ext uri="{FF2B5EF4-FFF2-40B4-BE49-F238E27FC236}">
                  <a16:creationId xmlns:a16="http://schemas.microsoft.com/office/drawing/2014/main" id="{D74F70B0-F4AA-4A63-8744-4CFDAF82C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5676" y="5999163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92" name="Oval 318">
              <a:extLst>
                <a:ext uri="{FF2B5EF4-FFF2-40B4-BE49-F238E27FC236}">
                  <a16:creationId xmlns:a16="http://schemas.microsoft.com/office/drawing/2014/main" id="{B35A16A3-35A1-4EEA-949A-21A09899B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8876" y="1709738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93" name="Oval 319">
              <a:extLst>
                <a:ext uri="{FF2B5EF4-FFF2-40B4-BE49-F238E27FC236}">
                  <a16:creationId xmlns:a16="http://schemas.microsoft.com/office/drawing/2014/main" id="{DA6C1E12-8041-4FEE-8B7D-A226E22B2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3201" y="1709738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94" name="Oval 320">
              <a:extLst>
                <a:ext uri="{FF2B5EF4-FFF2-40B4-BE49-F238E27FC236}">
                  <a16:creationId xmlns:a16="http://schemas.microsoft.com/office/drawing/2014/main" id="{676C40FD-5CBC-4F14-A49F-4D54E5970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2601" y="1709738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95" name="Oval 321">
              <a:extLst>
                <a:ext uri="{FF2B5EF4-FFF2-40B4-BE49-F238E27FC236}">
                  <a16:creationId xmlns:a16="http://schemas.microsoft.com/office/drawing/2014/main" id="{57CC7600-5F3F-4703-A20B-25760D78E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0413" y="1709738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96" name="Oval 322">
              <a:extLst>
                <a:ext uri="{FF2B5EF4-FFF2-40B4-BE49-F238E27FC236}">
                  <a16:creationId xmlns:a16="http://schemas.microsoft.com/office/drawing/2014/main" id="{62C8252C-76B5-4883-A2D3-59373DCA6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9163" y="1709738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97" name="Oval 323">
              <a:extLst>
                <a:ext uri="{FF2B5EF4-FFF2-40B4-BE49-F238E27FC236}">
                  <a16:creationId xmlns:a16="http://schemas.microsoft.com/office/drawing/2014/main" id="{A71FD35B-BA19-4E32-BC7E-AE5B2B653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1709738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98" name="Oval 324">
              <a:extLst>
                <a:ext uri="{FF2B5EF4-FFF2-40B4-BE49-F238E27FC236}">
                  <a16:creationId xmlns:a16="http://schemas.microsoft.com/office/drawing/2014/main" id="{23810654-4CE7-413E-9CE3-B829ED090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1951" y="1709738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99" name="Oval 325">
              <a:extLst>
                <a:ext uri="{FF2B5EF4-FFF2-40B4-BE49-F238E27FC236}">
                  <a16:creationId xmlns:a16="http://schemas.microsoft.com/office/drawing/2014/main" id="{993D3C68-541E-4523-AC62-CEB5A6744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1709738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00" name="Oval 326">
              <a:extLst>
                <a:ext uri="{FF2B5EF4-FFF2-40B4-BE49-F238E27FC236}">
                  <a16:creationId xmlns:a16="http://schemas.microsoft.com/office/drawing/2014/main" id="{D79041F5-D24F-4FCC-8023-1C1327063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4738" y="1709738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01" name="Oval 327">
              <a:extLst>
                <a:ext uri="{FF2B5EF4-FFF2-40B4-BE49-F238E27FC236}">
                  <a16:creationId xmlns:a16="http://schemas.microsoft.com/office/drawing/2014/main" id="{2B3FE9AE-F2EB-4E40-9A13-5281E9FF1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4188" y="1709738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02" name="Oval 328">
              <a:extLst>
                <a:ext uri="{FF2B5EF4-FFF2-40B4-BE49-F238E27FC236}">
                  <a16:creationId xmlns:a16="http://schemas.microsoft.com/office/drawing/2014/main" id="{BBEB7C00-DE22-46D7-B3DE-F3B65EE7D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1709738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03" name="Oval 329">
              <a:extLst>
                <a:ext uri="{FF2B5EF4-FFF2-40B4-BE49-F238E27FC236}">
                  <a16:creationId xmlns:a16="http://schemas.microsoft.com/office/drawing/2014/main" id="{3F309AE6-7CB3-4B4A-8377-92153C7FD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6976" y="1709738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04" name="Oval 330">
              <a:extLst>
                <a:ext uri="{FF2B5EF4-FFF2-40B4-BE49-F238E27FC236}">
                  <a16:creationId xmlns:a16="http://schemas.microsoft.com/office/drawing/2014/main" id="{50213E4E-2616-4E0B-8B7C-717BB8B6E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3201" y="1431926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05" name="Oval 331">
              <a:extLst>
                <a:ext uri="{FF2B5EF4-FFF2-40B4-BE49-F238E27FC236}">
                  <a16:creationId xmlns:a16="http://schemas.microsoft.com/office/drawing/2014/main" id="{57910B63-4B29-4AB5-A6A9-822DF8C26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2601" y="1431926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06" name="Oval 332">
              <a:extLst>
                <a:ext uri="{FF2B5EF4-FFF2-40B4-BE49-F238E27FC236}">
                  <a16:creationId xmlns:a16="http://schemas.microsoft.com/office/drawing/2014/main" id="{2B7A6BF8-7002-4334-855C-5E23437BD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0413" y="1431926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07" name="Oval 333">
              <a:extLst>
                <a:ext uri="{FF2B5EF4-FFF2-40B4-BE49-F238E27FC236}">
                  <a16:creationId xmlns:a16="http://schemas.microsoft.com/office/drawing/2014/main" id="{44F2CA36-DE96-4811-B8E6-7604B60CF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9163" y="1431926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08" name="Oval 334">
              <a:extLst>
                <a:ext uri="{FF2B5EF4-FFF2-40B4-BE49-F238E27FC236}">
                  <a16:creationId xmlns:a16="http://schemas.microsoft.com/office/drawing/2014/main" id="{E19D4682-8E9F-4904-91CE-661E9F119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1431926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09" name="Oval 335">
              <a:extLst>
                <a:ext uri="{FF2B5EF4-FFF2-40B4-BE49-F238E27FC236}">
                  <a16:creationId xmlns:a16="http://schemas.microsoft.com/office/drawing/2014/main" id="{8BECE0AB-E3C6-41F8-93DC-1D2EE7C72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1951" y="1431926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10" name="Oval 336">
              <a:extLst>
                <a:ext uri="{FF2B5EF4-FFF2-40B4-BE49-F238E27FC236}">
                  <a16:creationId xmlns:a16="http://schemas.microsoft.com/office/drawing/2014/main" id="{0E2C2259-5619-48ED-93E5-6889A39B4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1431926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11" name="Oval 337">
              <a:extLst>
                <a:ext uri="{FF2B5EF4-FFF2-40B4-BE49-F238E27FC236}">
                  <a16:creationId xmlns:a16="http://schemas.microsoft.com/office/drawing/2014/main" id="{87564E88-04A1-4CD1-A434-DE57B8609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4738" y="1431926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12" name="Oval 338">
              <a:extLst>
                <a:ext uri="{FF2B5EF4-FFF2-40B4-BE49-F238E27FC236}">
                  <a16:creationId xmlns:a16="http://schemas.microsoft.com/office/drawing/2014/main" id="{B1C346CA-F36E-4BBB-80AD-F24E3824B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0413" y="1152526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13" name="Oval 339">
              <a:extLst>
                <a:ext uri="{FF2B5EF4-FFF2-40B4-BE49-F238E27FC236}">
                  <a16:creationId xmlns:a16="http://schemas.microsoft.com/office/drawing/2014/main" id="{5B52E57A-2039-410F-8B81-60C5CD1FA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1152526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14" name="Oval 340">
              <a:extLst>
                <a:ext uri="{FF2B5EF4-FFF2-40B4-BE49-F238E27FC236}">
                  <a16:creationId xmlns:a16="http://schemas.microsoft.com/office/drawing/2014/main" id="{1D3A0752-D195-4DE5-A506-37EC4B12C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4738" y="1152526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15" name="Oval 341">
              <a:extLst>
                <a:ext uri="{FF2B5EF4-FFF2-40B4-BE49-F238E27FC236}">
                  <a16:creationId xmlns:a16="http://schemas.microsoft.com/office/drawing/2014/main" id="{F97933CD-0AD9-48CD-90EE-6445A8C13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874713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16" name="Oval 342">
              <a:extLst>
                <a:ext uri="{FF2B5EF4-FFF2-40B4-BE49-F238E27FC236}">
                  <a16:creationId xmlns:a16="http://schemas.microsoft.com/office/drawing/2014/main" id="{95434436-676E-4DD0-B778-453068916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4738" y="874713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17" name="Oval 343">
              <a:extLst>
                <a:ext uri="{FF2B5EF4-FFF2-40B4-BE49-F238E27FC236}">
                  <a16:creationId xmlns:a16="http://schemas.microsoft.com/office/drawing/2014/main" id="{7D74BDA8-3066-431A-B293-443A4A9BD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4738" y="595313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18" name="Oval 344">
              <a:extLst>
                <a:ext uri="{FF2B5EF4-FFF2-40B4-BE49-F238E27FC236}">
                  <a16:creationId xmlns:a16="http://schemas.microsoft.com/office/drawing/2014/main" id="{8A5DA0B1-D2C3-4D21-AF51-E6A5F348D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6976" y="1431926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19" name="Oval 345">
              <a:extLst>
                <a:ext uri="{FF2B5EF4-FFF2-40B4-BE49-F238E27FC236}">
                  <a16:creationId xmlns:a16="http://schemas.microsoft.com/office/drawing/2014/main" id="{65400EE4-4517-4F18-B82C-88E5AA210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6976" y="1152526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20" name="Oval 346">
              <a:extLst>
                <a:ext uri="{FF2B5EF4-FFF2-40B4-BE49-F238E27FC236}">
                  <a16:creationId xmlns:a16="http://schemas.microsoft.com/office/drawing/2014/main" id="{36A7ED98-72DE-4927-93E1-904279A4D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4451" y="2303463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21" name="Oval 347">
              <a:extLst>
                <a:ext uri="{FF2B5EF4-FFF2-40B4-BE49-F238E27FC236}">
                  <a16:creationId xmlns:a16="http://schemas.microsoft.com/office/drawing/2014/main" id="{7A0EEA54-DAB3-4692-AA8A-E811A629E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6638" y="2303463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22" name="Oval 348">
              <a:extLst>
                <a:ext uri="{FF2B5EF4-FFF2-40B4-BE49-F238E27FC236}">
                  <a16:creationId xmlns:a16="http://schemas.microsoft.com/office/drawing/2014/main" id="{1AB8556F-F270-4C73-A6AA-541757A5D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8826" y="2303463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23" name="Oval 349">
              <a:extLst>
                <a:ext uri="{FF2B5EF4-FFF2-40B4-BE49-F238E27FC236}">
                  <a16:creationId xmlns:a16="http://schemas.microsoft.com/office/drawing/2014/main" id="{68BB7DA9-1CFF-4E68-9BBE-A74629D45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426" y="2303463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24" name="Oval 350">
              <a:extLst>
                <a:ext uri="{FF2B5EF4-FFF2-40B4-BE49-F238E27FC236}">
                  <a16:creationId xmlns:a16="http://schemas.microsoft.com/office/drawing/2014/main" id="{2104623F-03E8-4705-8A1C-A0A4F689F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1613" y="2303463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25" name="Oval 351">
              <a:extLst>
                <a:ext uri="{FF2B5EF4-FFF2-40B4-BE49-F238E27FC236}">
                  <a16:creationId xmlns:a16="http://schemas.microsoft.com/office/drawing/2014/main" id="{DA10462B-F5F8-49C4-90CD-14C639210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1063" y="2303463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26" name="Oval 352">
              <a:extLst>
                <a:ext uri="{FF2B5EF4-FFF2-40B4-BE49-F238E27FC236}">
                  <a16:creationId xmlns:a16="http://schemas.microsoft.com/office/drawing/2014/main" id="{03B009A0-A246-4933-9876-428841B9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5388" y="2303463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27" name="Oval 353">
              <a:extLst>
                <a:ext uri="{FF2B5EF4-FFF2-40B4-BE49-F238E27FC236}">
                  <a16:creationId xmlns:a16="http://schemas.microsoft.com/office/drawing/2014/main" id="{098C2416-7C1F-432C-BBA9-1122C2E6B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3201" y="2303463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28" name="Oval 354">
              <a:extLst>
                <a:ext uri="{FF2B5EF4-FFF2-40B4-BE49-F238E27FC236}">
                  <a16:creationId xmlns:a16="http://schemas.microsoft.com/office/drawing/2014/main" id="{E877560E-C592-495C-BE73-235432214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2601" y="2303463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29" name="Oval 355">
              <a:extLst>
                <a:ext uri="{FF2B5EF4-FFF2-40B4-BE49-F238E27FC236}">
                  <a16:creationId xmlns:a16="http://schemas.microsoft.com/office/drawing/2014/main" id="{A5C25EDC-2717-4F65-A03B-2BDA7D22E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1663" y="2303463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30" name="Oval 356">
              <a:extLst>
                <a:ext uri="{FF2B5EF4-FFF2-40B4-BE49-F238E27FC236}">
                  <a16:creationId xmlns:a16="http://schemas.microsoft.com/office/drawing/2014/main" id="{C54EDA25-4491-462D-921D-8F1EC8CB2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1663" y="1431926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31" name="Oval 357">
              <a:extLst>
                <a:ext uri="{FF2B5EF4-FFF2-40B4-BE49-F238E27FC236}">
                  <a16:creationId xmlns:a16="http://schemas.microsoft.com/office/drawing/2014/main" id="{07AD19B7-C687-4AB4-976F-F22E8B077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5988" y="1116013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32" name="Oval 358">
              <a:extLst>
                <a:ext uri="{FF2B5EF4-FFF2-40B4-BE49-F238E27FC236}">
                  <a16:creationId xmlns:a16="http://schemas.microsoft.com/office/drawing/2014/main" id="{03C2EC01-2C0E-42FA-BF89-931E29918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1663" y="1709738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33" name="Oval 359">
              <a:extLst>
                <a:ext uri="{FF2B5EF4-FFF2-40B4-BE49-F238E27FC236}">
                  <a16:creationId xmlns:a16="http://schemas.microsoft.com/office/drawing/2014/main" id="{35405E90-193A-491C-9E61-43A76A690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3851" y="2303463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34" name="Oval 360">
              <a:extLst>
                <a:ext uri="{FF2B5EF4-FFF2-40B4-BE49-F238E27FC236}">
                  <a16:creationId xmlns:a16="http://schemas.microsoft.com/office/drawing/2014/main" id="{38F7E4C1-D529-402D-8881-DFEE460D3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2303463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35" name="Oval 361">
              <a:extLst>
                <a:ext uri="{FF2B5EF4-FFF2-40B4-BE49-F238E27FC236}">
                  <a16:creationId xmlns:a16="http://schemas.microsoft.com/office/drawing/2014/main" id="{7592A24F-4B70-4750-AE06-280B4F220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1951" y="2303463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36" name="Oval 362">
              <a:extLst>
                <a:ext uri="{FF2B5EF4-FFF2-40B4-BE49-F238E27FC236}">
                  <a16:creationId xmlns:a16="http://schemas.microsoft.com/office/drawing/2014/main" id="{DC0C62E1-B828-4C8A-A158-421331C6D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2303463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37" name="Oval 363">
              <a:extLst>
                <a:ext uri="{FF2B5EF4-FFF2-40B4-BE49-F238E27FC236}">
                  <a16:creationId xmlns:a16="http://schemas.microsoft.com/office/drawing/2014/main" id="{EEC7C5C8-267E-4411-802B-ED876922B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4738" y="2303463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38" name="Oval 364">
              <a:extLst>
                <a:ext uri="{FF2B5EF4-FFF2-40B4-BE49-F238E27FC236}">
                  <a16:creationId xmlns:a16="http://schemas.microsoft.com/office/drawing/2014/main" id="{E13D2FF6-9238-4FA5-80F4-54F854293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6926" y="2303463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39" name="Oval 365">
              <a:extLst>
                <a:ext uri="{FF2B5EF4-FFF2-40B4-BE49-F238E27FC236}">
                  <a16:creationId xmlns:a16="http://schemas.microsoft.com/office/drawing/2014/main" id="{2956F9D9-3EE3-4B95-A8E3-559CD7107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2303463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40" name="Oval 366">
              <a:extLst>
                <a:ext uri="{FF2B5EF4-FFF2-40B4-BE49-F238E27FC236}">
                  <a16:creationId xmlns:a16="http://schemas.microsoft.com/office/drawing/2014/main" id="{41499193-DF6A-46A9-86D5-C3187EB58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0701" y="2303463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41" name="Oval 367">
              <a:extLst>
                <a:ext uri="{FF2B5EF4-FFF2-40B4-BE49-F238E27FC236}">
                  <a16:creationId xmlns:a16="http://schemas.microsoft.com/office/drawing/2014/main" id="{C72D1C8F-20CF-4B66-9051-4070E1426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8513" y="2303463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42" name="Oval 368">
              <a:extLst>
                <a:ext uri="{FF2B5EF4-FFF2-40B4-BE49-F238E27FC236}">
                  <a16:creationId xmlns:a16="http://schemas.microsoft.com/office/drawing/2014/main" id="{EBBC52F9-C33D-4F5A-A86C-64F241C51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6326" y="2303463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43" name="Oval 369">
              <a:extLst>
                <a:ext uri="{FF2B5EF4-FFF2-40B4-BE49-F238E27FC236}">
                  <a16:creationId xmlns:a16="http://schemas.microsoft.com/office/drawing/2014/main" id="{50165977-FA01-4751-A4F2-68AB87C4E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2238" y="2303463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44" name="Oval 370">
              <a:extLst>
                <a:ext uri="{FF2B5EF4-FFF2-40B4-BE49-F238E27FC236}">
                  <a16:creationId xmlns:a16="http://schemas.microsoft.com/office/drawing/2014/main" id="{514F213E-97D5-4534-ABEB-744B4BB37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0051" y="2303463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45" name="Oval 371">
              <a:extLst>
                <a:ext uri="{FF2B5EF4-FFF2-40B4-BE49-F238E27FC236}">
                  <a16:creationId xmlns:a16="http://schemas.microsoft.com/office/drawing/2014/main" id="{72D5BCCE-09E4-455C-BC0B-A62F6969E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6976" y="2303463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46" name="Oval 372">
              <a:extLst>
                <a:ext uri="{FF2B5EF4-FFF2-40B4-BE49-F238E27FC236}">
                  <a16:creationId xmlns:a16="http://schemas.microsoft.com/office/drawing/2014/main" id="{255F9FE0-04D3-4140-8951-48ADAF832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9163" y="2303463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47" name="Oval 373">
              <a:extLst>
                <a:ext uri="{FF2B5EF4-FFF2-40B4-BE49-F238E27FC236}">
                  <a16:creationId xmlns:a16="http://schemas.microsoft.com/office/drawing/2014/main" id="{4A44A422-5FB5-4459-9988-D6CAA50C7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4451" y="2582863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48" name="Oval 374">
              <a:extLst>
                <a:ext uri="{FF2B5EF4-FFF2-40B4-BE49-F238E27FC236}">
                  <a16:creationId xmlns:a16="http://schemas.microsoft.com/office/drawing/2014/main" id="{20D053ED-F6EE-4A1F-8564-C18A4C1F8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6638" y="2582863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49" name="Oval 375">
              <a:extLst>
                <a:ext uri="{FF2B5EF4-FFF2-40B4-BE49-F238E27FC236}">
                  <a16:creationId xmlns:a16="http://schemas.microsoft.com/office/drawing/2014/main" id="{6ADC2D74-B46F-4D6F-936E-B4FF2B734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426" y="2582863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50" name="Oval 376">
              <a:extLst>
                <a:ext uri="{FF2B5EF4-FFF2-40B4-BE49-F238E27FC236}">
                  <a16:creationId xmlns:a16="http://schemas.microsoft.com/office/drawing/2014/main" id="{81855BE4-361D-4BA1-B9C2-80783CF69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1613" y="2582863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51" name="Oval 377">
              <a:extLst>
                <a:ext uri="{FF2B5EF4-FFF2-40B4-BE49-F238E27FC236}">
                  <a16:creationId xmlns:a16="http://schemas.microsoft.com/office/drawing/2014/main" id="{43168561-5FB0-4C68-869B-BFDEB744B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1063" y="2582863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52" name="Oval 378">
              <a:extLst>
                <a:ext uri="{FF2B5EF4-FFF2-40B4-BE49-F238E27FC236}">
                  <a16:creationId xmlns:a16="http://schemas.microsoft.com/office/drawing/2014/main" id="{C01CF6E5-CB2F-472A-851A-FB514888A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5388" y="2582863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53" name="Oval 379">
              <a:extLst>
                <a:ext uri="{FF2B5EF4-FFF2-40B4-BE49-F238E27FC236}">
                  <a16:creationId xmlns:a16="http://schemas.microsoft.com/office/drawing/2014/main" id="{38614F9E-52FB-4800-8D84-2568279B1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3201" y="2582863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54" name="Oval 380">
              <a:extLst>
                <a:ext uri="{FF2B5EF4-FFF2-40B4-BE49-F238E27FC236}">
                  <a16:creationId xmlns:a16="http://schemas.microsoft.com/office/drawing/2014/main" id="{80DAF7D0-A609-484B-A663-D3153B034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2601" y="2582863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55" name="Oval 381">
              <a:extLst>
                <a:ext uri="{FF2B5EF4-FFF2-40B4-BE49-F238E27FC236}">
                  <a16:creationId xmlns:a16="http://schemas.microsoft.com/office/drawing/2014/main" id="{7A26724C-DBDA-4F67-8E5F-E86D04CC7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1663" y="2582863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56" name="Oval 382">
              <a:extLst>
                <a:ext uri="{FF2B5EF4-FFF2-40B4-BE49-F238E27FC236}">
                  <a16:creationId xmlns:a16="http://schemas.microsoft.com/office/drawing/2014/main" id="{8D387BE7-1690-46AF-BE85-D6476BE41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3851" y="2582863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57" name="Oval 383">
              <a:extLst>
                <a:ext uri="{FF2B5EF4-FFF2-40B4-BE49-F238E27FC236}">
                  <a16:creationId xmlns:a16="http://schemas.microsoft.com/office/drawing/2014/main" id="{2DA6EE23-D777-4062-995D-35A538DEA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2582863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58" name="Oval 384">
              <a:extLst>
                <a:ext uri="{FF2B5EF4-FFF2-40B4-BE49-F238E27FC236}">
                  <a16:creationId xmlns:a16="http://schemas.microsoft.com/office/drawing/2014/main" id="{751565D0-C610-4A8C-8B43-C8DAEE825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1951" y="2582863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59" name="Oval 385">
              <a:extLst>
                <a:ext uri="{FF2B5EF4-FFF2-40B4-BE49-F238E27FC236}">
                  <a16:creationId xmlns:a16="http://schemas.microsoft.com/office/drawing/2014/main" id="{7973C7F2-946B-4803-A777-A6832BD8D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2582863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60" name="Oval 386">
              <a:extLst>
                <a:ext uri="{FF2B5EF4-FFF2-40B4-BE49-F238E27FC236}">
                  <a16:creationId xmlns:a16="http://schemas.microsoft.com/office/drawing/2014/main" id="{A77C11F9-96BD-48C2-92D7-9FF0062E4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4738" y="2582863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61" name="Oval 387">
              <a:extLst>
                <a:ext uri="{FF2B5EF4-FFF2-40B4-BE49-F238E27FC236}">
                  <a16:creationId xmlns:a16="http://schemas.microsoft.com/office/drawing/2014/main" id="{844B64EE-2C10-441C-A8C4-A82AD5B40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6926" y="2582863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62" name="Oval 388">
              <a:extLst>
                <a:ext uri="{FF2B5EF4-FFF2-40B4-BE49-F238E27FC236}">
                  <a16:creationId xmlns:a16="http://schemas.microsoft.com/office/drawing/2014/main" id="{48E33C73-1042-423A-B9F6-B04807D6C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2582863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63" name="Oval 389">
              <a:extLst>
                <a:ext uri="{FF2B5EF4-FFF2-40B4-BE49-F238E27FC236}">
                  <a16:creationId xmlns:a16="http://schemas.microsoft.com/office/drawing/2014/main" id="{E5DD847D-428B-4F7D-910E-E3FEA953A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0701" y="2582863"/>
              <a:ext cx="20478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64" name="Oval 390">
              <a:extLst>
                <a:ext uri="{FF2B5EF4-FFF2-40B4-BE49-F238E27FC236}">
                  <a16:creationId xmlns:a16="http://schemas.microsoft.com/office/drawing/2014/main" id="{0CF45D34-6982-4EF6-A606-0704A0B82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6326" y="2582863"/>
              <a:ext cx="20637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65" name="Oval 391">
              <a:extLst>
                <a:ext uri="{FF2B5EF4-FFF2-40B4-BE49-F238E27FC236}">
                  <a16:creationId xmlns:a16="http://schemas.microsoft.com/office/drawing/2014/main" id="{D97898C9-5A63-4794-9A70-FFC9D2CD5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2238" y="2582863"/>
              <a:ext cx="20478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66" name="Oval 392">
              <a:extLst>
                <a:ext uri="{FF2B5EF4-FFF2-40B4-BE49-F238E27FC236}">
                  <a16:creationId xmlns:a16="http://schemas.microsoft.com/office/drawing/2014/main" id="{D0CC515A-57FC-45D5-A450-9B11D0BFE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6976" y="2582863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67" name="Oval 393">
              <a:extLst>
                <a:ext uri="{FF2B5EF4-FFF2-40B4-BE49-F238E27FC236}">
                  <a16:creationId xmlns:a16="http://schemas.microsoft.com/office/drawing/2014/main" id="{C149E1A8-B3CB-461B-9738-CEA3FC5AA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9163" y="2582863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68" name="Oval 394">
              <a:extLst>
                <a:ext uri="{FF2B5EF4-FFF2-40B4-BE49-F238E27FC236}">
                  <a16:creationId xmlns:a16="http://schemas.microsoft.com/office/drawing/2014/main" id="{421A6431-4E5E-4E56-821A-84FE63DA1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4451" y="2860676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69" name="Oval 395">
              <a:extLst>
                <a:ext uri="{FF2B5EF4-FFF2-40B4-BE49-F238E27FC236}">
                  <a16:creationId xmlns:a16="http://schemas.microsoft.com/office/drawing/2014/main" id="{96A89D71-C40C-4C02-A3A1-0E9101799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6638" y="2860676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70" name="Oval 396">
              <a:extLst>
                <a:ext uri="{FF2B5EF4-FFF2-40B4-BE49-F238E27FC236}">
                  <a16:creationId xmlns:a16="http://schemas.microsoft.com/office/drawing/2014/main" id="{AA36CD96-A9E1-4E1A-A012-171849F93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2313" y="2860676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71" name="Oval 397">
              <a:extLst>
                <a:ext uri="{FF2B5EF4-FFF2-40B4-BE49-F238E27FC236}">
                  <a16:creationId xmlns:a16="http://schemas.microsoft.com/office/drawing/2014/main" id="{2EF7ED22-2B34-49AB-875D-2219C31F3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2913" y="2860676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72" name="Oval 398">
              <a:extLst>
                <a:ext uri="{FF2B5EF4-FFF2-40B4-BE49-F238E27FC236}">
                  <a16:creationId xmlns:a16="http://schemas.microsoft.com/office/drawing/2014/main" id="{A69E808E-4E5B-45AF-BD40-61D783060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1063" y="2860676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73" name="Oval 399">
              <a:extLst>
                <a:ext uri="{FF2B5EF4-FFF2-40B4-BE49-F238E27FC236}">
                  <a16:creationId xmlns:a16="http://schemas.microsoft.com/office/drawing/2014/main" id="{1398648B-B8C3-4E2A-9148-F3B94615D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5388" y="2860676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74" name="Oval 400">
              <a:extLst>
                <a:ext uri="{FF2B5EF4-FFF2-40B4-BE49-F238E27FC236}">
                  <a16:creationId xmlns:a16="http://schemas.microsoft.com/office/drawing/2014/main" id="{6B9809A0-A112-4229-844D-2292D8514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3201" y="2860676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75" name="Oval 401">
              <a:extLst>
                <a:ext uri="{FF2B5EF4-FFF2-40B4-BE49-F238E27FC236}">
                  <a16:creationId xmlns:a16="http://schemas.microsoft.com/office/drawing/2014/main" id="{4512B2EE-D091-48AD-AC0E-DD6199A53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2601" y="2860676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76" name="Oval 402">
              <a:extLst>
                <a:ext uri="{FF2B5EF4-FFF2-40B4-BE49-F238E27FC236}">
                  <a16:creationId xmlns:a16="http://schemas.microsoft.com/office/drawing/2014/main" id="{7DF0D209-4473-43EE-9650-C09B2FFE7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1663" y="2860676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77" name="Oval 403">
              <a:extLst>
                <a:ext uri="{FF2B5EF4-FFF2-40B4-BE49-F238E27FC236}">
                  <a16:creationId xmlns:a16="http://schemas.microsoft.com/office/drawing/2014/main" id="{54CD545F-1F9F-41D3-8E79-3C29DF3F6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3851" y="2860676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78" name="Oval 404">
              <a:extLst>
                <a:ext uri="{FF2B5EF4-FFF2-40B4-BE49-F238E27FC236}">
                  <a16:creationId xmlns:a16="http://schemas.microsoft.com/office/drawing/2014/main" id="{DF92EBF5-3788-40AD-BEA0-55804E3F4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2860676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79" name="Oval 405">
              <a:extLst>
                <a:ext uri="{FF2B5EF4-FFF2-40B4-BE49-F238E27FC236}">
                  <a16:creationId xmlns:a16="http://schemas.microsoft.com/office/drawing/2014/main" id="{CAB07470-A8FF-427E-9B71-7C44E9BA7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1951" y="2860676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80" name="Oval 407">
              <a:extLst>
                <a:ext uri="{FF2B5EF4-FFF2-40B4-BE49-F238E27FC236}">
                  <a16:creationId xmlns:a16="http://schemas.microsoft.com/office/drawing/2014/main" id="{CB5D3F2E-37BB-41BD-A96C-9AFDE9E3C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2860676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81" name="Oval 408">
              <a:extLst>
                <a:ext uri="{FF2B5EF4-FFF2-40B4-BE49-F238E27FC236}">
                  <a16:creationId xmlns:a16="http://schemas.microsoft.com/office/drawing/2014/main" id="{AD49D575-7816-4C24-96C2-FA9609E7E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4738" y="2860676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82" name="Oval 409">
              <a:extLst>
                <a:ext uri="{FF2B5EF4-FFF2-40B4-BE49-F238E27FC236}">
                  <a16:creationId xmlns:a16="http://schemas.microsoft.com/office/drawing/2014/main" id="{44E316D5-DBB3-40EF-BF8E-61245A497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6925" y="2860676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83" name="Oval 410">
              <a:extLst>
                <a:ext uri="{FF2B5EF4-FFF2-40B4-BE49-F238E27FC236}">
                  <a16:creationId xmlns:a16="http://schemas.microsoft.com/office/drawing/2014/main" id="{CC1FA669-40D6-4FD0-873E-25835D8B1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6975" y="2860676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84" name="Oval 411">
              <a:extLst>
                <a:ext uri="{FF2B5EF4-FFF2-40B4-BE49-F238E27FC236}">
                  <a16:creationId xmlns:a16="http://schemas.microsoft.com/office/drawing/2014/main" id="{F6FE75E2-E972-4B3C-986F-C72F75631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9163" y="2860676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85" name="Oval 412">
              <a:extLst>
                <a:ext uri="{FF2B5EF4-FFF2-40B4-BE49-F238E27FC236}">
                  <a16:creationId xmlns:a16="http://schemas.microsoft.com/office/drawing/2014/main" id="{82FBA429-338C-4B56-8E31-EEB3AF2D8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763" y="1709738"/>
              <a:ext cx="20478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86" name="Oval 413">
              <a:extLst>
                <a:ext uri="{FF2B5EF4-FFF2-40B4-BE49-F238E27FC236}">
                  <a16:creationId xmlns:a16="http://schemas.microsoft.com/office/drawing/2014/main" id="{8DC4428C-EAB5-4F93-B5EE-DE469E687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363" y="1709738"/>
              <a:ext cx="20637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87" name="Oval 414">
              <a:extLst>
                <a:ext uri="{FF2B5EF4-FFF2-40B4-BE49-F238E27FC236}">
                  <a16:creationId xmlns:a16="http://schemas.microsoft.com/office/drawing/2014/main" id="{D6A846FE-FF41-4E4B-B26D-6DC86F717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550" y="1709738"/>
              <a:ext cx="20637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88" name="Oval 415">
              <a:extLst>
                <a:ext uri="{FF2B5EF4-FFF2-40B4-BE49-F238E27FC236}">
                  <a16:creationId xmlns:a16="http://schemas.microsoft.com/office/drawing/2014/main" id="{3E544CB4-38A1-4B65-97A1-6A84C649F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738" y="1709738"/>
              <a:ext cx="20478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89" name="Oval 416">
              <a:extLst>
                <a:ext uri="{FF2B5EF4-FFF2-40B4-BE49-F238E27FC236}">
                  <a16:creationId xmlns:a16="http://schemas.microsoft.com/office/drawing/2014/main" id="{B1C1C188-A85A-48C7-BC7F-A505A3F13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338" y="1709738"/>
              <a:ext cx="20637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90" name="Oval 417">
              <a:extLst>
                <a:ext uri="{FF2B5EF4-FFF2-40B4-BE49-F238E27FC236}">
                  <a16:creationId xmlns:a16="http://schemas.microsoft.com/office/drawing/2014/main" id="{71A3A30C-F1AB-417B-8D45-23B9BE1CE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788" y="1709738"/>
              <a:ext cx="20478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91" name="Oval 418">
              <a:extLst>
                <a:ext uri="{FF2B5EF4-FFF2-40B4-BE49-F238E27FC236}">
                  <a16:creationId xmlns:a16="http://schemas.microsoft.com/office/drawing/2014/main" id="{2B11AFEB-E05D-4B34-96D4-0C3CF19E7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113" y="1709738"/>
              <a:ext cx="20637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92" name="Oval 419">
              <a:extLst>
                <a:ext uri="{FF2B5EF4-FFF2-40B4-BE49-F238E27FC236}">
                  <a16:creationId xmlns:a16="http://schemas.microsoft.com/office/drawing/2014/main" id="{A158F08F-807E-4188-9143-4A7A72577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925" y="1709738"/>
              <a:ext cx="20637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93" name="Oval 420">
              <a:extLst>
                <a:ext uri="{FF2B5EF4-FFF2-40B4-BE49-F238E27FC236}">
                  <a16:creationId xmlns:a16="http://schemas.microsoft.com/office/drawing/2014/main" id="{E3419880-8D36-45F8-BB85-4839695D1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325" y="1709738"/>
              <a:ext cx="20478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94" name="Oval 421">
              <a:extLst>
                <a:ext uri="{FF2B5EF4-FFF2-40B4-BE49-F238E27FC236}">
                  <a16:creationId xmlns:a16="http://schemas.microsoft.com/office/drawing/2014/main" id="{4179425B-DC38-4B65-B81B-1382FCE36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6300" y="1709738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95" name="Oval 422">
              <a:extLst>
                <a:ext uri="{FF2B5EF4-FFF2-40B4-BE49-F238E27FC236}">
                  <a16:creationId xmlns:a16="http://schemas.microsoft.com/office/drawing/2014/main" id="{8C2DD4DF-D7DE-4DF5-8785-80D173510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388" y="1709738"/>
              <a:ext cx="20637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96" name="Oval 423">
              <a:extLst>
                <a:ext uri="{FF2B5EF4-FFF2-40B4-BE49-F238E27FC236}">
                  <a16:creationId xmlns:a16="http://schemas.microsoft.com/office/drawing/2014/main" id="{2DD5E68B-8596-4CAB-94F1-500D40240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575" y="1709738"/>
              <a:ext cx="20637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97" name="Oval 424">
              <a:extLst>
                <a:ext uri="{FF2B5EF4-FFF2-40B4-BE49-F238E27FC236}">
                  <a16:creationId xmlns:a16="http://schemas.microsoft.com/office/drawing/2014/main" id="{CEE2B435-5F9E-43BE-A94B-28BC94387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788" y="1431926"/>
              <a:ext cx="20478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98" name="Oval 425">
              <a:extLst>
                <a:ext uri="{FF2B5EF4-FFF2-40B4-BE49-F238E27FC236}">
                  <a16:creationId xmlns:a16="http://schemas.microsoft.com/office/drawing/2014/main" id="{E7F13BC5-DAF2-4366-A9C1-9484C4025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113" y="1431926"/>
              <a:ext cx="20637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99" name="Oval 426">
              <a:extLst>
                <a:ext uri="{FF2B5EF4-FFF2-40B4-BE49-F238E27FC236}">
                  <a16:creationId xmlns:a16="http://schemas.microsoft.com/office/drawing/2014/main" id="{62E535D6-F6E9-490B-A641-1814E27DF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925" y="1431926"/>
              <a:ext cx="20637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00" name="Oval 427">
              <a:extLst>
                <a:ext uri="{FF2B5EF4-FFF2-40B4-BE49-F238E27FC236}">
                  <a16:creationId xmlns:a16="http://schemas.microsoft.com/office/drawing/2014/main" id="{450361B4-A276-43BE-9014-F7F5A7E9A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325" y="1431926"/>
              <a:ext cx="20478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01" name="Oval 428">
              <a:extLst>
                <a:ext uri="{FF2B5EF4-FFF2-40B4-BE49-F238E27FC236}">
                  <a16:creationId xmlns:a16="http://schemas.microsoft.com/office/drawing/2014/main" id="{5229FC74-C32C-4EF6-855F-4DEB1165C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6300" y="1431926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02" name="Oval 429">
              <a:extLst>
                <a:ext uri="{FF2B5EF4-FFF2-40B4-BE49-F238E27FC236}">
                  <a16:creationId xmlns:a16="http://schemas.microsoft.com/office/drawing/2014/main" id="{835FB622-DA77-48D3-9A7B-B8F9D2DF8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388" y="1431926"/>
              <a:ext cx="20637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03" name="Oval 430">
              <a:extLst>
                <a:ext uri="{FF2B5EF4-FFF2-40B4-BE49-F238E27FC236}">
                  <a16:creationId xmlns:a16="http://schemas.microsoft.com/office/drawing/2014/main" id="{7A52DA4E-EABC-4AF0-AE35-25A94BD6C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575" y="1431926"/>
              <a:ext cx="20637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04" name="Oval 431">
              <a:extLst>
                <a:ext uri="{FF2B5EF4-FFF2-40B4-BE49-F238E27FC236}">
                  <a16:creationId xmlns:a16="http://schemas.microsoft.com/office/drawing/2014/main" id="{86A32466-1C92-4B63-AECE-40799627D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788" y="1152526"/>
              <a:ext cx="20478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05" name="Oval 432">
              <a:extLst>
                <a:ext uri="{FF2B5EF4-FFF2-40B4-BE49-F238E27FC236}">
                  <a16:creationId xmlns:a16="http://schemas.microsoft.com/office/drawing/2014/main" id="{677B8C58-C164-42D6-B80E-D75B568CD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113" y="1152526"/>
              <a:ext cx="20637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06" name="Oval 433">
              <a:extLst>
                <a:ext uri="{FF2B5EF4-FFF2-40B4-BE49-F238E27FC236}">
                  <a16:creationId xmlns:a16="http://schemas.microsoft.com/office/drawing/2014/main" id="{A7C509D8-12CB-4EE1-9300-8C662F409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925" y="1152526"/>
              <a:ext cx="20637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07" name="Oval 434">
              <a:extLst>
                <a:ext uri="{FF2B5EF4-FFF2-40B4-BE49-F238E27FC236}">
                  <a16:creationId xmlns:a16="http://schemas.microsoft.com/office/drawing/2014/main" id="{87C095F7-85EA-4CD6-A8E5-793425D41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325" y="1152526"/>
              <a:ext cx="20478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08" name="Oval 435">
              <a:extLst>
                <a:ext uri="{FF2B5EF4-FFF2-40B4-BE49-F238E27FC236}">
                  <a16:creationId xmlns:a16="http://schemas.microsoft.com/office/drawing/2014/main" id="{863FD63F-7A91-4724-B605-6E8D439B5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388" y="1152526"/>
              <a:ext cx="20637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09" name="Oval 436">
              <a:extLst>
                <a:ext uri="{FF2B5EF4-FFF2-40B4-BE49-F238E27FC236}">
                  <a16:creationId xmlns:a16="http://schemas.microsoft.com/office/drawing/2014/main" id="{D38BFE5D-99B3-4B6D-8E7A-2EB03D57E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788" y="874713"/>
              <a:ext cx="20478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10" name="Oval 437">
              <a:extLst>
                <a:ext uri="{FF2B5EF4-FFF2-40B4-BE49-F238E27FC236}">
                  <a16:creationId xmlns:a16="http://schemas.microsoft.com/office/drawing/2014/main" id="{F604FB9F-E76F-4DC3-8D5B-DAFF2A910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113" y="874713"/>
              <a:ext cx="20637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11" name="Oval 438">
              <a:extLst>
                <a:ext uri="{FF2B5EF4-FFF2-40B4-BE49-F238E27FC236}">
                  <a16:creationId xmlns:a16="http://schemas.microsoft.com/office/drawing/2014/main" id="{8B5F7BC4-54B8-430A-A60B-14B4EF443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925" y="874713"/>
              <a:ext cx="20637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12" name="Oval 439">
              <a:extLst>
                <a:ext uri="{FF2B5EF4-FFF2-40B4-BE49-F238E27FC236}">
                  <a16:creationId xmlns:a16="http://schemas.microsoft.com/office/drawing/2014/main" id="{E4B71D1C-398C-4D1A-8BB6-5B50177E4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325" y="874713"/>
              <a:ext cx="20478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13" name="Oval 440">
              <a:extLst>
                <a:ext uri="{FF2B5EF4-FFF2-40B4-BE49-F238E27FC236}">
                  <a16:creationId xmlns:a16="http://schemas.microsoft.com/office/drawing/2014/main" id="{3AFED8F1-ED8F-4820-882D-07E317E98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388" y="874713"/>
              <a:ext cx="20637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14" name="Oval 441">
              <a:extLst>
                <a:ext uri="{FF2B5EF4-FFF2-40B4-BE49-F238E27FC236}">
                  <a16:creationId xmlns:a16="http://schemas.microsoft.com/office/drawing/2014/main" id="{F8F08E8D-5B06-4EDC-83A3-17598560F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788" y="595313"/>
              <a:ext cx="20478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15" name="Oval 442">
              <a:extLst>
                <a:ext uri="{FF2B5EF4-FFF2-40B4-BE49-F238E27FC236}">
                  <a16:creationId xmlns:a16="http://schemas.microsoft.com/office/drawing/2014/main" id="{2804B8E3-8851-4098-994E-F83DDCEA4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113" y="595313"/>
              <a:ext cx="20637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16" name="Oval 443">
              <a:extLst>
                <a:ext uri="{FF2B5EF4-FFF2-40B4-BE49-F238E27FC236}">
                  <a16:creationId xmlns:a16="http://schemas.microsoft.com/office/drawing/2014/main" id="{E67FB895-5A81-4D36-81A5-9078B825E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925" y="595313"/>
              <a:ext cx="20637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17" name="Oval 444">
              <a:extLst>
                <a:ext uri="{FF2B5EF4-FFF2-40B4-BE49-F238E27FC236}">
                  <a16:creationId xmlns:a16="http://schemas.microsoft.com/office/drawing/2014/main" id="{9CD2AD90-C5B8-44A7-BC83-FE7B5D7C1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325" y="595313"/>
              <a:ext cx="20478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18" name="Oval 445">
              <a:extLst>
                <a:ext uri="{FF2B5EF4-FFF2-40B4-BE49-F238E27FC236}">
                  <a16:creationId xmlns:a16="http://schemas.microsoft.com/office/drawing/2014/main" id="{AFF48ADF-9AFA-4D6E-9126-CB59FA6FF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388" y="595313"/>
              <a:ext cx="20637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19" name="Oval 446">
              <a:extLst>
                <a:ext uri="{FF2B5EF4-FFF2-40B4-BE49-F238E27FC236}">
                  <a16:creationId xmlns:a16="http://schemas.microsoft.com/office/drawing/2014/main" id="{3F4049B3-8959-4CF4-993C-BCC73968D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700" y="595313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20" name="Oval 447">
              <a:extLst>
                <a:ext uri="{FF2B5EF4-FFF2-40B4-BE49-F238E27FC236}">
                  <a16:creationId xmlns:a16="http://schemas.microsoft.com/office/drawing/2014/main" id="{DD23D16A-F3DD-4407-BA19-27C990E74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0025" y="595313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21" name="Oval 448">
              <a:extLst>
                <a:ext uri="{FF2B5EF4-FFF2-40B4-BE49-F238E27FC236}">
                  <a16:creationId xmlns:a16="http://schemas.microsoft.com/office/drawing/2014/main" id="{0D693964-5271-4F96-B161-D9B9758BC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7838" y="595313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22" name="Oval 449">
              <a:extLst>
                <a:ext uri="{FF2B5EF4-FFF2-40B4-BE49-F238E27FC236}">
                  <a16:creationId xmlns:a16="http://schemas.microsoft.com/office/drawing/2014/main" id="{09F0D522-9FA8-4A05-B25F-27DC25BFF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5650" y="595313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23" name="Oval 450">
              <a:extLst>
                <a:ext uri="{FF2B5EF4-FFF2-40B4-BE49-F238E27FC236}">
                  <a16:creationId xmlns:a16="http://schemas.microsoft.com/office/drawing/2014/main" id="{63415349-AD94-4204-BA42-BC6A3BB78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5050" y="595313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24" name="Oval 451">
              <a:extLst>
                <a:ext uri="{FF2B5EF4-FFF2-40B4-BE49-F238E27FC236}">
                  <a16:creationId xmlns:a16="http://schemas.microsoft.com/office/drawing/2014/main" id="{3C354781-6D2E-4CD1-BA1B-B6C72F083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595313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25" name="Oval 452">
              <a:extLst>
                <a:ext uri="{FF2B5EF4-FFF2-40B4-BE49-F238E27FC236}">
                  <a16:creationId xmlns:a16="http://schemas.microsoft.com/office/drawing/2014/main" id="{73E28751-C93F-4CF7-B5AB-0BF7B92B2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2263" y="595313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26" name="Oval 453">
              <a:extLst>
                <a:ext uri="{FF2B5EF4-FFF2-40B4-BE49-F238E27FC236}">
                  <a16:creationId xmlns:a16="http://schemas.microsoft.com/office/drawing/2014/main" id="{7376FF13-FA45-49B6-A299-40F8B6F68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700" y="874713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27" name="Oval 454">
              <a:extLst>
                <a:ext uri="{FF2B5EF4-FFF2-40B4-BE49-F238E27FC236}">
                  <a16:creationId xmlns:a16="http://schemas.microsoft.com/office/drawing/2014/main" id="{606F80CF-5A88-4404-B031-162D89D11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0025" y="874713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28" name="Oval 455">
              <a:extLst>
                <a:ext uri="{FF2B5EF4-FFF2-40B4-BE49-F238E27FC236}">
                  <a16:creationId xmlns:a16="http://schemas.microsoft.com/office/drawing/2014/main" id="{40CCAE8C-CC25-4D4B-AEC9-B3230AF89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7838" y="874713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29" name="Oval 456">
              <a:extLst>
                <a:ext uri="{FF2B5EF4-FFF2-40B4-BE49-F238E27FC236}">
                  <a16:creationId xmlns:a16="http://schemas.microsoft.com/office/drawing/2014/main" id="{C4BB2C4E-A612-47B6-BE98-B9DFA7940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5650" y="874713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30" name="Oval 457">
              <a:extLst>
                <a:ext uri="{FF2B5EF4-FFF2-40B4-BE49-F238E27FC236}">
                  <a16:creationId xmlns:a16="http://schemas.microsoft.com/office/drawing/2014/main" id="{43EFDDCE-24D8-4E6D-85E9-FC914CBEB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5050" y="874713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31" name="Oval 458">
              <a:extLst>
                <a:ext uri="{FF2B5EF4-FFF2-40B4-BE49-F238E27FC236}">
                  <a16:creationId xmlns:a16="http://schemas.microsoft.com/office/drawing/2014/main" id="{5538FB00-CF9A-4DFE-AD22-DD3C1D200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874713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32" name="Oval 459">
              <a:extLst>
                <a:ext uri="{FF2B5EF4-FFF2-40B4-BE49-F238E27FC236}">
                  <a16:creationId xmlns:a16="http://schemas.microsoft.com/office/drawing/2014/main" id="{BEDC9BEB-D4A2-439E-81F0-6C906831E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2263" y="874713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33" name="Oval 460">
              <a:extLst>
                <a:ext uri="{FF2B5EF4-FFF2-40B4-BE49-F238E27FC236}">
                  <a16:creationId xmlns:a16="http://schemas.microsoft.com/office/drawing/2014/main" id="{DA1E5EEC-E5F1-4237-981F-4E4F203B9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7838" y="1116013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34" name="Oval 461">
              <a:extLst>
                <a:ext uri="{FF2B5EF4-FFF2-40B4-BE49-F238E27FC236}">
                  <a16:creationId xmlns:a16="http://schemas.microsoft.com/office/drawing/2014/main" id="{7D8A9BB1-D10E-4DBF-829C-428A05E63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5650" y="1116013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35" name="Oval 462">
              <a:extLst>
                <a:ext uri="{FF2B5EF4-FFF2-40B4-BE49-F238E27FC236}">
                  <a16:creationId xmlns:a16="http://schemas.microsoft.com/office/drawing/2014/main" id="{9D46AFEE-6C65-48DD-B750-28EC8B57E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5050" y="1116013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36" name="Oval 463">
              <a:extLst>
                <a:ext uri="{FF2B5EF4-FFF2-40B4-BE49-F238E27FC236}">
                  <a16:creationId xmlns:a16="http://schemas.microsoft.com/office/drawing/2014/main" id="{E57504F3-31AD-42ED-8268-5A64B7F40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1116013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37" name="Oval 464">
              <a:extLst>
                <a:ext uri="{FF2B5EF4-FFF2-40B4-BE49-F238E27FC236}">
                  <a16:creationId xmlns:a16="http://schemas.microsoft.com/office/drawing/2014/main" id="{175EB235-FBA3-4DE3-860F-DF9382C0A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2263" y="1116013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38" name="Oval 465">
              <a:extLst>
                <a:ext uri="{FF2B5EF4-FFF2-40B4-BE49-F238E27FC236}">
                  <a16:creationId xmlns:a16="http://schemas.microsoft.com/office/drawing/2014/main" id="{355A263A-2326-4390-8381-62863F6D2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7838" y="1431926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39" name="Oval 466">
              <a:extLst>
                <a:ext uri="{FF2B5EF4-FFF2-40B4-BE49-F238E27FC236}">
                  <a16:creationId xmlns:a16="http://schemas.microsoft.com/office/drawing/2014/main" id="{AEFE98FB-9EBA-4ED1-9715-5287B1689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5650" y="1431926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40" name="Oval 467">
              <a:extLst>
                <a:ext uri="{FF2B5EF4-FFF2-40B4-BE49-F238E27FC236}">
                  <a16:creationId xmlns:a16="http://schemas.microsoft.com/office/drawing/2014/main" id="{8384C41D-DC69-43CA-813A-8DFE1C7A1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5050" y="1431926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41" name="Oval 468">
              <a:extLst>
                <a:ext uri="{FF2B5EF4-FFF2-40B4-BE49-F238E27FC236}">
                  <a16:creationId xmlns:a16="http://schemas.microsoft.com/office/drawing/2014/main" id="{DD109D28-4042-4DA9-AF00-05C89B87D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1431926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42" name="Oval 469">
              <a:extLst>
                <a:ext uri="{FF2B5EF4-FFF2-40B4-BE49-F238E27FC236}">
                  <a16:creationId xmlns:a16="http://schemas.microsoft.com/office/drawing/2014/main" id="{F275DCC0-41B8-4BBE-B6E4-D041E127A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2263" y="1431926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43" name="Oval 470">
              <a:extLst>
                <a:ext uri="{FF2B5EF4-FFF2-40B4-BE49-F238E27FC236}">
                  <a16:creationId xmlns:a16="http://schemas.microsoft.com/office/drawing/2014/main" id="{A485AFC5-DBF2-4796-9C4D-3BBE4E1A8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7838" y="1709738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44" name="Oval 471">
              <a:extLst>
                <a:ext uri="{FF2B5EF4-FFF2-40B4-BE49-F238E27FC236}">
                  <a16:creationId xmlns:a16="http://schemas.microsoft.com/office/drawing/2014/main" id="{A8CE540D-FECC-449F-A80C-E778CCA3C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5650" y="1709738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45" name="Oval 472">
              <a:extLst>
                <a:ext uri="{FF2B5EF4-FFF2-40B4-BE49-F238E27FC236}">
                  <a16:creationId xmlns:a16="http://schemas.microsoft.com/office/drawing/2014/main" id="{93B329CB-3550-4A74-8BFB-6B106A5D4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5050" y="1709738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46" name="Oval 473">
              <a:extLst>
                <a:ext uri="{FF2B5EF4-FFF2-40B4-BE49-F238E27FC236}">
                  <a16:creationId xmlns:a16="http://schemas.microsoft.com/office/drawing/2014/main" id="{F759E182-05A2-4AAF-A245-B046E39E2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1709738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47" name="Oval 474">
              <a:extLst>
                <a:ext uri="{FF2B5EF4-FFF2-40B4-BE49-F238E27FC236}">
                  <a16:creationId xmlns:a16="http://schemas.microsoft.com/office/drawing/2014/main" id="{53650CDC-449D-4666-B263-8D38DA9F1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2263" y="1709738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48" name="Oval 475">
              <a:extLst>
                <a:ext uri="{FF2B5EF4-FFF2-40B4-BE49-F238E27FC236}">
                  <a16:creationId xmlns:a16="http://schemas.microsoft.com/office/drawing/2014/main" id="{3221AC16-DAE3-4C52-80CD-5A5D7703E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7838" y="1989138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49" name="Oval 476">
              <a:extLst>
                <a:ext uri="{FF2B5EF4-FFF2-40B4-BE49-F238E27FC236}">
                  <a16:creationId xmlns:a16="http://schemas.microsoft.com/office/drawing/2014/main" id="{AEB7490D-6304-4685-A516-131D3C137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5650" y="1989138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50" name="Oval 477">
              <a:extLst>
                <a:ext uri="{FF2B5EF4-FFF2-40B4-BE49-F238E27FC236}">
                  <a16:creationId xmlns:a16="http://schemas.microsoft.com/office/drawing/2014/main" id="{0E09D6F1-5AC4-4DCE-BE28-F705C78B4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5050" y="1989138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51" name="Oval 478">
              <a:extLst>
                <a:ext uri="{FF2B5EF4-FFF2-40B4-BE49-F238E27FC236}">
                  <a16:creationId xmlns:a16="http://schemas.microsoft.com/office/drawing/2014/main" id="{81975DFB-B919-458E-99C3-2DB755A07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7838" y="2266951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52" name="Oval 479">
              <a:extLst>
                <a:ext uri="{FF2B5EF4-FFF2-40B4-BE49-F238E27FC236}">
                  <a16:creationId xmlns:a16="http://schemas.microsoft.com/office/drawing/2014/main" id="{AF86068B-EE1D-44B9-AB59-EE0BF2F3F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5650" y="2266951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53" name="Oval 480">
              <a:extLst>
                <a:ext uri="{FF2B5EF4-FFF2-40B4-BE49-F238E27FC236}">
                  <a16:creationId xmlns:a16="http://schemas.microsoft.com/office/drawing/2014/main" id="{3B89B1EC-E249-4851-B507-C8034978B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5650" y="2582863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54" name="Oval 481">
              <a:extLst>
                <a:ext uri="{FF2B5EF4-FFF2-40B4-BE49-F238E27FC236}">
                  <a16:creationId xmlns:a16="http://schemas.microsoft.com/office/drawing/2014/main" id="{89927970-20C7-448F-B49E-06DDAD7D9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5050" y="2266951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55" name="Oval 482">
              <a:extLst>
                <a:ext uri="{FF2B5EF4-FFF2-40B4-BE49-F238E27FC236}">
                  <a16:creationId xmlns:a16="http://schemas.microsoft.com/office/drawing/2014/main" id="{CFB14482-D8E6-4B95-93DB-94778EA59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2263" y="2266951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56" name="Oval 483">
              <a:extLst>
                <a:ext uri="{FF2B5EF4-FFF2-40B4-BE49-F238E27FC236}">
                  <a16:creationId xmlns:a16="http://schemas.microsoft.com/office/drawing/2014/main" id="{A86DB48A-C1E0-4DBD-A250-970B993AB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0075" y="2266951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57" name="Oval 484">
              <a:extLst>
                <a:ext uri="{FF2B5EF4-FFF2-40B4-BE49-F238E27FC236}">
                  <a16:creationId xmlns:a16="http://schemas.microsoft.com/office/drawing/2014/main" id="{4F36DD06-B9D6-423D-A6E9-B9835E2B2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1989138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58" name="Oval 485">
              <a:extLst>
                <a:ext uri="{FF2B5EF4-FFF2-40B4-BE49-F238E27FC236}">
                  <a16:creationId xmlns:a16="http://schemas.microsoft.com/office/drawing/2014/main" id="{2CBCDBFB-AF2A-446A-BD65-4F57FB533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0025" y="280988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59" name="Oval 486">
              <a:extLst>
                <a:ext uri="{FF2B5EF4-FFF2-40B4-BE49-F238E27FC236}">
                  <a16:creationId xmlns:a16="http://schemas.microsoft.com/office/drawing/2014/main" id="{1DA12308-8A78-44E9-9FB7-C4A8D50D1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7838" y="280988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60" name="Oval 487">
              <a:extLst>
                <a:ext uri="{FF2B5EF4-FFF2-40B4-BE49-F238E27FC236}">
                  <a16:creationId xmlns:a16="http://schemas.microsoft.com/office/drawing/2014/main" id="{D0F95C01-E064-4A4F-804E-46B96CBFD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5650" y="280988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61" name="Oval 488">
              <a:extLst>
                <a:ext uri="{FF2B5EF4-FFF2-40B4-BE49-F238E27FC236}">
                  <a16:creationId xmlns:a16="http://schemas.microsoft.com/office/drawing/2014/main" id="{593F0108-F151-47DD-84F0-43F336438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5050" y="280988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62" name="Oval 489">
              <a:extLst>
                <a:ext uri="{FF2B5EF4-FFF2-40B4-BE49-F238E27FC236}">
                  <a16:creationId xmlns:a16="http://schemas.microsoft.com/office/drawing/2014/main" id="{EBCBDB7E-C7D2-434E-B284-A56F8B401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280988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63" name="Oval 490">
              <a:extLst>
                <a:ext uri="{FF2B5EF4-FFF2-40B4-BE49-F238E27FC236}">
                  <a16:creationId xmlns:a16="http://schemas.microsoft.com/office/drawing/2014/main" id="{844DA073-BC62-47E2-8986-AD5EA9A25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5650" y="1588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64" name="Oval 491">
              <a:extLst>
                <a:ext uri="{FF2B5EF4-FFF2-40B4-BE49-F238E27FC236}">
                  <a16:creationId xmlns:a16="http://schemas.microsoft.com/office/drawing/2014/main" id="{51DD1298-B6A0-4B65-A23A-AEB8A588C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5050" y="1588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65" name="Oval 492">
              <a:extLst>
                <a:ext uri="{FF2B5EF4-FFF2-40B4-BE49-F238E27FC236}">
                  <a16:creationId xmlns:a16="http://schemas.microsoft.com/office/drawing/2014/main" id="{8C37E071-F10F-4BAB-986F-404781F81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1588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66" name="Oval 493">
              <a:extLst>
                <a:ext uri="{FF2B5EF4-FFF2-40B4-BE49-F238E27FC236}">
                  <a16:creationId xmlns:a16="http://schemas.microsoft.com/office/drawing/2014/main" id="{3FD68191-C5FF-4DAD-992C-DC3866677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2263" y="280988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67" name="Oval 494">
              <a:extLst>
                <a:ext uri="{FF2B5EF4-FFF2-40B4-BE49-F238E27FC236}">
                  <a16:creationId xmlns:a16="http://schemas.microsoft.com/office/drawing/2014/main" id="{7391350F-6F4E-44D9-A3B7-EE5FB856A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425" y="595313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68" name="Oval 495">
              <a:extLst>
                <a:ext uri="{FF2B5EF4-FFF2-40B4-BE49-F238E27FC236}">
                  <a16:creationId xmlns:a16="http://schemas.microsoft.com/office/drawing/2014/main" id="{BE974456-5231-4C24-BA71-1FA5B2691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425" y="280988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69" name="Oval 496">
              <a:extLst>
                <a:ext uri="{FF2B5EF4-FFF2-40B4-BE49-F238E27FC236}">
                  <a16:creationId xmlns:a16="http://schemas.microsoft.com/office/drawing/2014/main" id="{5AED368C-9539-483D-BA09-625915AC5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6300" y="595313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70" name="Oval 497">
              <a:extLst>
                <a:ext uri="{FF2B5EF4-FFF2-40B4-BE49-F238E27FC236}">
                  <a16:creationId xmlns:a16="http://schemas.microsoft.com/office/drawing/2014/main" id="{AB85C23F-6B76-4E7C-98AD-03957A24B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925" y="280988"/>
              <a:ext cx="20637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71" name="Oval 498">
              <a:extLst>
                <a:ext uri="{FF2B5EF4-FFF2-40B4-BE49-F238E27FC236}">
                  <a16:creationId xmlns:a16="http://schemas.microsoft.com/office/drawing/2014/main" id="{496F830D-598A-4CB4-AC8C-F9CDEA3D6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325" y="280988"/>
              <a:ext cx="20478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72" name="Oval 499">
              <a:extLst>
                <a:ext uri="{FF2B5EF4-FFF2-40B4-BE49-F238E27FC236}">
                  <a16:creationId xmlns:a16="http://schemas.microsoft.com/office/drawing/2014/main" id="{9FB0259B-DD32-455A-AFEB-927E830B8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6300" y="280988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73" name="Oval 500">
              <a:extLst>
                <a:ext uri="{FF2B5EF4-FFF2-40B4-BE49-F238E27FC236}">
                  <a16:creationId xmlns:a16="http://schemas.microsoft.com/office/drawing/2014/main" id="{E58B2FC4-DDCD-47E9-9375-7EA6D55D3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325" y="1588"/>
              <a:ext cx="20478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74" name="Oval 501">
              <a:extLst>
                <a:ext uri="{FF2B5EF4-FFF2-40B4-BE49-F238E27FC236}">
                  <a16:creationId xmlns:a16="http://schemas.microsoft.com/office/drawing/2014/main" id="{7D095808-5C40-48A5-B1EC-1CE771D9C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6300" y="1588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75" name="Oval 502">
              <a:extLst>
                <a:ext uri="{FF2B5EF4-FFF2-40B4-BE49-F238E27FC236}">
                  <a16:creationId xmlns:a16="http://schemas.microsoft.com/office/drawing/2014/main" id="{3447FBE2-4B05-48AC-BDA7-F40B5AD0E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575" y="1152526"/>
              <a:ext cx="20637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76" name="Oval 503">
              <a:extLst>
                <a:ext uri="{FF2B5EF4-FFF2-40B4-BE49-F238E27FC236}">
                  <a16:creationId xmlns:a16="http://schemas.microsoft.com/office/drawing/2014/main" id="{4200EDEB-599E-48B2-8E80-D190E89FC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113" y="2879726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77" name="Oval 504">
              <a:extLst>
                <a:ext uri="{FF2B5EF4-FFF2-40B4-BE49-F238E27FC236}">
                  <a16:creationId xmlns:a16="http://schemas.microsoft.com/office/drawing/2014/main" id="{D982DB6A-2AEE-47DA-A7F8-CD34053C8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2879726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78" name="Oval 505">
              <a:extLst>
                <a:ext uri="{FF2B5EF4-FFF2-40B4-BE49-F238E27FC236}">
                  <a16:creationId xmlns:a16="http://schemas.microsoft.com/office/drawing/2014/main" id="{C3A618C1-7121-49F9-A1C0-6BCE46D20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550" y="2879726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79" name="Oval 506">
              <a:extLst>
                <a:ext uri="{FF2B5EF4-FFF2-40B4-BE49-F238E27FC236}">
                  <a16:creationId xmlns:a16="http://schemas.microsoft.com/office/drawing/2014/main" id="{539FF337-6BD3-45EB-8A84-D5649DCD8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8" y="2879726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80" name="Oval 507">
              <a:extLst>
                <a:ext uri="{FF2B5EF4-FFF2-40B4-BE49-F238E27FC236}">
                  <a16:creationId xmlns:a16="http://schemas.microsoft.com/office/drawing/2014/main" id="{7A6BC219-E2A5-4F8C-9D54-329A91E44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763" y="2879726"/>
              <a:ext cx="20478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81" name="Oval 508">
              <a:extLst>
                <a:ext uri="{FF2B5EF4-FFF2-40B4-BE49-F238E27FC236}">
                  <a16:creationId xmlns:a16="http://schemas.microsoft.com/office/drawing/2014/main" id="{DB734B0E-8036-4012-B2EC-4F51231E6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2879726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82" name="Oval 509">
              <a:extLst>
                <a:ext uri="{FF2B5EF4-FFF2-40B4-BE49-F238E27FC236}">
                  <a16:creationId xmlns:a16="http://schemas.microsoft.com/office/drawing/2014/main" id="{EF519641-1BBA-4B33-B3CA-FD9A6A728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2563813"/>
              <a:ext cx="20637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83" name="Oval 510">
              <a:extLst>
                <a:ext uri="{FF2B5EF4-FFF2-40B4-BE49-F238E27FC236}">
                  <a16:creationId xmlns:a16="http://schemas.microsoft.com/office/drawing/2014/main" id="{D88D85AC-4208-40AC-A21B-509DD4A21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2286001"/>
              <a:ext cx="20637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84" name="Oval 511">
              <a:extLst>
                <a:ext uri="{FF2B5EF4-FFF2-40B4-BE49-F238E27FC236}">
                  <a16:creationId xmlns:a16="http://schemas.microsoft.com/office/drawing/2014/main" id="{2055CDB5-B1BD-439D-A65B-8EAA6DD2B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2006601"/>
              <a:ext cx="20637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85" name="Oval 512">
              <a:extLst>
                <a:ext uri="{FF2B5EF4-FFF2-40B4-BE49-F238E27FC236}">
                  <a16:creationId xmlns:a16="http://schemas.microsoft.com/office/drawing/2014/main" id="{395B5B7C-CA45-412E-9628-4A13336ED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700" y="2563813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86" name="Oval 513">
              <a:extLst>
                <a:ext uri="{FF2B5EF4-FFF2-40B4-BE49-F238E27FC236}">
                  <a16:creationId xmlns:a16="http://schemas.microsoft.com/office/drawing/2014/main" id="{DFAC2BAC-9C10-4DEE-BD43-65F95B475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700" y="2286001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87" name="Oval 514">
              <a:extLst>
                <a:ext uri="{FF2B5EF4-FFF2-40B4-BE49-F238E27FC236}">
                  <a16:creationId xmlns:a16="http://schemas.microsoft.com/office/drawing/2014/main" id="{D24ECAE2-B1A2-4637-B037-722477694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700" y="2006601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88" name="Oval 515">
              <a:extLst>
                <a:ext uri="{FF2B5EF4-FFF2-40B4-BE49-F238E27FC236}">
                  <a16:creationId xmlns:a16="http://schemas.microsoft.com/office/drawing/2014/main" id="{E6B2E9F2-0362-4669-8B04-82DCB375F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700" y="2879726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89" name="Oval 516">
              <a:extLst>
                <a:ext uri="{FF2B5EF4-FFF2-40B4-BE49-F238E27FC236}">
                  <a16:creationId xmlns:a16="http://schemas.microsoft.com/office/drawing/2014/main" id="{D221122A-824B-4B0A-9920-E1AE6E55E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3513" y="2879726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90" name="Oval 517">
              <a:extLst>
                <a:ext uri="{FF2B5EF4-FFF2-40B4-BE49-F238E27FC236}">
                  <a16:creationId xmlns:a16="http://schemas.microsoft.com/office/drawing/2014/main" id="{ADB975A6-342B-4534-8F40-0CD826A1F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925" y="2879726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91" name="Oval 518">
              <a:extLst>
                <a:ext uri="{FF2B5EF4-FFF2-40B4-BE49-F238E27FC236}">
                  <a16:creationId xmlns:a16="http://schemas.microsoft.com/office/drawing/2014/main" id="{2516CC22-019E-4816-991A-1760CEBE2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325" y="4310063"/>
              <a:ext cx="204788" cy="204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92" name="Oval 519">
              <a:extLst>
                <a:ext uri="{FF2B5EF4-FFF2-40B4-BE49-F238E27FC236}">
                  <a16:creationId xmlns:a16="http://schemas.microsoft.com/office/drawing/2014/main" id="{67BFBD1D-B3AC-4EFB-A906-DDBF09D07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813" y="5157788"/>
              <a:ext cx="21272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93" name="Oval 520">
              <a:extLst>
                <a:ext uri="{FF2B5EF4-FFF2-40B4-BE49-F238E27FC236}">
                  <a16:creationId xmlns:a16="http://schemas.microsoft.com/office/drawing/2014/main" id="{BB93DEB7-0EED-48AD-9BD1-73745EAB8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5435601"/>
              <a:ext cx="211138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94" name="Oval 521">
              <a:extLst>
                <a:ext uri="{FF2B5EF4-FFF2-40B4-BE49-F238E27FC236}">
                  <a16:creationId xmlns:a16="http://schemas.microsoft.com/office/drawing/2014/main" id="{9B51A4E8-FD7F-404D-94F8-66EDD2F6F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5745163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95" name="Oval 522">
              <a:extLst>
                <a:ext uri="{FF2B5EF4-FFF2-40B4-BE49-F238E27FC236}">
                  <a16:creationId xmlns:a16="http://schemas.microsoft.com/office/drawing/2014/main" id="{E65AC4A5-24FC-4F89-B4D5-5283D2600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538" y="5745163"/>
              <a:ext cx="211138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96" name="Oval 523">
              <a:extLst>
                <a:ext uri="{FF2B5EF4-FFF2-40B4-BE49-F238E27FC236}">
                  <a16:creationId xmlns:a16="http://schemas.microsoft.com/office/drawing/2014/main" id="{C41FAE28-FFC6-48DD-AE9F-FFDCE5A3F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2350" y="5745163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6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D4D5C"/>
      </a:accent1>
      <a:accent2>
        <a:srgbClr val="F38129"/>
      </a:accent2>
      <a:accent3>
        <a:srgbClr val="2EAFCF"/>
      </a:accent3>
      <a:accent4>
        <a:srgbClr val="AFC3C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Android Flat">
      <a:dk1>
        <a:sysClr val="windowText" lastClr="000000"/>
      </a:dk1>
      <a:lt1>
        <a:sysClr val="window" lastClr="FFFFFF"/>
      </a:lt1>
      <a:dk2>
        <a:srgbClr val="44546A"/>
      </a:dk2>
      <a:lt2>
        <a:srgbClr val="EFEFEF"/>
      </a:lt2>
      <a:accent1>
        <a:srgbClr val="41A55F"/>
      </a:accent1>
      <a:accent2>
        <a:srgbClr val="00A885"/>
      </a:accent2>
      <a:accent3>
        <a:srgbClr val="2969B0"/>
      </a:accent3>
      <a:accent4>
        <a:srgbClr val="553982"/>
      </a:accent4>
      <a:accent5>
        <a:srgbClr val="FAC51C"/>
      </a:accent5>
      <a:accent6>
        <a:srgbClr val="B8312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6131</TotalTime>
  <Words>567</Words>
  <Application>Microsoft Office PowerPoint</Application>
  <PresentationFormat>Custom</PresentationFormat>
  <Paragraphs>69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Segoe UI</vt:lpstr>
      <vt:lpstr>Office Theme</vt:lpstr>
      <vt:lpstr>2_Office Theme</vt:lpstr>
      <vt:lpstr>Global Reach Edit text here</vt:lpstr>
      <vt:lpstr>Process Edit text here</vt:lpstr>
      <vt:lpstr>Demographics Edit text here</vt:lpstr>
      <vt:lpstr>Useful Layout Edit text here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FTM</cp:lastModifiedBy>
  <cp:revision>139</cp:revision>
  <dcterms:created xsi:type="dcterms:W3CDTF">2013-09-12T13:05:01Z</dcterms:created>
  <dcterms:modified xsi:type="dcterms:W3CDTF">2018-06-22T20:29:20Z</dcterms:modified>
</cp:coreProperties>
</file>