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0" r:id="rId2"/>
    <p:sldId id="279" r:id="rId3"/>
    <p:sldId id="281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4" d="100"/>
          <a:sy n="64" d="100"/>
        </p:scale>
        <p:origin x="786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1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>
            <a:extLst>
              <a:ext uri="{FF2B5EF4-FFF2-40B4-BE49-F238E27FC236}">
                <a16:creationId xmlns:a16="http://schemas.microsoft.com/office/drawing/2014/main" id="{6FB09308-B148-4376-999C-1160F801D6C0}"/>
              </a:ext>
            </a:extLst>
          </p:cNvPr>
          <p:cNvSpPr/>
          <p:nvPr/>
        </p:nvSpPr>
        <p:spPr>
          <a:xfrm>
            <a:off x="4798441" y="5525773"/>
            <a:ext cx="2582860" cy="1138648"/>
          </a:xfrm>
          <a:prstGeom prst="ellipse">
            <a:avLst/>
          </a:prstGeom>
          <a:gradFill flip="none" rotWithShape="1">
            <a:gsLst>
              <a:gs pos="46000">
                <a:schemeClr val="tx1">
                  <a:lumMod val="90000"/>
                  <a:lumOff val="10000"/>
                  <a:alpha val="16000"/>
                </a:schemeClr>
              </a:gs>
              <a:gs pos="63000">
                <a:schemeClr val="bg1">
                  <a:lumMod val="0"/>
                  <a:lumOff val="10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Tornado Funnel Diagram 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F570E7-8F53-4858-84A3-F88021A6B2E9}"/>
              </a:ext>
            </a:extLst>
          </p:cNvPr>
          <p:cNvSpPr txBox="1"/>
          <p:nvPr/>
        </p:nvSpPr>
        <p:spPr>
          <a:xfrm>
            <a:off x="7646542" y="5201188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72A38D-452E-4E10-932D-098B1A98BDB5}"/>
              </a:ext>
            </a:extLst>
          </p:cNvPr>
          <p:cNvSpPr txBox="1"/>
          <p:nvPr/>
        </p:nvSpPr>
        <p:spPr>
          <a:xfrm>
            <a:off x="7646542" y="4772891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84810F-5D4F-4788-85F7-8DEDBFAC4F7D}"/>
              </a:ext>
            </a:extLst>
          </p:cNvPr>
          <p:cNvSpPr txBox="1"/>
          <p:nvPr/>
        </p:nvSpPr>
        <p:spPr>
          <a:xfrm>
            <a:off x="1805979" y="5680671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5DF378-4506-42F1-B7B7-6F6F745924D2}"/>
              </a:ext>
            </a:extLst>
          </p:cNvPr>
          <p:cNvSpPr txBox="1"/>
          <p:nvPr/>
        </p:nvSpPr>
        <p:spPr>
          <a:xfrm>
            <a:off x="1805979" y="525237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869621-3ADF-487E-A708-D95CE543A5C2}"/>
              </a:ext>
            </a:extLst>
          </p:cNvPr>
          <p:cNvSpPr txBox="1"/>
          <p:nvPr/>
        </p:nvSpPr>
        <p:spPr>
          <a:xfrm>
            <a:off x="8391292" y="3071124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A082C1-2AFC-4057-97A0-0FD4422836DA}"/>
              </a:ext>
            </a:extLst>
          </p:cNvPr>
          <p:cNvSpPr txBox="1"/>
          <p:nvPr/>
        </p:nvSpPr>
        <p:spPr>
          <a:xfrm>
            <a:off x="8391292" y="2642827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F276CA-F8E3-46C6-9E59-5D2782371FF8}"/>
              </a:ext>
            </a:extLst>
          </p:cNvPr>
          <p:cNvSpPr txBox="1"/>
          <p:nvPr/>
        </p:nvSpPr>
        <p:spPr>
          <a:xfrm>
            <a:off x="1061228" y="3770228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39289F-8A30-40FA-97D4-4C37EC2DF525}"/>
              </a:ext>
            </a:extLst>
          </p:cNvPr>
          <p:cNvSpPr txBox="1"/>
          <p:nvPr/>
        </p:nvSpPr>
        <p:spPr>
          <a:xfrm>
            <a:off x="1061228" y="3341931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150B32-EDDA-4B02-A0BB-DF2E19232D26}"/>
              </a:ext>
            </a:extLst>
          </p:cNvPr>
          <p:cNvGrpSpPr/>
          <p:nvPr/>
        </p:nvGrpSpPr>
        <p:grpSpPr>
          <a:xfrm>
            <a:off x="7757703" y="4180113"/>
            <a:ext cx="423004" cy="423964"/>
            <a:chOff x="-17302163" y="-6523038"/>
            <a:chExt cx="5597525" cy="5610226"/>
          </a:xfrm>
          <a:solidFill>
            <a:schemeClr val="accent1"/>
          </a:solidFill>
        </p:grpSpPr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E43F5A7F-0510-4E72-AEF7-C0FADE9204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7302163" y="-5956300"/>
              <a:ext cx="5040313" cy="5043488"/>
            </a:xfrm>
            <a:custGeom>
              <a:avLst/>
              <a:gdLst>
                <a:gd name="T0" fmla="*/ 831 w 1662"/>
                <a:gd name="T1" fmla="*/ 1663 h 1663"/>
                <a:gd name="T2" fmla="*/ 1662 w 1662"/>
                <a:gd name="T3" fmla="*/ 831 h 1663"/>
                <a:gd name="T4" fmla="*/ 1565 w 1662"/>
                <a:gd name="T5" fmla="*/ 441 h 1663"/>
                <a:gd name="T6" fmla="*/ 1544 w 1662"/>
                <a:gd name="T7" fmla="*/ 442 h 1663"/>
                <a:gd name="T8" fmla="*/ 1532 w 1662"/>
                <a:gd name="T9" fmla="*/ 442 h 1663"/>
                <a:gd name="T10" fmla="*/ 1427 w 1662"/>
                <a:gd name="T11" fmla="*/ 434 h 1663"/>
                <a:gd name="T12" fmla="*/ 1351 w 1662"/>
                <a:gd name="T13" fmla="*/ 510 h 1663"/>
                <a:gd name="T14" fmla="*/ 1442 w 1662"/>
                <a:gd name="T15" fmla="*/ 831 h 1663"/>
                <a:gd name="T16" fmla="*/ 831 w 1662"/>
                <a:gd name="T17" fmla="*/ 1442 h 1663"/>
                <a:gd name="T18" fmla="*/ 220 w 1662"/>
                <a:gd name="T19" fmla="*/ 831 h 1663"/>
                <a:gd name="T20" fmla="*/ 831 w 1662"/>
                <a:gd name="T21" fmla="*/ 220 h 1663"/>
                <a:gd name="T22" fmla="*/ 1153 w 1662"/>
                <a:gd name="T23" fmla="*/ 312 h 1663"/>
                <a:gd name="T24" fmla="*/ 1222 w 1662"/>
                <a:gd name="T25" fmla="*/ 243 h 1663"/>
                <a:gd name="T26" fmla="*/ 1212 w 1662"/>
                <a:gd name="T27" fmla="*/ 122 h 1663"/>
                <a:gd name="T28" fmla="*/ 1213 w 1662"/>
                <a:gd name="T29" fmla="*/ 93 h 1663"/>
                <a:gd name="T30" fmla="*/ 831 w 1662"/>
                <a:gd name="T31" fmla="*/ 0 h 1663"/>
                <a:gd name="T32" fmla="*/ 0 w 1662"/>
                <a:gd name="T33" fmla="*/ 831 h 1663"/>
                <a:gd name="T34" fmla="*/ 831 w 1662"/>
                <a:gd name="T35" fmla="*/ 1663 h 1663"/>
                <a:gd name="T36" fmla="*/ 831 w 1662"/>
                <a:gd name="T37" fmla="*/ 1663 h 1663"/>
                <a:gd name="T38" fmla="*/ 831 w 1662"/>
                <a:gd name="T39" fmla="*/ 1663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62" h="1663">
                  <a:moveTo>
                    <a:pt x="831" y="1663"/>
                  </a:moveTo>
                  <a:cubicBezTo>
                    <a:pt x="1290" y="1663"/>
                    <a:pt x="1662" y="1290"/>
                    <a:pt x="1662" y="831"/>
                  </a:cubicBezTo>
                  <a:cubicBezTo>
                    <a:pt x="1662" y="690"/>
                    <a:pt x="1627" y="557"/>
                    <a:pt x="1565" y="441"/>
                  </a:cubicBezTo>
                  <a:cubicBezTo>
                    <a:pt x="1558" y="442"/>
                    <a:pt x="1551" y="442"/>
                    <a:pt x="1544" y="442"/>
                  </a:cubicBezTo>
                  <a:cubicBezTo>
                    <a:pt x="1541" y="442"/>
                    <a:pt x="1536" y="442"/>
                    <a:pt x="1532" y="442"/>
                  </a:cubicBezTo>
                  <a:cubicBezTo>
                    <a:pt x="1427" y="434"/>
                    <a:pt x="1427" y="434"/>
                    <a:pt x="1427" y="434"/>
                  </a:cubicBezTo>
                  <a:cubicBezTo>
                    <a:pt x="1351" y="510"/>
                    <a:pt x="1351" y="510"/>
                    <a:pt x="1351" y="510"/>
                  </a:cubicBezTo>
                  <a:cubicBezTo>
                    <a:pt x="1409" y="603"/>
                    <a:pt x="1442" y="713"/>
                    <a:pt x="1442" y="831"/>
                  </a:cubicBezTo>
                  <a:cubicBezTo>
                    <a:pt x="1442" y="1169"/>
                    <a:pt x="1169" y="1442"/>
                    <a:pt x="831" y="1442"/>
                  </a:cubicBezTo>
                  <a:cubicBezTo>
                    <a:pt x="494" y="1442"/>
                    <a:pt x="220" y="1169"/>
                    <a:pt x="220" y="831"/>
                  </a:cubicBezTo>
                  <a:cubicBezTo>
                    <a:pt x="220" y="494"/>
                    <a:pt x="494" y="220"/>
                    <a:pt x="831" y="220"/>
                  </a:cubicBezTo>
                  <a:cubicBezTo>
                    <a:pt x="949" y="220"/>
                    <a:pt x="1059" y="254"/>
                    <a:pt x="1153" y="312"/>
                  </a:cubicBezTo>
                  <a:cubicBezTo>
                    <a:pt x="1222" y="243"/>
                    <a:pt x="1222" y="243"/>
                    <a:pt x="1222" y="243"/>
                  </a:cubicBezTo>
                  <a:cubicBezTo>
                    <a:pt x="1212" y="122"/>
                    <a:pt x="1212" y="122"/>
                    <a:pt x="1212" y="122"/>
                  </a:cubicBezTo>
                  <a:cubicBezTo>
                    <a:pt x="1211" y="112"/>
                    <a:pt x="1212" y="102"/>
                    <a:pt x="1213" y="93"/>
                  </a:cubicBezTo>
                  <a:cubicBezTo>
                    <a:pt x="1098" y="34"/>
                    <a:pt x="969" y="0"/>
                    <a:pt x="831" y="0"/>
                  </a:cubicBezTo>
                  <a:cubicBezTo>
                    <a:pt x="372" y="0"/>
                    <a:pt x="0" y="372"/>
                    <a:pt x="0" y="831"/>
                  </a:cubicBezTo>
                  <a:cubicBezTo>
                    <a:pt x="0" y="1290"/>
                    <a:pt x="372" y="1663"/>
                    <a:pt x="831" y="1663"/>
                  </a:cubicBezTo>
                  <a:close/>
                  <a:moveTo>
                    <a:pt x="831" y="1663"/>
                  </a:moveTo>
                  <a:cubicBezTo>
                    <a:pt x="831" y="1663"/>
                    <a:pt x="831" y="1663"/>
                    <a:pt x="831" y="16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4C700012-A111-4EB7-B94F-228F2F8E61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022638" y="-4676775"/>
              <a:ext cx="2481263" cy="2484438"/>
            </a:xfrm>
            <a:custGeom>
              <a:avLst/>
              <a:gdLst>
                <a:gd name="T0" fmla="*/ 409 w 818"/>
                <a:gd name="T1" fmla="*/ 195 h 819"/>
                <a:gd name="T2" fmla="*/ 425 w 818"/>
                <a:gd name="T3" fmla="*/ 195 h 819"/>
                <a:gd name="T4" fmla="*/ 582 w 818"/>
                <a:gd name="T5" fmla="*/ 38 h 819"/>
                <a:gd name="T6" fmla="*/ 409 w 818"/>
                <a:gd name="T7" fmla="*/ 0 h 819"/>
                <a:gd name="T8" fmla="*/ 0 w 818"/>
                <a:gd name="T9" fmla="*/ 409 h 819"/>
                <a:gd name="T10" fmla="*/ 409 w 818"/>
                <a:gd name="T11" fmla="*/ 819 h 819"/>
                <a:gd name="T12" fmla="*/ 818 w 818"/>
                <a:gd name="T13" fmla="*/ 409 h 819"/>
                <a:gd name="T14" fmla="*/ 780 w 818"/>
                <a:gd name="T15" fmla="*/ 236 h 819"/>
                <a:gd name="T16" fmla="*/ 623 w 818"/>
                <a:gd name="T17" fmla="*/ 393 h 819"/>
                <a:gd name="T18" fmla="*/ 624 w 818"/>
                <a:gd name="T19" fmla="*/ 409 h 819"/>
                <a:gd name="T20" fmla="*/ 409 w 818"/>
                <a:gd name="T21" fmla="*/ 624 h 819"/>
                <a:gd name="T22" fmla="*/ 194 w 818"/>
                <a:gd name="T23" fmla="*/ 409 h 819"/>
                <a:gd name="T24" fmla="*/ 409 w 818"/>
                <a:gd name="T25" fmla="*/ 195 h 819"/>
                <a:gd name="T26" fmla="*/ 409 w 818"/>
                <a:gd name="T27" fmla="*/ 195 h 819"/>
                <a:gd name="T28" fmla="*/ 409 w 818"/>
                <a:gd name="T29" fmla="*/ 19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8" h="819">
                  <a:moveTo>
                    <a:pt x="409" y="195"/>
                  </a:moveTo>
                  <a:cubicBezTo>
                    <a:pt x="414" y="195"/>
                    <a:pt x="420" y="195"/>
                    <a:pt x="425" y="195"/>
                  </a:cubicBezTo>
                  <a:cubicBezTo>
                    <a:pt x="582" y="38"/>
                    <a:pt x="582" y="38"/>
                    <a:pt x="582" y="38"/>
                  </a:cubicBezTo>
                  <a:cubicBezTo>
                    <a:pt x="529" y="14"/>
                    <a:pt x="471" y="0"/>
                    <a:pt x="409" y="0"/>
                  </a:cubicBezTo>
                  <a:cubicBezTo>
                    <a:pt x="183" y="0"/>
                    <a:pt x="0" y="183"/>
                    <a:pt x="0" y="409"/>
                  </a:cubicBezTo>
                  <a:cubicBezTo>
                    <a:pt x="0" y="635"/>
                    <a:pt x="183" y="819"/>
                    <a:pt x="409" y="819"/>
                  </a:cubicBezTo>
                  <a:cubicBezTo>
                    <a:pt x="635" y="819"/>
                    <a:pt x="818" y="635"/>
                    <a:pt x="818" y="409"/>
                  </a:cubicBezTo>
                  <a:cubicBezTo>
                    <a:pt x="818" y="347"/>
                    <a:pt x="804" y="289"/>
                    <a:pt x="780" y="236"/>
                  </a:cubicBezTo>
                  <a:cubicBezTo>
                    <a:pt x="623" y="393"/>
                    <a:pt x="623" y="393"/>
                    <a:pt x="623" y="393"/>
                  </a:cubicBezTo>
                  <a:cubicBezTo>
                    <a:pt x="623" y="398"/>
                    <a:pt x="624" y="404"/>
                    <a:pt x="624" y="409"/>
                  </a:cubicBezTo>
                  <a:cubicBezTo>
                    <a:pt x="624" y="528"/>
                    <a:pt x="528" y="624"/>
                    <a:pt x="409" y="624"/>
                  </a:cubicBezTo>
                  <a:cubicBezTo>
                    <a:pt x="290" y="624"/>
                    <a:pt x="194" y="528"/>
                    <a:pt x="194" y="409"/>
                  </a:cubicBezTo>
                  <a:cubicBezTo>
                    <a:pt x="194" y="291"/>
                    <a:pt x="290" y="195"/>
                    <a:pt x="409" y="195"/>
                  </a:cubicBezTo>
                  <a:close/>
                  <a:moveTo>
                    <a:pt x="409" y="195"/>
                  </a:moveTo>
                  <a:cubicBezTo>
                    <a:pt x="409" y="195"/>
                    <a:pt x="409" y="195"/>
                    <a:pt x="409" y="19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B77EC12E-E792-4E13-9B1B-90037718A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781213" y="-6523038"/>
              <a:ext cx="3076575" cy="3074988"/>
            </a:xfrm>
            <a:custGeom>
              <a:avLst/>
              <a:gdLst>
                <a:gd name="T0" fmla="*/ 857 w 1015"/>
                <a:gd name="T1" fmla="*/ 277 h 1014"/>
                <a:gd name="T2" fmla="*/ 906 w 1015"/>
                <a:gd name="T3" fmla="*/ 228 h 1014"/>
                <a:gd name="T4" fmla="*/ 906 w 1015"/>
                <a:gd name="T5" fmla="*/ 147 h 1014"/>
                <a:gd name="T6" fmla="*/ 872 w 1015"/>
                <a:gd name="T7" fmla="*/ 112 h 1014"/>
                <a:gd name="T8" fmla="*/ 831 w 1015"/>
                <a:gd name="T9" fmla="*/ 95 h 1014"/>
                <a:gd name="T10" fmla="*/ 791 w 1015"/>
                <a:gd name="T11" fmla="*/ 112 h 1014"/>
                <a:gd name="T12" fmla="*/ 734 w 1015"/>
                <a:gd name="T13" fmla="*/ 169 h 1014"/>
                <a:gd name="T14" fmla="*/ 723 w 1015"/>
                <a:gd name="T15" fmla="*/ 18 h 1014"/>
                <a:gd name="T16" fmla="*/ 703 w 1015"/>
                <a:gd name="T17" fmla="*/ 0 h 1014"/>
                <a:gd name="T18" fmla="*/ 690 w 1015"/>
                <a:gd name="T19" fmla="*/ 6 h 1014"/>
                <a:gd name="T20" fmla="*/ 467 w 1015"/>
                <a:gd name="T21" fmla="*/ 228 h 1014"/>
                <a:gd name="T22" fmla="*/ 439 w 1015"/>
                <a:gd name="T23" fmla="*/ 304 h 1014"/>
                <a:gd name="T24" fmla="*/ 440 w 1015"/>
                <a:gd name="T25" fmla="*/ 313 h 1014"/>
                <a:gd name="T26" fmla="*/ 451 w 1015"/>
                <a:gd name="T27" fmla="*/ 452 h 1014"/>
                <a:gd name="T28" fmla="*/ 370 w 1015"/>
                <a:gd name="T29" fmla="*/ 533 h 1014"/>
                <a:gd name="T30" fmla="*/ 226 w 1015"/>
                <a:gd name="T31" fmla="*/ 677 h 1014"/>
                <a:gd name="T32" fmla="*/ 20 w 1015"/>
                <a:gd name="T33" fmla="*/ 882 h 1014"/>
                <a:gd name="T34" fmla="*/ 6 w 1015"/>
                <a:gd name="T35" fmla="*/ 913 h 1014"/>
                <a:gd name="T36" fmla="*/ 3 w 1015"/>
                <a:gd name="T37" fmla="*/ 961 h 1014"/>
                <a:gd name="T38" fmla="*/ 51 w 1015"/>
                <a:gd name="T39" fmla="*/ 1014 h 1014"/>
                <a:gd name="T40" fmla="*/ 53 w 1015"/>
                <a:gd name="T41" fmla="*/ 1014 h 1014"/>
                <a:gd name="T42" fmla="*/ 105 w 1015"/>
                <a:gd name="T43" fmla="*/ 1011 h 1014"/>
                <a:gd name="T44" fmla="*/ 137 w 1015"/>
                <a:gd name="T45" fmla="*/ 997 h 1014"/>
                <a:gd name="T46" fmla="*/ 338 w 1015"/>
                <a:gd name="T47" fmla="*/ 796 h 1014"/>
                <a:gd name="T48" fmla="*/ 341 w 1015"/>
                <a:gd name="T49" fmla="*/ 792 h 1014"/>
                <a:gd name="T50" fmla="*/ 486 w 1015"/>
                <a:gd name="T51" fmla="*/ 648 h 1014"/>
                <a:gd name="T52" fmla="*/ 573 w 1015"/>
                <a:gd name="T53" fmla="*/ 561 h 1014"/>
                <a:gd name="T54" fmla="*/ 700 w 1015"/>
                <a:gd name="T55" fmla="*/ 570 h 1014"/>
                <a:gd name="T56" fmla="*/ 706 w 1015"/>
                <a:gd name="T57" fmla="*/ 571 h 1014"/>
                <a:gd name="T58" fmla="*/ 713 w 1015"/>
                <a:gd name="T59" fmla="*/ 571 h 1014"/>
                <a:gd name="T60" fmla="*/ 782 w 1015"/>
                <a:gd name="T61" fmla="*/ 543 h 1014"/>
                <a:gd name="T62" fmla="*/ 1004 w 1015"/>
                <a:gd name="T63" fmla="*/ 321 h 1014"/>
                <a:gd name="T64" fmla="*/ 991 w 1015"/>
                <a:gd name="T65" fmla="*/ 288 h 1014"/>
                <a:gd name="T66" fmla="*/ 857 w 1015"/>
                <a:gd name="T67" fmla="*/ 277 h 1014"/>
                <a:gd name="T68" fmla="*/ 857 w 1015"/>
                <a:gd name="T69" fmla="*/ 277 h 1014"/>
                <a:gd name="T70" fmla="*/ 857 w 1015"/>
                <a:gd name="T71" fmla="*/ 277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15" h="1014">
                  <a:moveTo>
                    <a:pt x="857" y="277"/>
                  </a:moveTo>
                  <a:cubicBezTo>
                    <a:pt x="906" y="228"/>
                    <a:pt x="906" y="228"/>
                    <a:pt x="906" y="228"/>
                  </a:cubicBezTo>
                  <a:cubicBezTo>
                    <a:pt x="928" y="205"/>
                    <a:pt x="928" y="169"/>
                    <a:pt x="906" y="147"/>
                  </a:cubicBezTo>
                  <a:cubicBezTo>
                    <a:pt x="872" y="112"/>
                    <a:pt x="872" y="112"/>
                    <a:pt x="872" y="112"/>
                  </a:cubicBezTo>
                  <a:cubicBezTo>
                    <a:pt x="860" y="101"/>
                    <a:pt x="846" y="95"/>
                    <a:pt x="831" y="95"/>
                  </a:cubicBezTo>
                  <a:cubicBezTo>
                    <a:pt x="817" y="95"/>
                    <a:pt x="802" y="101"/>
                    <a:pt x="791" y="112"/>
                  </a:cubicBezTo>
                  <a:cubicBezTo>
                    <a:pt x="734" y="169"/>
                    <a:pt x="734" y="169"/>
                    <a:pt x="734" y="169"/>
                  </a:cubicBezTo>
                  <a:cubicBezTo>
                    <a:pt x="723" y="18"/>
                    <a:pt x="723" y="18"/>
                    <a:pt x="723" y="18"/>
                  </a:cubicBezTo>
                  <a:cubicBezTo>
                    <a:pt x="722" y="7"/>
                    <a:pt x="713" y="0"/>
                    <a:pt x="703" y="0"/>
                  </a:cubicBezTo>
                  <a:cubicBezTo>
                    <a:pt x="698" y="0"/>
                    <a:pt x="693" y="2"/>
                    <a:pt x="690" y="6"/>
                  </a:cubicBezTo>
                  <a:cubicBezTo>
                    <a:pt x="467" y="228"/>
                    <a:pt x="467" y="228"/>
                    <a:pt x="467" y="228"/>
                  </a:cubicBezTo>
                  <a:cubicBezTo>
                    <a:pt x="447" y="248"/>
                    <a:pt x="437" y="276"/>
                    <a:pt x="439" y="304"/>
                  </a:cubicBezTo>
                  <a:cubicBezTo>
                    <a:pt x="440" y="313"/>
                    <a:pt x="440" y="313"/>
                    <a:pt x="440" y="313"/>
                  </a:cubicBezTo>
                  <a:cubicBezTo>
                    <a:pt x="451" y="452"/>
                    <a:pt x="451" y="452"/>
                    <a:pt x="451" y="452"/>
                  </a:cubicBezTo>
                  <a:cubicBezTo>
                    <a:pt x="370" y="533"/>
                    <a:pt x="370" y="533"/>
                    <a:pt x="370" y="533"/>
                  </a:cubicBezTo>
                  <a:cubicBezTo>
                    <a:pt x="226" y="677"/>
                    <a:pt x="226" y="677"/>
                    <a:pt x="226" y="677"/>
                  </a:cubicBezTo>
                  <a:cubicBezTo>
                    <a:pt x="20" y="882"/>
                    <a:pt x="20" y="882"/>
                    <a:pt x="20" y="882"/>
                  </a:cubicBezTo>
                  <a:cubicBezTo>
                    <a:pt x="12" y="890"/>
                    <a:pt x="7" y="901"/>
                    <a:pt x="6" y="913"/>
                  </a:cubicBezTo>
                  <a:cubicBezTo>
                    <a:pt x="3" y="961"/>
                    <a:pt x="3" y="961"/>
                    <a:pt x="3" y="961"/>
                  </a:cubicBezTo>
                  <a:cubicBezTo>
                    <a:pt x="0" y="990"/>
                    <a:pt x="23" y="1014"/>
                    <a:pt x="51" y="1014"/>
                  </a:cubicBezTo>
                  <a:cubicBezTo>
                    <a:pt x="53" y="1014"/>
                    <a:pt x="53" y="1014"/>
                    <a:pt x="53" y="1014"/>
                  </a:cubicBezTo>
                  <a:cubicBezTo>
                    <a:pt x="105" y="1011"/>
                    <a:pt x="105" y="1011"/>
                    <a:pt x="105" y="1011"/>
                  </a:cubicBezTo>
                  <a:cubicBezTo>
                    <a:pt x="117" y="1011"/>
                    <a:pt x="128" y="1006"/>
                    <a:pt x="137" y="997"/>
                  </a:cubicBezTo>
                  <a:cubicBezTo>
                    <a:pt x="338" y="796"/>
                    <a:pt x="338" y="796"/>
                    <a:pt x="338" y="796"/>
                  </a:cubicBezTo>
                  <a:cubicBezTo>
                    <a:pt x="341" y="792"/>
                    <a:pt x="341" y="792"/>
                    <a:pt x="341" y="792"/>
                  </a:cubicBezTo>
                  <a:cubicBezTo>
                    <a:pt x="486" y="648"/>
                    <a:pt x="486" y="648"/>
                    <a:pt x="486" y="648"/>
                  </a:cubicBezTo>
                  <a:cubicBezTo>
                    <a:pt x="573" y="561"/>
                    <a:pt x="573" y="561"/>
                    <a:pt x="573" y="561"/>
                  </a:cubicBezTo>
                  <a:cubicBezTo>
                    <a:pt x="700" y="570"/>
                    <a:pt x="700" y="570"/>
                    <a:pt x="700" y="570"/>
                  </a:cubicBezTo>
                  <a:cubicBezTo>
                    <a:pt x="706" y="571"/>
                    <a:pt x="706" y="571"/>
                    <a:pt x="706" y="571"/>
                  </a:cubicBezTo>
                  <a:cubicBezTo>
                    <a:pt x="708" y="571"/>
                    <a:pt x="711" y="571"/>
                    <a:pt x="713" y="571"/>
                  </a:cubicBezTo>
                  <a:cubicBezTo>
                    <a:pt x="739" y="571"/>
                    <a:pt x="763" y="561"/>
                    <a:pt x="782" y="543"/>
                  </a:cubicBezTo>
                  <a:cubicBezTo>
                    <a:pt x="1004" y="321"/>
                    <a:pt x="1004" y="321"/>
                    <a:pt x="1004" y="321"/>
                  </a:cubicBezTo>
                  <a:cubicBezTo>
                    <a:pt x="1015" y="309"/>
                    <a:pt x="1008" y="289"/>
                    <a:pt x="991" y="288"/>
                  </a:cubicBezTo>
                  <a:lnTo>
                    <a:pt x="857" y="277"/>
                  </a:lnTo>
                  <a:close/>
                  <a:moveTo>
                    <a:pt x="857" y="277"/>
                  </a:moveTo>
                  <a:cubicBezTo>
                    <a:pt x="857" y="277"/>
                    <a:pt x="857" y="277"/>
                    <a:pt x="857" y="27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F373B07-9FBC-4F1D-A0E0-11E73E5AB463}"/>
              </a:ext>
            </a:extLst>
          </p:cNvPr>
          <p:cNvGrpSpPr/>
          <p:nvPr/>
        </p:nvGrpSpPr>
        <p:grpSpPr>
          <a:xfrm>
            <a:off x="3986169" y="4600218"/>
            <a:ext cx="460776" cy="460638"/>
            <a:chOff x="-8156575" y="-13633450"/>
            <a:chExt cx="5283200" cy="5281613"/>
          </a:xfrm>
          <a:solidFill>
            <a:schemeClr val="accent1"/>
          </a:solidFill>
        </p:grpSpPr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31EF5B4F-1FB1-4954-ABEE-7E4EDB090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-7434263" y="-12903200"/>
              <a:ext cx="776288" cy="776288"/>
            </a:xfrm>
            <a:custGeom>
              <a:avLst/>
              <a:gdLst>
                <a:gd name="T0" fmla="*/ 236 w 256"/>
                <a:gd name="T1" fmla="*/ 236 h 256"/>
                <a:gd name="T2" fmla="*/ 236 w 256"/>
                <a:gd name="T3" fmla="*/ 164 h 256"/>
                <a:gd name="T4" fmla="*/ 92 w 256"/>
                <a:gd name="T5" fmla="*/ 20 h 256"/>
                <a:gd name="T6" fmla="*/ 19 w 256"/>
                <a:gd name="T7" fmla="*/ 20 h 256"/>
                <a:gd name="T8" fmla="*/ 19 w 256"/>
                <a:gd name="T9" fmla="*/ 92 h 256"/>
                <a:gd name="T10" fmla="*/ 164 w 256"/>
                <a:gd name="T11" fmla="*/ 236 h 256"/>
                <a:gd name="T12" fmla="*/ 236 w 256"/>
                <a:gd name="T13" fmla="*/ 2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256">
                  <a:moveTo>
                    <a:pt x="236" y="236"/>
                  </a:moveTo>
                  <a:cubicBezTo>
                    <a:pt x="256" y="216"/>
                    <a:pt x="256" y="184"/>
                    <a:pt x="236" y="164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72" y="0"/>
                    <a:pt x="39" y="0"/>
                    <a:pt x="19" y="20"/>
                  </a:cubicBezTo>
                  <a:cubicBezTo>
                    <a:pt x="0" y="40"/>
                    <a:pt x="0" y="72"/>
                    <a:pt x="19" y="92"/>
                  </a:cubicBezTo>
                  <a:cubicBezTo>
                    <a:pt x="164" y="236"/>
                    <a:pt x="164" y="236"/>
                    <a:pt x="164" y="236"/>
                  </a:cubicBezTo>
                  <a:cubicBezTo>
                    <a:pt x="184" y="256"/>
                    <a:pt x="216" y="256"/>
                    <a:pt x="236" y="2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B3C9B28F-D684-4DA5-9BA7-3969BE5DA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56575" y="-11137900"/>
              <a:ext cx="941388" cy="309563"/>
            </a:xfrm>
            <a:custGeom>
              <a:avLst/>
              <a:gdLst>
                <a:gd name="T0" fmla="*/ 259 w 310"/>
                <a:gd name="T1" fmla="*/ 0 h 102"/>
                <a:gd name="T2" fmla="*/ 51 w 310"/>
                <a:gd name="T3" fmla="*/ 0 h 102"/>
                <a:gd name="T4" fmla="*/ 0 w 310"/>
                <a:gd name="T5" fmla="*/ 51 h 102"/>
                <a:gd name="T6" fmla="*/ 51 w 310"/>
                <a:gd name="T7" fmla="*/ 102 h 102"/>
                <a:gd name="T8" fmla="*/ 259 w 310"/>
                <a:gd name="T9" fmla="*/ 102 h 102"/>
                <a:gd name="T10" fmla="*/ 310 w 310"/>
                <a:gd name="T11" fmla="*/ 51 h 102"/>
                <a:gd name="T12" fmla="*/ 259 w 310"/>
                <a:gd name="T1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102">
                  <a:moveTo>
                    <a:pt x="25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259" y="102"/>
                    <a:pt x="259" y="102"/>
                    <a:pt x="259" y="102"/>
                  </a:cubicBezTo>
                  <a:cubicBezTo>
                    <a:pt x="287" y="102"/>
                    <a:pt x="310" y="79"/>
                    <a:pt x="310" y="51"/>
                  </a:cubicBezTo>
                  <a:cubicBezTo>
                    <a:pt x="310" y="23"/>
                    <a:pt x="287" y="0"/>
                    <a:pt x="25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59533820-1FA8-4B39-AC5F-704544290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13175" y="-11137900"/>
              <a:ext cx="939800" cy="309563"/>
            </a:xfrm>
            <a:custGeom>
              <a:avLst/>
              <a:gdLst>
                <a:gd name="T0" fmla="*/ 259 w 310"/>
                <a:gd name="T1" fmla="*/ 0 h 102"/>
                <a:gd name="T2" fmla="*/ 51 w 310"/>
                <a:gd name="T3" fmla="*/ 0 h 102"/>
                <a:gd name="T4" fmla="*/ 0 w 310"/>
                <a:gd name="T5" fmla="*/ 51 h 102"/>
                <a:gd name="T6" fmla="*/ 51 w 310"/>
                <a:gd name="T7" fmla="*/ 102 h 102"/>
                <a:gd name="T8" fmla="*/ 259 w 310"/>
                <a:gd name="T9" fmla="*/ 102 h 102"/>
                <a:gd name="T10" fmla="*/ 310 w 310"/>
                <a:gd name="T11" fmla="*/ 51 h 102"/>
                <a:gd name="T12" fmla="*/ 259 w 310"/>
                <a:gd name="T1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102">
                  <a:moveTo>
                    <a:pt x="25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259" y="102"/>
                    <a:pt x="259" y="102"/>
                    <a:pt x="259" y="102"/>
                  </a:cubicBezTo>
                  <a:cubicBezTo>
                    <a:pt x="287" y="102"/>
                    <a:pt x="310" y="79"/>
                    <a:pt x="310" y="51"/>
                  </a:cubicBezTo>
                  <a:cubicBezTo>
                    <a:pt x="310" y="23"/>
                    <a:pt x="287" y="0"/>
                    <a:pt x="25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4C96F736-F946-49E4-B27A-836E37892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71975" y="-12903200"/>
              <a:ext cx="776288" cy="776288"/>
            </a:xfrm>
            <a:custGeom>
              <a:avLst/>
              <a:gdLst>
                <a:gd name="T0" fmla="*/ 236 w 256"/>
                <a:gd name="T1" fmla="*/ 20 h 256"/>
                <a:gd name="T2" fmla="*/ 164 w 256"/>
                <a:gd name="T3" fmla="*/ 20 h 256"/>
                <a:gd name="T4" fmla="*/ 20 w 256"/>
                <a:gd name="T5" fmla="*/ 164 h 256"/>
                <a:gd name="T6" fmla="*/ 20 w 256"/>
                <a:gd name="T7" fmla="*/ 236 h 256"/>
                <a:gd name="T8" fmla="*/ 92 w 256"/>
                <a:gd name="T9" fmla="*/ 236 h 256"/>
                <a:gd name="T10" fmla="*/ 236 w 256"/>
                <a:gd name="T11" fmla="*/ 92 h 256"/>
                <a:gd name="T12" fmla="*/ 236 w 256"/>
                <a:gd name="T13" fmla="*/ 2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256">
                  <a:moveTo>
                    <a:pt x="236" y="20"/>
                  </a:moveTo>
                  <a:cubicBezTo>
                    <a:pt x="217" y="0"/>
                    <a:pt x="184" y="0"/>
                    <a:pt x="164" y="20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0" y="184"/>
                    <a:pt x="0" y="216"/>
                    <a:pt x="20" y="236"/>
                  </a:cubicBezTo>
                  <a:cubicBezTo>
                    <a:pt x="40" y="256"/>
                    <a:pt x="72" y="256"/>
                    <a:pt x="92" y="236"/>
                  </a:cubicBezTo>
                  <a:cubicBezTo>
                    <a:pt x="236" y="92"/>
                    <a:pt x="236" y="92"/>
                    <a:pt x="236" y="92"/>
                  </a:cubicBezTo>
                  <a:cubicBezTo>
                    <a:pt x="256" y="72"/>
                    <a:pt x="256" y="40"/>
                    <a:pt x="236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6A66D43B-0FB7-45C5-BBE5-D1DEEEF4D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68963" y="-13633450"/>
              <a:ext cx="309563" cy="949325"/>
            </a:xfrm>
            <a:custGeom>
              <a:avLst/>
              <a:gdLst>
                <a:gd name="T0" fmla="*/ 51 w 102"/>
                <a:gd name="T1" fmla="*/ 313 h 313"/>
                <a:gd name="T2" fmla="*/ 102 w 102"/>
                <a:gd name="T3" fmla="*/ 262 h 313"/>
                <a:gd name="T4" fmla="*/ 102 w 102"/>
                <a:gd name="T5" fmla="*/ 51 h 313"/>
                <a:gd name="T6" fmla="*/ 51 w 102"/>
                <a:gd name="T7" fmla="*/ 0 h 313"/>
                <a:gd name="T8" fmla="*/ 0 w 102"/>
                <a:gd name="T9" fmla="*/ 51 h 313"/>
                <a:gd name="T10" fmla="*/ 0 w 102"/>
                <a:gd name="T11" fmla="*/ 262 h 313"/>
                <a:gd name="T12" fmla="*/ 51 w 102"/>
                <a:gd name="T13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313">
                  <a:moveTo>
                    <a:pt x="51" y="313"/>
                  </a:moveTo>
                  <a:cubicBezTo>
                    <a:pt x="79" y="313"/>
                    <a:pt x="102" y="290"/>
                    <a:pt x="102" y="26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90"/>
                    <a:pt x="23" y="313"/>
                    <a:pt x="51" y="3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E6EA4CAF-11D1-4B4D-B55B-2BAA5F15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985000" y="-12439650"/>
              <a:ext cx="2862263" cy="3160713"/>
            </a:xfrm>
            <a:custGeom>
              <a:avLst/>
              <a:gdLst>
                <a:gd name="T0" fmla="*/ 771 w 944"/>
                <a:gd name="T1" fmla="*/ 120 h 1042"/>
                <a:gd name="T2" fmla="*/ 375 w 944"/>
                <a:gd name="T3" fmla="*/ 34 h 1042"/>
                <a:gd name="T4" fmla="*/ 40 w 944"/>
                <a:gd name="T5" fmla="*/ 364 h 1042"/>
                <a:gd name="T6" fmla="*/ 163 w 944"/>
                <a:gd name="T7" fmla="*/ 808 h 1042"/>
                <a:gd name="T8" fmla="*/ 230 w 944"/>
                <a:gd name="T9" fmla="*/ 979 h 1042"/>
                <a:gd name="T10" fmla="*/ 230 w 944"/>
                <a:gd name="T11" fmla="*/ 991 h 1042"/>
                <a:gd name="T12" fmla="*/ 281 w 944"/>
                <a:gd name="T13" fmla="*/ 1042 h 1042"/>
                <a:gd name="T14" fmla="*/ 434 w 944"/>
                <a:gd name="T15" fmla="*/ 1042 h 1042"/>
                <a:gd name="T16" fmla="*/ 434 w 944"/>
                <a:gd name="T17" fmla="*/ 728 h 1042"/>
                <a:gd name="T18" fmla="*/ 281 w 944"/>
                <a:gd name="T19" fmla="*/ 531 h 1042"/>
                <a:gd name="T20" fmla="*/ 332 w 944"/>
                <a:gd name="T21" fmla="*/ 480 h 1042"/>
                <a:gd name="T22" fmla="*/ 383 w 944"/>
                <a:gd name="T23" fmla="*/ 531 h 1042"/>
                <a:gd name="T24" fmla="*/ 485 w 944"/>
                <a:gd name="T25" fmla="*/ 633 h 1042"/>
                <a:gd name="T26" fmla="*/ 587 w 944"/>
                <a:gd name="T27" fmla="*/ 531 h 1042"/>
                <a:gd name="T28" fmla="*/ 638 w 944"/>
                <a:gd name="T29" fmla="*/ 480 h 1042"/>
                <a:gd name="T30" fmla="*/ 689 w 944"/>
                <a:gd name="T31" fmla="*/ 531 h 1042"/>
                <a:gd name="T32" fmla="*/ 536 w 944"/>
                <a:gd name="T33" fmla="*/ 728 h 1042"/>
                <a:gd name="T34" fmla="*/ 536 w 944"/>
                <a:gd name="T35" fmla="*/ 1042 h 1042"/>
                <a:gd name="T36" fmla="*/ 689 w 944"/>
                <a:gd name="T37" fmla="*/ 1042 h 1042"/>
                <a:gd name="T38" fmla="*/ 740 w 944"/>
                <a:gd name="T39" fmla="*/ 991 h 1042"/>
                <a:gd name="T40" fmla="*/ 740 w 944"/>
                <a:gd name="T41" fmla="*/ 979 h 1042"/>
                <a:gd name="T42" fmla="*/ 811 w 944"/>
                <a:gd name="T43" fmla="*/ 805 h 1042"/>
                <a:gd name="T44" fmla="*/ 944 w 944"/>
                <a:gd name="T45" fmla="*/ 480 h 1042"/>
                <a:gd name="T46" fmla="*/ 771 w 944"/>
                <a:gd name="T47" fmla="*/ 120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4" h="1042">
                  <a:moveTo>
                    <a:pt x="771" y="120"/>
                  </a:moveTo>
                  <a:cubicBezTo>
                    <a:pt x="660" y="32"/>
                    <a:pt x="516" y="0"/>
                    <a:pt x="375" y="34"/>
                  </a:cubicBezTo>
                  <a:cubicBezTo>
                    <a:pt x="211" y="72"/>
                    <a:pt x="80" y="202"/>
                    <a:pt x="40" y="364"/>
                  </a:cubicBezTo>
                  <a:cubicBezTo>
                    <a:pt x="0" y="527"/>
                    <a:pt x="46" y="693"/>
                    <a:pt x="163" y="808"/>
                  </a:cubicBezTo>
                  <a:cubicBezTo>
                    <a:pt x="205" y="850"/>
                    <a:pt x="230" y="912"/>
                    <a:pt x="230" y="979"/>
                  </a:cubicBezTo>
                  <a:cubicBezTo>
                    <a:pt x="230" y="991"/>
                    <a:pt x="230" y="991"/>
                    <a:pt x="230" y="991"/>
                  </a:cubicBezTo>
                  <a:cubicBezTo>
                    <a:pt x="230" y="1019"/>
                    <a:pt x="252" y="1042"/>
                    <a:pt x="281" y="1042"/>
                  </a:cubicBezTo>
                  <a:cubicBezTo>
                    <a:pt x="434" y="1042"/>
                    <a:pt x="434" y="1042"/>
                    <a:pt x="434" y="1042"/>
                  </a:cubicBezTo>
                  <a:cubicBezTo>
                    <a:pt x="434" y="728"/>
                    <a:pt x="434" y="728"/>
                    <a:pt x="434" y="728"/>
                  </a:cubicBezTo>
                  <a:cubicBezTo>
                    <a:pt x="346" y="706"/>
                    <a:pt x="281" y="626"/>
                    <a:pt x="281" y="531"/>
                  </a:cubicBezTo>
                  <a:cubicBezTo>
                    <a:pt x="281" y="503"/>
                    <a:pt x="303" y="480"/>
                    <a:pt x="332" y="480"/>
                  </a:cubicBezTo>
                  <a:cubicBezTo>
                    <a:pt x="360" y="480"/>
                    <a:pt x="383" y="503"/>
                    <a:pt x="383" y="531"/>
                  </a:cubicBezTo>
                  <a:cubicBezTo>
                    <a:pt x="383" y="587"/>
                    <a:pt x="429" y="633"/>
                    <a:pt x="485" y="633"/>
                  </a:cubicBezTo>
                  <a:cubicBezTo>
                    <a:pt x="541" y="633"/>
                    <a:pt x="587" y="587"/>
                    <a:pt x="587" y="531"/>
                  </a:cubicBezTo>
                  <a:cubicBezTo>
                    <a:pt x="587" y="503"/>
                    <a:pt x="609" y="480"/>
                    <a:pt x="638" y="480"/>
                  </a:cubicBezTo>
                  <a:cubicBezTo>
                    <a:pt x="667" y="480"/>
                    <a:pt x="689" y="503"/>
                    <a:pt x="689" y="531"/>
                  </a:cubicBezTo>
                  <a:cubicBezTo>
                    <a:pt x="689" y="626"/>
                    <a:pt x="624" y="706"/>
                    <a:pt x="536" y="728"/>
                  </a:cubicBezTo>
                  <a:cubicBezTo>
                    <a:pt x="536" y="1042"/>
                    <a:pt x="536" y="1042"/>
                    <a:pt x="536" y="1042"/>
                  </a:cubicBezTo>
                  <a:cubicBezTo>
                    <a:pt x="689" y="1042"/>
                    <a:pt x="689" y="1042"/>
                    <a:pt x="689" y="1042"/>
                  </a:cubicBezTo>
                  <a:cubicBezTo>
                    <a:pt x="718" y="1042"/>
                    <a:pt x="740" y="1019"/>
                    <a:pt x="740" y="991"/>
                  </a:cubicBezTo>
                  <a:cubicBezTo>
                    <a:pt x="740" y="979"/>
                    <a:pt x="740" y="979"/>
                    <a:pt x="740" y="979"/>
                  </a:cubicBezTo>
                  <a:cubicBezTo>
                    <a:pt x="740" y="913"/>
                    <a:pt x="766" y="849"/>
                    <a:pt x="811" y="805"/>
                  </a:cubicBezTo>
                  <a:cubicBezTo>
                    <a:pt x="896" y="718"/>
                    <a:pt x="944" y="603"/>
                    <a:pt x="944" y="480"/>
                  </a:cubicBezTo>
                  <a:cubicBezTo>
                    <a:pt x="944" y="339"/>
                    <a:pt x="881" y="208"/>
                    <a:pt x="771" y="1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0E5E2BB6-BB90-4F23-8F8F-5F9C357E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34100" y="-8969375"/>
              <a:ext cx="1238250" cy="617538"/>
            </a:xfrm>
            <a:custGeom>
              <a:avLst/>
              <a:gdLst>
                <a:gd name="T0" fmla="*/ 0 w 408"/>
                <a:gd name="T1" fmla="*/ 51 h 204"/>
                <a:gd name="T2" fmla="*/ 153 w 408"/>
                <a:gd name="T3" fmla="*/ 204 h 204"/>
                <a:gd name="T4" fmla="*/ 255 w 408"/>
                <a:gd name="T5" fmla="*/ 204 h 204"/>
                <a:gd name="T6" fmla="*/ 408 w 408"/>
                <a:gd name="T7" fmla="*/ 51 h 204"/>
                <a:gd name="T8" fmla="*/ 408 w 408"/>
                <a:gd name="T9" fmla="*/ 0 h 204"/>
                <a:gd name="T10" fmla="*/ 0 w 408"/>
                <a:gd name="T11" fmla="*/ 0 h 204"/>
                <a:gd name="T12" fmla="*/ 0 w 408"/>
                <a:gd name="T13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8" h="204">
                  <a:moveTo>
                    <a:pt x="0" y="51"/>
                  </a:moveTo>
                  <a:cubicBezTo>
                    <a:pt x="0" y="135"/>
                    <a:pt x="68" y="204"/>
                    <a:pt x="153" y="204"/>
                  </a:cubicBezTo>
                  <a:cubicBezTo>
                    <a:pt x="255" y="204"/>
                    <a:pt x="255" y="204"/>
                    <a:pt x="255" y="204"/>
                  </a:cubicBezTo>
                  <a:cubicBezTo>
                    <a:pt x="339" y="204"/>
                    <a:pt x="408" y="135"/>
                    <a:pt x="408" y="51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615483-364A-4EA2-ADE7-AA66AE1AD228}"/>
              </a:ext>
            </a:extLst>
          </p:cNvPr>
          <p:cNvGrpSpPr/>
          <p:nvPr/>
        </p:nvGrpSpPr>
        <p:grpSpPr>
          <a:xfrm>
            <a:off x="3258556" y="2799648"/>
            <a:ext cx="442223" cy="332429"/>
            <a:chOff x="-10452100" y="1436688"/>
            <a:chExt cx="5070475" cy="3811588"/>
          </a:xfrm>
          <a:solidFill>
            <a:schemeClr val="accent1"/>
          </a:solidFill>
        </p:grpSpPr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D1231ADF-2641-4C81-A8EC-EFAD568156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10600" y="1436688"/>
              <a:ext cx="1389063" cy="3811588"/>
            </a:xfrm>
            <a:custGeom>
              <a:avLst/>
              <a:gdLst>
                <a:gd name="T0" fmla="*/ 435 w 458"/>
                <a:gd name="T1" fmla="*/ 18 h 1257"/>
                <a:gd name="T2" fmla="*/ 379 w 458"/>
                <a:gd name="T3" fmla="*/ 3 h 1257"/>
                <a:gd name="T4" fmla="*/ 357 w 458"/>
                <a:gd name="T5" fmla="*/ 5 h 1257"/>
                <a:gd name="T6" fmla="*/ 343 w 458"/>
                <a:gd name="T7" fmla="*/ 23 h 1257"/>
                <a:gd name="T8" fmla="*/ 2 w 458"/>
                <a:gd name="T9" fmla="*/ 1202 h 1257"/>
                <a:gd name="T10" fmla="*/ 5 w 458"/>
                <a:gd name="T11" fmla="*/ 1225 h 1257"/>
                <a:gd name="T12" fmla="*/ 22 w 458"/>
                <a:gd name="T13" fmla="*/ 1239 h 1257"/>
                <a:gd name="T14" fmla="*/ 79 w 458"/>
                <a:gd name="T15" fmla="*/ 1254 h 1257"/>
                <a:gd name="T16" fmla="*/ 101 w 458"/>
                <a:gd name="T17" fmla="*/ 1252 h 1257"/>
                <a:gd name="T18" fmla="*/ 115 w 458"/>
                <a:gd name="T19" fmla="*/ 1234 h 1257"/>
                <a:gd name="T20" fmla="*/ 455 w 458"/>
                <a:gd name="T21" fmla="*/ 55 h 1257"/>
                <a:gd name="T22" fmla="*/ 453 w 458"/>
                <a:gd name="T23" fmla="*/ 32 h 1257"/>
                <a:gd name="T24" fmla="*/ 435 w 458"/>
                <a:gd name="T25" fmla="*/ 18 h 1257"/>
                <a:gd name="T26" fmla="*/ 435 w 458"/>
                <a:gd name="T27" fmla="*/ 18 h 1257"/>
                <a:gd name="T28" fmla="*/ 435 w 458"/>
                <a:gd name="T29" fmla="*/ 18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8" h="1257">
                  <a:moveTo>
                    <a:pt x="435" y="18"/>
                  </a:moveTo>
                  <a:cubicBezTo>
                    <a:pt x="379" y="3"/>
                    <a:pt x="379" y="3"/>
                    <a:pt x="379" y="3"/>
                  </a:cubicBezTo>
                  <a:cubicBezTo>
                    <a:pt x="371" y="0"/>
                    <a:pt x="364" y="1"/>
                    <a:pt x="357" y="5"/>
                  </a:cubicBezTo>
                  <a:cubicBezTo>
                    <a:pt x="350" y="9"/>
                    <a:pt x="346" y="15"/>
                    <a:pt x="343" y="23"/>
                  </a:cubicBezTo>
                  <a:cubicBezTo>
                    <a:pt x="2" y="1202"/>
                    <a:pt x="2" y="1202"/>
                    <a:pt x="2" y="1202"/>
                  </a:cubicBezTo>
                  <a:cubicBezTo>
                    <a:pt x="0" y="1210"/>
                    <a:pt x="1" y="1218"/>
                    <a:pt x="5" y="1225"/>
                  </a:cubicBezTo>
                  <a:cubicBezTo>
                    <a:pt x="9" y="1232"/>
                    <a:pt x="15" y="1236"/>
                    <a:pt x="22" y="1239"/>
                  </a:cubicBezTo>
                  <a:cubicBezTo>
                    <a:pt x="79" y="1254"/>
                    <a:pt x="79" y="1254"/>
                    <a:pt x="79" y="1254"/>
                  </a:cubicBezTo>
                  <a:cubicBezTo>
                    <a:pt x="86" y="1257"/>
                    <a:pt x="94" y="1256"/>
                    <a:pt x="101" y="1252"/>
                  </a:cubicBezTo>
                  <a:cubicBezTo>
                    <a:pt x="108" y="1248"/>
                    <a:pt x="112" y="1242"/>
                    <a:pt x="115" y="1234"/>
                  </a:cubicBezTo>
                  <a:cubicBezTo>
                    <a:pt x="455" y="55"/>
                    <a:pt x="455" y="55"/>
                    <a:pt x="455" y="55"/>
                  </a:cubicBezTo>
                  <a:cubicBezTo>
                    <a:pt x="458" y="47"/>
                    <a:pt x="457" y="39"/>
                    <a:pt x="453" y="32"/>
                  </a:cubicBezTo>
                  <a:cubicBezTo>
                    <a:pt x="449" y="25"/>
                    <a:pt x="443" y="21"/>
                    <a:pt x="435" y="18"/>
                  </a:cubicBezTo>
                  <a:close/>
                  <a:moveTo>
                    <a:pt x="435" y="18"/>
                  </a:moveTo>
                  <a:cubicBezTo>
                    <a:pt x="435" y="18"/>
                    <a:pt x="435" y="18"/>
                    <a:pt x="435" y="1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138A0266-E467-4F88-895F-22ABA33635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452100" y="1962150"/>
              <a:ext cx="1614488" cy="2762250"/>
            </a:xfrm>
            <a:custGeom>
              <a:avLst/>
              <a:gdLst>
                <a:gd name="T0" fmla="*/ 532 w 532"/>
                <a:gd name="T1" fmla="*/ 76 h 911"/>
                <a:gd name="T2" fmla="*/ 523 w 532"/>
                <a:gd name="T3" fmla="*/ 55 h 911"/>
                <a:gd name="T4" fmla="*/ 477 w 532"/>
                <a:gd name="T5" fmla="*/ 9 h 911"/>
                <a:gd name="T6" fmla="*/ 456 w 532"/>
                <a:gd name="T7" fmla="*/ 0 h 911"/>
                <a:gd name="T8" fmla="*/ 435 w 532"/>
                <a:gd name="T9" fmla="*/ 9 h 911"/>
                <a:gd name="T10" fmla="*/ 9 w 532"/>
                <a:gd name="T11" fmla="*/ 435 h 911"/>
                <a:gd name="T12" fmla="*/ 0 w 532"/>
                <a:gd name="T13" fmla="*/ 456 h 911"/>
                <a:gd name="T14" fmla="*/ 9 w 532"/>
                <a:gd name="T15" fmla="*/ 477 h 911"/>
                <a:gd name="T16" fmla="*/ 435 w 532"/>
                <a:gd name="T17" fmla="*/ 902 h 911"/>
                <a:gd name="T18" fmla="*/ 456 w 532"/>
                <a:gd name="T19" fmla="*/ 911 h 911"/>
                <a:gd name="T20" fmla="*/ 477 w 532"/>
                <a:gd name="T21" fmla="*/ 902 h 911"/>
                <a:gd name="T22" fmla="*/ 523 w 532"/>
                <a:gd name="T23" fmla="*/ 857 h 911"/>
                <a:gd name="T24" fmla="*/ 532 w 532"/>
                <a:gd name="T25" fmla="*/ 836 h 911"/>
                <a:gd name="T26" fmla="*/ 523 w 532"/>
                <a:gd name="T27" fmla="*/ 815 h 911"/>
                <a:gd name="T28" fmla="*/ 164 w 532"/>
                <a:gd name="T29" fmla="*/ 456 h 911"/>
                <a:gd name="T30" fmla="*/ 523 w 532"/>
                <a:gd name="T31" fmla="*/ 97 h 911"/>
                <a:gd name="T32" fmla="*/ 532 w 532"/>
                <a:gd name="T33" fmla="*/ 76 h 911"/>
                <a:gd name="T34" fmla="*/ 532 w 532"/>
                <a:gd name="T35" fmla="*/ 76 h 911"/>
                <a:gd name="T36" fmla="*/ 532 w 532"/>
                <a:gd name="T37" fmla="*/ 7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2" h="911">
                  <a:moveTo>
                    <a:pt x="532" y="76"/>
                  </a:moveTo>
                  <a:cubicBezTo>
                    <a:pt x="532" y="68"/>
                    <a:pt x="529" y="61"/>
                    <a:pt x="523" y="55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1" y="3"/>
                    <a:pt x="464" y="0"/>
                    <a:pt x="456" y="0"/>
                  </a:cubicBezTo>
                  <a:cubicBezTo>
                    <a:pt x="448" y="0"/>
                    <a:pt x="441" y="3"/>
                    <a:pt x="435" y="9"/>
                  </a:cubicBezTo>
                  <a:cubicBezTo>
                    <a:pt x="9" y="435"/>
                    <a:pt x="9" y="435"/>
                    <a:pt x="9" y="435"/>
                  </a:cubicBezTo>
                  <a:cubicBezTo>
                    <a:pt x="3" y="441"/>
                    <a:pt x="0" y="448"/>
                    <a:pt x="0" y="456"/>
                  </a:cubicBezTo>
                  <a:cubicBezTo>
                    <a:pt x="0" y="464"/>
                    <a:pt x="3" y="471"/>
                    <a:pt x="9" y="477"/>
                  </a:cubicBezTo>
                  <a:cubicBezTo>
                    <a:pt x="435" y="902"/>
                    <a:pt x="435" y="902"/>
                    <a:pt x="435" y="902"/>
                  </a:cubicBezTo>
                  <a:cubicBezTo>
                    <a:pt x="441" y="908"/>
                    <a:pt x="448" y="911"/>
                    <a:pt x="456" y="911"/>
                  </a:cubicBezTo>
                  <a:cubicBezTo>
                    <a:pt x="464" y="911"/>
                    <a:pt x="471" y="908"/>
                    <a:pt x="477" y="902"/>
                  </a:cubicBezTo>
                  <a:cubicBezTo>
                    <a:pt x="523" y="857"/>
                    <a:pt x="523" y="857"/>
                    <a:pt x="523" y="857"/>
                  </a:cubicBezTo>
                  <a:cubicBezTo>
                    <a:pt x="529" y="851"/>
                    <a:pt x="532" y="844"/>
                    <a:pt x="532" y="836"/>
                  </a:cubicBezTo>
                  <a:cubicBezTo>
                    <a:pt x="532" y="828"/>
                    <a:pt x="529" y="821"/>
                    <a:pt x="523" y="815"/>
                  </a:cubicBezTo>
                  <a:cubicBezTo>
                    <a:pt x="164" y="456"/>
                    <a:pt x="164" y="456"/>
                    <a:pt x="164" y="456"/>
                  </a:cubicBezTo>
                  <a:cubicBezTo>
                    <a:pt x="523" y="97"/>
                    <a:pt x="523" y="97"/>
                    <a:pt x="523" y="97"/>
                  </a:cubicBezTo>
                  <a:cubicBezTo>
                    <a:pt x="529" y="90"/>
                    <a:pt x="532" y="83"/>
                    <a:pt x="532" y="76"/>
                  </a:cubicBezTo>
                  <a:close/>
                  <a:moveTo>
                    <a:pt x="532" y="76"/>
                  </a:moveTo>
                  <a:cubicBezTo>
                    <a:pt x="532" y="76"/>
                    <a:pt x="532" y="76"/>
                    <a:pt x="532" y="7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DBF9A805-139D-4E99-AFFA-5A819EE022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994525" y="1962150"/>
              <a:ext cx="1612900" cy="2762250"/>
            </a:xfrm>
            <a:custGeom>
              <a:avLst/>
              <a:gdLst>
                <a:gd name="T0" fmla="*/ 523 w 532"/>
                <a:gd name="T1" fmla="*/ 435 h 911"/>
                <a:gd name="T2" fmla="*/ 97 w 532"/>
                <a:gd name="T3" fmla="*/ 9 h 911"/>
                <a:gd name="T4" fmla="*/ 76 w 532"/>
                <a:gd name="T5" fmla="*/ 0 h 911"/>
                <a:gd name="T6" fmla="*/ 55 w 532"/>
                <a:gd name="T7" fmla="*/ 9 h 911"/>
                <a:gd name="T8" fmla="*/ 9 w 532"/>
                <a:gd name="T9" fmla="*/ 55 h 911"/>
                <a:gd name="T10" fmla="*/ 0 w 532"/>
                <a:gd name="T11" fmla="*/ 76 h 911"/>
                <a:gd name="T12" fmla="*/ 9 w 532"/>
                <a:gd name="T13" fmla="*/ 97 h 911"/>
                <a:gd name="T14" fmla="*/ 368 w 532"/>
                <a:gd name="T15" fmla="*/ 456 h 911"/>
                <a:gd name="T16" fmla="*/ 9 w 532"/>
                <a:gd name="T17" fmla="*/ 815 h 911"/>
                <a:gd name="T18" fmla="*/ 0 w 532"/>
                <a:gd name="T19" fmla="*/ 836 h 911"/>
                <a:gd name="T20" fmla="*/ 9 w 532"/>
                <a:gd name="T21" fmla="*/ 857 h 911"/>
                <a:gd name="T22" fmla="*/ 55 w 532"/>
                <a:gd name="T23" fmla="*/ 902 h 911"/>
                <a:gd name="T24" fmla="*/ 76 w 532"/>
                <a:gd name="T25" fmla="*/ 911 h 911"/>
                <a:gd name="T26" fmla="*/ 97 w 532"/>
                <a:gd name="T27" fmla="*/ 902 h 911"/>
                <a:gd name="T28" fmla="*/ 523 w 532"/>
                <a:gd name="T29" fmla="*/ 477 h 911"/>
                <a:gd name="T30" fmla="*/ 532 w 532"/>
                <a:gd name="T31" fmla="*/ 456 h 911"/>
                <a:gd name="T32" fmla="*/ 523 w 532"/>
                <a:gd name="T33" fmla="*/ 435 h 911"/>
                <a:gd name="T34" fmla="*/ 523 w 532"/>
                <a:gd name="T35" fmla="*/ 435 h 911"/>
                <a:gd name="T36" fmla="*/ 523 w 532"/>
                <a:gd name="T37" fmla="*/ 43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2" h="911">
                  <a:moveTo>
                    <a:pt x="523" y="435"/>
                  </a:moveTo>
                  <a:cubicBezTo>
                    <a:pt x="97" y="9"/>
                    <a:pt x="97" y="9"/>
                    <a:pt x="97" y="9"/>
                  </a:cubicBezTo>
                  <a:cubicBezTo>
                    <a:pt x="91" y="3"/>
                    <a:pt x="84" y="0"/>
                    <a:pt x="76" y="0"/>
                  </a:cubicBezTo>
                  <a:cubicBezTo>
                    <a:pt x="68" y="0"/>
                    <a:pt x="61" y="3"/>
                    <a:pt x="55" y="9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3" y="61"/>
                    <a:pt x="0" y="68"/>
                    <a:pt x="0" y="76"/>
                  </a:cubicBezTo>
                  <a:cubicBezTo>
                    <a:pt x="0" y="83"/>
                    <a:pt x="3" y="90"/>
                    <a:pt x="9" y="97"/>
                  </a:cubicBezTo>
                  <a:cubicBezTo>
                    <a:pt x="368" y="456"/>
                    <a:pt x="368" y="456"/>
                    <a:pt x="368" y="456"/>
                  </a:cubicBezTo>
                  <a:cubicBezTo>
                    <a:pt x="9" y="815"/>
                    <a:pt x="9" y="815"/>
                    <a:pt x="9" y="815"/>
                  </a:cubicBezTo>
                  <a:cubicBezTo>
                    <a:pt x="3" y="821"/>
                    <a:pt x="0" y="828"/>
                    <a:pt x="0" y="836"/>
                  </a:cubicBezTo>
                  <a:cubicBezTo>
                    <a:pt x="0" y="844"/>
                    <a:pt x="3" y="851"/>
                    <a:pt x="9" y="857"/>
                  </a:cubicBezTo>
                  <a:cubicBezTo>
                    <a:pt x="55" y="902"/>
                    <a:pt x="55" y="902"/>
                    <a:pt x="55" y="902"/>
                  </a:cubicBezTo>
                  <a:cubicBezTo>
                    <a:pt x="61" y="908"/>
                    <a:pt x="68" y="911"/>
                    <a:pt x="76" y="911"/>
                  </a:cubicBezTo>
                  <a:cubicBezTo>
                    <a:pt x="84" y="911"/>
                    <a:pt x="91" y="908"/>
                    <a:pt x="97" y="902"/>
                  </a:cubicBezTo>
                  <a:cubicBezTo>
                    <a:pt x="523" y="477"/>
                    <a:pt x="523" y="477"/>
                    <a:pt x="523" y="477"/>
                  </a:cubicBezTo>
                  <a:cubicBezTo>
                    <a:pt x="529" y="471"/>
                    <a:pt x="532" y="464"/>
                    <a:pt x="532" y="456"/>
                  </a:cubicBezTo>
                  <a:cubicBezTo>
                    <a:pt x="532" y="448"/>
                    <a:pt x="529" y="441"/>
                    <a:pt x="523" y="435"/>
                  </a:cubicBezTo>
                  <a:close/>
                  <a:moveTo>
                    <a:pt x="523" y="435"/>
                  </a:moveTo>
                  <a:cubicBezTo>
                    <a:pt x="523" y="435"/>
                    <a:pt x="523" y="435"/>
                    <a:pt x="523" y="43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153C9B4-9FC4-435F-91E3-6A41A5B5F41A}"/>
              </a:ext>
            </a:extLst>
          </p:cNvPr>
          <p:cNvGrpSpPr/>
          <p:nvPr/>
        </p:nvGrpSpPr>
        <p:grpSpPr>
          <a:xfrm>
            <a:off x="8522610" y="2206816"/>
            <a:ext cx="489962" cy="323944"/>
            <a:chOff x="-1825625" y="-6350"/>
            <a:chExt cx="2787650" cy="1843088"/>
          </a:xfrm>
          <a:solidFill>
            <a:schemeClr val="accent1"/>
          </a:solidFill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93DB80C-7A67-4A4C-8EB0-82DC28921F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25625" y="1557338"/>
              <a:ext cx="2787650" cy="279400"/>
            </a:xfrm>
            <a:custGeom>
              <a:avLst/>
              <a:gdLst>
                <a:gd name="T0" fmla="*/ 311 w 312"/>
                <a:gd name="T1" fmla="*/ 1 h 31"/>
                <a:gd name="T2" fmla="*/ 310 w 312"/>
                <a:gd name="T3" fmla="*/ 0 h 31"/>
                <a:gd name="T4" fmla="*/ 2 w 312"/>
                <a:gd name="T5" fmla="*/ 0 h 31"/>
                <a:gd name="T6" fmla="*/ 0 w 312"/>
                <a:gd name="T7" fmla="*/ 1 h 31"/>
                <a:gd name="T8" fmla="*/ 0 w 312"/>
                <a:gd name="T9" fmla="*/ 2 h 31"/>
                <a:gd name="T10" fmla="*/ 41 w 312"/>
                <a:gd name="T11" fmla="*/ 31 h 31"/>
                <a:gd name="T12" fmla="*/ 271 w 312"/>
                <a:gd name="T13" fmla="*/ 31 h 31"/>
                <a:gd name="T14" fmla="*/ 312 w 312"/>
                <a:gd name="T15" fmla="*/ 2 h 31"/>
                <a:gd name="T16" fmla="*/ 311 w 312"/>
                <a:gd name="T17" fmla="*/ 1 h 31"/>
                <a:gd name="T18" fmla="*/ 179 w 312"/>
                <a:gd name="T19" fmla="*/ 21 h 31"/>
                <a:gd name="T20" fmla="*/ 133 w 312"/>
                <a:gd name="T21" fmla="*/ 21 h 31"/>
                <a:gd name="T22" fmla="*/ 133 w 312"/>
                <a:gd name="T23" fmla="*/ 10 h 31"/>
                <a:gd name="T24" fmla="*/ 179 w 312"/>
                <a:gd name="T25" fmla="*/ 10 h 31"/>
                <a:gd name="T26" fmla="*/ 179 w 312"/>
                <a:gd name="T27" fmla="*/ 21 h 31"/>
                <a:gd name="T28" fmla="*/ 179 w 312"/>
                <a:gd name="T29" fmla="*/ 21 h 31"/>
                <a:gd name="T30" fmla="*/ 179 w 312"/>
                <a:gd name="T31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2" h="31">
                  <a:moveTo>
                    <a:pt x="311" y="1"/>
                  </a:moveTo>
                  <a:cubicBezTo>
                    <a:pt x="311" y="0"/>
                    <a:pt x="311" y="0"/>
                    <a:pt x="3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5" y="31"/>
                    <a:pt x="41" y="31"/>
                  </a:cubicBezTo>
                  <a:cubicBezTo>
                    <a:pt x="271" y="31"/>
                    <a:pt x="271" y="31"/>
                    <a:pt x="271" y="31"/>
                  </a:cubicBezTo>
                  <a:cubicBezTo>
                    <a:pt x="307" y="31"/>
                    <a:pt x="312" y="2"/>
                    <a:pt x="312" y="2"/>
                  </a:cubicBezTo>
                  <a:cubicBezTo>
                    <a:pt x="312" y="1"/>
                    <a:pt x="312" y="1"/>
                    <a:pt x="311" y="1"/>
                  </a:cubicBezTo>
                  <a:close/>
                  <a:moveTo>
                    <a:pt x="179" y="21"/>
                  </a:moveTo>
                  <a:cubicBezTo>
                    <a:pt x="133" y="21"/>
                    <a:pt x="133" y="21"/>
                    <a:pt x="133" y="21"/>
                  </a:cubicBezTo>
                  <a:cubicBezTo>
                    <a:pt x="133" y="10"/>
                    <a:pt x="133" y="10"/>
                    <a:pt x="133" y="10"/>
                  </a:cubicBezTo>
                  <a:cubicBezTo>
                    <a:pt x="179" y="10"/>
                    <a:pt x="179" y="10"/>
                    <a:pt x="179" y="10"/>
                  </a:cubicBezTo>
                  <a:lnTo>
                    <a:pt x="179" y="21"/>
                  </a:lnTo>
                  <a:close/>
                  <a:moveTo>
                    <a:pt x="179" y="21"/>
                  </a:moveTo>
                  <a:cubicBezTo>
                    <a:pt x="179" y="21"/>
                    <a:pt x="179" y="21"/>
                    <a:pt x="179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B69FDEDE-46F5-4F98-A084-8F33EEBD8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84325" y="-6350"/>
              <a:ext cx="2295525" cy="1465263"/>
            </a:xfrm>
            <a:custGeom>
              <a:avLst/>
              <a:gdLst>
                <a:gd name="T0" fmla="*/ 7 w 257"/>
                <a:gd name="T1" fmla="*/ 163 h 163"/>
                <a:gd name="T2" fmla="*/ 251 w 257"/>
                <a:gd name="T3" fmla="*/ 163 h 163"/>
                <a:gd name="T4" fmla="*/ 257 w 257"/>
                <a:gd name="T5" fmla="*/ 156 h 163"/>
                <a:gd name="T6" fmla="*/ 257 w 257"/>
                <a:gd name="T7" fmla="*/ 6 h 163"/>
                <a:gd name="T8" fmla="*/ 251 w 257"/>
                <a:gd name="T9" fmla="*/ 0 h 163"/>
                <a:gd name="T10" fmla="*/ 7 w 257"/>
                <a:gd name="T11" fmla="*/ 0 h 163"/>
                <a:gd name="T12" fmla="*/ 0 w 257"/>
                <a:gd name="T13" fmla="*/ 6 h 163"/>
                <a:gd name="T14" fmla="*/ 0 w 257"/>
                <a:gd name="T15" fmla="*/ 156 h 163"/>
                <a:gd name="T16" fmla="*/ 7 w 257"/>
                <a:gd name="T17" fmla="*/ 163 h 163"/>
                <a:gd name="T18" fmla="*/ 23 w 257"/>
                <a:gd name="T19" fmla="*/ 22 h 163"/>
                <a:gd name="T20" fmla="*/ 235 w 257"/>
                <a:gd name="T21" fmla="*/ 22 h 163"/>
                <a:gd name="T22" fmla="*/ 235 w 257"/>
                <a:gd name="T23" fmla="*/ 140 h 163"/>
                <a:gd name="T24" fmla="*/ 23 w 257"/>
                <a:gd name="T25" fmla="*/ 140 h 163"/>
                <a:gd name="T26" fmla="*/ 23 w 257"/>
                <a:gd name="T27" fmla="*/ 22 h 163"/>
                <a:gd name="T28" fmla="*/ 23 w 257"/>
                <a:gd name="T29" fmla="*/ 22 h 163"/>
                <a:gd name="T30" fmla="*/ 23 w 257"/>
                <a:gd name="T31" fmla="*/ 2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163">
                  <a:moveTo>
                    <a:pt x="7" y="163"/>
                  </a:moveTo>
                  <a:cubicBezTo>
                    <a:pt x="251" y="163"/>
                    <a:pt x="251" y="163"/>
                    <a:pt x="251" y="163"/>
                  </a:cubicBezTo>
                  <a:cubicBezTo>
                    <a:pt x="255" y="163"/>
                    <a:pt x="257" y="160"/>
                    <a:pt x="257" y="156"/>
                  </a:cubicBezTo>
                  <a:cubicBezTo>
                    <a:pt x="257" y="6"/>
                    <a:pt x="257" y="6"/>
                    <a:pt x="257" y="6"/>
                  </a:cubicBezTo>
                  <a:cubicBezTo>
                    <a:pt x="257" y="3"/>
                    <a:pt x="255" y="0"/>
                    <a:pt x="25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60"/>
                    <a:pt x="3" y="163"/>
                    <a:pt x="7" y="163"/>
                  </a:cubicBezTo>
                  <a:close/>
                  <a:moveTo>
                    <a:pt x="23" y="22"/>
                  </a:moveTo>
                  <a:cubicBezTo>
                    <a:pt x="235" y="22"/>
                    <a:pt x="235" y="22"/>
                    <a:pt x="235" y="22"/>
                  </a:cubicBezTo>
                  <a:cubicBezTo>
                    <a:pt x="235" y="140"/>
                    <a:pt x="235" y="140"/>
                    <a:pt x="235" y="140"/>
                  </a:cubicBezTo>
                  <a:cubicBezTo>
                    <a:pt x="23" y="140"/>
                    <a:pt x="23" y="140"/>
                    <a:pt x="23" y="140"/>
                  </a:cubicBezTo>
                  <a:lnTo>
                    <a:pt x="23" y="22"/>
                  </a:lnTo>
                  <a:close/>
                  <a:moveTo>
                    <a:pt x="23" y="22"/>
                  </a:moveTo>
                  <a:cubicBezTo>
                    <a:pt x="23" y="22"/>
                    <a:pt x="23" y="22"/>
                    <a:pt x="23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87A0F57-582F-4CA7-8D5D-3612387275DC}"/>
              </a:ext>
            </a:extLst>
          </p:cNvPr>
          <p:cNvSpPr txBox="1"/>
          <p:nvPr/>
        </p:nvSpPr>
        <p:spPr>
          <a:xfrm>
            <a:off x="5869945" y="338332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F08321-4839-49B4-A91C-BB9AD0137FBA}"/>
              </a:ext>
            </a:extLst>
          </p:cNvPr>
          <p:cNvSpPr txBox="1"/>
          <p:nvPr/>
        </p:nvSpPr>
        <p:spPr>
          <a:xfrm>
            <a:off x="5869945" y="399970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7965AE-7EBA-4469-8F03-8A7DCD6E105F}"/>
              </a:ext>
            </a:extLst>
          </p:cNvPr>
          <p:cNvSpPr txBox="1"/>
          <p:nvPr/>
        </p:nvSpPr>
        <p:spPr>
          <a:xfrm>
            <a:off x="5869945" y="479640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C2959D-DA6F-4D4B-847F-F05A7CA26F55}"/>
              </a:ext>
            </a:extLst>
          </p:cNvPr>
          <p:cNvSpPr txBox="1"/>
          <p:nvPr/>
        </p:nvSpPr>
        <p:spPr>
          <a:xfrm>
            <a:off x="5869945" y="555690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D93285-9ABB-408C-B056-97219EEE9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622550"/>
            <a:ext cx="2725737" cy="102393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6200000">
              <a:prstClr val="black">
                <a:alpha val="24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180441C-95DB-483A-9C86-D6E7F3CDB94C}"/>
              </a:ext>
            </a:extLst>
          </p:cNvPr>
          <p:cNvSpPr>
            <a:spLocks/>
          </p:cNvSpPr>
          <p:nvPr/>
        </p:nvSpPr>
        <p:spPr bwMode="auto">
          <a:xfrm>
            <a:off x="4005263" y="1412875"/>
            <a:ext cx="4178299" cy="1627188"/>
          </a:xfrm>
          <a:custGeom>
            <a:avLst/>
            <a:gdLst>
              <a:gd name="T0" fmla="*/ 1853 w 1925"/>
              <a:gd name="T1" fmla="*/ 577 h 750"/>
              <a:gd name="T2" fmla="*/ 1858 w 1925"/>
              <a:gd name="T3" fmla="*/ 571 h 750"/>
              <a:gd name="T4" fmla="*/ 1862 w 1925"/>
              <a:gd name="T5" fmla="*/ 567 h 750"/>
              <a:gd name="T6" fmla="*/ 1867 w 1925"/>
              <a:gd name="T7" fmla="*/ 561 h 750"/>
              <a:gd name="T8" fmla="*/ 1871 w 1925"/>
              <a:gd name="T9" fmla="*/ 556 h 750"/>
              <a:gd name="T10" fmla="*/ 1875 w 1925"/>
              <a:gd name="T11" fmla="*/ 551 h 750"/>
              <a:gd name="T12" fmla="*/ 1879 w 1925"/>
              <a:gd name="T13" fmla="*/ 545 h 750"/>
              <a:gd name="T14" fmla="*/ 1882 w 1925"/>
              <a:gd name="T15" fmla="*/ 540 h 750"/>
              <a:gd name="T16" fmla="*/ 1887 w 1925"/>
              <a:gd name="T17" fmla="*/ 533 h 750"/>
              <a:gd name="T18" fmla="*/ 1889 w 1925"/>
              <a:gd name="T19" fmla="*/ 529 h 750"/>
              <a:gd name="T20" fmla="*/ 1895 w 1925"/>
              <a:gd name="T21" fmla="*/ 518 h 750"/>
              <a:gd name="T22" fmla="*/ 1895 w 1925"/>
              <a:gd name="T23" fmla="*/ 518 h 750"/>
              <a:gd name="T24" fmla="*/ 1921 w 1925"/>
              <a:gd name="T25" fmla="*/ 423 h 750"/>
              <a:gd name="T26" fmla="*/ 968 w 1925"/>
              <a:gd name="T27" fmla="*/ 0 h 750"/>
              <a:gd name="T28" fmla="*/ 2 w 1925"/>
              <a:gd name="T29" fmla="*/ 423 h 750"/>
              <a:gd name="T30" fmla="*/ 349 w 1925"/>
              <a:gd name="T31" fmla="*/ 750 h 750"/>
              <a:gd name="T32" fmla="*/ 954 w 1925"/>
              <a:gd name="T33" fmla="*/ 571 h 750"/>
              <a:gd name="T34" fmla="*/ 1568 w 1925"/>
              <a:gd name="T35" fmla="*/ 749 h 750"/>
              <a:gd name="T36" fmla="*/ 1832 w 1925"/>
              <a:gd name="T37" fmla="*/ 599 h 750"/>
              <a:gd name="T38" fmla="*/ 1832 w 1925"/>
              <a:gd name="T39" fmla="*/ 599 h 750"/>
              <a:gd name="T40" fmla="*/ 1833 w 1925"/>
              <a:gd name="T41" fmla="*/ 598 h 750"/>
              <a:gd name="T42" fmla="*/ 1840 w 1925"/>
              <a:gd name="T43" fmla="*/ 591 h 750"/>
              <a:gd name="T44" fmla="*/ 1843 w 1925"/>
              <a:gd name="T45" fmla="*/ 588 h 750"/>
              <a:gd name="T46" fmla="*/ 1849 w 1925"/>
              <a:gd name="T47" fmla="*/ 581 h 750"/>
              <a:gd name="T48" fmla="*/ 1853 w 1925"/>
              <a:gd name="T49" fmla="*/ 577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25" h="750">
                <a:moveTo>
                  <a:pt x="1853" y="577"/>
                </a:moveTo>
                <a:cubicBezTo>
                  <a:pt x="1855" y="575"/>
                  <a:pt x="1856" y="573"/>
                  <a:pt x="1858" y="571"/>
                </a:cubicBezTo>
                <a:cubicBezTo>
                  <a:pt x="1860" y="570"/>
                  <a:pt x="1861" y="568"/>
                  <a:pt x="1862" y="567"/>
                </a:cubicBezTo>
                <a:cubicBezTo>
                  <a:pt x="1864" y="565"/>
                  <a:pt x="1865" y="563"/>
                  <a:pt x="1867" y="561"/>
                </a:cubicBezTo>
                <a:cubicBezTo>
                  <a:pt x="1868" y="559"/>
                  <a:pt x="1869" y="558"/>
                  <a:pt x="1871" y="556"/>
                </a:cubicBezTo>
                <a:cubicBezTo>
                  <a:pt x="1872" y="554"/>
                  <a:pt x="1873" y="552"/>
                  <a:pt x="1875" y="551"/>
                </a:cubicBezTo>
                <a:cubicBezTo>
                  <a:pt x="1876" y="549"/>
                  <a:pt x="1877" y="547"/>
                  <a:pt x="1879" y="545"/>
                </a:cubicBezTo>
                <a:cubicBezTo>
                  <a:pt x="1880" y="543"/>
                  <a:pt x="1881" y="542"/>
                  <a:pt x="1882" y="540"/>
                </a:cubicBezTo>
                <a:cubicBezTo>
                  <a:pt x="1884" y="538"/>
                  <a:pt x="1885" y="535"/>
                  <a:pt x="1887" y="533"/>
                </a:cubicBezTo>
                <a:cubicBezTo>
                  <a:pt x="1887" y="532"/>
                  <a:pt x="1888" y="531"/>
                  <a:pt x="1889" y="529"/>
                </a:cubicBezTo>
                <a:cubicBezTo>
                  <a:pt x="1891" y="526"/>
                  <a:pt x="1893" y="522"/>
                  <a:pt x="1895" y="518"/>
                </a:cubicBezTo>
                <a:cubicBezTo>
                  <a:pt x="1895" y="518"/>
                  <a:pt x="1895" y="518"/>
                  <a:pt x="1895" y="518"/>
                </a:cubicBezTo>
                <a:cubicBezTo>
                  <a:pt x="1912" y="488"/>
                  <a:pt x="1921" y="456"/>
                  <a:pt x="1921" y="423"/>
                </a:cubicBezTo>
                <a:cubicBezTo>
                  <a:pt x="1925" y="189"/>
                  <a:pt x="1498" y="0"/>
                  <a:pt x="968" y="0"/>
                </a:cubicBezTo>
                <a:cubicBezTo>
                  <a:pt x="438" y="0"/>
                  <a:pt x="5" y="189"/>
                  <a:pt x="2" y="423"/>
                </a:cubicBezTo>
                <a:cubicBezTo>
                  <a:pt x="0" y="555"/>
                  <a:pt x="135" y="673"/>
                  <a:pt x="349" y="750"/>
                </a:cubicBezTo>
                <a:cubicBezTo>
                  <a:pt x="448" y="645"/>
                  <a:pt x="681" y="571"/>
                  <a:pt x="954" y="571"/>
                </a:cubicBezTo>
                <a:cubicBezTo>
                  <a:pt x="1225" y="571"/>
                  <a:pt x="1461" y="644"/>
                  <a:pt x="1568" y="749"/>
                </a:cubicBezTo>
                <a:cubicBezTo>
                  <a:pt x="1680" y="708"/>
                  <a:pt x="1771" y="657"/>
                  <a:pt x="1832" y="599"/>
                </a:cubicBezTo>
                <a:cubicBezTo>
                  <a:pt x="1832" y="599"/>
                  <a:pt x="1832" y="599"/>
                  <a:pt x="1832" y="599"/>
                </a:cubicBezTo>
                <a:cubicBezTo>
                  <a:pt x="1832" y="598"/>
                  <a:pt x="1833" y="598"/>
                  <a:pt x="1833" y="598"/>
                </a:cubicBezTo>
                <a:cubicBezTo>
                  <a:pt x="1835" y="596"/>
                  <a:pt x="1837" y="593"/>
                  <a:pt x="1840" y="591"/>
                </a:cubicBezTo>
                <a:cubicBezTo>
                  <a:pt x="1841" y="590"/>
                  <a:pt x="1842" y="589"/>
                  <a:pt x="1843" y="588"/>
                </a:cubicBezTo>
                <a:cubicBezTo>
                  <a:pt x="1845" y="586"/>
                  <a:pt x="1847" y="583"/>
                  <a:pt x="1849" y="581"/>
                </a:cubicBezTo>
                <a:cubicBezTo>
                  <a:pt x="1850" y="580"/>
                  <a:pt x="1852" y="579"/>
                  <a:pt x="1853" y="577"/>
                </a:cubicBezTo>
                <a:close/>
              </a:path>
            </a:pathLst>
          </a:custGeom>
          <a:gradFill flip="none" rotWithShape="1">
            <a:gsLst>
              <a:gs pos="0">
                <a:srgbClr val="EEEEEE"/>
              </a:gs>
              <a:gs pos="98000">
                <a:schemeClr val="accent1">
                  <a:lumMod val="40000"/>
                  <a:lumOff val="60000"/>
                </a:schemeClr>
              </a:gs>
              <a:gs pos="0">
                <a:schemeClr val="accent1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9F3F3EF-E7FD-4B8D-A619-DC2B7C354EAA}"/>
              </a:ext>
            </a:extLst>
          </p:cNvPr>
          <p:cNvSpPr>
            <a:spLocks/>
          </p:cNvSpPr>
          <p:nvPr/>
        </p:nvSpPr>
        <p:spPr bwMode="auto">
          <a:xfrm>
            <a:off x="4165600" y="2687638"/>
            <a:ext cx="3816350" cy="1260475"/>
          </a:xfrm>
          <a:custGeom>
            <a:avLst/>
            <a:gdLst>
              <a:gd name="T0" fmla="*/ 1494 w 1758"/>
              <a:gd name="T1" fmla="*/ 162 h 581"/>
              <a:gd name="T2" fmla="*/ 881 w 1758"/>
              <a:gd name="T3" fmla="*/ 259 h 581"/>
              <a:gd name="T4" fmla="*/ 275 w 1758"/>
              <a:gd name="T5" fmla="*/ 163 h 581"/>
              <a:gd name="T6" fmla="*/ 0 w 1758"/>
              <a:gd name="T7" fmla="*/ 0 h 581"/>
              <a:gd name="T8" fmla="*/ 230 w 1758"/>
              <a:gd name="T9" fmla="*/ 320 h 581"/>
              <a:gd name="T10" fmla="*/ 270 w 1758"/>
              <a:gd name="T11" fmla="*/ 388 h 581"/>
              <a:gd name="T12" fmla="*/ 899 w 1758"/>
              <a:gd name="T13" fmla="*/ 581 h 581"/>
              <a:gd name="T14" fmla="*/ 1496 w 1758"/>
              <a:gd name="T15" fmla="*/ 409 h 581"/>
              <a:gd name="T16" fmla="*/ 1552 w 1758"/>
              <a:gd name="T17" fmla="*/ 314 h 581"/>
              <a:gd name="T18" fmla="*/ 1758 w 1758"/>
              <a:gd name="T19" fmla="*/ 12 h 581"/>
              <a:gd name="T20" fmla="*/ 1494 w 1758"/>
              <a:gd name="T21" fmla="*/ 162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8" h="581">
                <a:moveTo>
                  <a:pt x="1494" y="162"/>
                </a:moveTo>
                <a:cubicBezTo>
                  <a:pt x="1327" y="222"/>
                  <a:pt x="1113" y="259"/>
                  <a:pt x="881" y="259"/>
                </a:cubicBezTo>
                <a:cubicBezTo>
                  <a:pt x="651" y="259"/>
                  <a:pt x="440" y="223"/>
                  <a:pt x="275" y="163"/>
                </a:cubicBezTo>
                <a:cubicBezTo>
                  <a:pt x="155" y="120"/>
                  <a:pt x="60" y="64"/>
                  <a:pt x="0" y="0"/>
                </a:cubicBezTo>
                <a:cubicBezTo>
                  <a:pt x="6" y="6"/>
                  <a:pt x="111" y="123"/>
                  <a:pt x="230" y="320"/>
                </a:cubicBezTo>
                <a:cubicBezTo>
                  <a:pt x="243" y="342"/>
                  <a:pt x="257" y="364"/>
                  <a:pt x="270" y="388"/>
                </a:cubicBezTo>
                <a:cubicBezTo>
                  <a:pt x="369" y="501"/>
                  <a:pt x="614" y="581"/>
                  <a:pt x="899" y="581"/>
                </a:cubicBezTo>
                <a:cubicBezTo>
                  <a:pt x="1166" y="581"/>
                  <a:pt x="1393" y="511"/>
                  <a:pt x="1496" y="409"/>
                </a:cubicBezTo>
                <a:cubicBezTo>
                  <a:pt x="1515" y="376"/>
                  <a:pt x="1534" y="344"/>
                  <a:pt x="1552" y="314"/>
                </a:cubicBezTo>
                <a:cubicBezTo>
                  <a:pt x="1631" y="185"/>
                  <a:pt x="1707" y="79"/>
                  <a:pt x="1758" y="12"/>
                </a:cubicBezTo>
                <a:cubicBezTo>
                  <a:pt x="1696" y="70"/>
                  <a:pt x="1606" y="121"/>
                  <a:pt x="1494" y="16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8000">
                <a:schemeClr val="accent1">
                  <a:lumMod val="50000"/>
                </a:schemeClr>
              </a:gs>
            </a:gsLst>
            <a:lin ang="720000" scaled="0"/>
          </a:gra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A7009D7-480B-4CA8-8C9A-A345F2B8A943}"/>
              </a:ext>
            </a:extLst>
          </p:cNvPr>
          <p:cNvSpPr>
            <a:spLocks/>
          </p:cNvSpPr>
          <p:nvPr/>
        </p:nvSpPr>
        <p:spPr bwMode="auto">
          <a:xfrm>
            <a:off x="4751388" y="3529013"/>
            <a:ext cx="2662237" cy="1165225"/>
          </a:xfrm>
          <a:custGeom>
            <a:avLst/>
            <a:gdLst>
              <a:gd name="T0" fmla="*/ 629 w 1226"/>
              <a:gd name="T1" fmla="*/ 193 h 537"/>
              <a:gd name="T2" fmla="*/ 0 w 1226"/>
              <a:gd name="T3" fmla="*/ 0 h 537"/>
              <a:gd name="T4" fmla="*/ 161 w 1226"/>
              <a:gd name="T5" fmla="*/ 340 h 537"/>
              <a:gd name="T6" fmla="*/ 179 w 1226"/>
              <a:gd name="T7" fmla="*/ 389 h 537"/>
              <a:gd name="T8" fmla="*/ 183 w 1226"/>
              <a:gd name="T9" fmla="*/ 398 h 537"/>
              <a:gd name="T10" fmla="*/ 622 w 1226"/>
              <a:gd name="T11" fmla="*/ 537 h 537"/>
              <a:gd name="T12" fmla="*/ 1049 w 1226"/>
              <a:gd name="T13" fmla="*/ 400 h 537"/>
              <a:gd name="T14" fmla="*/ 1051 w 1226"/>
              <a:gd name="T15" fmla="*/ 394 h 537"/>
              <a:gd name="T16" fmla="*/ 1053 w 1226"/>
              <a:gd name="T17" fmla="*/ 390 h 537"/>
              <a:gd name="T18" fmla="*/ 1226 w 1226"/>
              <a:gd name="T19" fmla="*/ 21 h 537"/>
              <a:gd name="T20" fmla="*/ 629 w 1226"/>
              <a:gd name="T21" fmla="*/ 193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26" h="537">
                <a:moveTo>
                  <a:pt x="629" y="193"/>
                </a:moveTo>
                <a:cubicBezTo>
                  <a:pt x="344" y="193"/>
                  <a:pt x="99" y="113"/>
                  <a:pt x="0" y="0"/>
                </a:cubicBezTo>
                <a:cubicBezTo>
                  <a:pt x="56" y="98"/>
                  <a:pt x="112" y="213"/>
                  <a:pt x="161" y="340"/>
                </a:cubicBezTo>
                <a:cubicBezTo>
                  <a:pt x="168" y="357"/>
                  <a:pt x="174" y="373"/>
                  <a:pt x="179" y="389"/>
                </a:cubicBezTo>
                <a:cubicBezTo>
                  <a:pt x="181" y="392"/>
                  <a:pt x="182" y="395"/>
                  <a:pt x="183" y="398"/>
                </a:cubicBezTo>
                <a:cubicBezTo>
                  <a:pt x="219" y="477"/>
                  <a:pt x="403" y="537"/>
                  <a:pt x="622" y="537"/>
                </a:cubicBezTo>
                <a:cubicBezTo>
                  <a:pt x="839" y="537"/>
                  <a:pt x="1017" y="478"/>
                  <a:pt x="1049" y="400"/>
                </a:cubicBezTo>
                <a:cubicBezTo>
                  <a:pt x="1050" y="398"/>
                  <a:pt x="1051" y="396"/>
                  <a:pt x="1051" y="394"/>
                </a:cubicBezTo>
                <a:cubicBezTo>
                  <a:pt x="1052" y="393"/>
                  <a:pt x="1052" y="391"/>
                  <a:pt x="1053" y="390"/>
                </a:cubicBezTo>
                <a:cubicBezTo>
                  <a:pt x="1101" y="260"/>
                  <a:pt x="1163" y="134"/>
                  <a:pt x="1226" y="21"/>
                </a:cubicBezTo>
                <a:cubicBezTo>
                  <a:pt x="1123" y="123"/>
                  <a:pt x="896" y="193"/>
                  <a:pt x="629" y="19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8000">
                <a:schemeClr val="accent1">
                  <a:lumMod val="50000"/>
                </a:schemeClr>
              </a:gs>
            </a:gsLst>
            <a:lin ang="720000" scaled="0"/>
          </a:gradFill>
          <a:ln>
            <a:solidFill>
              <a:schemeClr val="accent1"/>
            </a:solidFill>
          </a:ln>
          <a:effectLst>
            <a:innerShdw blurRad="63500" dist="50800" dir="16200000">
              <a:prstClr val="black">
                <a:alpha val="16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B31FE23-A73F-4D8D-A32C-B2E3CEB5C715}"/>
              </a:ext>
            </a:extLst>
          </p:cNvPr>
          <p:cNvSpPr>
            <a:spLocks/>
          </p:cNvSpPr>
          <p:nvPr/>
        </p:nvSpPr>
        <p:spPr bwMode="auto">
          <a:xfrm>
            <a:off x="5148263" y="4392613"/>
            <a:ext cx="1881187" cy="1150938"/>
          </a:xfrm>
          <a:custGeom>
            <a:avLst/>
            <a:gdLst>
              <a:gd name="T0" fmla="*/ 439 w 866"/>
              <a:gd name="T1" fmla="*/ 139 h 530"/>
              <a:gd name="T2" fmla="*/ 0 w 866"/>
              <a:gd name="T3" fmla="*/ 0 h 530"/>
              <a:gd name="T4" fmla="*/ 111 w 866"/>
              <a:gd name="T5" fmla="*/ 377 h 530"/>
              <a:gd name="T6" fmla="*/ 116 w 866"/>
              <a:gd name="T7" fmla="*/ 400 h 530"/>
              <a:gd name="T8" fmla="*/ 440 w 866"/>
              <a:gd name="T9" fmla="*/ 530 h 530"/>
              <a:gd name="T10" fmla="*/ 753 w 866"/>
              <a:gd name="T11" fmla="*/ 409 h 530"/>
              <a:gd name="T12" fmla="*/ 760 w 866"/>
              <a:gd name="T13" fmla="*/ 376 h 530"/>
              <a:gd name="T14" fmla="*/ 866 w 866"/>
              <a:gd name="T15" fmla="*/ 2 h 530"/>
              <a:gd name="T16" fmla="*/ 439 w 866"/>
              <a:gd name="T17" fmla="*/ 139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6" h="530">
                <a:moveTo>
                  <a:pt x="439" y="139"/>
                </a:moveTo>
                <a:cubicBezTo>
                  <a:pt x="220" y="139"/>
                  <a:pt x="36" y="79"/>
                  <a:pt x="0" y="0"/>
                </a:cubicBezTo>
                <a:cubicBezTo>
                  <a:pt x="56" y="152"/>
                  <a:pt x="90" y="271"/>
                  <a:pt x="111" y="377"/>
                </a:cubicBezTo>
                <a:cubicBezTo>
                  <a:pt x="113" y="384"/>
                  <a:pt x="114" y="392"/>
                  <a:pt x="116" y="400"/>
                </a:cubicBezTo>
                <a:cubicBezTo>
                  <a:pt x="142" y="473"/>
                  <a:pt x="278" y="530"/>
                  <a:pt x="440" y="530"/>
                </a:cubicBezTo>
                <a:cubicBezTo>
                  <a:pt x="596" y="530"/>
                  <a:pt x="724" y="478"/>
                  <a:pt x="753" y="409"/>
                </a:cubicBezTo>
                <a:cubicBezTo>
                  <a:pt x="755" y="398"/>
                  <a:pt x="757" y="388"/>
                  <a:pt x="760" y="376"/>
                </a:cubicBezTo>
                <a:cubicBezTo>
                  <a:pt x="781" y="271"/>
                  <a:pt x="815" y="145"/>
                  <a:pt x="866" y="2"/>
                </a:cubicBezTo>
                <a:cubicBezTo>
                  <a:pt x="834" y="80"/>
                  <a:pt x="656" y="139"/>
                  <a:pt x="439" y="13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8000">
                <a:schemeClr val="accent1">
                  <a:lumMod val="50000"/>
                </a:schemeClr>
              </a:gs>
            </a:gsLst>
            <a:lin ang="720000" scaled="0"/>
          </a:gradFill>
          <a:ln>
            <a:solidFill>
              <a:schemeClr val="accent1"/>
            </a:solidFill>
          </a:ln>
          <a:effectLst>
            <a:innerShdw blurRad="63500" dist="50800" dir="16200000">
              <a:prstClr val="black">
                <a:alpha val="16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0A3C64B-E0D6-457F-BF27-7F1BF8BB0430}"/>
              </a:ext>
            </a:extLst>
          </p:cNvPr>
          <p:cNvSpPr>
            <a:spLocks/>
          </p:cNvSpPr>
          <p:nvPr/>
        </p:nvSpPr>
        <p:spPr bwMode="auto">
          <a:xfrm>
            <a:off x="5400675" y="5260975"/>
            <a:ext cx="1382712" cy="944563"/>
          </a:xfrm>
          <a:custGeom>
            <a:avLst/>
            <a:gdLst>
              <a:gd name="T0" fmla="*/ 324 w 637"/>
              <a:gd name="T1" fmla="*/ 130 h 435"/>
              <a:gd name="T2" fmla="*/ 0 w 637"/>
              <a:gd name="T3" fmla="*/ 0 h 435"/>
              <a:gd name="T4" fmla="*/ 27 w 637"/>
              <a:gd name="T5" fmla="*/ 283 h 435"/>
              <a:gd name="T6" fmla="*/ 27 w 637"/>
              <a:gd name="T7" fmla="*/ 297 h 435"/>
              <a:gd name="T8" fmla="*/ 321 w 637"/>
              <a:gd name="T9" fmla="*/ 435 h 435"/>
              <a:gd name="T10" fmla="*/ 605 w 637"/>
              <a:gd name="T11" fmla="*/ 308 h 435"/>
              <a:gd name="T12" fmla="*/ 606 w 637"/>
              <a:gd name="T13" fmla="*/ 281 h 435"/>
              <a:gd name="T14" fmla="*/ 637 w 637"/>
              <a:gd name="T15" fmla="*/ 9 h 435"/>
              <a:gd name="T16" fmla="*/ 324 w 637"/>
              <a:gd name="T17" fmla="*/ 13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7" h="435">
                <a:moveTo>
                  <a:pt x="324" y="130"/>
                </a:moveTo>
                <a:cubicBezTo>
                  <a:pt x="162" y="130"/>
                  <a:pt x="26" y="73"/>
                  <a:pt x="0" y="0"/>
                </a:cubicBezTo>
                <a:cubicBezTo>
                  <a:pt x="19" y="102"/>
                  <a:pt x="25" y="191"/>
                  <a:pt x="27" y="283"/>
                </a:cubicBezTo>
                <a:cubicBezTo>
                  <a:pt x="27" y="288"/>
                  <a:pt x="27" y="292"/>
                  <a:pt x="27" y="297"/>
                </a:cubicBezTo>
                <a:cubicBezTo>
                  <a:pt x="35" y="374"/>
                  <a:pt x="165" y="435"/>
                  <a:pt x="321" y="435"/>
                </a:cubicBezTo>
                <a:cubicBezTo>
                  <a:pt x="470" y="435"/>
                  <a:pt x="591" y="380"/>
                  <a:pt x="605" y="308"/>
                </a:cubicBezTo>
                <a:cubicBezTo>
                  <a:pt x="605" y="300"/>
                  <a:pt x="606" y="291"/>
                  <a:pt x="606" y="281"/>
                </a:cubicBezTo>
                <a:cubicBezTo>
                  <a:pt x="607" y="227"/>
                  <a:pt x="614" y="133"/>
                  <a:pt x="637" y="9"/>
                </a:cubicBezTo>
                <a:cubicBezTo>
                  <a:pt x="608" y="78"/>
                  <a:pt x="480" y="130"/>
                  <a:pt x="324" y="13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8000">
                <a:schemeClr val="accent1">
                  <a:lumMod val="50000"/>
                </a:schemeClr>
              </a:gs>
            </a:gsLst>
            <a:lin ang="720000" scaled="0"/>
          </a:gradFill>
          <a:ln>
            <a:solidFill>
              <a:schemeClr val="accent1"/>
            </a:solidFill>
          </a:ln>
          <a:effectLst>
            <a:innerShdw blurRad="63500" dist="50800" dir="16200000">
              <a:prstClr val="black">
                <a:alpha val="16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726B322-0947-4CB6-A65E-AA11117503C4}"/>
              </a:ext>
            </a:extLst>
          </p:cNvPr>
          <p:cNvSpPr/>
          <p:nvPr/>
        </p:nvSpPr>
        <p:spPr>
          <a:xfrm>
            <a:off x="4011612" y="2308340"/>
            <a:ext cx="4160838" cy="951236"/>
          </a:xfrm>
          <a:custGeom>
            <a:avLst/>
            <a:gdLst>
              <a:gd name="connsiteX0" fmla="*/ 2700 w 4160838"/>
              <a:gd name="connsiteY0" fmla="*/ 0 h 951236"/>
              <a:gd name="connsiteX1" fmla="*/ 10741 w 4160838"/>
              <a:gd name="connsiteY1" fmla="*/ 70986 h 951236"/>
              <a:gd name="connsiteX2" fmla="*/ 2080419 w 4160838"/>
              <a:gd name="connsiteY2" fmla="*/ 903566 h 951236"/>
              <a:gd name="connsiteX3" fmla="*/ 4150097 w 4160838"/>
              <a:gd name="connsiteY3" fmla="*/ 70986 h 951236"/>
              <a:gd name="connsiteX4" fmla="*/ 4158138 w 4160838"/>
              <a:gd name="connsiteY4" fmla="*/ 0 h 951236"/>
              <a:gd name="connsiteX5" fmla="*/ 4160838 w 4160838"/>
              <a:gd name="connsiteY5" fmla="*/ 23835 h 951236"/>
              <a:gd name="connsiteX6" fmla="*/ 2080419 w 4160838"/>
              <a:gd name="connsiteY6" fmla="*/ 951236 h 951236"/>
              <a:gd name="connsiteX7" fmla="*/ 0 w 4160838"/>
              <a:gd name="connsiteY7" fmla="*/ 23835 h 951236"/>
              <a:gd name="connsiteX8" fmla="*/ 2700 w 4160838"/>
              <a:gd name="connsiteY8" fmla="*/ 0 h 95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0838" h="951236">
                <a:moveTo>
                  <a:pt x="2700" y="0"/>
                </a:moveTo>
                <a:lnTo>
                  <a:pt x="10741" y="70986"/>
                </a:lnTo>
                <a:cubicBezTo>
                  <a:pt x="117279" y="538634"/>
                  <a:pt x="1003247" y="903566"/>
                  <a:pt x="2080419" y="903566"/>
                </a:cubicBezTo>
                <a:cubicBezTo>
                  <a:pt x="3157592" y="903566"/>
                  <a:pt x="4043559" y="538634"/>
                  <a:pt x="4150097" y="70986"/>
                </a:cubicBezTo>
                <a:lnTo>
                  <a:pt x="4158138" y="0"/>
                </a:lnTo>
                <a:lnTo>
                  <a:pt x="4160838" y="23835"/>
                </a:lnTo>
                <a:cubicBezTo>
                  <a:pt x="4160838" y="536024"/>
                  <a:pt x="3229403" y="951236"/>
                  <a:pt x="2080419" y="951236"/>
                </a:cubicBezTo>
                <a:cubicBezTo>
                  <a:pt x="931435" y="951236"/>
                  <a:pt x="0" y="536024"/>
                  <a:pt x="0" y="23835"/>
                </a:cubicBezTo>
                <a:lnTo>
                  <a:pt x="270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35A9AD3D-9EEB-4B86-B1B6-4F2B9F2B7AB3}"/>
              </a:ext>
            </a:extLst>
          </p:cNvPr>
          <p:cNvSpPr>
            <a:spLocks/>
          </p:cNvSpPr>
          <p:nvPr/>
        </p:nvSpPr>
        <p:spPr bwMode="auto">
          <a:xfrm>
            <a:off x="4149013" y="2688077"/>
            <a:ext cx="3848429" cy="3549235"/>
          </a:xfrm>
          <a:custGeom>
            <a:avLst/>
            <a:gdLst>
              <a:gd name="T0" fmla="*/ 1494 w 1758"/>
              <a:gd name="T1" fmla="*/ 162 h 1621"/>
              <a:gd name="T2" fmla="*/ 881 w 1758"/>
              <a:gd name="T3" fmla="*/ 259 h 1621"/>
              <a:gd name="T4" fmla="*/ 275 w 1758"/>
              <a:gd name="T5" fmla="*/ 163 h 1621"/>
              <a:gd name="T6" fmla="*/ 0 w 1758"/>
              <a:gd name="T7" fmla="*/ 0 h 1621"/>
              <a:gd name="T8" fmla="*/ 230 w 1758"/>
              <a:gd name="T9" fmla="*/ 320 h 1621"/>
              <a:gd name="T10" fmla="*/ 270 w 1758"/>
              <a:gd name="T11" fmla="*/ 388 h 1621"/>
              <a:gd name="T12" fmla="*/ 431 w 1758"/>
              <a:gd name="T13" fmla="*/ 728 h 1621"/>
              <a:gd name="T14" fmla="*/ 449 w 1758"/>
              <a:gd name="T15" fmla="*/ 777 h 1621"/>
              <a:gd name="T16" fmla="*/ 453 w 1758"/>
              <a:gd name="T17" fmla="*/ 786 h 1621"/>
              <a:gd name="T18" fmla="*/ 564 w 1758"/>
              <a:gd name="T19" fmla="*/ 1163 h 1621"/>
              <a:gd name="T20" fmla="*/ 569 w 1758"/>
              <a:gd name="T21" fmla="*/ 1186 h 1621"/>
              <a:gd name="T22" fmla="*/ 596 w 1758"/>
              <a:gd name="T23" fmla="*/ 1469 h 1621"/>
              <a:gd name="T24" fmla="*/ 596 w 1758"/>
              <a:gd name="T25" fmla="*/ 1483 h 1621"/>
              <a:gd name="T26" fmla="*/ 890 w 1758"/>
              <a:gd name="T27" fmla="*/ 1621 h 1621"/>
              <a:gd name="T28" fmla="*/ 1174 w 1758"/>
              <a:gd name="T29" fmla="*/ 1494 h 1621"/>
              <a:gd name="T30" fmla="*/ 1175 w 1758"/>
              <a:gd name="T31" fmla="*/ 1467 h 1621"/>
              <a:gd name="T32" fmla="*/ 1206 w 1758"/>
              <a:gd name="T33" fmla="*/ 1195 h 1621"/>
              <a:gd name="T34" fmla="*/ 1213 w 1758"/>
              <a:gd name="T35" fmla="*/ 1162 h 1621"/>
              <a:gd name="T36" fmla="*/ 1319 w 1758"/>
              <a:gd name="T37" fmla="*/ 788 h 1621"/>
              <a:gd name="T38" fmla="*/ 1321 w 1758"/>
              <a:gd name="T39" fmla="*/ 782 h 1621"/>
              <a:gd name="T40" fmla="*/ 1323 w 1758"/>
              <a:gd name="T41" fmla="*/ 778 h 1621"/>
              <a:gd name="T42" fmla="*/ 1496 w 1758"/>
              <a:gd name="T43" fmla="*/ 409 h 1621"/>
              <a:gd name="T44" fmla="*/ 1552 w 1758"/>
              <a:gd name="T45" fmla="*/ 314 h 1621"/>
              <a:gd name="T46" fmla="*/ 1758 w 1758"/>
              <a:gd name="T47" fmla="*/ 12 h 1621"/>
              <a:gd name="T48" fmla="*/ 1494 w 1758"/>
              <a:gd name="T49" fmla="*/ 162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58" h="1621">
                <a:moveTo>
                  <a:pt x="1494" y="162"/>
                </a:moveTo>
                <a:cubicBezTo>
                  <a:pt x="1327" y="222"/>
                  <a:pt x="1113" y="259"/>
                  <a:pt x="881" y="259"/>
                </a:cubicBezTo>
                <a:cubicBezTo>
                  <a:pt x="651" y="259"/>
                  <a:pt x="440" y="223"/>
                  <a:pt x="275" y="163"/>
                </a:cubicBezTo>
                <a:cubicBezTo>
                  <a:pt x="155" y="120"/>
                  <a:pt x="60" y="64"/>
                  <a:pt x="0" y="0"/>
                </a:cubicBezTo>
                <a:cubicBezTo>
                  <a:pt x="6" y="6"/>
                  <a:pt x="111" y="123"/>
                  <a:pt x="230" y="320"/>
                </a:cubicBezTo>
                <a:cubicBezTo>
                  <a:pt x="243" y="342"/>
                  <a:pt x="257" y="364"/>
                  <a:pt x="270" y="388"/>
                </a:cubicBezTo>
                <a:cubicBezTo>
                  <a:pt x="326" y="486"/>
                  <a:pt x="382" y="601"/>
                  <a:pt x="431" y="728"/>
                </a:cubicBezTo>
                <a:cubicBezTo>
                  <a:pt x="438" y="745"/>
                  <a:pt x="444" y="761"/>
                  <a:pt x="449" y="777"/>
                </a:cubicBezTo>
                <a:cubicBezTo>
                  <a:pt x="451" y="780"/>
                  <a:pt x="452" y="783"/>
                  <a:pt x="453" y="786"/>
                </a:cubicBezTo>
                <a:cubicBezTo>
                  <a:pt x="509" y="938"/>
                  <a:pt x="543" y="1057"/>
                  <a:pt x="564" y="1163"/>
                </a:cubicBezTo>
                <a:cubicBezTo>
                  <a:pt x="566" y="1170"/>
                  <a:pt x="567" y="1178"/>
                  <a:pt x="569" y="1186"/>
                </a:cubicBezTo>
                <a:cubicBezTo>
                  <a:pt x="588" y="1288"/>
                  <a:pt x="594" y="1377"/>
                  <a:pt x="596" y="1469"/>
                </a:cubicBezTo>
                <a:cubicBezTo>
                  <a:pt x="596" y="1474"/>
                  <a:pt x="596" y="1478"/>
                  <a:pt x="596" y="1483"/>
                </a:cubicBezTo>
                <a:cubicBezTo>
                  <a:pt x="604" y="1560"/>
                  <a:pt x="734" y="1621"/>
                  <a:pt x="890" y="1621"/>
                </a:cubicBezTo>
                <a:cubicBezTo>
                  <a:pt x="1039" y="1621"/>
                  <a:pt x="1160" y="1566"/>
                  <a:pt x="1174" y="1494"/>
                </a:cubicBezTo>
                <a:cubicBezTo>
                  <a:pt x="1174" y="1486"/>
                  <a:pt x="1175" y="1477"/>
                  <a:pt x="1175" y="1467"/>
                </a:cubicBezTo>
                <a:cubicBezTo>
                  <a:pt x="1176" y="1413"/>
                  <a:pt x="1183" y="1319"/>
                  <a:pt x="1206" y="1195"/>
                </a:cubicBezTo>
                <a:cubicBezTo>
                  <a:pt x="1208" y="1184"/>
                  <a:pt x="1210" y="1174"/>
                  <a:pt x="1213" y="1162"/>
                </a:cubicBezTo>
                <a:cubicBezTo>
                  <a:pt x="1234" y="1057"/>
                  <a:pt x="1268" y="931"/>
                  <a:pt x="1319" y="788"/>
                </a:cubicBezTo>
                <a:cubicBezTo>
                  <a:pt x="1320" y="786"/>
                  <a:pt x="1321" y="784"/>
                  <a:pt x="1321" y="782"/>
                </a:cubicBezTo>
                <a:cubicBezTo>
                  <a:pt x="1322" y="781"/>
                  <a:pt x="1322" y="779"/>
                  <a:pt x="1323" y="778"/>
                </a:cubicBezTo>
                <a:cubicBezTo>
                  <a:pt x="1371" y="648"/>
                  <a:pt x="1433" y="522"/>
                  <a:pt x="1496" y="409"/>
                </a:cubicBezTo>
                <a:cubicBezTo>
                  <a:pt x="1515" y="376"/>
                  <a:pt x="1534" y="344"/>
                  <a:pt x="1552" y="314"/>
                </a:cubicBezTo>
                <a:cubicBezTo>
                  <a:pt x="1631" y="185"/>
                  <a:pt x="1707" y="79"/>
                  <a:pt x="1758" y="12"/>
                </a:cubicBezTo>
                <a:cubicBezTo>
                  <a:pt x="1696" y="70"/>
                  <a:pt x="1606" y="121"/>
                  <a:pt x="1494" y="162"/>
                </a:cubicBezTo>
                <a:close/>
              </a:path>
            </a:pathLst>
          </a:custGeom>
          <a:gradFill>
            <a:gsLst>
              <a:gs pos="23000">
                <a:schemeClr val="bg1">
                  <a:alpha val="0"/>
                </a:schemeClr>
              </a:gs>
              <a:gs pos="63000">
                <a:schemeClr val="tx1">
                  <a:lumMod val="75000"/>
                  <a:lumOff val="25000"/>
                  <a:alpha val="29000"/>
                </a:schemeClr>
              </a:gs>
              <a:gs pos="78000">
                <a:schemeClr val="bg1">
                  <a:alpha val="51000"/>
                </a:schemeClr>
              </a:gs>
            </a:gsLst>
            <a:lin ang="72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F91F09F-ED78-459F-A7E1-68A3E60D31D5}"/>
              </a:ext>
            </a:extLst>
          </p:cNvPr>
          <p:cNvSpPr/>
          <p:nvPr/>
        </p:nvSpPr>
        <p:spPr>
          <a:xfrm>
            <a:off x="7502115" y="3170622"/>
            <a:ext cx="183382" cy="18338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1624E7-AADD-450C-8218-74AA4314C50D}"/>
              </a:ext>
            </a:extLst>
          </p:cNvPr>
          <p:cNvSpPr txBox="1"/>
          <p:nvPr/>
        </p:nvSpPr>
        <p:spPr>
          <a:xfrm>
            <a:off x="5811465" y="334173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B2387-71B0-4A1D-955D-E35850C20371}"/>
              </a:ext>
            </a:extLst>
          </p:cNvPr>
          <p:cNvSpPr txBox="1"/>
          <p:nvPr/>
        </p:nvSpPr>
        <p:spPr>
          <a:xfrm>
            <a:off x="5811465" y="413237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A6BE7A-0647-4635-B848-BE89AB10416C}"/>
              </a:ext>
            </a:extLst>
          </p:cNvPr>
          <p:cNvSpPr txBox="1"/>
          <p:nvPr/>
        </p:nvSpPr>
        <p:spPr>
          <a:xfrm>
            <a:off x="5811465" y="489528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0824D3-EC44-462C-B2F1-419ED1085486}"/>
              </a:ext>
            </a:extLst>
          </p:cNvPr>
          <p:cNvSpPr txBox="1"/>
          <p:nvPr/>
        </p:nvSpPr>
        <p:spPr>
          <a:xfrm>
            <a:off x="5811465" y="558924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51105EC-4953-483F-BE43-EC302E444644}"/>
              </a:ext>
            </a:extLst>
          </p:cNvPr>
          <p:cNvSpPr/>
          <p:nvPr/>
        </p:nvSpPr>
        <p:spPr>
          <a:xfrm>
            <a:off x="4967920" y="4019708"/>
            <a:ext cx="183382" cy="18338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DF29386-9DF8-429F-9A73-40A459F4995E}"/>
              </a:ext>
            </a:extLst>
          </p:cNvPr>
          <p:cNvSpPr/>
          <p:nvPr/>
        </p:nvSpPr>
        <p:spPr>
          <a:xfrm>
            <a:off x="6757531" y="4921046"/>
            <a:ext cx="183382" cy="18338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89B7D32-B45A-470B-9822-3F870438CC24}"/>
              </a:ext>
            </a:extLst>
          </p:cNvPr>
          <p:cNvSpPr/>
          <p:nvPr/>
        </p:nvSpPr>
        <p:spPr>
          <a:xfrm>
            <a:off x="5359805" y="5652566"/>
            <a:ext cx="183382" cy="18338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F38B07-2D5A-4683-A407-CFAE3E21D17B}"/>
              </a:ext>
            </a:extLst>
          </p:cNvPr>
          <p:cNvSpPr/>
          <p:nvPr/>
        </p:nvSpPr>
        <p:spPr>
          <a:xfrm>
            <a:off x="664706" y="940549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Edit Presentation Subtitle Here</a:t>
            </a:r>
            <a:endParaRPr lang="en-US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9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7E9A85FE-A54C-4D19-BDBF-46C1C9BB8426}"/>
              </a:ext>
            </a:extLst>
          </p:cNvPr>
          <p:cNvSpPr/>
          <p:nvPr/>
        </p:nvSpPr>
        <p:spPr>
          <a:xfrm>
            <a:off x="4798441" y="5525773"/>
            <a:ext cx="2582860" cy="1138648"/>
          </a:xfrm>
          <a:prstGeom prst="ellipse">
            <a:avLst/>
          </a:prstGeom>
          <a:gradFill flip="none" rotWithShape="1">
            <a:gsLst>
              <a:gs pos="46000">
                <a:schemeClr val="tx1">
                  <a:lumMod val="90000"/>
                  <a:lumOff val="10000"/>
                  <a:alpha val="16000"/>
                </a:schemeClr>
              </a:gs>
              <a:gs pos="63000">
                <a:schemeClr val="bg1">
                  <a:lumMod val="0"/>
                  <a:lumOff val="10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F570E7-8F53-4858-84A3-F88021A6B2E9}"/>
              </a:ext>
            </a:extLst>
          </p:cNvPr>
          <p:cNvSpPr txBox="1"/>
          <p:nvPr/>
        </p:nvSpPr>
        <p:spPr>
          <a:xfrm>
            <a:off x="7646542" y="5201188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72A38D-452E-4E10-932D-098B1A98BDB5}"/>
              </a:ext>
            </a:extLst>
          </p:cNvPr>
          <p:cNvSpPr txBox="1"/>
          <p:nvPr/>
        </p:nvSpPr>
        <p:spPr>
          <a:xfrm>
            <a:off x="7646542" y="4772891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84810F-5D4F-4788-85F7-8DEDBFAC4F7D}"/>
              </a:ext>
            </a:extLst>
          </p:cNvPr>
          <p:cNvSpPr txBox="1"/>
          <p:nvPr/>
        </p:nvSpPr>
        <p:spPr>
          <a:xfrm>
            <a:off x="1805979" y="5680671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5DF378-4506-42F1-B7B7-6F6F745924D2}"/>
              </a:ext>
            </a:extLst>
          </p:cNvPr>
          <p:cNvSpPr txBox="1"/>
          <p:nvPr/>
        </p:nvSpPr>
        <p:spPr>
          <a:xfrm>
            <a:off x="1805979" y="525237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869621-3ADF-487E-A708-D95CE543A5C2}"/>
              </a:ext>
            </a:extLst>
          </p:cNvPr>
          <p:cNvSpPr txBox="1"/>
          <p:nvPr/>
        </p:nvSpPr>
        <p:spPr>
          <a:xfrm>
            <a:off x="8391292" y="3071124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A082C1-2AFC-4057-97A0-0FD4422836DA}"/>
              </a:ext>
            </a:extLst>
          </p:cNvPr>
          <p:cNvSpPr txBox="1"/>
          <p:nvPr/>
        </p:nvSpPr>
        <p:spPr>
          <a:xfrm>
            <a:off x="8391292" y="2642827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F276CA-F8E3-46C6-9E59-5D2782371FF8}"/>
              </a:ext>
            </a:extLst>
          </p:cNvPr>
          <p:cNvSpPr txBox="1"/>
          <p:nvPr/>
        </p:nvSpPr>
        <p:spPr>
          <a:xfrm>
            <a:off x="1061228" y="3770228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39289F-8A30-40FA-97D4-4C37EC2DF525}"/>
              </a:ext>
            </a:extLst>
          </p:cNvPr>
          <p:cNvSpPr txBox="1"/>
          <p:nvPr/>
        </p:nvSpPr>
        <p:spPr>
          <a:xfrm>
            <a:off x="1061228" y="3341931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150B32-EDDA-4B02-A0BB-DF2E19232D26}"/>
              </a:ext>
            </a:extLst>
          </p:cNvPr>
          <p:cNvGrpSpPr/>
          <p:nvPr/>
        </p:nvGrpSpPr>
        <p:grpSpPr>
          <a:xfrm>
            <a:off x="7757703" y="4180113"/>
            <a:ext cx="423004" cy="423964"/>
            <a:chOff x="-17302163" y="-6523038"/>
            <a:chExt cx="5597525" cy="5610226"/>
          </a:xfrm>
          <a:solidFill>
            <a:schemeClr val="accent1"/>
          </a:solidFill>
        </p:grpSpPr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E43F5A7F-0510-4E72-AEF7-C0FADE9204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7302163" y="-5956300"/>
              <a:ext cx="5040313" cy="5043488"/>
            </a:xfrm>
            <a:custGeom>
              <a:avLst/>
              <a:gdLst>
                <a:gd name="T0" fmla="*/ 831 w 1662"/>
                <a:gd name="T1" fmla="*/ 1663 h 1663"/>
                <a:gd name="T2" fmla="*/ 1662 w 1662"/>
                <a:gd name="T3" fmla="*/ 831 h 1663"/>
                <a:gd name="T4" fmla="*/ 1565 w 1662"/>
                <a:gd name="T5" fmla="*/ 441 h 1663"/>
                <a:gd name="T6" fmla="*/ 1544 w 1662"/>
                <a:gd name="T7" fmla="*/ 442 h 1663"/>
                <a:gd name="T8" fmla="*/ 1532 w 1662"/>
                <a:gd name="T9" fmla="*/ 442 h 1663"/>
                <a:gd name="T10" fmla="*/ 1427 w 1662"/>
                <a:gd name="T11" fmla="*/ 434 h 1663"/>
                <a:gd name="T12" fmla="*/ 1351 w 1662"/>
                <a:gd name="T13" fmla="*/ 510 h 1663"/>
                <a:gd name="T14" fmla="*/ 1442 w 1662"/>
                <a:gd name="T15" fmla="*/ 831 h 1663"/>
                <a:gd name="T16" fmla="*/ 831 w 1662"/>
                <a:gd name="T17" fmla="*/ 1442 h 1663"/>
                <a:gd name="T18" fmla="*/ 220 w 1662"/>
                <a:gd name="T19" fmla="*/ 831 h 1663"/>
                <a:gd name="T20" fmla="*/ 831 w 1662"/>
                <a:gd name="T21" fmla="*/ 220 h 1663"/>
                <a:gd name="T22" fmla="*/ 1153 w 1662"/>
                <a:gd name="T23" fmla="*/ 312 h 1663"/>
                <a:gd name="T24" fmla="*/ 1222 w 1662"/>
                <a:gd name="T25" fmla="*/ 243 h 1663"/>
                <a:gd name="T26" fmla="*/ 1212 w 1662"/>
                <a:gd name="T27" fmla="*/ 122 h 1663"/>
                <a:gd name="T28" fmla="*/ 1213 w 1662"/>
                <a:gd name="T29" fmla="*/ 93 h 1663"/>
                <a:gd name="T30" fmla="*/ 831 w 1662"/>
                <a:gd name="T31" fmla="*/ 0 h 1663"/>
                <a:gd name="T32" fmla="*/ 0 w 1662"/>
                <a:gd name="T33" fmla="*/ 831 h 1663"/>
                <a:gd name="T34" fmla="*/ 831 w 1662"/>
                <a:gd name="T35" fmla="*/ 1663 h 1663"/>
                <a:gd name="T36" fmla="*/ 831 w 1662"/>
                <a:gd name="T37" fmla="*/ 1663 h 1663"/>
                <a:gd name="T38" fmla="*/ 831 w 1662"/>
                <a:gd name="T39" fmla="*/ 1663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62" h="1663">
                  <a:moveTo>
                    <a:pt x="831" y="1663"/>
                  </a:moveTo>
                  <a:cubicBezTo>
                    <a:pt x="1290" y="1663"/>
                    <a:pt x="1662" y="1290"/>
                    <a:pt x="1662" y="831"/>
                  </a:cubicBezTo>
                  <a:cubicBezTo>
                    <a:pt x="1662" y="690"/>
                    <a:pt x="1627" y="557"/>
                    <a:pt x="1565" y="441"/>
                  </a:cubicBezTo>
                  <a:cubicBezTo>
                    <a:pt x="1558" y="442"/>
                    <a:pt x="1551" y="442"/>
                    <a:pt x="1544" y="442"/>
                  </a:cubicBezTo>
                  <a:cubicBezTo>
                    <a:pt x="1541" y="442"/>
                    <a:pt x="1536" y="442"/>
                    <a:pt x="1532" y="442"/>
                  </a:cubicBezTo>
                  <a:cubicBezTo>
                    <a:pt x="1427" y="434"/>
                    <a:pt x="1427" y="434"/>
                    <a:pt x="1427" y="434"/>
                  </a:cubicBezTo>
                  <a:cubicBezTo>
                    <a:pt x="1351" y="510"/>
                    <a:pt x="1351" y="510"/>
                    <a:pt x="1351" y="510"/>
                  </a:cubicBezTo>
                  <a:cubicBezTo>
                    <a:pt x="1409" y="603"/>
                    <a:pt x="1442" y="713"/>
                    <a:pt x="1442" y="831"/>
                  </a:cubicBezTo>
                  <a:cubicBezTo>
                    <a:pt x="1442" y="1169"/>
                    <a:pt x="1169" y="1442"/>
                    <a:pt x="831" y="1442"/>
                  </a:cubicBezTo>
                  <a:cubicBezTo>
                    <a:pt x="494" y="1442"/>
                    <a:pt x="220" y="1169"/>
                    <a:pt x="220" y="831"/>
                  </a:cubicBezTo>
                  <a:cubicBezTo>
                    <a:pt x="220" y="494"/>
                    <a:pt x="494" y="220"/>
                    <a:pt x="831" y="220"/>
                  </a:cubicBezTo>
                  <a:cubicBezTo>
                    <a:pt x="949" y="220"/>
                    <a:pt x="1059" y="254"/>
                    <a:pt x="1153" y="312"/>
                  </a:cubicBezTo>
                  <a:cubicBezTo>
                    <a:pt x="1222" y="243"/>
                    <a:pt x="1222" y="243"/>
                    <a:pt x="1222" y="243"/>
                  </a:cubicBezTo>
                  <a:cubicBezTo>
                    <a:pt x="1212" y="122"/>
                    <a:pt x="1212" y="122"/>
                    <a:pt x="1212" y="122"/>
                  </a:cubicBezTo>
                  <a:cubicBezTo>
                    <a:pt x="1211" y="112"/>
                    <a:pt x="1212" y="102"/>
                    <a:pt x="1213" y="93"/>
                  </a:cubicBezTo>
                  <a:cubicBezTo>
                    <a:pt x="1098" y="34"/>
                    <a:pt x="969" y="0"/>
                    <a:pt x="831" y="0"/>
                  </a:cubicBezTo>
                  <a:cubicBezTo>
                    <a:pt x="372" y="0"/>
                    <a:pt x="0" y="372"/>
                    <a:pt x="0" y="831"/>
                  </a:cubicBezTo>
                  <a:cubicBezTo>
                    <a:pt x="0" y="1290"/>
                    <a:pt x="372" y="1663"/>
                    <a:pt x="831" y="1663"/>
                  </a:cubicBezTo>
                  <a:close/>
                  <a:moveTo>
                    <a:pt x="831" y="1663"/>
                  </a:moveTo>
                  <a:cubicBezTo>
                    <a:pt x="831" y="1663"/>
                    <a:pt x="831" y="1663"/>
                    <a:pt x="831" y="16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4C700012-A111-4EB7-B94F-228F2F8E61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022638" y="-4676775"/>
              <a:ext cx="2481263" cy="2484438"/>
            </a:xfrm>
            <a:custGeom>
              <a:avLst/>
              <a:gdLst>
                <a:gd name="T0" fmla="*/ 409 w 818"/>
                <a:gd name="T1" fmla="*/ 195 h 819"/>
                <a:gd name="T2" fmla="*/ 425 w 818"/>
                <a:gd name="T3" fmla="*/ 195 h 819"/>
                <a:gd name="T4" fmla="*/ 582 w 818"/>
                <a:gd name="T5" fmla="*/ 38 h 819"/>
                <a:gd name="T6" fmla="*/ 409 w 818"/>
                <a:gd name="T7" fmla="*/ 0 h 819"/>
                <a:gd name="T8" fmla="*/ 0 w 818"/>
                <a:gd name="T9" fmla="*/ 409 h 819"/>
                <a:gd name="T10" fmla="*/ 409 w 818"/>
                <a:gd name="T11" fmla="*/ 819 h 819"/>
                <a:gd name="T12" fmla="*/ 818 w 818"/>
                <a:gd name="T13" fmla="*/ 409 h 819"/>
                <a:gd name="T14" fmla="*/ 780 w 818"/>
                <a:gd name="T15" fmla="*/ 236 h 819"/>
                <a:gd name="T16" fmla="*/ 623 w 818"/>
                <a:gd name="T17" fmla="*/ 393 h 819"/>
                <a:gd name="T18" fmla="*/ 624 w 818"/>
                <a:gd name="T19" fmla="*/ 409 h 819"/>
                <a:gd name="T20" fmla="*/ 409 w 818"/>
                <a:gd name="T21" fmla="*/ 624 h 819"/>
                <a:gd name="T22" fmla="*/ 194 w 818"/>
                <a:gd name="T23" fmla="*/ 409 h 819"/>
                <a:gd name="T24" fmla="*/ 409 w 818"/>
                <a:gd name="T25" fmla="*/ 195 h 819"/>
                <a:gd name="T26" fmla="*/ 409 w 818"/>
                <a:gd name="T27" fmla="*/ 195 h 819"/>
                <a:gd name="T28" fmla="*/ 409 w 818"/>
                <a:gd name="T29" fmla="*/ 19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8" h="819">
                  <a:moveTo>
                    <a:pt x="409" y="195"/>
                  </a:moveTo>
                  <a:cubicBezTo>
                    <a:pt x="414" y="195"/>
                    <a:pt x="420" y="195"/>
                    <a:pt x="425" y="195"/>
                  </a:cubicBezTo>
                  <a:cubicBezTo>
                    <a:pt x="582" y="38"/>
                    <a:pt x="582" y="38"/>
                    <a:pt x="582" y="38"/>
                  </a:cubicBezTo>
                  <a:cubicBezTo>
                    <a:pt x="529" y="14"/>
                    <a:pt x="471" y="0"/>
                    <a:pt x="409" y="0"/>
                  </a:cubicBezTo>
                  <a:cubicBezTo>
                    <a:pt x="183" y="0"/>
                    <a:pt x="0" y="183"/>
                    <a:pt x="0" y="409"/>
                  </a:cubicBezTo>
                  <a:cubicBezTo>
                    <a:pt x="0" y="635"/>
                    <a:pt x="183" y="819"/>
                    <a:pt x="409" y="819"/>
                  </a:cubicBezTo>
                  <a:cubicBezTo>
                    <a:pt x="635" y="819"/>
                    <a:pt x="818" y="635"/>
                    <a:pt x="818" y="409"/>
                  </a:cubicBezTo>
                  <a:cubicBezTo>
                    <a:pt x="818" y="347"/>
                    <a:pt x="804" y="289"/>
                    <a:pt x="780" y="236"/>
                  </a:cubicBezTo>
                  <a:cubicBezTo>
                    <a:pt x="623" y="393"/>
                    <a:pt x="623" y="393"/>
                    <a:pt x="623" y="393"/>
                  </a:cubicBezTo>
                  <a:cubicBezTo>
                    <a:pt x="623" y="398"/>
                    <a:pt x="624" y="404"/>
                    <a:pt x="624" y="409"/>
                  </a:cubicBezTo>
                  <a:cubicBezTo>
                    <a:pt x="624" y="528"/>
                    <a:pt x="528" y="624"/>
                    <a:pt x="409" y="624"/>
                  </a:cubicBezTo>
                  <a:cubicBezTo>
                    <a:pt x="290" y="624"/>
                    <a:pt x="194" y="528"/>
                    <a:pt x="194" y="409"/>
                  </a:cubicBezTo>
                  <a:cubicBezTo>
                    <a:pt x="194" y="291"/>
                    <a:pt x="290" y="195"/>
                    <a:pt x="409" y="195"/>
                  </a:cubicBezTo>
                  <a:close/>
                  <a:moveTo>
                    <a:pt x="409" y="195"/>
                  </a:moveTo>
                  <a:cubicBezTo>
                    <a:pt x="409" y="195"/>
                    <a:pt x="409" y="195"/>
                    <a:pt x="409" y="19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B77EC12E-E792-4E13-9B1B-90037718A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781213" y="-6523038"/>
              <a:ext cx="3076575" cy="3074988"/>
            </a:xfrm>
            <a:custGeom>
              <a:avLst/>
              <a:gdLst>
                <a:gd name="T0" fmla="*/ 857 w 1015"/>
                <a:gd name="T1" fmla="*/ 277 h 1014"/>
                <a:gd name="T2" fmla="*/ 906 w 1015"/>
                <a:gd name="T3" fmla="*/ 228 h 1014"/>
                <a:gd name="T4" fmla="*/ 906 w 1015"/>
                <a:gd name="T5" fmla="*/ 147 h 1014"/>
                <a:gd name="T6" fmla="*/ 872 w 1015"/>
                <a:gd name="T7" fmla="*/ 112 h 1014"/>
                <a:gd name="T8" fmla="*/ 831 w 1015"/>
                <a:gd name="T9" fmla="*/ 95 h 1014"/>
                <a:gd name="T10" fmla="*/ 791 w 1015"/>
                <a:gd name="T11" fmla="*/ 112 h 1014"/>
                <a:gd name="T12" fmla="*/ 734 w 1015"/>
                <a:gd name="T13" fmla="*/ 169 h 1014"/>
                <a:gd name="T14" fmla="*/ 723 w 1015"/>
                <a:gd name="T15" fmla="*/ 18 h 1014"/>
                <a:gd name="T16" fmla="*/ 703 w 1015"/>
                <a:gd name="T17" fmla="*/ 0 h 1014"/>
                <a:gd name="T18" fmla="*/ 690 w 1015"/>
                <a:gd name="T19" fmla="*/ 6 h 1014"/>
                <a:gd name="T20" fmla="*/ 467 w 1015"/>
                <a:gd name="T21" fmla="*/ 228 h 1014"/>
                <a:gd name="T22" fmla="*/ 439 w 1015"/>
                <a:gd name="T23" fmla="*/ 304 h 1014"/>
                <a:gd name="T24" fmla="*/ 440 w 1015"/>
                <a:gd name="T25" fmla="*/ 313 h 1014"/>
                <a:gd name="T26" fmla="*/ 451 w 1015"/>
                <a:gd name="T27" fmla="*/ 452 h 1014"/>
                <a:gd name="T28" fmla="*/ 370 w 1015"/>
                <a:gd name="T29" fmla="*/ 533 h 1014"/>
                <a:gd name="T30" fmla="*/ 226 w 1015"/>
                <a:gd name="T31" fmla="*/ 677 h 1014"/>
                <a:gd name="T32" fmla="*/ 20 w 1015"/>
                <a:gd name="T33" fmla="*/ 882 h 1014"/>
                <a:gd name="T34" fmla="*/ 6 w 1015"/>
                <a:gd name="T35" fmla="*/ 913 h 1014"/>
                <a:gd name="T36" fmla="*/ 3 w 1015"/>
                <a:gd name="T37" fmla="*/ 961 h 1014"/>
                <a:gd name="T38" fmla="*/ 51 w 1015"/>
                <a:gd name="T39" fmla="*/ 1014 h 1014"/>
                <a:gd name="T40" fmla="*/ 53 w 1015"/>
                <a:gd name="T41" fmla="*/ 1014 h 1014"/>
                <a:gd name="T42" fmla="*/ 105 w 1015"/>
                <a:gd name="T43" fmla="*/ 1011 h 1014"/>
                <a:gd name="T44" fmla="*/ 137 w 1015"/>
                <a:gd name="T45" fmla="*/ 997 h 1014"/>
                <a:gd name="T46" fmla="*/ 338 w 1015"/>
                <a:gd name="T47" fmla="*/ 796 h 1014"/>
                <a:gd name="T48" fmla="*/ 341 w 1015"/>
                <a:gd name="T49" fmla="*/ 792 h 1014"/>
                <a:gd name="T50" fmla="*/ 486 w 1015"/>
                <a:gd name="T51" fmla="*/ 648 h 1014"/>
                <a:gd name="T52" fmla="*/ 573 w 1015"/>
                <a:gd name="T53" fmla="*/ 561 h 1014"/>
                <a:gd name="T54" fmla="*/ 700 w 1015"/>
                <a:gd name="T55" fmla="*/ 570 h 1014"/>
                <a:gd name="T56" fmla="*/ 706 w 1015"/>
                <a:gd name="T57" fmla="*/ 571 h 1014"/>
                <a:gd name="T58" fmla="*/ 713 w 1015"/>
                <a:gd name="T59" fmla="*/ 571 h 1014"/>
                <a:gd name="T60" fmla="*/ 782 w 1015"/>
                <a:gd name="T61" fmla="*/ 543 h 1014"/>
                <a:gd name="T62" fmla="*/ 1004 w 1015"/>
                <a:gd name="T63" fmla="*/ 321 h 1014"/>
                <a:gd name="T64" fmla="*/ 991 w 1015"/>
                <a:gd name="T65" fmla="*/ 288 h 1014"/>
                <a:gd name="T66" fmla="*/ 857 w 1015"/>
                <a:gd name="T67" fmla="*/ 277 h 1014"/>
                <a:gd name="T68" fmla="*/ 857 w 1015"/>
                <a:gd name="T69" fmla="*/ 277 h 1014"/>
                <a:gd name="T70" fmla="*/ 857 w 1015"/>
                <a:gd name="T71" fmla="*/ 277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15" h="1014">
                  <a:moveTo>
                    <a:pt x="857" y="277"/>
                  </a:moveTo>
                  <a:cubicBezTo>
                    <a:pt x="906" y="228"/>
                    <a:pt x="906" y="228"/>
                    <a:pt x="906" y="228"/>
                  </a:cubicBezTo>
                  <a:cubicBezTo>
                    <a:pt x="928" y="205"/>
                    <a:pt x="928" y="169"/>
                    <a:pt x="906" y="147"/>
                  </a:cubicBezTo>
                  <a:cubicBezTo>
                    <a:pt x="872" y="112"/>
                    <a:pt x="872" y="112"/>
                    <a:pt x="872" y="112"/>
                  </a:cubicBezTo>
                  <a:cubicBezTo>
                    <a:pt x="860" y="101"/>
                    <a:pt x="846" y="95"/>
                    <a:pt x="831" y="95"/>
                  </a:cubicBezTo>
                  <a:cubicBezTo>
                    <a:pt x="817" y="95"/>
                    <a:pt x="802" y="101"/>
                    <a:pt x="791" y="112"/>
                  </a:cubicBezTo>
                  <a:cubicBezTo>
                    <a:pt x="734" y="169"/>
                    <a:pt x="734" y="169"/>
                    <a:pt x="734" y="169"/>
                  </a:cubicBezTo>
                  <a:cubicBezTo>
                    <a:pt x="723" y="18"/>
                    <a:pt x="723" y="18"/>
                    <a:pt x="723" y="18"/>
                  </a:cubicBezTo>
                  <a:cubicBezTo>
                    <a:pt x="722" y="7"/>
                    <a:pt x="713" y="0"/>
                    <a:pt x="703" y="0"/>
                  </a:cubicBezTo>
                  <a:cubicBezTo>
                    <a:pt x="698" y="0"/>
                    <a:pt x="693" y="2"/>
                    <a:pt x="690" y="6"/>
                  </a:cubicBezTo>
                  <a:cubicBezTo>
                    <a:pt x="467" y="228"/>
                    <a:pt x="467" y="228"/>
                    <a:pt x="467" y="228"/>
                  </a:cubicBezTo>
                  <a:cubicBezTo>
                    <a:pt x="447" y="248"/>
                    <a:pt x="437" y="276"/>
                    <a:pt x="439" y="304"/>
                  </a:cubicBezTo>
                  <a:cubicBezTo>
                    <a:pt x="440" y="313"/>
                    <a:pt x="440" y="313"/>
                    <a:pt x="440" y="313"/>
                  </a:cubicBezTo>
                  <a:cubicBezTo>
                    <a:pt x="451" y="452"/>
                    <a:pt x="451" y="452"/>
                    <a:pt x="451" y="452"/>
                  </a:cubicBezTo>
                  <a:cubicBezTo>
                    <a:pt x="370" y="533"/>
                    <a:pt x="370" y="533"/>
                    <a:pt x="370" y="533"/>
                  </a:cubicBezTo>
                  <a:cubicBezTo>
                    <a:pt x="226" y="677"/>
                    <a:pt x="226" y="677"/>
                    <a:pt x="226" y="677"/>
                  </a:cubicBezTo>
                  <a:cubicBezTo>
                    <a:pt x="20" y="882"/>
                    <a:pt x="20" y="882"/>
                    <a:pt x="20" y="882"/>
                  </a:cubicBezTo>
                  <a:cubicBezTo>
                    <a:pt x="12" y="890"/>
                    <a:pt x="7" y="901"/>
                    <a:pt x="6" y="913"/>
                  </a:cubicBezTo>
                  <a:cubicBezTo>
                    <a:pt x="3" y="961"/>
                    <a:pt x="3" y="961"/>
                    <a:pt x="3" y="961"/>
                  </a:cubicBezTo>
                  <a:cubicBezTo>
                    <a:pt x="0" y="990"/>
                    <a:pt x="23" y="1014"/>
                    <a:pt x="51" y="1014"/>
                  </a:cubicBezTo>
                  <a:cubicBezTo>
                    <a:pt x="53" y="1014"/>
                    <a:pt x="53" y="1014"/>
                    <a:pt x="53" y="1014"/>
                  </a:cubicBezTo>
                  <a:cubicBezTo>
                    <a:pt x="105" y="1011"/>
                    <a:pt x="105" y="1011"/>
                    <a:pt x="105" y="1011"/>
                  </a:cubicBezTo>
                  <a:cubicBezTo>
                    <a:pt x="117" y="1011"/>
                    <a:pt x="128" y="1006"/>
                    <a:pt x="137" y="997"/>
                  </a:cubicBezTo>
                  <a:cubicBezTo>
                    <a:pt x="338" y="796"/>
                    <a:pt x="338" y="796"/>
                    <a:pt x="338" y="796"/>
                  </a:cubicBezTo>
                  <a:cubicBezTo>
                    <a:pt x="341" y="792"/>
                    <a:pt x="341" y="792"/>
                    <a:pt x="341" y="792"/>
                  </a:cubicBezTo>
                  <a:cubicBezTo>
                    <a:pt x="486" y="648"/>
                    <a:pt x="486" y="648"/>
                    <a:pt x="486" y="648"/>
                  </a:cubicBezTo>
                  <a:cubicBezTo>
                    <a:pt x="573" y="561"/>
                    <a:pt x="573" y="561"/>
                    <a:pt x="573" y="561"/>
                  </a:cubicBezTo>
                  <a:cubicBezTo>
                    <a:pt x="700" y="570"/>
                    <a:pt x="700" y="570"/>
                    <a:pt x="700" y="570"/>
                  </a:cubicBezTo>
                  <a:cubicBezTo>
                    <a:pt x="706" y="571"/>
                    <a:pt x="706" y="571"/>
                    <a:pt x="706" y="571"/>
                  </a:cubicBezTo>
                  <a:cubicBezTo>
                    <a:pt x="708" y="571"/>
                    <a:pt x="711" y="571"/>
                    <a:pt x="713" y="571"/>
                  </a:cubicBezTo>
                  <a:cubicBezTo>
                    <a:pt x="739" y="571"/>
                    <a:pt x="763" y="561"/>
                    <a:pt x="782" y="543"/>
                  </a:cubicBezTo>
                  <a:cubicBezTo>
                    <a:pt x="1004" y="321"/>
                    <a:pt x="1004" y="321"/>
                    <a:pt x="1004" y="321"/>
                  </a:cubicBezTo>
                  <a:cubicBezTo>
                    <a:pt x="1015" y="309"/>
                    <a:pt x="1008" y="289"/>
                    <a:pt x="991" y="288"/>
                  </a:cubicBezTo>
                  <a:lnTo>
                    <a:pt x="857" y="277"/>
                  </a:lnTo>
                  <a:close/>
                  <a:moveTo>
                    <a:pt x="857" y="277"/>
                  </a:moveTo>
                  <a:cubicBezTo>
                    <a:pt x="857" y="277"/>
                    <a:pt x="857" y="277"/>
                    <a:pt x="857" y="27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F373B07-9FBC-4F1D-A0E0-11E73E5AB463}"/>
              </a:ext>
            </a:extLst>
          </p:cNvPr>
          <p:cNvGrpSpPr/>
          <p:nvPr/>
        </p:nvGrpSpPr>
        <p:grpSpPr>
          <a:xfrm>
            <a:off x="3986169" y="4600218"/>
            <a:ext cx="460776" cy="460638"/>
            <a:chOff x="-8156575" y="-13633450"/>
            <a:chExt cx="5283200" cy="5281613"/>
          </a:xfrm>
          <a:solidFill>
            <a:schemeClr val="accent1"/>
          </a:solidFill>
        </p:grpSpPr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31EF5B4F-1FB1-4954-ABEE-7E4EDB090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-7434263" y="-12903200"/>
              <a:ext cx="776288" cy="776288"/>
            </a:xfrm>
            <a:custGeom>
              <a:avLst/>
              <a:gdLst>
                <a:gd name="T0" fmla="*/ 236 w 256"/>
                <a:gd name="T1" fmla="*/ 236 h 256"/>
                <a:gd name="T2" fmla="*/ 236 w 256"/>
                <a:gd name="T3" fmla="*/ 164 h 256"/>
                <a:gd name="T4" fmla="*/ 92 w 256"/>
                <a:gd name="T5" fmla="*/ 20 h 256"/>
                <a:gd name="T6" fmla="*/ 19 w 256"/>
                <a:gd name="T7" fmla="*/ 20 h 256"/>
                <a:gd name="T8" fmla="*/ 19 w 256"/>
                <a:gd name="T9" fmla="*/ 92 h 256"/>
                <a:gd name="T10" fmla="*/ 164 w 256"/>
                <a:gd name="T11" fmla="*/ 236 h 256"/>
                <a:gd name="T12" fmla="*/ 236 w 256"/>
                <a:gd name="T13" fmla="*/ 2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256">
                  <a:moveTo>
                    <a:pt x="236" y="236"/>
                  </a:moveTo>
                  <a:cubicBezTo>
                    <a:pt x="256" y="216"/>
                    <a:pt x="256" y="184"/>
                    <a:pt x="236" y="164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72" y="0"/>
                    <a:pt x="39" y="0"/>
                    <a:pt x="19" y="20"/>
                  </a:cubicBezTo>
                  <a:cubicBezTo>
                    <a:pt x="0" y="40"/>
                    <a:pt x="0" y="72"/>
                    <a:pt x="19" y="92"/>
                  </a:cubicBezTo>
                  <a:cubicBezTo>
                    <a:pt x="164" y="236"/>
                    <a:pt x="164" y="236"/>
                    <a:pt x="164" y="236"/>
                  </a:cubicBezTo>
                  <a:cubicBezTo>
                    <a:pt x="184" y="256"/>
                    <a:pt x="216" y="256"/>
                    <a:pt x="236" y="2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B3C9B28F-D684-4DA5-9BA7-3969BE5DA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56575" y="-11137900"/>
              <a:ext cx="941388" cy="309563"/>
            </a:xfrm>
            <a:custGeom>
              <a:avLst/>
              <a:gdLst>
                <a:gd name="T0" fmla="*/ 259 w 310"/>
                <a:gd name="T1" fmla="*/ 0 h 102"/>
                <a:gd name="T2" fmla="*/ 51 w 310"/>
                <a:gd name="T3" fmla="*/ 0 h 102"/>
                <a:gd name="T4" fmla="*/ 0 w 310"/>
                <a:gd name="T5" fmla="*/ 51 h 102"/>
                <a:gd name="T6" fmla="*/ 51 w 310"/>
                <a:gd name="T7" fmla="*/ 102 h 102"/>
                <a:gd name="T8" fmla="*/ 259 w 310"/>
                <a:gd name="T9" fmla="*/ 102 h 102"/>
                <a:gd name="T10" fmla="*/ 310 w 310"/>
                <a:gd name="T11" fmla="*/ 51 h 102"/>
                <a:gd name="T12" fmla="*/ 259 w 310"/>
                <a:gd name="T1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102">
                  <a:moveTo>
                    <a:pt x="25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259" y="102"/>
                    <a:pt x="259" y="102"/>
                    <a:pt x="259" y="102"/>
                  </a:cubicBezTo>
                  <a:cubicBezTo>
                    <a:pt x="287" y="102"/>
                    <a:pt x="310" y="79"/>
                    <a:pt x="310" y="51"/>
                  </a:cubicBezTo>
                  <a:cubicBezTo>
                    <a:pt x="310" y="23"/>
                    <a:pt x="287" y="0"/>
                    <a:pt x="25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59533820-1FA8-4B39-AC5F-704544290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13175" y="-11137900"/>
              <a:ext cx="939800" cy="309563"/>
            </a:xfrm>
            <a:custGeom>
              <a:avLst/>
              <a:gdLst>
                <a:gd name="T0" fmla="*/ 259 w 310"/>
                <a:gd name="T1" fmla="*/ 0 h 102"/>
                <a:gd name="T2" fmla="*/ 51 w 310"/>
                <a:gd name="T3" fmla="*/ 0 h 102"/>
                <a:gd name="T4" fmla="*/ 0 w 310"/>
                <a:gd name="T5" fmla="*/ 51 h 102"/>
                <a:gd name="T6" fmla="*/ 51 w 310"/>
                <a:gd name="T7" fmla="*/ 102 h 102"/>
                <a:gd name="T8" fmla="*/ 259 w 310"/>
                <a:gd name="T9" fmla="*/ 102 h 102"/>
                <a:gd name="T10" fmla="*/ 310 w 310"/>
                <a:gd name="T11" fmla="*/ 51 h 102"/>
                <a:gd name="T12" fmla="*/ 259 w 310"/>
                <a:gd name="T1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102">
                  <a:moveTo>
                    <a:pt x="25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259" y="102"/>
                    <a:pt x="259" y="102"/>
                    <a:pt x="259" y="102"/>
                  </a:cubicBezTo>
                  <a:cubicBezTo>
                    <a:pt x="287" y="102"/>
                    <a:pt x="310" y="79"/>
                    <a:pt x="310" y="51"/>
                  </a:cubicBezTo>
                  <a:cubicBezTo>
                    <a:pt x="310" y="23"/>
                    <a:pt x="287" y="0"/>
                    <a:pt x="25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4C96F736-F946-49E4-B27A-836E37892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71975" y="-12903200"/>
              <a:ext cx="776288" cy="776288"/>
            </a:xfrm>
            <a:custGeom>
              <a:avLst/>
              <a:gdLst>
                <a:gd name="T0" fmla="*/ 236 w 256"/>
                <a:gd name="T1" fmla="*/ 20 h 256"/>
                <a:gd name="T2" fmla="*/ 164 w 256"/>
                <a:gd name="T3" fmla="*/ 20 h 256"/>
                <a:gd name="T4" fmla="*/ 20 w 256"/>
                <a:gd name="T5" fmla="*/ 164 h 256"/>
                <a:gd name="T6" fmla="*/ 20 w 256"/>
                <a:gd name="T7" fmla="*/ 236 h 256"/>
                <a:gd name="T8" fmla="*/ 92 w 256"/>
                <a:gd name="T9" fmla="*/ 236 h 256"/>
                <a:gd name="T10" fmla="*/ 236 w 256"/>
                <a:gd name="T11" fmla="*/ 92 h 256"/>
                <a:gd name="T12" fmla="*/ 236 w 256"/>
                <a:gd name="T13" fmla="*/ 2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256">
                  <a:moveTo>
                    <a:pt x="236" y="20"/>
                  </a:moveTo>
                  <a:cubicBezTo>
                    <a:pt x="217" y="0"/>
                    <a:pt x="184" y="0"/>
                    <a:pt x="164" y="20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0" y="184"/>
                    <a:pt x="0" y="216"/>
                    <a:pt x="20" y="236"/>
                  </a:cubicBezTo>
                  <a:cubicBezTo>
                    <a:pt x="40" y="256"/>
                    <a:pt x="72" y="256"/>
                    <a:pt x="92" y="236"/>
                  </a:cubicBezTo>
                  <a:cubicBezTo>
                    <a:pt x="236" y="92"/>
                    <a:pt x="236" y="92"/>
                    <a:pt x="236" y="92"/>
                  </a:cubicBezTo>
                  <a:cubicBezTo>
                    <a:pt x="256" y="72"/>
                    <a:pt x="256" y="40"/>
                    <a:pt x="236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6A66D43B-0FB7-45C5-BBE5-D1DEEEF4D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68963" y="-13633450"/>
              <a:ext cx="309563" cy="949325"/>
            </a:xfrm>
            <a:custGeom>
              <a:avLst/>
              <a:gdLst>
                <a:gd name="T0" fmla="*/ 51 w 102"/>
                <a:gd name="T1" fmla="*/ 313 h 313"/>
                <a:gd name="T2" fmla="*/ 102 w 102"/>
                <a:gd name="T3" fmla="*/ 262 h 313"/>
                <a:gd name="T4" fmla="*/ 102 w 102"/>
                <a:gd name="T5" fmla="*/ 51 h 313"/>
                <a:gd name="T6" fmla="*/ 51 w 102"/>
                <a:gd name="T7" fmla="*/ 0 h 313"/>
                <a:gd name="T8" fmla="*/ 0 w 102"/>
                <a:gd name="T9" fmla="*/ 51 h 313"/>
                <a:gd name="T10" fmla="*/ 0 w 102"/>
                <a:gd name="T11" fmla="*/ 262 h 313"/>
                <a:gd name="T12" fmla="*/ 51 w 102"/>
                <a:gd name="T13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313">
                  <a:moveTo>
                    <a:pt x="51" y="313"/>
                  </a:moveTo>
                  <a:cubicBezTo>
                    <a:pt x="79" y="313"/>
                    <a:pt x="102" y="290"/>
                    <a:pt x="102" y="26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90"/>
                    <a:pt x="23" y="313"/>
                    <a:pt x="51" y="3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E6EA4CAF-11D1-4B4D-B55B-2BAA5F15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985000" y="-12439650"/>
              <a:ext cx="2862263" cy="3160713"/>
            </a:xfrm>
            <a:custGeom>
              <a:avLst/>
              <a:gdLst>
                <a:gd name="T0" fmla="*/ 771 w 944"/>
                <a:gd name="T1" fmla="*/ 120 h 1042"/>
                <a:gd name="T2" fmla="*/ 375 w 944"/>
                <a:gd name="T3" fmla="*/ 34 h 1042"/>
                <a:gd name="T4" fmla="*/ 40 w 944"/>
                <a:gd name="T5" fmla="*/ 364 h 1042"/>
                <a:gd name="T6" fmla="*/ 163 w 944"/>
                <a:gd name="T7" fmla="*/ 808 h 1042"/>
                <a:gd name="T8" fmla="*/ 230 w 944"/>
                <a:gd name="T9" fmla="*/ 979 h 1042"/>
                <a:gd name="T10" fmla="*/ 230 w 944"/>
                <a:gd name="T11" fmla="*/ 991 h 1042"/>
                <a:gd name="T12" fmla="*/ 281 w 944"/>
                <a:gd name="T13" fmla="*/ 1042 h 1042"/>
                <a:gd name="T14" fmla="*/ 434 w 944"/>
                <a:gd name="T15" fmla="*/ 1042 h 1042"/>
                <a:gd name="T16" fmla="*/ 434 w 944"/>
                <a:gd name="T17" fmla="*/ 728 h 1042"/>
                <a:gd name="T18" fmla="*/ 281 w 944"/>
                <a:gd name="T19" fmla="*/ 531 h 1042"/>
                <a:gd name="T20" fmla="*/ 332 w 944"/>
                <a:gd name="T21" fmla="*/ 480 h 1042"/>
                <a:gd name="T22" fmla="*/ 383 w 944"/>
                <a:gd name="T23" fmla="*/ 531 h 1042"/>
                <a:gd name="T24" fmla="*/ 485 w 944"/>
                <a:gd name="T25" fmla="*/ 633 h 1042"/>
                <a:gd name="T26" fmla="*/ 587 w 944"/>
                <a:gd name="T27" fmla="*/ 531 h 1042"/>
                <a:gd name="T28" fmla="*/ 638 w 944"/>
                <a:gd name="T29" fmla="*/ 480 h 1042"/>
                <a:gd name="T30" fmla="*/ 689 w 944"/>
                <a:gd name="T31" fmla="*/ 531 h 1042"/>
                <a:gd name="T32" fmla="*/ 536 w 944"/>
                <a:gd name="T33" fmla="*/ 728 h 1042"/>
                <a:gd name="T34" fmla="*/ 536 w 944"/>
                <a:gd name="T35" fmla="*/ 1042 h 1042"/>
                <a:gd name="T36" fmla="*/ 689 w 944"/>
                <a:gd name="T37" fmla="*/ 1042 h 1042"/>
                <a:gd name="T38" fmla="*/ 740 w 944"/>
                <a:gd name="T39" fmla="*/ 991 h 1042"/>
                <a:gd name="T40" fmla="*/ 740 w 944"/>
                <a:gd name="T41" fmla="*/ 979 h 1042"/>
                <a:gd name="T42" fmla="*/ 811 w 944"/>
                <a:gd name="T43" fmla="*/ 805 h 1042"/>
                <a:gd name="T44" fmla="*/ 944 w 944"/>
                <a:gd name="T45" fmla="*/ 480 h 1042"/>
                <a:gd name="T46" fmla="*/ 771 w 944"/>
                <a:gd name="T47" fmla="*/ 120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4" h="1042">
                  <a:moveTo>
                    <a:pt x="771" y="120"/>
                  </a:moveTo>
                  <a:cubicBezTo>
                    <a:pt x="660" y="32"/>
                    <a:pt x="516" y="0"/>
                    <a:pt x="375" y="34"/>
                  </a:cubicBezTo>
                  <a:cubicBezTo>
                    <a:pt x="211" y="72"/>
                    <a:pt x="80" y="202"/>
                    <a:pt x="40" y="364"/>
                  </a:cubicBezTo>
                  <a:cubicBezTo>
                    <a:pt x="0" y="527"/>
                    <a:pt x="46" y="693"/>
                    <a:pt x="163" y="808"/>
                  </a:cubicBezTo>
                  <a:cubicBezTo>
                    <a:pt x="205" y="850"/>
                    <a:pt x="230" y="912"/>
                    <a:pt x="230" y="979"/>
                  </a:cubicBezTo>
                  <a:cubicBezTo>
                    <a:pt x="230" y="991"/>
                    <a:pt x="230" y="991"/>
                    <a:pt x="230" y="991"/>
                  </a:cubicBezTo>
                  <a:cubicBezTo>
                    <a:pt x="230" y="1019"/>
                    <a:pt x="252" y="1042"/>
                    <a:pt x="281" y="1042"/>
                  </a:cubicBezTo>
                  <a:cubicBezTo>
                    <a:pt x="434" y="1042"/>
                    <a:pt x="434" y="1042"/>
                    <a:pt x="434" y="1042"/>
                  </a:cubicBezTo>
                  <a:cubicBezTo>
                    <a:pt x="434" y="728"/>
                    <a:pt x="434" y="728"/>
                    <a:pt x="434" y="728"/>
                  </a:cubicBezTo>
                  <a:cubicBezTo>
                    <a:pt x="346" y="706"/>
                    <a:pt x="281" y="626"/>
                    <a:pt x="281" y="531"/>
                  </a:cubicBezTo>
                  <a:cubicBezTo>
                    <a:pt x="281" y="503"/>
                    <a:pt x="303" y="480"/>
                    <a:pt x="332" y="480"/>
                  </a:cubicBezTo>
                  <a:cubicBezTo>
                    <a:pt x="360" y="480"/>
                    <a:pt x="383" y="503"/>
                    <a:pt x="383" y="531"/>
                  </a:cubicBezTo>
                  <a:cubicBezTo>
                    <a:pt x="383" y="587"/>
                    <a:pt x="429" y="633"/>
                    <a:pt x="485" y="633"/>
                  </a:cubicBezTo>
                  <a:cubicBezTo>
                    <a:pt x="541" y="633"/>
                    <a:pt x="587" y="587"/>
                    <a:pt x="587" y="531"/>
                  </a:cubicBezTo>
                  <a:cubicBezTo>
                    <a:pt x="587" y="503"/>
                    <a:pt x="609" y="480"/>
                    <a:pt x="638" y="480"/>
                  </a:cubicBezTo>
                  <a:cubicBezTo>
                    <a:pt x="667" y="480"/>
                    <a:pt x="689" y="503"/>
                    <a:pt x="689" y="531"/>
                  </a:cubicBezTo>
                  <a:cubicBezTo>
                    <a:pt x="689" y="626"/>
                    <a:pt x="624" y="706"/>
                    <a:pt x="536" y="728"/>
                  </a:cubicBezTo>
                  <a:cubicBezTo>
                    <a:pt x="536" y="1042"/>
                    <a:pt x="536" y="1042"/>
                    <a:pt x="536" y="1042"/>
                  </a:cubicBezTo>
                  <a:cubicBezTo>
                    <a:pt x="689" y="1042"/>
                    <a:pt x="689" y="1042"/>
                    <a:pt x="689" y="1042"/>
                  </a:cubicBezTo>
                  <a:cubicBezTo>
                    <a:pt x="718" y="1042"/>
                    <a:pt x="740" y="1019"/>
                    <a:pt x="740" y="991"/>
                  </a:cubicBezTo>
                  <a:cubicBezTo>
                    <a:pt x="740" y="979"/>
                    <a:pt x="740" y="979"/>
                    <a:pt x="740" y="979"/>
                  </a:cubicBezTo>
                  <a:cubicBezTo>
                    <a:pt x="740" y="913"/>
                    <a:pt x="766" y="849"/>
                    <a:pt x="811" y="805"/>
                  </a:cubicBezTo>
                  <a:cubicBezTo>
                    <a:pt x="896" y="718"/>
                    <a:pt x="944" y="603"/>
                    <a:pt x="944" y="480"/>
                  </a:cubicBezTo>
                  <a:cubicBezTo>
                    <a:pt x="944" y="339"/>
                    <a:pt x="881" y="208"/>
                    <a:pt x="771" y="1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0E5E2BB6-BB90-4F23-8F8F-5F9C357E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34100" y="-8969375"/>
              <a:ext cx="1238250" cy="617538"/>
            </a:xfrm>
            <a:custGeom>
              <a:avLst/>
              <a:gdLst>
                <a:gd name="T0" fmla="*/ 0 w 408"/>
                <a:gd name="T1" fmla="*/ 51 h 204"/>
                <a:gd name="T2" fmla="*/ 153 w 408"/>
                <a:gd name="T3" fmla="*/ 204 h 204"/>
                <a:gd name="T4" fmla="*/ 255 w 408"/>
                <a:gd name="T5" fmla="*/ 204 h 204"/>
                <a:gd name="T6" fmla="*/ 408 w 408"/>
                <a:gd name="T7" fmla="*/ 51 h 204"/>
                <a:gd name="T8" fmla="*/ 408 w 408"/>
                <a:gd name="T9" fmla="*/ 0 h 204"/>
                <a:gd name="T10" fmla="*/ 0 w 408"/>
                <a:gd name="T11" fmla="*/ 0 h 204"/>
                <a:gd name="T12" fmla="*/ 0 w 408"/>
                <a:gd name="T13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8" h="204">
                  <a:moveTo>
                    <a:pt x="0" y="51"/>
                  </a:moveTo>
                  <a:cubicBezTo>
                    <a:pt x="0" y="135"/>
                    <a:pt x="68" y="204"/>
                    <a:pt x="153" y="204"/>
                  </a:cubicBezTo>
                  <a:cubicBezTo>
                    <a:pt x="255" y="204"/>
                    <a:pt x="255" y="204"/>
                    <a:pt x="255" y="204"/>
                  </a:cubicBezTo>
                  <a:cubicBezTo>
                    <a:pt x="339" y="204"/>
                    <a:pt x="408" y="135"/>
                    <a:pt x="408" y="51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615483-364A-4EA2-ADE7-AA66AE1AD228}"/>
              </a:ext>
            </a:extLst>
          </p:cNvPr>
          <p:cNvGrpSpPr/>
          <p:nvPr/>
        </p:nvGrpSpPr>
        <p:grpSpPr>
          <a:xfrm>
            <a:off x="3258556" y="2799648"/>
            <a:ext cx="442223" cy="332429"/>
            <a:chOff x="-10452100" y="1436688"/>
            <a:chExt cx="5070475" cy="3811588"/>
          </a:xfrm>
          <a:solidFill>
            <a:schemeClr val="accent1"/>
          </a:solidFill>
        </p:grpSpPr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D1231ADF-2641-4C81-A8EC-EFAD568156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10600" y="1436688"/>
              <a:ext cx="1389063" cy="3811588"/>
            </a:xfrm>
            <a:custGeom>
              <a:avLst/>
              <a:gdLst>
                <a:gd name="T0" fmla="*/ 435 w 458"/>
                <a:gd name="T1" fmla="*/ 18 h 1257"/>
                <a:gd name="T2" fmla="*/ 379 w 458"/>
                <a:gd name="T3" fmla="*/ 3 h 1257"/>
                <a:gd name="T4" fmla="*/ 357 w 458"/>
                <a:gd name="T5" fmla="*/ 5 h 1257"/>
                <a:gd name="T6" fmla="*/ 343 w 458"/>
                <a:gd name="T7" fmla="*/ 23 h 1257"/>
                <a:gd name="T8" fmla="*/ 2 w 458"/>
                <a:gd name="T9" fmla="*/ 1202 h 1257"/>
                <a:gd name="T10" fmla="*/ 5 w 458"/>
                <a:gd name="T11" fmla="*/ 1225 h 1257"/>
                <a:gd name="T12" fmla="*/ 22 w 458"/>
                <a:gd name="T13" fmla="*/ 1239 h 1257"/>
                <a:gd name="T14" fmla="*/ 79 w 458"/>
                <a:gd name="T15" fmla="*/ 1254 h 1257"/>
                <a:gd name="T16" fmla="*/ 101 w 458"/>
                <a:gd name="T17" fmla="*/ 1252 h 1257"/>
                <a:gd name="T18" fmla="*/ 115 w 458"/>
                <a:gd name="T19" fmla="*/ 1234 h 1257"/>
                <a:gd name="T20" fmla="*/ 455 w 458"/>
                <a:gd name="T21" fmla="*/ 55 h 1257"/>
                <a:gd name="T22" fmla="*/ 453 w 458"/>
                <a:gd name="T23" fmla="*/ 32 h 1257"/>
                <a:gd name="T24" fmla="*/ 435 w 458"/>
                <a:gd name="T25" fmla="*/ 18 h 1257"/>
                <a:gd name="T26" fmla="*/ 435 w 458"/>
                <a:gd name="T27" fmla="*/ 18 h 1257"/>
                <a:gd name="T28" fmla="*/ 435 w 458"/>
                <a:gd name="T29" fmla="*/ 18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8" h="1257">
                  <a:moveTo>
                    <a:pt x="435" y="18"/>
                  </a:moveTo>
                  <a:cubicBezTo>
                    <a:pt x="379" y="3"/>
                    <a:pt x="379" y="3"/>
                    <a:pt x="379" y="3"/>
                  </a:cubicBezTo>
                  <a:cubicBezTo>
                    <a:pt x="371" y="0"/>
                    <a:pt x="364" y="1"/>
                    <a:pt x="357" y="5"/>
                  </a:cubicBezTo>
                  <a:cubicBezTo>
                    <a:pt x="350" y="9"/>
                    <a:pt x="346" y="15"/>
                    <a:pt x="343" y="23"/>
                  </a:cubicBezTo>
                  <a:cubicBezTo>
                    <a:pt x="2" y="1202"/>
                    <a:pt x="2" y="1202"/>
                    <a:pt x="2" y="1202"/>
                  </a:cubicBezTo>
                  <a:cubicBezTo>
                    <a:pt x="0" y="1210"/>
                    <a:pt x="1" y="1218"/>
                    <a:pt x="5" y="1225"/>
                  </a:cubicBezTo>
                  <a:cubicBezTo>
                    <a:pt x="9" y="1232"/>
                    <a:pt x="15" y="1236"/>
                    <a:pt x="22" y="1239"/>
                  </a:cubicBezTo>
                  <a:cubicBezTo>
                    <a:pt x="79" y="1254"/>
                    <a:pt x="79" y="1254"/>
                    <a:pt x="79" y="1254"/>
                  </a:cubicBezTo>
                  <a:cubicBezTo>
                    <a:pt x="86" y="1257"/>
                    <a:pt x="94" y="1256"/>
                    <a:pt x="101" y="1252"/>
                  </a:cubicBezTo>
                  <a:cubicBezTo>
                    <a:pt x="108" y="1248"/>
                    <a:pt x="112" y="1242"/>
                    <a:pt x="115" y="1234"/>
                  </a:cubicBezTo>
                  <a:cubicBezTo>
                    <a:pt x="455" y="55"/>
                    <a:pt x="455" y="55"/>
                    <a:pt x="455" y="55"/>
                  </a:cubicBezTo>
                  <a:cubicBezTo>
                    <a:pt x="458" y="47"/>
                    <a:pt x="457" y="39"/>
                    <a:pt x="453" y="32"/>
                  </a:cubicBezTo>
                  <a:cubicBezTo>
                    <a:pt x="449" y="25"/>
                    <a:pt x="443" y="21"/>
                    <a:pt x="435" y="18"/>
                  </a:cubicBezTo>
                  <a:close/>
                  <a:moveTo>
                    <a:pt x="435" y="18"/>
                  </a:moveTo>
                  <a:cubicBezTo>
                    <a:pt x="435" y="18"/>
                    <a:pt x="435" y="18"/>
                    <a:pt x="435" y="1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138A0266-E467-4F88-895F-22ABA33635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452100" y="1962150"/>
              <a:ext cx="1614488" cy="2762250"/>
            </a:xfrm>
            <a:custGeom>
              <a:avLst/>
              <a:gdLst>
                <a:gd name="T0" fmla="*/ 532 w 532"/>
                <a:gd name="T1" fmla="*/ 76 h 911"/>
                <a:gd name="T2" fmla="*/ 523 w 532"/>
                <a:gd name="T3" fmla="*/ 55 h 911"/>
                <a:gd name="T4" fmla="*/ 477 w 532"/>
                <a:gd name="T5" fmla="*/ 9 h 911"/>
                <a:gd name="T6" fmla="*/ 456 w 532"/>
                <a:gd name="T7" fmla="*/ 0 h 911"/>
                <a:gd name="T8" fmla="*/ 435 w 532"/>
                <a:gd name="T9" fmla="*/ 9 h 911"/>
                <a:gd name="T10" fmla="*/ 9 w 532"/>
                <a:gd name="T11" fmla="*/ 435 h 911"/>
                <a:gd name="T12" fmla="*/ 0 w 532"/>
                <a:gd name="T13" fmla="*/ 456 h 911"/>
                <a:gd name="T14" fmla="*/ 9 w 532"/>
                <a:gd name="T15" fmla="*/ 477 h 911"/>
                <a:gd name="T16" fmla="*/ 435 w 532"/>
                <a:gd name="T17" fmla="*/ 902 h 911"/>
                <a:gd name="T18" fmla="*/ 456 w 532"/>
                <a:gd name="T19" fmla="*/ 911 h 911"/>
                <a:gd name="T20" fmla="*/ 477 w 532"/>
                <a:gd name="T21" fmla="*/ 902 h 911"/>
                <a:gd name="T22" fmla="*/ 523 w 532"/>
                <a:gd name="T23" fmla="*/ 857 h 911"/>
                <a:gd name="T24" fmla="*/ 532 w 532"/>
                <a:gd name="T25" fmla="*/ 836 h 911"/>
                <a:gd name="T26" fmla="*/ 523 w 532"/>
                <a:gd name="T27" fmla="*/ 815 h 911"/>
                <a:gd name="T28" fmla="*/ 164 w 532"/>
                <a:gd name="T29" fmla="*/ 456 h 911"/>
                <a:gd name="T30" fmla="*/ 523 w 532"/>
                <a:gd name="T31" fmla="*/ 97 h 911"/>
                <a:gd name="T32" fmla="*/ 532 w 532"/>
                <a:gd name="T33" fmla="*/ 76 h 911"/>
                <a:gd name="T34" fmla="*/ 532 w 532"/>
                <a:gd name="T35" fmla="*/ 76 h 911"/>
                <a:gd name="T36" fmla="*/ 532 w 532"/>
                <a:gd name="T37" fmla="*/ 7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2" h="911">
                  <a:moveTo>
                    <a:pt x="532" y="76"/>
                  </a:moveTo>
                  <a:cubicBezTo>
                    <a:pt x="532" y="68"/>
                    <a:pt x="529" y="61"/>
                    <a:pt x="523" y="55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1" y="3"/>
                    <a:pt x="464" y="0"/>
                    <a:pt x="456" y="0"/>
                  </a:cubicBezTo>
                  <a:cubicBezTo>
                    <a:pt x="448" y="0"/>
                    <a:pt x="441" y="3"/>
                    <a:pt x="435" y="9"/>
                  </a:cubicBezTo>
                  <a:cubicBezTo>
                    <a:pt x="9" y="435"/>
                    <a:pt x="9" y="435"/>
                    <a:pt x="9" y="435"/>
                  </a:cubicBezTo>
                  <a:cubicBezTo>
                    <a:pt x="3" y="441"/>
                    <a:pt x="0" y="448"/>
                    <a:pt x="0" y="456"/>
                  </a:cubicBezTo>
                  <a:cubicBezTo>
                    <a:pt x="0" y="464"/>
                    <a:pt x="3" y="471"/>
                    <a:pt x="9" y="477"/>
                  </a:cubicBezTo>
                  <a:cubicBezTo>
                    <a:pt x="435" y="902"/>
                    <a:pt x="435" y="902"/>
                    <a:pt x="435" y="902"/>
                  </a:cubicBezTo>
                  <a:cubicBezTo>
                    <a:pt x="441" y="908"/>
                    <a:pt x="448" y="911"/>
                    <a:pt x="456" y="911"/>
                  </a:cubicBezTo>
                  <a:cubicBezTo>
                    <a:pt x="464" y="911"/>
                    <a:pt x="471" y="908"/>
                    <a:pt x="477" y="902"/>
                  </a:cubicBezTo>
                  <a:cubicBezTo>
                    <a:pt x="523" y="857"/>
                    <a:pt x="523" y="857"/>
                    <a:pt x="523" y="857"/>
                  </a:cubicBezTo>
                  <a:cubicBezTo>
                    <a:pt x="529" y="851"/>
                    <a:pt x="532" y="844"/>
                    <a:pt x="532" y="836"/>
                  </a:cubicBezTo>
                  <a:cubicBezTo>
                    <a:pt x="532" y="828"/>
                    <a:pt x="529" y="821"/>
                    <a:pt x="523" y="815"/>
                  </a:cubicBezTo>
                  <a:cubicBezTo>
                    <a:pt x="164" y="456"/>
                    <a:pt x="164" y="456"/>
                    <a:pt x="164" y="456"/>
                  </a:cubicBezTo>
                  <a:cubicBezTo>
                    <a:pt x="523" y="97"/>
                    <a:pt x="523" y="97"/>
                    <a:pt x="523" y="97"/>
                  </a:cubicBezTo>
                  <a:cubicBezTo>
                    <a:pt x="529" y="90"/>
                    <a:pt x="532" y="83"/>
                    <a:pt x="532" y="76"/>
                  </a:cubicBezTo>
                  <a:close/>
                  <a:moveTo>
                    <a:pt x="532" y="76"/>
                  </a:moveTo>
                  <a:cubicBezTo>
                    <a:pt x="532" y="76"/>
                    <a:pt x="532" y="76"/>
                    <a:pt x="532" y="7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DBF9A805-139D-4E99-AFFA-5A819EE022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994525" y="1962150"/>
              <a:ext cx="1612900" cy="2762250"/>
            </a:xfrm>
            <a:custGeom>
              <a:avLst/>
              <a:gdLst>
                <a:gd name="T0" fmla="*/ 523 w 532"/>
                <a:gd name="T1" fmla="*/ 435 h 911"/>
                <a:gd name="T2" fmla="*/ 97 w 532"/>
                <a:gd name="T3" fmla="*/ 9 h 911"/>
                <a:gd name="T4" fmla="*/ 76 w 532"/>
                <a:gd name="T5" fmla="*/ 0 h 911"/>
                <a:gd name="T6" fmla="*/ 55 w 532"/>
                <a:gd name="T7" fmla="*/ 9 h 911"/>
                <a:gd name="T8" fmla="*/ 9 w 532"/>
                <a:gd name="T9" fmla="*/ 55 h 911"/>
                <a:gd name="T10" fmla="*/ 0 w 532"/>
                <a:gd name="T11" fmla="*/ 76 h 911"/>
                <a:gd name="T12" fmla="*/ 9 w 532"/>
                <a:gd name="T13" fmla="*/ 97 h 911"/>
                <a:gd name="T14" fmla="*/ 368 w 532"/>
                <a:gd name="T15" fmla="*/ 456 h 911"/>
                <a:gd name="T16" fmla="*/ 9 w 532"/>
                <a:gd name="T17" fmla="*/ 815 h 911"/>
                <a:gd name="T18" fmla="*/ 0 w 532"/>
                <a:gd name="T19" fmla="*/ 836 h 911"/>
                <a:gd name="T20" fmla="*/ 9 w 532"/>
                <a:gd name="T21" fmla="*/ 857 h 911"/>
                <a:gd name="T22" fmla="*/ 55 w 532"/>
                <a:gd name="T23" fmla="*/ 902 h 911"/>
                <a:gd name="T24" fmla="*/ 76 w 532"/>
                <a:gd name="T25" fmla="*/ 911 h 911"/>
                <a:gd name="T26" fmla="*/ 97 w 532"/>
                <a:gd name="T27" fmla="*/ 902 h 911"/>
                <a:gd name="T28" fmla="*/ 523 w 532"/>
                <a:gd name="T29" fmla="*/ 477 h 911"/>
                <a:gd name="T30" fmla="*/ 532 w 532"/>
                <a:gd name="T31" fmla="*/ 456 h 911"/>
                <a:gd name="T32" fmla="*/ 523 w 532"/>
                <a:gd name="T33" fmla="*/ 435 h 911"/>
                <a:gd name="T34" fmla="*/ 523 w 532"/>
                <a:gd name="T35" fmla="*/ 435 h 911"/>
                <a:gd name="T36" fmla="*/ 523 w 532"/>
                <a:gd name="T37" fmla="*/ 43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2" h="911">
                  <a:moveTo>
                    <a:pt x="523" y="435"/>
                  </a:moveTo>
                  <a:cubicBezTo>
                    <a:pt x="97" y="9"/>
                    <a:pt x="97" y="9"/>
                    <a:pt x="97" y="9"/>
                  </a:cubicBezTo>
                  <a:cubicBezTo>
                    <a:pt x="91" y="3"/>
                    <a:pt x="84" y="0"/>
                    <a:pt x="76" y="0"/>
                  </a:cubicBezTo>
                  <a:cubicBezTo>
                    <a:pt x="68" y="0"/>
                    <a:pt x="61" y="3"/>
                    <a:pt x="55" y="9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3" y="61"/>
                    <a:pt x="0" y="68"/>
                    <a:pt x="0" y="76"/>
                  </a:cubicBezTo>
                  <a:cubicBezTo>
                    <a:pt x="0" y="83"/>
                    <a:pt x="3" y="90"/>
                    <a:pt x="9" y="97"/>
                  </a:cubicBezTo>
                  <a:cubicBezTo>
                    <a:pt x="368" y="456"/>
                    <a:pt x="368" y="456"/>
                    <a:pt x="368" y="456"/>
                  </a:cubicBezTo>
                  <a:cubicBezTo>
                    <a:pt x="9" y="815"/>
                    <a:pt x="9" y="815"/>
                    <a:pt x="9" y="815"/>
                  </a:cubicBezTo>
                  <a:cubicBezTo>
                    <a:pt x="3" y="821"/>
                    <a:pt x="0" y="828"/>
                    <a:pt x="0" y="836"/>
                  </a:cubicBezTo>
                  <a:cubicBezTo>
                    <a:pt x="0" y="844"/>
                    <a:pt x="3" y="851"/>
                    <a:pt x="9" y="857"/>
                  </a:cubicBezTo>
                  <a:cubicBezTo>
                    <a:pt x="55" y="902"/>
                    <a:pt x="55" y="902"/>
                    <a:pt x="55" y="902"/>
                  </a:cubicBezTo>
                  <a:cubicBezTo>
                    <a:pt x="61" y="908"/>
                    <a:pt x="68" y="911"/>
                    <a:pt x="76" y="911"/>
                  </a:cubicBezTo>
                  <a:cubicBezTo>
                    <a:pt x="84" y="911"/>
                    <a:pt x="91" y="908"/>
                    <a:pt x="97" y="902"/>
                  </a:cubicBezTo>
                  <a:cubicBezTo>
                    <a:pt x="523" y="477"/>
                    <a:pt x="523" y="477"/>
                    <a:pt x="523" y="477"/>
                  </a:cubicBezTo>
                  <a:cubicBezTo>
                    <a:pt x="529" y="471"/>
                    <a:pt x="532" y="464"/>
                    <a:pt x="532" y="456"/>
                  </a:cubicBezTo>
                  <a:cubicBezTo>
                    <a:pt x="532" y="448"/>
                    <a:pt x="529" y="441"/>
                    <a:pt x="523" y="435"/>
                  </a:cubicBezTo>
                  <a:close/>
                  <a:moveTo>
                    <a:pt x="523" y="435"/>
                  </a:moveTo>
                  <a:cubicBezTo>
                    <a:pt x="523" y="435"/>
                    <a:pt x="523" y="435"/>
                    <a:pt x="523" y="43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153C9B4-9FC4-435F-91E3-6A41A5B5F41A}"/>
              </a:ext>
            </a:extLst>
          </p:cNvPr>
          <p:cNvGrpSpPr/>
          <p:nvPr/>
        </p:nvGrpSpPr>
        <p:grpSpPr>
          <a:xfrm>
            <a:off x="8522610" y="2206816"/>
            <a:ext cx="489962" cy="323944"/>
            <a:chOff x="-1825625" y="-6350"/>
            <a:chExt cx="2787650" cy="1843088"/>
          </a:xfrm>
          <a:solidFill>
            <a:schemeClr val="accent1"/>
          </a:solidFill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93DB80C-7A67-4A4C-8EB0-82DC28921F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25625" y="1557338"/>
              <a:ext cx="2787650" cy="279400"/>
            </a:xfrm>
            <a:custGeom>
              <a:avLst/>
              <a:gdLst>
                <a:gd name="T0" fmla="*/ 311 w 312"/>
                <a:gd name="T1" fmla="*/ 1 h 31"/>
                <a:gd name="T2" fmla="*/ 310 w 312"/>
                <a:gd name="T3" fmla="*/ 0 h 31"/>
                <a:gd name="T4" fmla="*/ 2 w 312"/>
                <a:gd name="T5" fmla="*/ 0 h 31"/>
                <a:gd name="T6" fmla="*/ 0 w 312"/>
                <a:gd name="T7" fmla="*/ 1 h 31"/>
                <a:gd name="T8" fmla="*/ 0 w 312"/>
                <a:gd name="T9" fmla="*/ 2 h 31"/>
                <a:gd name="T10" fmla="*/ 41 w 312"/>
                <a:gd name="T11" fmla="*/ 31 h 31"/>
                <a:gd name="T12" fmla="*/ 271 w 312"/>
                <a:gd name="T13" fmla="*/ 31 h 31"/>
                <a:gd name="T14" fmla="*/ 312 w 312"/>
                <a:gd name="T15" fmla="*/ 2 h 31"/>
                <a:gd name="T16" fmla="*/ 311 w 312"/>
                <a:gd name="T17" fmla="*/ 1 h 31"/>
                <a:gd name="T18" fmla="*/ 179 w 312"/>
                <a:gd name="T19" fmla="*/ 21 h 31"/>
                <a:gd name="T20" fmla="*/ 133 w 312"/>
                <a:gd name="T21" fmla="*/ 21 h 31"/>
                <a:gd name="T22" fmla="*/ 133 w 312"/>
                <a:gd name="T23" fmla="*/ 10 h 31"/>
                <a:gd name="T24" fmla="*/ 179 w 312"/>
                <a:gd name="T25" fmla="*/ 10 h 31"/>
                <a:gd name="T26" fmla="*/ 179 w 312"/>
                <a:gd name="T27" fmla="*/ 21 h 31"/>
                <a:gd name="T28" fmla="*/ 179 w 312"/>
                <a:gd name="T29" fmla="*/ 21 h 31"/>
                <a:gd name="T30" fmla="*/ 179 w 312"/>
                <a:gd name="T31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2" h="31">
                  <a:moveTo>
                    <a:pt x="311" y="1"/>
                  </a:moveTo>
                  <a:cubicBezTo>
                    <a:pt x="311" y="0"/>
                    <a:pt x="311" y="0"/>
                    <a:pt x="3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5" y="31"/>
                    <a:pt x="41" y="31"/>
                  </a:cubicBezTo>
                  <a:cubicBezTo>
                    <a:pt x="271" y="31"/>
                    <a:pt x="271" y="31"/>
                    <a:pt x="271" y="31"/>
                  </a:cubicBezTo>
                  <a:cubicBezTo>
                    <a:pt x="307" y="31"/>
                    <a:pt x="312" y="2"/>
                    <a:pt x="312" y="2"/>
                  </a:cubicBezTo>
                  <a:cubicBezTo>
                    <a:pt x="312" y="1"/>
                    <a:pt x="312" y="1"/>
                    <a:pt x="311" y="1"/>
                  </a:cubicBezTo>
                  <a:close/>
                  <a:moveTo>
                    <a:pt x="179" y="21"/>
                  </a:moveTo>
                  <a:cubicBezTo>
                    <a:pt x="133" y="21"/>
                    <a:pt x="133" y="21"/>
                    <a:pt x="133" y="21"/>
                  </a:cubicBezTo>
                  <a:cubicBezTo>
                    <a:pt x="133" y="10"/>
                    <a:pt x="133" y="10"/>
                    <a:pt x="133" y="10"/>
                  </a:cubicBezTo>
                  <a:cubicBezTo>
                    <a:pt x="179" y="10"/>
                    <a:pt x="179" y="10"/>
                    <a:pt x="179" y="10"/>
                  </a:cubicBezTo>
                  <a:lnTo>
                    <a:pt x="179" y="21"/>
                  </a:lnTo>
                  <a:close/>
                  <a:moveTo>
                    <a:pt x="179" y="21"/>
                  </a:moveTo>
                  <a:cubicBezTo>
                    <a:pt x="179" y="21"/>
                    <a:pt x="179" y="21"/>
                    <a:pt x="179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B69FDEDE-46F5-4F98-A084-8F33EEBD8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84325" y="-6350"/>
              <a:ext cx="2295525" cy="1465263"/>
            </a:xfrm>
            <a:custGeom>
              <a:avLst/>
              <a:gdLst>
                <a:gd name="T0" fmla="*/ 7 w 257"/>
                <a:gd name="T1" fmla="*/ 163 h 163"/>
                <a:gd name="T2" fmla="*/ 251 w 257"/>
                <a:gd name="T3" fmla="*/ 163 h 163"/>
                <a:gd name="T4" fmla="*/ 257 w 257"/>
                <a:gd name="T5" fmla="*/ 156 h 163"/>
                <a:gd name="T6" fmla="*/ 257 w 257"/>
                <a:gd name="T7" fmla="*/ 6 h 163"/>
                <a:gd name="T8" fmla="*/ 251 w 257"/>
                <a:gd name="T9" fmla="*/ 0 h 163"/>
                <a:gd name="T10" fmla="*/ 7 w 257"/>
                <a:gd name="T11" fmla="*/ 0 h 163"/>
                <a:gd name="T12" fmla="*/ 0 w 257"/>
                <a:gd name="T13" fmla="*/ 6 h 163"/>
                <a:gd name="T14" fmla="*/ 0 w 257"/>
                <a:gd name="T15" fmla="*/ 156 h 163"/>
                <a:gd name="T16" fmla="*/ 7 w 257"/>
                <a:gd name="T17" fmla="*/ 163 h 163"/>
                <a:gd name="T18" fmla="*/ 23 w 257"/>
                <a:gd name="T19" fmla="*/ 22 h 163"/>
                <a:gd name="T20" fmla="*/ 235 w 257"/>
                <a:gd name="T21" fmla="*/ 22 h 163"/>
                <a:gd name="T22" fmla="*/ 235 w 257"/>
                <a:gd name="T23" fmla="*/ 140 h 163"/>
                <a:gd name="T24" fmla="*/ 23 w 257"/>
                <a:gd name="T25" fmla="*/ 140 h 163"/>
                <a:gd name="T26" fmla="*/ 23 w 257"/>
                <a:gd name="T27" fmla="*/ 22 h 163"/>
                <a:gd name="T28" fmla="*/ 23 w 257"/>
                <a:gd name="T29" fmla="*/ 22 h 163"/>
                <a:gd name="T30" fmla="*/ 23 w 257"/>
                <a:gd name="T31" fmla="*/ 2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163">
                  <a:moveTo>
                    <a:pt x="7" y="163"/>
                  </a:moveTo>
                  <a:cubicBezTo>
                    <a:pt x="251" y="163"/>
                    <a:pt x="251" y="163"/>
                    <a:pt x="251" y="163"/>
                  </a:cubicBezTo>
                  <a:cubicBezTo>
                    <a:pt x="255" y="163"/>
                    <a:pt x="257" y="160"/>
                    <a:pt x="257" y="156"/>
                  </a:cubicBezTo>
                  <a:cubicBezTo>
                    <a:pt x="257" y="6"/>
                    <a:pt x="257" y="6"/>
                    <a:pt x="257" y="6"/>
                  </a:cubicBezTo>
                  <a:cubicBezTo>
                    <a:pt x="257" y="3"/>
                    <a:pt x="255" y="0"/>
                    <a:pt x="25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60"/>
                    <a:pt x="3" y="163"/>
                    <a:pt x="7" y="163"/>
                  </a:cubicBezTo>
                  <a:close/>
                  <a:moveTo>
                    <a:pt x="23" y="22"/>
                  </a:moveTo>
                  <a:cubicBezTo>
                    <a:pt x="235" y="22"/>
                    <a:pt x="235" y="22"/>
                    <a:pt x="235" y="22"/>
                  </a:cubicBezTo>
                  <a:cubicBezTo>
                    <a:pt x="235" y="140"/>
                    <a:pt x="235" y="140"/>
                    <a:pt x="235" y="140"/>
                  </a:cubicBezTo>
                  <a:cubicBezTo>
                    <a:pt x="23" y="140"/>
                    <a:pt x="23" y="140"/>
                    <a:pt x="23" y="140"/>
                  </a:cubicBezTo>
                  <a:lnTo>
                    <a:pt x="23" y="22"/>
                  </a:lnTo>
                  <a:close/>
                  <a:moveTo>
                    <a:pt x="23" y="22"/>
                  </a:moveTo>
                  <a:cubicBezTo>
                    <a:pt x="23" y="22"/>
                    <a:pt x="23" y="22"/>
                    <a:pt x="23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87A0F57-582F-4CA7-8D5D-3612387275DC}"/>
              </a:ext>
            </a:extLst>
          </p:cNvPr>
          <p:cNvSpPr txBox="1"/>
          <p:nvPr/>
        </p:nvSpPr>
        <p:spPr>
          <a:xfrm>
            <a:off x="5869945" y="338332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F08321-4839-49B4-A91C-BB9AD0137FBA}"/>
              </a:ext>
            </a:extLst>
          </p:cNvPr>
          <p:cNvSpPr txBox="1"/>
          <p:nvPr/>
        </p:nvSpPr>
        <p:spPr>
          <a:xfrm>
            <a:off x="5869945" y="399970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7965AE-7EBA-4469-8F03-8A7DCD6E105F}"/>
              </a:ext>
            </a:extLst>
          </p:cNvPr>
          <p:cNvSpPr txBox="1"/>
          <p:nvPr/>
        </p:nvSpPr>
        <p:spPr>
          <a:xfrm>
            <a:off x="5869945" y="479640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C2959D-DA6F-4D4B-847F-F05A7CA26F55}"/>
              </a:ext>
            </a:extLst>
          </p:cNvPr>
          <p:cNvSpPr txBox="1"/>
          <p:nvPr/>
        </p:nvSpPr>
        <p:spPr>
          <a:xfrm>
            <a:off x="5869945" y="555690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D93285-9ABB-408C-B056-97219EEE9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622550"/>
            <a:ext cx="2725737" cy="10239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6200000">
              <a:prstClr val="black">
                <a:alpha val="24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180441C-95DB-483A-9C86-D6E7F3CDB94C}"/>
              </a:ext>
            </a:extLst>
          </p:cNvPr>
          <p:cNvSpPr>
            <a:spLocks/>
          </p:cNvSpPr>
          <p:nvPr/>
        </p:nvSpPr>
        <p:spPr bwMode="auto">
          <a:xfrm>
            <a:off x="4005263" y="1412875"/>
            <a:ext cx="4178299" cy="1627188"/>
          </a:xfrm>
          <a:custGeom>
            <a:avLst/>
            <a:gdLst>
              <a:gd name="T0" fmla="*/ 1853 w 1925"/>
              <a:gd name="T1" fmla="*/ 577 h 750"/>
              <a:gd name="T2" fmla="*/ 1858 w 1925"/>
              <a:gd name="T3" fmla="*/ 571 h 750"/>
              <a:gd name="T4" fmla="*/ 1862 w 1925"/>
              <a:gd name="T5" fmla="*/ 567 h 750"/>
              <a:gd name="T6" fmla="*/ 1867 w 1925"/>
              <a:gd name="T7" fmla="*/ 561 h 750"/>
              <a:gd name="T8" fmla="*/ 1871 w 1925"/>
              <a:gd name="T9" fmla="*/ 556 h 750"/>
              <a:gd name="T10" fmla="*/ 1875 w 1925"/>
              <a:gd name="T11" fmla="*/ 551 h 750"/>
              <a:gd name="T12" fmla="*/ 1879 w 1925"/>
              <a:gd name="T13" fmla="*/ 545 h 750"/>
              <a:gd name="T14" fmla="*/ 1882 w 1925"/>
              <a:gd name="T15" fmla="*/ 540 h 750"/>
              <a:gd name="T16" fmla="*/ 1887 w 1925"/>
              <a:gd name="T17" fmla="*/ 533 h 750"/>
              <a:gd name="T18" fmla="*/ 1889 w 1925"/>
              <a:gd name="T19" fmla="*/ 529 h 750"/>
              <a:gd name="T20" fmla="*/ 1895 w 1925"/>
              <a:gd name="T21" fmla="*/ 518 h 750"/>
              <a:gd name="T22" fmla="*/ 1895 w 1925"/>
              <a:gd name="T23" fmla="*/ 518 h 750"/>
              <a:gd name="T24" fmla="*/ 1921 w 1925"/>
              <a:gd name="T25" fmla="*/ 423 h 750"/>
              <a:gd name="T26" fmla="*/ 968 w 1925"/>
              <a:gd name="T27" fmla="*/ 0 h 750"/>
              <a:gd name="T28" fmla="*/ 2 w 1925"/>
              <a:gd name="T29" fmla="*/ 423 h 750"/>
              <a:gd name="T30" fmla="*/ 349 w 1925"/>
              <a:gd name="T31" fmla="*/ 750 h 750"/>
              <a:gd name="T32" fmla="*/ 954 w 1925"/>
              <a:gd name="T33" fmla="*/ 571 h 750"/>
              <a:gd name="T34" fmla="*/ 1568 w 1925"/>
              <a:gd name="T35" fmla="*/ 749 h 750"/>
              <a:gd name="T36" fmla="*/ 1832 w 1925"/>
              <a:gd name="T37" fmla="*/ 599 h 750"/>
              <a:gd name="T38" fmla="*/ 1832 w 1925"/>
              <a:gd name="T39" fmla="*/ 599 h 750"/>
              <a:gd name="T40" fmla="*/ 1833 w 1925"/>
              <a:gd name="T41" fmla="*/ 598 h 750"/>
              <a:gd name="T42" fmla="*/ 1840 w 1925"/>
              <a:gd name="T43" fmla="*/ 591 h 750"/>
              <a:gd name="T44" fmla="*/ 1843 w 1925"/>
              <a:gd name="T45" fmla="*/ 588 h 750"/>
              <a:gd name="T46" fmla="*/ 1849 w 1925"/>
              <a:gd name="T47" fmla="*/ 581 h 750"/>
              <a:gd name="T48" fmla="*/ 1853 w 1925"/>
              <a:gd name="T49" fmla="*/ 577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25" h="750">
                <a:moveTo>
                  <a:pt x="1853" y="577"/>
                </a:moveTo>
                <a:cubicBezTo>
                  <a:pt x="1855" y="575"/>
                  <a:pt x="1856" y="573"/>
                  <a:pt x="1858" y="571"/>
                </a:cubicBezTo>
                <a:cubicBezTo>
                  <a:pt x="1860" y="570"/>
                  <a:pt x="1861" y="568"/>
                  <a:pt x="1862" y="567"/>
                </a:cubicBezTo>
                <a:cubicBezTo>
                  <a:pt x="1864" y="565"/>
                  <a:pt x="1865" y="563"/>
                  <a:pt x="1867" y="561"/>
                </a:cubicBezTo>
                <a:cubicBezTo>
                  <a:pt x="1868" y="559"/>
                  <a:pt x="1869" y="558"/>
                  <a:pt x="1871" y="556"/>
                </a:cubicBezTo>
                <a:cubicBezTo>
                  <a:pt x="1872" y="554"/>
                  <a:pt x="1873" y="552"/>
                  <a:pt x="1875" y="551"/>
                </a:cubicBezTo>
                <a:cubicBezTo>
                  <a:pt x="1876" y="549"/>
                  <a:pt x="1877" y="547"/>
                  <a:pt x="1879" y="545"/>
                </a:cubicBezTo>
                <a:cubicBezTo>
                  <a:pt x="1880" y="543"/>
                  <a:pt x="1881" y="542"/>
                  <a:pt x="1882" y="540"/>
                </a:cubicBezTo>
                <a:cubicBezTo>
                  <a:pt x="1884" y="538"/>
                  <a:pt x="1885" y="535"/>
                  <a:pt x="1887" y="533"/>
                </a:cubicBezTo>
                <a:cubicBezTo>
                  <a:pt x="1887" y="532"/>
                  <a:pt x="1888" y="531"/>
                  <a:pt x="1889" y="529"/>
                </a:cubicBezTo>
                <a:cubicBezTo>
                  <a:pt x="1891" y="526"/>
                  <a:pt x="1893" y="522"/>
                  <a:pt x="1895" y="518"/>
                </a:cubicBezTo>
                <a:cubicBezTo>
                  <a:pt x="1895" y="518"/>
                  <a:pt x="1895" y="518"/>
                  <a:pt x="1895" y="518"/>
                </a:cubicBezTo>
                <a:cubicBezTo>
                  <a:pt x="1912" y="488"/>
                  <a:pt x="1921" y="456"/>
                  <a:pt x="1921" y="423"/>
                </a:cubicBezTo>
                <a:cubicBezTo>
                  <a:pt x="1925" y="189"/>
                  <a:pt x="1498" y="0"/>
                  <a:pt x="968" y="0"/>
                </a:cubicBezTo>
                <a:cubicBezTo>
                  <a:pt x="438" y="0"/>
                  <a:pt x="5" y="189"/>
                  <a:pt x="2" y="423"/>
                </a:cubicBezTo>
                <a:cubicBezTo>
                  <a:pt x="0" y="555"/>
                  <a:pt x="135" y="673"/>
                  <a:pt x="349" y="750"/>
                </a:cubicBezTo>
                <a:cubicBezTo>
                  <a:pt x="448" y="645"/>
                  <a:pt x="681" y="571"/>
                  <a:pt x="954" y="571"/>
                </a:cubicBezTo>
                <a:cubicBezTo>
                  <a:pt x="1225" y="571"/>
                  <a:pt x="1461" y="644"/>
                  <a:pt x="1568" y="749"/>
                </a:cubicBezTo>
                <a:cubicBezTo>
                  <a:pt x="1680" y="708"/>
                  <a:pt x="1771" y="657"/>
                  <a:pt x="1832" y="599"/>
                </a:cubicBezTo>
                <a:cubicBezTo>
                  <a:pt x="1832" y="599"/>
                  <a:pt x="1832" y="599"/>
                  <a:pt x="1832" y="599"/>
                </a:cubicBezTo>
                <a:cubicBezTo>
                  <a:pt x="1832" y="598"/>
                  <a:pt x="1833" y="598"/>
                  <a:pt x="1833" y="598"/>
                </a:cubicBezTo>
                <a:cubicBezTo>
                  <a:pt x="1835" y="596"/>
                  <a:pt x="1837" y="593"/>
                  <a:pt x="1840" y="591"/>
                </a:cubicBezTo>
                <a:cubicBezTo>
                  <a:pt x="1841" y="590"/>
                  <a:pt x="1842" y="589"/>
                  <a:pt x="1843" y="588"/>
                </a:cubicBezTo>
                <a:cubicBezTo>
                  <a:pt x="1845" y="586"/>
                  <a:pt x="1847" y="583"/>
                  <a:pt x="1849" y="581"/>
                </a:cubicBezTo>
                <a:cubicBezTo>
                  <a:pt x="1850" y="580"/>
                  <a:pt x="1852" y="579"/>
                  <a:pt x="1853" y="577"/>
                </a:cubicBezTo>
                <a:close/>
              </a:path>
            </a:pathLst>
          </a:custGeom>
          <a:gradFill flip="none" rotWithShape="1">
            <a:gsLst>
              <a:gs pos="0">
                <a:srgbClr val="EEEEEE"/>
              </a:gs>
              <a:gs pos="77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9F3F3EF-E7FD-4B8D-A619-DC2B7C354EAA}"/>
              </a:ext>
            </a:extLst>
          </p:cNvPr>
          <p:cNvSpPr>
            <a:spLocks/>
          </p:cNvSpPr>
          <p:nvPr/>
        </p:nvSpPr>
        <p:spPr bwMode="auto">
          <a:xfrm>
            <a:off x="4165600" y="2687638"/>
            <a:ext cx="3816350" cy="1260475"/>
          </a:xfrm>
          <a:custGeom>
            <a:avLst/>
            <a:gdLst>
              <a:gd name="T0" fmla="*/ 1494 w 1758"/>
              <a:gd name="T1" fmla="*/ 162 h 581"/>
              <a:gd name="T2" fmla="*/ 881 w 1758"/>
              <a:gd name="T3" fmla="*/ 259 h 581"/>
              <a:gd name="T4" fmla="*/ 275 w 1758"/>
              <a:gd name="T5" fmla="*/ 163 h 581"/>
              <a:gd name="T6" fmla="*/ 0 w 1758"/>
              <a:gd name="T7" fmla="*/ 0 h 581"/>
              <a:gd name="T8" fmla="*/ 230 w 1758"/>
              <a:gd name="T9" fmla="*/ 320 h 581"/>
              <a:gd name="T10" fmla="*/ 270 w 1758"/>
              <a:gd name="T11" fmla="*/ 388 h 581"/>
              <a:gd name="T12" fmla="*/ 899 w 1758"/>
              <a:gd name="T13" fmla="*/ 581 h 581"/>
              <a:gd name="T14" fmla="*/ 1496 w 1758"/>
              <a:gd name="T15" fmla="*/ 409 h 581"/>
              <a:gd name="T16" fmla="*/ 1552 w 1758"/>
              <a:gd name="T17" fmla="*/ 314 h 581"/>
              <a:gd name="T18" fmla="*/ 1758 w 1758"/>
              <a:gd name="T19" fmla="*/ 12 h 581"/>
              <a:gd name="T20" fmla="*/ 1494 w 1758"/>
              <a:gd name="T21" fmla="*/ 162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8" h="581">
                <a:moveTo>
                  <a:pt x="1494" y="162"/>
                </a:moveTo>
                <a:cubicBezTo>
                  <a:pt x="1327" y="222"/>
                  <a:pt x="1113" y="259"/>
                  <a:pt x="881" y="259"/>
                </a:cubicBezTo>
                <a:cubicBezTo>
                  <a:pt x="651" y="259"/>
                  <a:pt x="440" y="223"/>
                  <a:pt x="275" y="163"/>
                </a:cubicBezTo>
                <a:cubicBezTo>
                  <a:pt x="155" y="120"/>
                  <a:pt x="60" y="64"/>
                  <a:pt x="0" y="0"/>
                </a:cubicBezTo>
                <a:cubicBezTo>
                  <a:pt x="6" y="6"/>
                  <a:pt x="111" y="123"/>
                  <a:pt x="230" y="320"/>
                </a:cubicBezTo>
                <a:cubicBezTo>
                  <a:pt x="243" y="342"/>
                  <a:pt x="257" y="364"/>
                  <a:pt x="270" y="388"/>
                </a:cubicBezTo>
                <a:cubicBezTo>
                  <a:pt x="369" y="501"/>
                  <a:pt x="614" y="581"/>
                  <a:pt x="899" y="581"/>
                </a:cubicBezTo>
                <a:cubicBezTo>
                  <a:pt x="1166" y="581"/>
                  <a:pt x="1393" y="511"/>
                  <a:pt x="1496" y="409"/>
                </a:cubicBezTo>
                <a:cubicBezTo>
                  <a:pt x="1515" y="376"/>
                  <a:pt x="1534" y="344"/>
                  <a:pt x="1552" y="314"/>
                </a:cubicBezTo>
                <a:cubicBezTo>
                  <a:pt x="1631" y="185"/>
                  <a:pt x="1707" y="79"/>
                  <a:pt x="1758" y="12"/>
                </a:cubicBezTo>
                <a:cubicBezTo>
                  <a:pt x="1696" y="70"/>
                  <a:pt x="1606" y="121"/>
                  <a:pt x="1494" y="16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78000">
                <a:schemeClr val="bg1">
                  <a:lumMod val="75000"/>
                </a:schemeClr>
              </a:gs>
            </a:gsLst>
            <a:lin ang="720000" scaled="0"/>
          </a:gra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A7009D7-480B-4CA8-8C9A-A345F2B8A943}"/>
              </a:ext>
            </a:extLst>
          </p:cNvPr>
          <p:cNvSpPr>
            <a:spLocks/>
          </p:cNvSpPr>
          <p:nvPr/>
        </p:nvSpPr>
        <p:spPr bwMode="auto">
          <a:xfrm>
            <a:off x="4751388" y="3529013"/>
            <a:ext cx="2662237" cy="1165225"/>
          </a:xfrm>
          <a:custGeom>
            <a:avLst/>
            <a:gdLst>
              <a:gd name="T0" fmla="*/ 629 w 1226"/>
              <a:gd name="T1" fmla="*/ 193 h 537"/>
              <a:gd name="T2" fmla="*/ 0 w 1226"/>
              <a:gd name="T3" fmla="*/ 0 h 537"/>
              <a:gd name="T4" fmla="*/ 161 w 1226"/>
              <a:gd name="T5" fmla="*/ 340 h 537"/>
              <a:gd name="T6" fmla="*/ 179 w 1226"/>
              <a:gd name="T7" fmla="*/ 389 h 537"/>
              <a:gd name="T8" fmla="*/ 183 w 1226"/>
              <a:gd name="T9" fmla="*/ 398 h 537"/>
              <a:gd name="T10" fmla="*/ 622 w 1226"/>
              <a:gd name="T11" fmla="*/ 537 h 537"/>
              <a:gd name="T12" fmla="*/ 1049 w 1226"/>
              <a:gd name="T13" fmla="*/ 400 h 537"/>
              <a:gd name="T14" fmla="*/ 1051 w 1226"/>
              <a:gd name="T15" fmla="*/ 394 h 537"/>
              <a:gd name="T16" fmla="*/ 1053 w 1226"/>
              <a:gd name="T17" fmla="*/ 390 h 537"/>
              <a:gd name="T18" fmla="*/ 1226 w 1226"/>
              <a:gd name="T19" fmla="*/ 21 h 537"/>
              <a:gd name="T20" fmla="*/ 629 w 1226"/>
              <a:gd name="T21" fmla="*/ 193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26" h="537">
                <a:moveTo>
                  <a:pt x="629" y="193"/>
                </a:moveTo>
                <a:cubicBezTo>
                  <a:pt x="344" y="193"/>
                  <a:pt x="99" y="113"/>
                  <a:pt x="0" y="0"/>
                </a:cubicBezTo>
                <a:cubicBezTo>
                  <a:pt x="56" y="98"/>
                  <a:pt x="112" y="213"/>
                  <a:pt x="161" y="340"/>
                </a:cubicBezTo>
                <a:cubicBezTo>
                  <a:pt x="168" y="357"/>
                  <a:pt x="174" y="373"/>
                  <a:pt x="179" y="389"/>
                </a:cubicBezTo>
                <a:cubicBezTo>
                  <a:pt x="181" y="392"/>
                  <a:pt x="182" y="395"/>
                  <a:pt x="183" y="398"/>
                </a:cubicBezTo>
                <a:cubicBezTo>
                  <a:pt x="219" y="477"/>
                  <a:pt x="403" y="537"/>
                  <a:pt x="622" y="537"/>
                </a:cubicBezTo>
                <a:cubicBezTo>
                  <a:pt x="839" y="537"/>
                  <a:pt x="1017" y="478"/>
                  <a:pt x="1049" y="400"/>
                </a:cubicBezTo>
                <a:cubicBezTo>
                  <a:pt x="1050" y="398"/>
                  <a:pt x="1051" y="396"/>
                  <a:pt x="1051" y="394"/>
                </a:cubicBezTo>
                <a:cubicBezTo>
                  <a:pt x="1052" y="393"/>
                  <a:pt x="1052" y="391"/>
                  <a:pt x="1053" y="390"/>
                </a:cubicBezTo>
                <a:cubicBezTo>
                  <a:pt x="1101" y="260"/>
                  <a:pt x="1163" y="134"/>
                  <a:pt x="1226" y="21"/>
                </a:cubicBezTo>
                <a:cubicBezTo>
                  <a:pt x="1123" y="123"/>
                  <a:pt x="896" y="193"/>
                  <a:pt x="629" y="193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78000">
                <a:schemeClr val="bg1">
                  <a:lumMod val="75000"/>
                </a:schemeClr>
              </a:gs>
            </a:gsLst>
            <a:lin ang="720000" scaled="0"/>
          </a:gradFill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16200000">
              <a:prstClr val="black">
                <a:alpha val="16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B31FE23-A73F-4D8D-A32C-B2E3CEB5C715}"/>
              </a:ext>
            </a:extLst>
          </p:cNvPr>
          <p:cNvSpPr>
            <a:spLocks/>
          </p:cNvSpPr>
          <p:nvPr/>
        </p:nvSpPr>
        <p:spPr bwMode="auto">
          <a:xfrm>
            <a:off x="5148263" y="4392613"/>
            <a:ext cx="1881187" cy="1150938"/>
          </a:xfrm>
          <a:custGeom>
            <a:avLst/>
            <a:gdLst>
              <a:gd name="T0" fmla="*/ 439 w 866"/>
              <a:gd name="T1" fmla="*/ 139 h 530"/>
              <a:gd name="T2" fmla="*/ 0 w 866"/>
              <a:gd name="T3" fmla="*/ 0 h 530"/>
              <a:gd name="T4" fmla="*/ 111 w 866"/>
              <a:gd name="T5" fmla="*/ 377 h 530"/>
              <a:gd name="T6" fmla="*/ 116 w 866"/>
              <a:gd name="T7" fmla="*/ 400 h 530"/>
              <a:gd name="T8" fmla="*/ 440 w 866"/>
              <a:gd name="T9" fmla="*/ 530 h 530"/>
              <a:gd name="T10" fmla="*/ 753 w 866"/>
              <a:gd name="T11" fmla="*/ 409 h 530"/>
              <a:gd name="T12" fmla="*/ 760 w 866"/>
              <a:gd name="T13" fmla="*/ 376 h 530"/>
              <a:gd name="T14" fmla="*/ 866 w 866"/>
              <a:gd name="T15" fmla="*/ 2 h 530"/>
              <a:gd name="T16" fmla="*/ 439 w 866"/>
              <a:gd name="T17" fmla="*/ 139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6" h="530">
                <a:moveTo>
                  <a:pt x="439" y="139"/>
                </a:moveTo>
                <a:cubicBezTo>
                  <a:pt x="220" y="139"/>
                  <a:pt x="36" y="79"/>
                  <a:pt x="0" y="0"/>
                </a:cubicBezTo>
                <a:cubicBezTo>
                  <a:pt x="56" y="152"/>
                  <a:pt x="90" y="271"/>
                  <a:pt x="111" y="377"/>
                </a:cubicBezTo>
                <a:cubicBezTo>
                  <a:pt x="113" y="384"/>
                  <a:pt x="114" y="392"/>
                  <a:pt x="116" y="400"/>
                </a:cubicBezTo>
                <a:cubicBezTo>
                  <a:pt x="142" y="473"/>
                  <a:pt x="278" y="530"/>
                  <a:pt x="440" y="530"/>
                </a:cubicBezTo>
                <a:cubicBezTo>
                  <a:pt x="596" y="530"/>
                  <a:pt x="724" y="478"/>
                  <a:pt x="753" y="409"/>
                </a:cubicBezTo>
                <a:cubicBezTo>
                  <a:pt x="755" y="398"/>
                  <a:pt x="757" y="388"/>
                  <a:pt x="760" y="376"/>
                </a:cubicBezTo>
                <a:cubicBezTo>
                  <a:pt x="781" y="271"/>
                  <a:pt x="815" y="145"/>
                  <a:pt x="866" y="2"/>
                </a:cubicBezTo>
                <a:cubicBezTo>
                  <a:pt x="834" y="80"/>
                  <a:pt x="656" y="139"/>
                  <a:pt x="439" y="139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78000">
                <a:schemeClr val="bg1">
                  <a:lumMod val="75000"/>
                </a:schemeClr>
              </a:gs>
            </a:gsLst>
            <a:lin ang="720000" scaled="0"/>
          </a:gradFill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16200000">
              <a:prstClr val="black">
                <a:alpha val="16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0A3C64B-E0D6-457F-BF27-7F1BF8BB0430}"/>
              </a:ext>
            </a:extLst>
          </p:cNvPr>
          <p:cNvSpPr>
            <a:spLocks/>
          </p:cNvSpPr>
          <p:nvPr/>
        </p:nvSpPr>
        <p:spPr bwMode="auto">
          <a:xfrm>
            <a:off x="5400675" y="5260975"/>
            <a:ext cx="1382712" cy="944563"/>
          </a:xfrm>
          <a:custGeom>
            <a:avLst/>
            <a:gdLst>
              <a:gd name="T0" fmla="*/ 324 w 637"/>
              <a:gd name="T1" fmla="*/ 130 h 435"/>
              <a:gd name="T2" fmla="*/ 0 w 637"/>
              <a:gd name="T3" fmla="*/ 0 h 435"/>
              <a:gd name="T4" fmla="*/ 27 w 637"/>
              <a:gd name="T5" fmla="*/ 283 h 435"/>
              <a:gd name="T6" fmla="*/ 27 w 637"/>
              <a:gd name="T7" fmla="*/ 297 h 435"/>
              <a:gd name="T8" fmla="*/ 321 w 637"/>
              <a:gd name="T9" fmla="*/ 435 h 435"/>
              <a:gd name="T10" fmla="*/ 605 w 637"/>
              <a:gd name="T11" fmla="*/ 308 h 435"/>
              <a:gd name="T12" fmla="*/ 606 w 637"/>
              <a:gd name="T13" fmla="*/ 281 h 435"/>
              <a:gd name="T14" fmla="*/ 637 w 637"/>
              <a:gd name="T15" fmla="*/ 9 h 435"/>
              <a:gd name="T16" fmla="*/ 324 w 637"/>
              <a:gd name="T17" fmla="*/ 13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7" h="435">
                <a:moveTo>
                  <a:pt x="324" y="130"/>
                </a:moveTo>
                <a:cubicBezTo>
                  <a:pt x="162" y="130"/>
                  <a:pt x="26" y="73"/>
                  <a:pt x="0" y="0"/>
                </a:cubicBezTo>
                <a:cubicBezTo>
                  <a:pt x="19" y="102"/>
                  <a:pt x="25" y="191"/>
                  <a:pt x="27" y="283"/>
                </a:cubicBezTo>
                <a:cubicBezTo>
                  <a:pt x="27" y="288"/>
                  <a:pt x="27" y="292"/>
                  <a:pt x="27" y="297"/>
                </a:cubicBezTo>
                <a:cubicBezTo>
                  <a:pt x="35" y="374"/>
                  <a:pt x="165" y="435"/>
                  <a:pt x="321" y="435"/>
                </a:cubicBezTo>
                <a:cubicBezTo>
                  <a:pt x="470" y="435"/>
                  <a:pt x="591" y="380"/>
                  <a:pt x="605" y="308"/>
                </a:cubicBezTo>
                <a:cubicBezTo>
                  <a:pt x="605" y="300"/>
                  <a:pt x="606" y="291"/>
                  <a:pt x="606" y="281"/>
                </a:cubicBezTo>
                <a:cubicBezTo>
                  <a:pt x="607" y="227"/>
                  <a:pt x="614" y="133"/>
                  <a:pt x="637" y="9"/>
                </a:cubicBezTo>
                <a:cubicBezTo>
                  <a:pt x="608" y="78"/>
                  <a:pt x="480" y="130"/>
                  <a:pt x="324" y="13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78000">
                <a:schemeClr val="bg1">
                  <a:lumMod val="75000"/>
                </a:schemeClr>
              </a:gs>
            </a:gsLst>
            <a:lin ang="720000" scaled="0"/>
          </a:gradFill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16200000">
              <a:prstClr val="black">
                <a:alpha val="16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726B322-0947-4CB6-A65E-AA11117503C4}"/>
              </a:ext>
            </a:extLst>
          </p:cNvPr>
          <p:cNvSpPr/>
          <p:nvPr/>
        </p:nvSpPr>
        <p:spPr>
          <a:xfrm>
            <a:off x="4011612" y="2307669"/>
            <a:ext cx="4160838" cy="951236"/>
          </a:xfrm>
          <a:custGeom>
            <a:avLst/>
            <a:gdLst>
              <a:gd name="connsiteX0" fmla="*/ 2700 w 4160838"/>
              <a:gd name="connsiteY0" fmla="*/ 0 h 951236"/>
              <a:gd name="connsiteX1" fmla="*/ 10741 w 4160838"/>
              <a:gd name="connsiteY1" fmla="*/ 70986 h 951236"/>
              <a:gd name="connsiteX2" fmla="*/ 2080419 w 4160838"/>
              <a:gd name="connsiteY2" fmla="*/ 903566 h 951236"/>
              <a:gd name="connsiteX3" fmla="*/ 4150097 w 4160838"/>
              <a:gd name="connsiteY3" fmla="*/ 70986 h 951236"/>
              <a:gd name="connsiteX4" fmla="*/ 4158138 w 4160838"/>
              <a:gd name="connsiteY4" fmla="*/ 0 h 951236"/>
              <a:gd name="connsiteX5" fmla="*/ 4160838 w 4160838"/>
              <a:gd name="connsiteY5" fmla="*/ 23835 h 951236"/>
              <a:gd name="connsiteX6" fmla="*/ 2080419 w 4160838"/>
              <a:gd name="connsiteY6" fmla="*/ 951236 h 951236"/>
              <a:gd name="connsiteX7" fmla="*/ 0 w 4160838"/>
              <a:gd name="connsiteY7" fmla="*/ 23835 h 951236"/>
              <a:gd name="connsiteX8" fmla="*/ 2700 w 4160838"/>
              <a:gd name="connsiteY8" fmla="*/ 0 h 95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0838" h="951236">
                <a:moveTo>
                  <a:pt x="2700" y="0"/>
                </a:moveTo>
                <a:lnTo>
                  <a:pt x="10741" y="70986"/>
                </a:lnTo>
                <a:cubicBezTo>
                  <a:pt x="117279" y="538634"/>
                  <a:pt x="1003247" y="903566"/>
                  <a:pt x="2080419" y="903566"/>
                </a:cubicBezTo>
                <a:cubicBezTo>
                  <a:pt x="3157592" y="903566"/>
                  <a:pt x="4043559" y="538634"/>
                  <a:pt x="4150097" y="70986"/>
                </a:cubicBezTo>
                <a:lnTo>
                  <a:pt x="4158138" y="0"/>
                </a:lnTo>
                <a:lnTo>
                  <a:pt x="4160838" y="23835"/>
                </a:lnTo>
                <a:cubicBezTo>
                  <a:pt x="4160838" y="536024"/>
                  <a:pt x="3229403" y="951236"/>
                  <a:pt x="2080419" y="951236"/>
                </a:cubicBezTo>
                <a:cubicBezTo>
                  <a:pt x="931435" y="951236"/>
                  <a:pt x="0" y="536024"/>
                  <a:pt x="0" y="23835"/>
                </a:cubicBezTo>
                <a:lnTo>
                  <a:pt x="270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35A9AD3D-9EEB-4B86-B1B6-4F2B9F2B7AB3}"/>
              </a:ext>
            </a:extLst>
          </p:cNvPr>
          <p:cNvSpPr>
            <a:spLocks/>
          </p:cNvSpPr>
          <p:nvPr/>
        </p:nvSpPr>
        <p:spPr bwMode="auto">
          <a:xfrm>
            <a:off x="4142488" y="2688077"/>
            <a:ext cx="3848429" cy="3549235"/>
          </a:xfrm>
          <a:custGeom>
            <a:avLst/>
            <a:gdLst>
              <a:gd name="T0" fmla="*/ 1494 w 1758"/>
              <a:gd name="T1" fmla="*/ 162 h 1621"/>
              <a:gd name="T2" fmla="*/ 881 w 1758"/>
              <a:gd name="T3" fmla="*/ 259 h 1621"/>
              <a:gd name="T4" fmla="*/ 275 w 1758"/>
              <a:gd name="T5" fmla="*/ 163 h 1621"/>
              <a:gd name="T6" fmla="*/ 0 w 1758"/>
              <a:gd name="T7" fmla="*/ 0 h 1621"/>
              <a:gd name="T8" fmla="*/ 230 w 1758"/>
              <a:gd name="T9" fmla="*/ 320 h 1621"/>
              <a:gd name="T10" fmla="*/ 270 w 1758"/>
              <a:gd name="T11" fmla="*/ 388 h 1621"/>
              <a:gd name="T12" fmla="*/ 431 w 1758"/>
              <a:gd name="T13" fmla="*/ 728 h 1621"/>
              <a:gd name="T14" fmla="*/ 449 w 1758"/>
              <a:gd name="T15" fmla="*/ 777 h 1621"/>
              <a:gd name="T16" fmla="*/ 453 w 1758"/>
              <a:gd name="T17" fmla="*/ 786 h 1621"/>
              <a:gd name="T18" fmla="*/ 564 w 1758"/>
              <a:gd name="T19" fmla="*/ 1163 h 1621"/>
              <a:gd name="T20" fmla="*/ 569 w 1758"/>
              <a:gd name="T21" fmla="*/ 1186 h 1621"/>
              <a:gd name="T22" fmla="*/ 596 w 1758"/>
              <a:gd name="T23" fmla="*/ 1469 h 1621"/>
              <a:gd name="T24" fmla="*/ 596 w 1758"/>
              <a:gd name="T25" fmla="*/ 1483 h 1621"/>
              <a:gd name="T26" fmla="*/ 890 w 1758"/>
              <a:gd name="T27" fmla="*/ 1621 h 1621"/>
              <a:gd name="T28" fmla="*/ 1174 w 1758"/>
              <a:gd name="T29" fmla="*/ 1494 h 1621"/>
              <a:gd name="T30" fmla="*/ 1175 w 1758"/>
              <a:gd name="T31" fmla="*/ 1467 h 1621"/>
              <a:gd name="T32" fmla="*/ 1206 w 1758"/>
              <a:gd name="T33" fmla="*/ 1195 h 1621"/>
              <a:gd name="T34" fmla="*/ 1213 w 1758"/>
              <a:gd name="T35" fmla="*/ 1162 h 1621"/>
              <a:gd name="T36" fmla="*/ 1319 w 1758"/>
              <a:gd name="T37" fmla="*/ 788 h 1621"/>
              <a:gd name="T38" fmla="*/ 1321 w 1758"/>
              <a:gd name="T39" fmla="*/ 782 h 1621"/>
              <a:gd name="T40" fmla="*/ 1323 w 1758"/>
              <a:gd name="T41" fmla="*/ 778 h 1621"/>
              <a:gd name="T42" fmla="*/ 1496 w 1758"/>
              <a:gd name="T43" fmla="*/ 409 h 1621"/>
              <a:gd name="T44" fmla="*/ 1552 w 1758"/>
              <a:gd name="T45" fmla="*/ 314 h 1621"/>
              <a:gd name="T46" fmla="*/ 1758 w 1758"/>
              <a:gd name="T47" fmla="*/ 12 h 1621"/>
              <a:gd name="T48" fmla="*/ 1494 w 1758"/>
              <a:gd name="T49" fmla="*/ 162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58" h="1621">
                <a:moveTo>
                  <a:pt x="1494" y="162"/>
                </a:moveTo>
                <a:cubicBezTo>
                  <a:pt x="1327" y="222"/>
                  <a:pt x="1113" y="259"/>
                  <a:pt x="881" y="259"/>
                </a:cubicBezTo>
                <a:cubicBezTo>
                  <a:pt x="651" y="259"/>
                  <a:pt x="440" y="223"/>
                  <a:pt x="275" y="163"/>
                </a:cubicBezTo>
                <a:cubicBezTo>
                  <a:pt x="155" y="120"/>
                  <a:pt x="60" y="64"/>
                  <a:pt x="0" y="0"/>
                </a:cubicBezTo>
                <a:cubicBezTo>
                  <a:pt x="6" y="6"/>
                  <a:pt x="111" y="123"/>
                  <a:pt x="230" y="320"/>
                </a:cubicBezTo>
                <a:cubicBezTo>
                  <a:pt x="243" y="342"/>
                  <a:pt x="257" y="364"/>
                  <a:pt x="270" y="388"/>
                </a:cubicBezTo>
                <a:cubicBezTo>
                  <a:pt x="326" y="486"/>
                  <a:pt x="382" y="601"/>
                  <a:pt x="431" y="728"/>
                </a:cubicBezTo>
                <a:cubicBezTo>
                  <a:pt x="438" y="745"/>
                  <a:pt x="444" y="761"/>
                  <a:pt x="449" y="777"/>
                </a:cubicBezTo>
                <a:cubicBezTo>
                  <a:pt x="451" y="780"/>
                  <a:pt x="452" y="783"/>
                  <a:pt x="453" y="786"/>
                </a:cubicBezTo>
                <a:cubicBezTo>
                  <a:pt x="509" y="938"/>
                  <a:pt x="543" y="1057"/>
                  <a:pt x="564" y="1163"/>
                </a:cubicBezTo>
                <a:cubicBezTo>
                  <a:pt x="566" y="1170"/>
                  <a:pt x="567" y="1178"/>
                  <a:pt x="569" y="1186"/>
                </a:cubicBezTo>
                <a:cubicBezTo>
                  <a:pt x="588" y="1288"/>
                  <a:pt x="594" y="1377"/>
                  <a:pt x="596" y="1469"/>
                </a:cubicBezTo>
                <a:cubicBezTo>
                  <a:pt x="596" y="1474"/>
                  <a:pt x="596" y="1478"/>
                  <a:pt x="596" y="1483"/>
                </a:cubicBezTo>
                <a:cubicBezTo>
                  <a:pt x="604" y="1560"/>
                  <a:pt x="734" y="1621"/>
                  <a:pt x="890" y="1621"/>
                </a:cubicBezTo>
                <a:cubicBezTo>
                  <a:pt x="1039" y="1621"/>
                  <a:pt x="1160" y="1566"/>
                  <a:pt x="1174" y="1494"/>
                </a:cubicBezTo>
                <a:cubicBezTo>
                  <a:pt x="1174" y="1486"/>
                  <a:pt x="1175" y="1477"/>
                  <a:pt x="1175" y="1467"/>
                </a:cubicBezTo>
                <a:cubicBezTo>
                  <a:pt x="1176" y="1413"/>
                  <a:pt x="1183" y="1319"/>
                  <a:pt x="1206" y="1195"/>
                </a:cubicBezTo>
                <a:cubicBezTo>
                  <a:pt x="1208" y="1184"/>
                  <a:pt x="1210" y="1174"/>
                  <a:pt x="1213" y="1162"/>
                </a:cubicBezTo>
                <a:cubicBezTo>
                  <a:pt x="1234" y="1057"/>
                  <a:pt x="1268" y="931"/>
                  <a:pt x="1319" y="788"/>
                </a:cubicBezTo>
                <a:cubicBezTo>
                  <a:pt x="1320" y="786"/>
                  <a:pt x="1321" y="784"/>
                  <a:pt x="1321" y="782"/>
                </a:cubicBezTo>
                <a:cubicBezTo>
                  <a:pt x="1322" y="781"/>
                  <a:pt x="1322" y="779"/>
                  <a:pt x="1323" y="778"/>
                </a:cubicBezTo>
                <a:cubicBezTo>
                  <a:pt x="1371" y="648"/>
                  <a:pt x="1433" y="522"/>
                  <a:pt x="1496" y="409"/>
                </a:cubicBezTo>
                <a:cubicBezTo>
                  <a:pt x="1515" y="376"/>
                  <a:pt x="1534" y="344"/>
                  <a:pt x="1552" y="314"/>
                </a:cubicBezTo>
                <a:cubicBezTo>
                  <a:pt x="1631" y="185"/>
                  <a:pt x="1707" y="79"/>
                  <a:pt x="1758" y="12"/>
                </a:cubicBezTo>
                <a:cubicBezTo>
                  <a:pt x="1696" y="70"/>
                  <a:pt x="1606" y="121"/>
                  <a:pt x="1494" y="162"/>
                </a:cubicBezTo>
                <a:close/>
              </a:path>
            </a:pathLst>
          </a:custGeom>
          <a:gradFill>
            <a:gsLst>
              <a:gs pos="23000">
                <a:schemeClr val="bg1">
                  <a:alpha val="0"/>
                </a:schemeClr>
              </a:gs>
              <a:gs pos="63000">
                <a:schemeClr val="tx1">
                  <a:lumMod val="75000"/>
                  <a:lumOff val="25000"/>
                  <a:alpha val="29000"/>
                </a:schemeClr>
              </a:gs>
              <a:gs pos="78000">
                <a:schemeClr val="bg1">
                  <a:alpha val="51000"/>
                </a:schemeClr>
              </a:gs>
            </a:gsLst>
            <a:lin ang="72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F91F09F-ED78-459F-A7E1-68A3E60D31D5}"/>
              </a:ext>
            </a:extLst>
          </p:cNvPr>
          <p:cNvSpPr/>
          <p:nvPr/>
        </p:nvSpPr>
        <p:spPr>
          <a:xfrm>
            <a:off x="7502115" y="3170622"/>
            <a:ext cx="183382" cy="18338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1624E7-AADD-450C-8218-74AA4314C50D}"/>
              </a:ext>
            </a:extLst>
          </p:cNvPr>
          <p:cNvSpPr txBox="1"/>
          <p:nvPr/>
        </p:nvSpPr>
        <p:spPr>
          <a:xfrm>
            <a:off x="5811465" y="334173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B2387-71B0-4A1D-955D-E35850C20371}"/>
              </a:ext>
            </a:extLst>
          </p:cNvPr>
          <p:cNvSpPr txBox="1"/>
          <p:nvPr/>
        </p:nvSpPr>
        <p:spPr>
          <a:xfrm>
            <a:off x="5811465" y="413237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A6BE7A-0647-4635-B848-BE89AB10416C}"/>
              </a:ext>
            </a:extLst>
          </p:cNvPr>
          <p:cNvSpPr txBox="1"/>
          <p:nvPr/>
        </p:nvSpPr>
        <p:spPr>
          <a:xfrm>
            <a:off x="5811465" y="489528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0824D3-EC44-462C-B2F1-419ED1085486}"/>
              </a:ext>
            </a:extLst>
          </p:cNvPr>
          <p:cNvSpPr txBox="1"/>
          <p:nvPr/>
        </p:nvSpPr>
        <p:spPr>
          <a:xfrm>
            <a:off x="5811465" y="558924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51105EC-4953-483F-BE43-EC302E444644}"/>
              </a:ext>
            </a:extLst>
          </p:cNvPr>
          <p:cNvSpPr/>
          <p:nvPr/>
        </p:nvSpPr>
        <p:spPr>
          <a:xfrm>
            <a:off x="4967920" y="4019708"/>
            <a:ext cx="183382" cy="18338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DF29386-9DF8-429F-9A73-40A459F4995E}"/>
              </a:ext>
            </a:extLst>
          </p:cNvPr>
          <p:cNvSpPr/>
          <p:nvPr/>
        </p:nvSpPr>
        <p:spPr>
          <a:xfrm>
            <a:off x="6757531" y="4921046"/>
            <a:ext cx="183382" cy="18338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89B7D32-B45A-470B-9822-3F870438CC24}"/>
              </a:ext>
            </a:extLst>
          </p:cNvPr>
          <p:cNvSpPr/>
          <p:nvPr/>
        </p:nvSpPr>
        <p:spPr>
          <a:xfrm>
            <a:off x="5359805" y="5652566"/>
            <a:ext cx="183382" cy="18338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6F414AC0-3829-4DC3-B296-F9D6C219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Tornado Funnel Diagram 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7AFD70-1CAA-4EA0-BAC0-E7E299294E49}"/>
              </a:ext>
            </a:extLst>
          </p:cNvPr>
          <p:cNvSpPr/>
          <p:nvPr/>
        </p:nvSpPr>
        <p:spPr>
          <a:xfrm>
            <a:off x="664706" y="940549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Edit Presentation Subtitle Here</a:t>
            </a:r>
            <a:endParaRPr lang="en-US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027" y="-168"/>
            <a:ext cx="12147625" cy="68465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1032" y="4646617"/>
            <a:ext cx="2829486" cy="60738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6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6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2718" y="4032802"/>
            <a:ext cx="1837961" cy="74024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104" tIns="45552" rIns="91104" bIns="4555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562" y="3362504"/>
            <a:ext cx="4141236" cy="337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6842" y="718280"/>
            <a:ext cx="4308806" cy="356581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3269" y="5336954"/>
            <a:ext cx="2539918" cy="302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4457" y="4846489"/>
            <a:ext cx="4704599" cy="904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200" marR="0" lvl="0" indent="-169200" algn="l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200" marR="0" lvl="0" indent="-169200" algn="l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200" marR="0" lvl="0" indent="-169200" algn="l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4465" y="4465500"/>
            <a:ext cx="5895275" cy="368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6114211"/>
            <a:ext cx="12147625" cy="67346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79" y="1846873"/>
            <a:ext cx="5570798" cy="136395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6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915" y="771026"/>
            <a:ext cx="2781683" cy="5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9216" y="2008999"/>
            <a:ext cx="3611940" cy="8279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6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6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731" y="1378652"/>
            <a:ext cx="5010897" cy="3374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4590" y="883453"/>
            <a:ext cx="3943581" cy="23051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128" tIns="45564" rIns="91128" bIns="455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0082" y="2750396"/>
            <a:ext cx="526339" cy="460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53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9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9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7660" y="2309259"/>
            <a:ext cx="269080" cy="369214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48" tIns="45624" rIns="91248" bIns="4562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60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EA7F5296-1355-43C9-B520-4A0455C493C4}"/>
              </a:ext>
            </a:extLst>
          </p:cNvPr>
          <p:cNvGrpSpPr/>
          <p:nvPr/>
        </p:nvGrpSpPr>
        <p:grpSpPr>
          <a:xfrm>
            <a:off x="1945961" y="1018669"/>
            <a:ext cx="1916804" cy="2041808"/>
            <a:chOff x="4005263" y="1427866"/>
            <a:chExt cx="4178299" cy="4777672"/>
          </a:xfrm>
        </p:grpSpPr>
        <p:sp>
          <p:nvSpPr>
            <p:cNvPr id="544" name="Freeform 10">
              <a:extLst>
                <a:ext uri="{FF2B5EF4-FFF2-40B4-BE49-F238E27FC236}">
                  <a16:creationId xmlns:a16="http://schemas.microsoft.com/office/drawing/2014/main" id="{4369D58C-03BF-4761-A916-D5B5325BA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0675" y="5260975"/>
              <a:ext cx="1382712" cy="944563"/>
            </a:xfrm>
            <a:custGeom>
              <a:avLst/>
              <a:gdLst>
                <a:gd name="T0" fmla="*/ 324 w 637"/>
                <a:gd name="T1" fmla="*/ 130 h 435"/>
                <a:gd name="T2" fmla="*/ 0 w 637"/>
                <a:gd name="T3" fmla="*/ 0 h 435"/>
                <a:gd name="T4" fmla="*/ 27 w 637"/>
                <a:gd name="T5" fmla="*/ 283 h 435"/>
                <a:gd name="T6" fmla="*/ 27 w 637"/>
                <a:gd name="T7" fmla="*/ 297 h 435"/>
                <a:gd name="T8" fmla="*/ 321 w 637"/>
                <a:gd name="T9" fmla="*/ 435 h 435"/>
                <a:gd name="T10" fmla="*/ 605 w 637"/>
                <a:gd name="T11" fmla="*/ 308 h 435"/>
                <a:gd name="T12" fmla="*/ 606 w 637"/>
                <a:gd name="T13" fmla="*/ 281 h 435"/>
                <a:gd name="T14" fmla="*/ 637 w 637"/>
                <a:gd name="T15" fmla="*/ 9 h 435"/>
                <a:gd name="T16" fmla="*/ 324 w 637"/>
                <a:gd name="T17" fmla="*/ 13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7" h="435">
                  <a:moveTo>
                    <a:pt x="324" y="130"/>
                  </a:moveTo>
                  <a:cubicBezTo>
                    <a:pt x="162" y="130"/>
                    <a:pt x="26" y="73"/>
                    <a:pt x="0" y="0"/>
                  </a:cubicBezTo>
                  <a:cubicBezTo>
                    <a:pt x="19" y="102"/>
                    <a:pt x="25" y="191"/>
                    <a:pt x="27" y="283"/>
                  </a:cubicBezTo>
                  <a:cubicBezTo>
                    <a:pt x="27" y="288"/>
                    <a:pt x="27" y="292"/>
                    <a:pt x="27" y="297"/>
                  </a:cubicBezTo>
                  <a:cubicBezTo>
                    <a:pt x="35" y="374"/>
                    <a:pt x="165" y="435"/>
                    <a:pt x="321" y="435"/>
                  </a:cubicBezTo>
                  <a:cubicBezTo>
                    <a:pt x="470" y="435"/>
                    <a:pt x="591" y="380"/>
                    <a:pt x="605" y="308"/>
                  </a:cubicBezTo>
                  <a:cubicBezTo>
                    <a:pt x="605" y="300"/>
                    <a:pt x="606" y="291"/>
                    <a:pt x="606" y="281"/>
                  </a:cubicBezTo>
                  <a:cubicBezTo>
                    <a:pt x="607" y="227"/>
                    <a:pt x="614" y="133"/>
                    <a:pt x="637" y="9"/>
                  </a:cubicBezTo>
                  <a:cubicBezTo>
                    <a:pt x="608" y="78"/>
                    <a:pt x="480" y="130"/>
                    <a:pt x="324" y="13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78000">
                  <a:schemeClr val="bg1">
                    <a:lumMod val="75000"/>
                  </a:schemeClr>
                </a:gs>
              </a:gsLst>
              <a:lin ang="720000" scaled="0"/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16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263C12FC-DAEF-4332-A2A9-2169BE369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637541"/>
              <a:ext cx="2725737" cy="10239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6200000">
                <a:prstClr val="black">
                  <a:alpha val="24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546" name="Freeform 6">
              <a:extLst>
                <a:ext uri="{FF2B5EF4-FFF2-40B4-BE49-F238E27FC236}">
                  <a16:creationId xmlns:a16="http://schemas.microsoft.com/office/drawing/2014/main" id="{D1AD25E5-6E13-4C9F-9E7B-A05729E1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263" y="1427866"/>
              <a:ext cx="4178299" cy="1627188"/>
            </a:xfrm>
            <a:custGeom>
              <a:avLst/>
              <a:gdLst>
                <a:gd name="T0" fmla="*/ 1853 w 1925"/>
                <a:gd name="T1" fmla="*/ 577 h 750"/>
                <a:gd name="T2" fmla="*/ 1858 w 1925"/>
                <a:gd name="T3" fmla="*/ 571 h 750"/>
                <a:gd name="T4" fmla="*/ 1862 w 1925"/>
                <a:gd name="T5" fmla="*/ 567 h 750"/>
                <a:gd name="T6" fmla="*/ 1867 w 1925"/>
                <a:gd name="T7" fmla="*/ 561 h 750"/>
                <a:gd name="T8" fmla="*/ 1871 w 1925"/>
                <a:gd name="T9" fmla="*/ 556 h 750"/>
                <a:gd name="T10" fmla="*/ 1875 w 1925"/>
                <a:gd name="T11" fmla="*/ 551 h 750"/>
                <a:gd name="T12" fmla="*/ 1879 w 1925"/>
                <a:gd name="T13" fmla="*/ 545 h 750"/>
                <a:gd name="T14" fmla="*/ 1882 w 1925"/>
                <a:gd name="T15" fmla="*/ 540 h 750"/>
                <a:gd name="T16" fmla="*/ 1887 w 1925"/>
                <a:gd name="T17" fmla="*/ 533 h 750"/>
                <a:gd name="T18" fmla="*/ 1889 w 1925"/>
                <a:gd name="T19" fmla="*/ 529 h 750"/>
                <a:gd name="T20" fmla="*/ 1895 w 1925"/>
                <a:gd name="T21" fmla="*/ 518 h 750"/>
                <a:gd name="T22" fmla="*/ 1895 w 1925"/>
                <a:gd name="T23" fmla="*/ 518 h 750"/>
                <a:gd name="T24" fmla="*/ 1921 w 1925"/>
                <a:gd name="T25" fmla="*/ 423 h 750"/>
                <a:gd name="T26" fmla="*/ 968 w 1925"/>
                <a:gd name="T27" fmla="*/ 0 h 750"/>
                <a:gd name="T28" fmla="*/ 2 w 1925"/>
                <a:gd name="T29" fmla="*/ 423 h 750"/>
                <a:gd name="T30" fmla="*/ 349 w 1925"/>
                <a:gd name="T31" fmla="*/ 750 h 750"/>
                <a:gd name="T32" fmla="*/ 954 w 1925"/>
                <a:gd name="T33" fmla="*/ 571 h 750"/>
                <a:gd name="T34" fmla="*/ 1568 w 1925"/>
                <a:gd name="T35" fmla="*/ 749 h 750"/>
                <a:gd name="T36" fmla="*/ 1832 w 1925"/>
                <a:gd name="T37" fmla="*/ 599 h 750"/>
                <a:gd name="T38" fmla="*/ 1832 w 1925"/>
                <a:gd name="T39" fmla="*/ 599 h 750"/>
                <a:gd name="T40" fmla="*/ 1833 w 1925"/>
                <a:gd name="T41" fmla="*/ 598 h 750"/>
                <a:gd name="T42" fmla="*/ 1840 w 1925"/>
                <a:gd name="T43" fmla="*/ 591 h 750"/>
                <a:gd name="T44" fmla="*/ 1843 w 1925"/>
                <a:gd name="T45" fmla="*/ 588 h 750"/>
                <a:gd name="T46" fmla="*/ 1849 w 1925"/>
                <a:gd name="T47" fmla="*/ 581 h 750"/>
                <a:gd name="T48" fmla="*/ 1853 w 1925"/>
                <a:gd name="T49" fmla="*/ 577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5" h="750">
                  <a:moveTo>
                    <a:pt x="1853" y="577"/>
                  </a:moveTo>
                  <a:cubicBezTo>
                    <a:pt x="1855" y="575"/>
                    <a:pt x="1856" y="573"/>
                    <a:pt x="1858" y="571"/>
                  </a:cubicBezTo>
                  <a:cubicBezTo>
                    <a:pt x="1860" y="570"/>
                    <a:pt x="1861" y="568"/>
                    <a:pt x="1862" y="567"/>
                  </a:cubicBezTo>
                  <a:cubicBezTo>
                    <a:pt x="1864" y="565"/>
                    <a:pt x="1865" y="563"/>
                    <a:pt x="1867" y="561"/>
                  </a:cubicBezTo>
                  <a:cubicBezTo>
                    <a:pt x="1868" y="559"/>
                    <a:pt x="1869" y="558"/>
                    <a:pt x="1871" y="556"/>
                  </a:cubicBezTo>
                  <a:cubicBezTo>
                    <a:pt x="1872" y="554"/>
                    <a:pt x="1873" y="552"/>
                    <a:pt x="1875" y="551"/>
                  </a:cubicBezTo>
                  <a:cubicBezTo>
                    <a:pt x="1876" y="549"/>
                    <a:pt x="1877" y="547"/>
                    <a:pt x="1879" y="545"/>
                  </a:cubicBezTo>
                  <a:cubicBezTo>
                    <a:pt x="1880" y="543"/>
                    <a:pt x="1881" y="542"/>
                    <a:pt x="1882" y="540"/>
                  </a:cubicBezTo>
                  <a:cubicBezTo>
                    <a:pt x="1884" y="538"/>
                    <a:pt x="1885" y="535"/>
                    <a:pt x="1887" y="533"/>
                  </a:cubicBezTo>
                  <a:cubicBezTo>
                    <a:pt x="1887" y="532"/>
                    <a:pt x="1888" y="531"/>
                    <a:pt x="1889" y="529"/>
                  </a:cubicBezTo>
                  <a:cubicBezTo>
                    <a:pt x="1891" y="526"/>
                    <a:pt x="1893" y="522"/>
                    <a:pt x="1895" y="518"/>
                  </a:cubicBezTo>
                  <a:cubicBezTo>
                    <a:pt x="1895" y="518"/>
                    <a:pt x="1895" y="518"/>
                    <a:pt x="1895" y="518"/>
                  </a:cubicBezTo>
                  <a:cubicBezTo>
                    <a:pt x="1912" y="488"/>
                    <a:pt x="1921" y="456"/>
                    <a:pt x="1921" y="423"/>
                  </a:cubicBezTo>
                  <a:cubicBezTo>
                    <a:pt x="1925" y="189"/>
                    <a:pt x="1498" y="0"/>
                    <a:pt x="968" y="0"/>
                  </a:cubicBezTo>
                  <a:cubicBezTo>
                    <a:pt x="438" y="0"/>
                    <a:pt x="5" y="189"/>
                    <a:pt x="2" y="423"/>
                  </a:cubicBezTo>
                  <a:cubicBezTo>
                    <a:pt x="0" y="555"/>
                    <a:pt x="135" y="673"/>
                    <a:pt x="349" y="750"/>
                  </a:cubicBezTo>
                  <a:cubicBezTo>
                    <a:pt x="448" y="645"/>
                    <a:pt x="681" y="571"/>
                    <a:pt x="954" y="571"/>
                  </a:cubicBezTo>
                  <a:cubicBezTo>
                    <a:pt x="1225" y="571"/>
                    <a:pt x="1461" y="644"/>
                    <a:pt x="1568" y="749"/>
                  </a:cubicBezTo>
                  <a:cubicBezTo>
                    <a:pt x="1680" y="708"/>
                    <a:pt x="1771" y="657"/>
                    <a:pt x="1832" y="599"/>
                  </a:cubicBezTo>
                  <a:cubicBezTo>
                    <a:pt x="1832" y="599"/>
                    <a:pt x="1832" y="599"/>
                    <a:pt x="1832" y="599"/>
                  </a:cubicBezTo>
                  <a:cubicBezTo>
                    <a:pt x="1832" y="598"/>
                    <a:pt x="1833" y="598"/>
                    <a:pt x="1833" y="598"/>
                  </a:cubicBezTo>
                  <a:cubicBezTo>
                    <a:pt x="1835" y="596"/>
                    <a:pt x="1837" y="593"/>
                    <a:pt x="1840" y="591"/>
                  </a:cubicBezTo>
                  <a:cubicBezTo>
                    <a:pt x="1841" y="590"/>
                    <a:pt x="1842" y="589"/>
                    <a:pt x="1843" y="588"/>
                  </a:cubicBezTo>
                  <a:cubicBezTo>
                    <a:pt x="1845" y="586"/>
                    <a:pt x="1847" y="583"/>
                    <a:pt x="1849" y="581"/>
                  </a:cubicBezTo>
                  <a:cubicBezTo>
                    <a:pt x="1850" y="580"/>
                    <a:pt x="1852" y="579"/>
                    <a:pt x="1853" y="57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EEEEE"/>
                </a:gs>
                <a:gs pos="77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547" name="Freeform 7">
              <a:extLst>
                <a:ext uri="{FF2B5EF4-FFF2-40B4-BE49-F238E27FC236}">
                  <a16:creationId xmlns:a16="http://schemas.microsoft.com/office/drawing/2014/main" id="{FCA8590A-3D02-460F-A84D-78953B483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600" y="2702629"/>
              <a:ext cx="3816350" cy="1260475"/>
            </a:xfrm>
            <a:custGeom>
              <a:avLst/>
              <a:gdLst>
                <a:gd name="T0" fmla="*/ 1494 w 1758"/>
                <a:gd name="T1" fmla="*/ 162 h 581"/>
                <a:gd name="T2" fmla="*/ 881 w 1758"/>
                <a:gd name="T3" fmla="*/ 259 h 581"/>
                <a:gd name="T4" fmla="*/ 275 w 1758"/>
                <a:gd name="T5" fmla="*/ 163 h 581"/>
                <a:gd name="T6" fmla="*/ 0 w 1758"/>
                <a:gd name="T7" fmla="*/ 0 h 581"/>
                <a:gd name="T8" fmla="*/ 230 w 1758"/>
                <a:gd name="T9" fmla="*/ 320 h 581"/>
                <a:gd name="T10" fmla="*/ 270 w 1758"/>
                <a:gd name="T11" fmla="*/ 388 h 581"/>
                <a:gd name="T12" fmla="*/ 899 w 1758"/>
                <a:gd name="T13" fmla="*/ 581 h 581"/>
                <a:gd name="T14" fmla="*/ 1496 w 1758"/>
                <a:gd name="T15" fmla="*/ 409 h 581"/>
                <a:gd name="T16" fmla="*/ 1552 w 1758"/>
                <a:gd name="T17" fmla="*/ 314 h 581"/>
                <a:gd name="T18" fmla="*/ 1758 w 1758"/>
                <a:gd name="T19" fmla="*/ 12 h 581"/>
                <a:gd name="T20" fmla="*/ 1494 w 1758"/>
                <a:gd name="T21" fmla="*/ 162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8" h="581">
                  <a:moveTo>
                    <a:pt x="1494" y="162"/>
                  </a:moveTo>
                  <a:cubicBezTo>
                    <a:pt x="1327" y="222"/>
                    <a:pt x="1113" y="259"/>
                    <a:pt x="881" y="259"/>
                  </a:cubicBezTo>
                  <a:cubicBezTo>
                    <a:pt x="651" y="259"/>
                    <a:pt x="440" y="223"/>
                    <a:pt x="275" y="163"/>
                  </a:cubicBezTo>
                  <a:cubicBezTo>
                    <a:pt x="155" y="120"/>
                    <a:pt x="60" y="64"/>
                    <a:pt x="0" y="0"/>
                  </a:cubicBezTo>
                  <a:cubicBezTo>
                    <a:pt x="6" y="6"/>
                    <a:pt x="111" y="123"/>
                    <a:pt x="230" y="320"/>
                  </a:cubicBezTo>
                  <a:cubicBezTo>
                    <a:pt x="243" y="342"/>
                    <a:pt x="257" y="364"/>
                    <a:pt x="270" y="388"/>
                  </a:cubicBezTo>
                  <a:cubicBezTo>
                    <a:pt x="369" y="501"/>
                    <a:pt x="614" y="581"/>
                    <a:pt x="899" y="581"/>
                  </a:cubicBezTo>
                  <a:cubicBezTo>
                    <a:pt x="1166" y="581"/>
                    <a:pt x="1393" y="511"/>
                    <a:pt x="1496" y="409"/>
                  </a:cubicBezTo>
                  <a:cubicBezTo>
                    <a:pt x="1515" y="376"/>
                    <a:pt x="1534" y="344"/>
                    <a:pt x="1552" y="314"/>
                  </a:cubicBezTo>
                  <a:cubicBezTo>
                    <a:pt x="1631" y="185"/>
                    <a:pt x="1707" y="79"/>
                    <a:pt x="1758" y="12"/>
                  </a:cubicBezTo>
                  <a:cubicBezTo>
                    <a:pt x="1696" y="70"/>
                    <a:pt x="1606" y="121"/>
                    <a:pt x="1494" y="16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78000">
                  <a:schemeClr val="bg1">
                    <a:lumMod val="75000"/>
                  </a:schemeClr>
                </a:gs>
              </a:gsLst>
              <a:lin ang="720000" scaled="0"/>
            </a:gra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548" name="Freeform 8">
              <a:extLst>
                <a:ext uri="{FF2B5EF4-FFF2-40B4-BE49-F238E27FC236}">
                  <a16:creationId xmlns:a16="http://schemas.microsoft.com/office/drawing/2014/main" id="{50A44694-32E8-4787-B3E0-52986D77E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388" y="3544004"/>
              <a:ext cx="2662237" cy="1165225"/>
            </a:xfrm>
            <a:custGeom>
              <a:avLst/>
              <a:gdLst>
                <a:gd name="T0" fmla="*/ 629 w 1226"/>
                <a:gd name="T1" fmla="*/ 193 h 537"/>
                <a:gd name="T2" fmla="*/ 0 w 1226"/>
                <a:gd name="T3" fmla="*/ 0 h 537"/>
                <a:gd name="T4" fmla="*/ 161 w 1226"/>
                <a:gd name="T5" fmla="*/ 340 h 537"/>
                <a:gd name="T6" fmla="*/ 179 w 1226"/>
                <a:gd name="T7" fmla="*/ 389 h 537"/>
                <a:gd name="T8" fmla="*/ 183 w 1226"/>
                <a:gd name="T9" fmla="*/ 398 h 537"/>
                <a:gd name="T10" fmla="*/ 622 w 1226"/>
                <a:gd name="T11" fmla="*/ 537 h 537"/>
                <a:gd name="T12" fmla="*/ 1049 w 1226"/>
                <a:gd name="T13" fmla="*/ 400 h 537"/>
                <a:gd name="T14" fmla="*/ 1051 w 1226"/>
                <a:gd name="T15" fmla="*/ 394 h 537"/>
                <a:gd name="T16" fmla="*/ 1053 w 1226"/>
                <a:gd name="T17" fmla="*/ 390 h 537"/>
                <a:gd name="T18" fmla="*/ 1226 w 1226"/>
                <a:gd name="T19" fmla="*/ 21 h 537"/>
                <a:gd name="T20" fmla="*/ 629 w 1226"/>
                <a:gd name="T21" fmla="*/ 19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6" h="537">
                  <a:moveTo>
                    <a:pt x="629" y="193"/>
                  </a:moveTo>
                  <a:cubicBezTo>
                    <a:pt x="344" y="193"/>
                    <a:pt x="99" y="113"/>
                    <a:pt x="0" y="0"/>
                  </a:cubicBezTo>
                  <a:cubicBezTo>
                    <a:pt x="56" y="98"/>
                    <a:pt x="112" y="213"/>
                    <a:pt x="161" y="340"/>
                  </a:cubicBezTo>
                  <a:cubicBezTo>
                    <a:pt x="168" y="357"/>
                    <a:pt x="174" y="373"/>
                    <a:pt x="179" y="389"/>
                  </a:cubicBezTo>
                  <a:cubicBezTo>
                    <a:pt x="181" y="392"/>
                    <a:pt x="182" y="395"/>
                    <a:pt x="183" y="398"/>
                  </a:cubicBezTo>
                  <a:cubicBezTo>
                    <a:pt x="219" y="477"/>
                    <a:pt x="403" y="537"/>
                    <a:pt x="622" y="537"/>
                  </a:cubicBezTo>
                  <a:cubicBezTo>
                    <a:pt x="839" y="537"/>
                    <a:pt x="1017" y="478"/>
                    <a:pt x="1049" y="400"/>
                  </a:cubicBezTo>
                  <a:cubicBezTo>
                    <a:pt x="1050" y="398"/>
                    <a:pt x="1051" y="396"/>
                    <a:pt x="1051" y="394"/>
                  </a:cubicBezTo>
                  <a:cubicBezTo>
                    <a:pt x="1052" y="393"/>
                    <a:pt x="1052" y="391"/>
                    <a:pt x="1053" y="390"/>
                  </a:cubicBezTo>
                  <a:cubicBezTo>
                    <a:pt x="1101" y="260"/>
                    <a:pt x="1163" y="134"/>
                    <a:pt x="1226" y="21"/>
                  </a:cubicBezTo>
                  <a:cubicBezTo>
                    <a:pt x="1123" y="123"/>
                    <a:pt x="896" y="193"/>
                    <a:pt x="629" y="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78000">
                  <a:schemeClr val="bg1">
                    <a:lumMod val="75000"/>
                  </a:schemeClr>
                </a:gs>
              </a:gsLst>
              <a:lin ang="720000" scaled="0"/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16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549" name="Freeform 9">
              <a:extLst>
                <a:ext uri="{FF2B5EF4-FFF2-40B4-BE49-F238E27FC236}">
                  <a16:creationId xmlns:a16="http://schemas.microsoft.com/office/drawing/2014/main" id="{1A8E7E5B-8112-475C-8890-85D05275A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263" y="4407604"/>
              <a:ext cx="1881187" cy="1150938"/>
            </a:xfrm>
            <a:custGeom>
              <a:avLst/>
              <a:gdLst>
                <a:gd name="T0" fmla="*/ 439 w 866"/>
                <a:gd name="T1" fmla="*/ 139 h 530"/>
                <a:gd name="T2" fmla="*/ 0 w 866"/>
                <a:gd name="T3" fmla="*/ 0 h 530"/>
                <a:gd name="T4" fmla="*/ 111 w 866"/>
                <a:gd name="T5" fmla="*/ 377 h 530"/>
                <a:gd name="T6" fmla="*/ 116 w 866"/>
                <a:gd name="T7" fmla="*/ 400 h 530"/>
                <a:gd name="T8" fmla="*/ 440 w 866"/>
                <a:gd name="T9" fmla="*/ 530 h 530"/>
                <a:gd name="T10" fmla="*/ 753 w 866"/>
                <a:gd name="T11" fmla="*/ 409 h 530"/>
                <a:gd name="T12" fmla="*/ 760 w 866"/>
                <a:gd name="T13" fmla="*/ 376 h 530"/>
                <a:gd name="T14" fmla="*/ 866 w 866"/>
                <a:gd name="T15" fmla="*/ 2 h 530"/>
                <a:gd name="T16" fmla="*/ 439 w 866"/>
                <a:gd name="T17" fmla="*/ 139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6" h="530">
                  <a:moveTo>
                    <a:pt x="439" y="139"/>
                  </a:moveTo>
                  <a:cubicBezTo>
                    <a:pt x="220" y="139"/>
                    <a:pt x="36" y="79"/>
                    <a:pt x="0" y="0"/>
                  </a:cubicBezTo>
                  <a:cubicBezTo>
                    <a:pt x="56" y="152"/>
                    <a:pt x="90" y="271"/>
                    <a:pt x="111" y="377"/>
                  </a:cubicBezTo>
                  <a:cubicBezTo>
                    <a:pt x="113" y="384"/>
                    <a:pt x="114" y="392"/>
                    <a:pt x="116" y="400"/>
                  </a:cubicBezTo>
                  <a:cubicBezTo>
                    <a:pt x="142" y="473"/>
                    <a:pt x="278" y="530"/>
                    <a:pt x="440" y="530"/>
                  </a:cubicBezTo>
                  <a:cubicBezTo>
                    <a:pt x="596" y="530"/>
                    <a:pt x="724" y="478"/>
                    <a:pt x="753" y="409"/>
                  </a:cubicBezTo>
                  <a:cubicBezTo>
                    <a:pt x="755" y="398"/>
                    <a:pt x="757" y="388"/>
                    <a:pt x="760" y="376"/>
                  </a:cubicBezTo>
                  <a:cubicBezTo>
                    <a:pt x="781" y="271"/>
                    <a:pt x="815" y="145"/>
                    <a:pt x="866" y="2"/>
                  </a:cubicBezTo>
                  <a:cubicBezTo>
                    <a:pt x="834" y="80"/>
                    <a:pt x="656" y="139"/>
                    <a:pt x="439" y="13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78000">
                  <a:schemeClr val="bg1">
                    <a:lumMod val="75000"/>
                  </a:schemeClr>
                </a:gs>
              </a:gsLst>
              <a:lin ang="720000" scaled="0"/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16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ockchai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3FF"/>
      </a:accent1>
      <a:accent2>
        <a:srgbClr val="023BCA"/>
      </a:accent2>
      <a:accent3>
        <a:srgbClr val="CCCCCC"/>
      </a:accent3>
      <a:accent4>
        <a:srgbClr val="B4BE80"/>
      </a:accent4>
      <a:accent5>
        <a:srgbClr val="E7AE45"/>
      </a:accent5>
      <a:accent6>
        <a:srgbClr val="FF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5522</TotalTime>
  <Words>255</Words>
  <Application>Microsoft Office PowerPoint</Application>
  <PresentationFormat>Custom</PresentationFormat>
  <Paragraphs>51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</vt:lpstr>
      <vt:lpstr>Segoe UI</vt:lpstr>
      <vt:lpstr>Office Theme</vt:lpstr>
      <vt:lpstr>Tornado Funnel Diagram </vt:lpstr>
      <vt:lpstr>Tornado Funnel Diagram 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FTM</cp:lastModifiedBy>
  <cp:revision>108</cp:revision>
  <dcterms:created xsi:type="dcterms:W3CDTF">2013-09-12T13:05:01Z</dcterms:created>
  <dcterms:modified xsi:type="dcterms:W3CDTF">2018-06-29T22:57:49Z</dcterms:modified>
</cp:coreProperties>
</file>