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8" r:id="rId4"/>
    <p:sldId id="281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77"/>
    <a:srgbClr val="FFB657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4"/>
  </p:normalViewPr>
  <p:slideViewPr>
    <p:cSldViewPr>
      <p:cViewPr varScale="1">
        <p:scale>
          <a:sx n="64" d="100"/>
          <a:sy n="64" d="100"/>
        </p:scale>
        <p:origin x="75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29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5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1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9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6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5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8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1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7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3D Circular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 Design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25D989-F61E-432B-896F-75C88546F837}"/>
              </a:ext>
            </a:extLst>
          </p:cNvPr>
          <p:cNvGrpSpPr/>
          <p:nvPr/>
        </p:nvGrpSpPr>
        <p:grpSpPr>
          <a:xfrm>
            <a:off x="4304014" y="2062482"/>
            <a:ext cx="3516558" cy="3037461"/>
            <a:chOff x="12501563" y="3965576"/>
            <a:chExt cx="4078287" cy="3522661"/>
          </a:xfrm>
          <a:solidFill>
            <a:schemeClr val="bg1">
              <a:lumMod val="50000"/>
              <a:alpha val="62000"/>
            </a:schemeClr>
          </a:solidFill>
          <a:scene3d>
            <a:camera prst="perspectiveRelaxedModerately" fov="1800000">
              <a:rot lat="18600000" lon="0" rev="0"/>
            </a:camera>
            <a:lightRig rig="threePt" dir="t"/>
          </a:scene3d>
        </p:grpSpPr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D80BC934-92D4-4BFD-8BE2-5E2A0B2F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0251" y="5645150"/>
              <a:ext cx="1538287" cy="1697037"/>
            </a:xfrm>
            <a:custGeom>
              <a:avLst/>
              <a:gdLst>
                <a:gd name="T0" fmla="*/ 197 w 507"/>
                <a:gd name="T1" fmla="*/ 559 h 559"/>
                <a:gd name="T2" fmla="*/ 507 w 507"/>
                <a:gd name="T3" fmla="*/ 306 h 559"/>
                <a:gd name="T4" fmla="*/ 0 w 507"/>
                <a:gd name="T5" fmla="*/ 0 h 559"/>
                <a:gd name="T6" fmla="*/ 197 w 507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559">
                  <a:moveTo>
                    <a:pt x="197" y="559"/>
                  </a:moveTo>
                  <a:cubicBezTo>
                    <a:pt x="325" y="508"/>
                    <a:pt x="432" y="419"/>
                    <a:pt x="507" y="3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7" y="5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567A7BE4-5B81-4922-9553-42F5A5DAA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4388" y="5219700"/>
              <a:ext cx="1795462" cy="1208087"/>
            </a:xfrm>
            <a:custGeom>
              <a:avLst/>
              <a:gdLst>
                <a:gd name="T0" fmla="*/ 586 w 591"/>
                <a:gd name="T1" fmla="*/ 0 h 398"/>
                <a:gd name="T2" fmla="*/ 0 w 591"/>
                <a:gd name="T3" fmla="*/ 92 h 398"/>
                <a:gd name="T4" fmla="*/ 508 w 591"/>
                <a:gd name="T5" fmla="*/ 398 h 398"/>
                <a:gd name="T6" fmla="*/ 591 w 591"/>
                <a:gd name="T7" fmla="*/ 76 h 398"/>
                <a:gd name="T8" fmla="*/ 586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86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08" y="398"/>
                    <a:pt x="508" y="398"/>
                    <a:pt x="508" y="398"/>
                  </a:cubicBezTo>
                  <a:cubicBezTo>
                    <a:pt x="561" y="303"/>
                    <a:pt x="591" y="193"/>
                    <a:pt x="591" y="76"/>
                  </a:cubicBezTo>
                  <a:cubicBezTo>
                    <a:pt x="591" y="50"/>
                    <a:pt x="589" y="25"/>
                    <a:pt x="58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FE0E7C92-687C-4F74-8358-FAB9FB1A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8250" y="5705475"/>
              <a:ext cx="1201738" cy="1782762"/>
            </a:xfrm>
            <a:custGeom>
              <a:avLst/>
              <a:gdLst>
                <a:gd name="T0" fmla="*/ 0 w 396"/>
                <a:gd name="T1" fmla="*/ 557 h 587"/>
                <a:gd name="T2" fmla="*/ 198 w 396"/>
                <a:gd name="T3" fmla="*/ 587 h 587"/>
                <a:gd name="T4" fmla="*/ 396 w 396"/>
                <a:gd name="T5" fmla="*/ 558 h 587"/>
                <a:gd name="T6" fmla="*/ 198 w 396"/>
                <a:gd name="T7" fmla="*/ 0 h 587"/>
                <a:gd name="T8" fmla="*/ 0 w 396"/>
                <a:gd name="T9" fmla="*/ 5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87">
                  <a:moveTo>
                    <a:pt x="0" y="557"/>
                  </a:moveTo>
                  <a:cubicBezTo>
                    <a:pt x="63" y="577"/>
                    <a:pt x="129" y="587"/>
                    <a:pt x="198" y="587"/>
                  </a:cubicBezTo>
                  <a:cubicBezTo>
                    <a:pt x="267" y="587"/>
                    <a:pt x="333" y="577"/>
                    <a:pt x="396" y="55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0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164B6B7-F63B-406E-8BC5-004B87000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7400" y="3968750"/>
              <a:ext cx="1782762" cy="1360486"/>
            </a:xfrm>
            <a:custGeom>
              <a:avLst/>
              <a:gdLst>
                <a:gd name="T0" fmla="*/ 587 w 587"/>
                <a:gd name="T1" fmla="*/ 356 h 448"/>
                <a:gd name="T2" fmla="*/ 389 w 587"/>
                <a:gd name="T3" fmla="*/ 0 h 448"/>
                <a:gd name="T4" fmla="*/ 0 w 587"/>
                <a:gd name="T5" fmla="*/ 448 h 448"/>
                <a:gd name="T6" fmla="*/ 587 w 587"/>
                <a:gd name="T7" fmla="*/ 35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448">
                  <a:moveTo>
                    <a:pt x="587" y="356"/>
                  </a:moveTo>
                  <a:cubicBezTo>
                    <a:pt x="559" y="217"/>
                    <a:pt x="488" y="94"/>
                    <a:pt x="389" y="0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587" y="3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7B8FEEDB-B1BD-4E7D-9CF1-D8861275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426" y="3965576"/>
              <a:ext cx="1779588" cy="1363662"/>
            </a:xfrm>
            <a:custGeom>
              <a:avLst/>
              <a:gdLst>
                <a:gd name="T0" fmla="*/ 197 w 586"/>
                <a:gd name="T1" fmla="*/ 0 h 449"/>
                <a:gd name="T2" fmla="*/ 0 w 586"/>
                <a:gd name="T3" fmla="*/ 354 h 449"/>
                <a:gd name="T4" fmla="*/ 586 w 586"/>
                <a:gd name="T5" fmla="*/ 449 h 449"/>
                <a:gd name="T6" fmla="*/ 197 w 586"/>
                <a:gd name="T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449">
                  <a:moveTo>
                    <a:pt x="197" y="0"/>
                  </a:moveTo>
                  <a:cubicBezTo>
                    <a:pt x="98" y="93"/>
                    <a:pt x="28" y="216"/>
                    <a:pt x="0" y="354"/>
                  </a:cubicBezTo>
                  <a:cubicBezTo>
                    <a:pt x="586" y="449"/>
                    <a:pt x="586" y="449"/>
                    <a:pt x="586" y="449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2D00DA11-9D05-491E-BEFC-24E7F0CC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63" y="5207000"/>
              <a:ext cx="1793874" cy="1209675"/>
            </a:xfrm>
            <a:custGeom>
              <a:avLst/>
              <a:gdLst>
                <a:gd name="T0" fmla="*/ 5 w 591"/>
                <a:gd name="T1" fmla="*/ 0 h 398"/>
                <a:gd name="T2" fmla="*/ 0 w 591"/>
                <a:gd name="T3" fmla="*/ 80 h 398"/>
                <a:gd name="T4" fmla="*/ 80 w 591"/>
                <a:gd name="T5" fmla="*/ 398 h 398"/>
                <a:gd name="T6" fmla="*/ 591 w 591"/>
                <a:gd name="T7" fmla="*/ 95 h 398"/>
                <a:gd name="T8" fmla="*/ 5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" y="0"/>
                  </a:moveTo>
                  <a:cubicBezTo>
                    <a:pt x="2" y="26"/>
                    <a:pt x="0" y="53"/>
                    <a:pt x="0" y="80"/>
                  </a:cubicBezTo>
                  <a:cubicBezTo>
                    <a:pt x="0" y="195"/>
                    <a:pt x="29" y="304"/>
                    <a:pt x="80" y="398"/>
                  </a:cubicBezTo>
                  <a:cubicBezTo>
                    <a:pt x="591" y="95"/>
                    <a:pt x="591" y="95"/>
                    <a:pt x="591" y="9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425F437F-FC1E-4ED7-805A-F6B06501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350" y="5645150"/>
              <a:ext cx="1547813" cy="1697037"/>
            </a:xfrm>
            <a:custGeom>
              <a:avLst/>
              <a:gdLst>
                <a:gd name="T0" fmla="*/ 0 w 510"/>
                <a:gd name="T1" fmla="*/ 303 h 559"/>
                <a:gd name="T2" fmla="*/ 311 w 510"/>
                <a:gd name="T3" fmla="*/ 559 h 559"/>
                <a:gd name="T4" fmla="*/ 510 w 510"/>
                <a:gd name="T5" fmla="*/ 0 h 559"/>
                <a:gd name="T6" fmla="*/ 0 w 510"/>
                <a:gd name="T7" fmla="*/ 30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59">
                  <a:moveTo>
                    <a:pt x="0" y="303"/>
                  </a:moveTo>
                  <a:cubicBezTo>
                    <a:pt x="74" y="417"/>
                    <a:pt x="183" y="507"/>
                    <a:pt x="311" y="559"/>
                  </a:cubicBezTo>
                  <a:cubicBezTo>
                    <a:pt x="510" y="0"/>
                    <a:pt x="510" y="0"/>
                    <a:pt x="510" y="0"/>
                  </a:cubicBezTo>
                  <a:lnTo>
                    <a:pt x="0" y="3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C4C69AF-9D61-408E-9E00-1FBA459A7F4C}"/>
              </a:ext>
            </a:extLst>
          </p:cNvPr>
          <p:cNvSpPr/>
          <p:nvPr/>
        </p:nvSpPr>
        <p:spPr>
          <a:xfrm>
            <a:off x="2597566" y="1855817"/>
            <a:ext cx="6930482" cy="4137764"/>
          </a:xfrm>
          <a:custGeom>
            <a:avLst/>
            <a:gdLst>
              <a:gd name="connsiteX0" fmla="*/ 4983628 w 6533086"/>
              <a:gd name="connsiteY0" fmla="*/ 0 h 3900504"/>
              <a:gd name="connsiteX1" fmla="*/ 5650893 w 6533086"/>
              <a:gd name="connsiteY1" fmla="*/ 0 h 3900504"/>
              <a:gd name="connsiteX2" fmla="*/ 5505525 w 6533086"/>
              <a:gd name="connsiteY2" fmla="*/ 117102 h 3900504"/>
              <a:gd name="connsiteX3" fmla="*/ 5576339 w 6533086"/>
              <a:gd name="connsiteY3" fmla="*/ 160269 h 3900504"/>
              <a:gd name="connsiteX4" fmla="*/ 6533086 w 6533086"/>
              <a:gd name="connsiteY4" fmla="*/ 1709525 h 3900504"/>
              <a:gd name="connsiteX5" fmla="*/ 3266543 w 6533086"/>
              <a:gd name="connsiteY5" fmla="*/ 3900504 h 3900504"/>
              <a:gd name="connsiteX6" fmla="*/ 0 w 6533086"/>
              <a:gd name="connsiteY6" fmla="*/ 1709525 h 3900504"/>
              <a:gd name="connsiteX7" fmla="*/ 956748 w 6533086"/>
              <a:gd name="connsiteY7" fmla="*/ 160269 h 3900504"/>
              <a:gd name="connsiteX8" fmla="*/ 1101878 w 6533086"/>
              <a:gd name="connsiteY8" fmla="*/ 71798 h 3900504"/>
              <a:gd name="connsiteX9" fmla="*/ 1310772 w 6533086"/>
              <a:gd name="connsiteY9" fmla="*/ 218307 h 3900504"/>
              <a:gd name="connsiteX10" fmla="*/ 1170639 w 6533086"/>
              <a:gd name="connsiteY10" fmla="*/ 303732 h 3900504"/>
              <a:gd name="connsiteX11" fmla="*/ 302487 w 6533086"/>
              <a:gd name="connsiteY11" fmla="*/ 1709525 h 3900504"/>
              <a:gd name="connsiteX12" fmla="*/ 3266543 w 6533086"/>
              <a:gd name="connsiteY12" fmla="*/ 3697617 h 3900504"/>
              <a:gd name="connsiteX13" fmla="*/ 6230599 w 6533086"/>
              <a:gd name="connsiteY13" fmla="*/ 1709525 h 3900504"/>
              <a:gd name="connsiteX14" fmla="*/ 5362448 w 6533086"/>
              <a:gd name="connsiteY14" fmla="*/ 303732 h 3900504"/>
              <a:gd name="connsiteX15" fmla="*/ 5312013 w 6533086"/>
              <a:gd name="connsiteY15" fmla="*/ 272987 h 3900504"/>
              <a:gd name="connsiteX16" fmla="*/ 5206049 w 6533086"/>
              <a:gd name="connsiteY16" fmla="*/ 358346 h 390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33086" h="3900504">
                <a:moveTo>
                  <a:pt x="4983628" y="0"/>
                </a:moveTo>
                <a:lnTo>
                  <a:pt x="5650893" y="0"/>
                </a:lnTo>
                <a:lnTo>
                  <a:pt x="5505525" y="117102"/>
                </a:lnTo>
                <a:lnTo>
                  <a:pt x="5576339" y="160269"/>
                </a:lnTo>
                <a:cubicBezTo>
                  <a:pt x="6167465" y="556758"/>
                  <a:pt x="6533086" y="1104503"/>
                  <a:pt x="6533086" y="1709525"/>
                </a:cubicBezTo>
                <a:cubicBezTo>
                  <a:pt x="6533086" y="2919569"/>
                  <a:pt x="5070605" y="3900504"/>
                  <a:pt x="3266543" y="3900504"/>
                </a:cubicBezTo>
                <a:cubicBezTo>
                  <a:pt x="1462481" y="3900504"/>
                  <a:pt x="0" y="2919569"/>
                  <a:pt x="0" y="1709525"/>
                </a:cubicBezTo>
                <a:cubicBezTo>
                  <a:pt x="0" y="1104503"/>
                  <a:pt x="365620" y="556758"/>
                  <a:pt x="956748" y="160269"/>
                </a:cubicBezTo>
                <a:lnTo>
                  <a:pt x="1101878" y="71798"/>
                </a:lnTo>
                <a:lnTo>
                  <a:pt x="1310772" y="218307"/>
                </a:lnTo>
                <a:lnTo>
                  <a:pt x="1170639" y="303732"/>
                </a:lnTo>
                <a:cubicBezTo>
                  <a:pt x="634250" y="663506"/>
                  <a:pt x="302487" y="1160529"/>
                  <a:pt x="302487" y="1709525"/>
                </a:cubicBezTo>
                <a:cubicBezTo>
                  <a:pt x="302487" y="2807518"/>
                  <a:pt x="1629540" y="3697617"/>
                  <a:pt x="3266543" y="3697617"/>
                </a:cubicBezTo>
                <a:cubicBezTo>
                  <a:pt x="4903546" y="3697617"/>
                  <a:pt x="6230599" y="2807518"/>
                  <a:pt x="6230599" y="1709525"/>
                </a:cubicBezTo>
                <a:cubicBezTo>
                  <a:pt x="6230599" y="1160529"/>
                  <a:pt x="5898836" y="663506"/>
                  <a:pt x="5362448" y="303732"/>
                </a:cubicBezTo>
                <a:lnTo>
                  <a:pt x="5312013" y="272987"/>
                </a:lnTo>
                <a:lnTo>
                  <a:pt x="5206049" y="3583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9E0487-4723-4FB1-8170-6007A422598A}"/>
              </a:ext>
            </a:extLst>
          </p:cNvPr>
          <p:cNvSpPr txBox="1"/>
          <p:nvPr/>
        </p:nvSpPr>
        <p:spPr>
          <a:xfrm>
            <a:off x="2617636" y="1484784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IN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6DFA01-34C6-43F5-9972-2CCC20BF6B3F}"/>
              </a:ext>
            </a:extLst>
          </p:cNvPr>
          <p:cNvSpPr txBox="1"/>
          <p:nvPr/>
        </p:nvSpPr>
        <p:spPr>
          <a:xfrm>
            <a:off x="8454355" y="1484784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IN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55AC43-91D8-4FCB-9086-16E5DED066E4}"/>
              </a:ext>
            </a:extLst>
          </p:cNvPr>
          <p:cNvSpPr txBox="1"/>
          <p:nvPr/>
        </p:nvSpPr>
        <p:spPr>
          <a:xfrm rot="18863836">
            <a:off x="3269831" y="2554592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5F6BE9-FC53-4553-ADF1-BAE06AACBD94}"/>
              </a:ext>
            </a:extLst>
          </p:cNvPr>
          <p:cNvSpPr txBox="1"/>
          <p:nvPr/>
        </p:nvSpPr>
        <p:spPr>
          <a:xfrm rot="4706857">
            <a:off x="2797345" y="3671650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F51F02F-51C3-4829-9F28-8503F1A98448}"/>
              </a:ext>
            </a:extLst>
          </p:cNvPr>
          <p:cNvSpPr txBox="1"/>
          <p:nvPr/>
        </p:nvSpPr>
        <p:spPr>
          <a:xfrm rot="1983782">
            <a:off x="3552529" y="4639542"/>
            <a:ext cx="1436079" cy="35138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EC30A9-5B17-46D0-863E-F440DE60007E}"/>
              </a:ext>
            </a:extLst>
          </p:cNvPr>
          <p:cNvSpPr txBox="1"/>
          <p:nvPr/>
        </p:nvSpPr>
        <p:spPr>
          <a:xfrm>
            <a:off x="5061890" y="5159034"/>
            <a:ext cx="1986191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5C27BC9-DDA3-4E93-98E6-E6C60CE4DEC0}"/>
              </a:ext>
            </a:extLst>
          </p:cNvPr>
          <p:cNvSpPr txBox="1"/>
          <p:nvPr/>
        </p:nvSpPr>
        <p:spPr>
          <a:xfrm rot="19611772">
            <a:off x="7117897" y="4720528"/>
            <a:ext cx="1574732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FBEEC64-B495-4E04-A876-2AA32331E1CE}"/>
              </a:ext>
            </a:extLst>
          </p:cNvPr>
          <p:cNvSpPr txBox="1"/>
          <p:nvPr/>
        </p:nvSpPr>
        <p:spPr>
          <a:xfrm rot="16585167">
            <a:off x="7938405" y="3570572"/>
            <a:ext cx="1478090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F5554A-00FA-4A1D-8D1F-2A43A951776E}"/>
              </a:ext>
            </a:extLst>
          </p:cNvPr>
          <p:cNvSpPr txBox="1"/>
          <p:nvPr/>
        </p:nvSpPr>
        <p:spPr>
          <a:xfrm rot="2700000">
            <a:off x="7393901" y="2471021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60F2DB-CF7D-4B4A-99A5-CCDE8EEF83BA}"/>
              </a:ext>
            </a:extLst>
          </p:cNvPr>
          <p:cNvGrpSpPr/>
          <p:nvPr/>
        </p:nvGrpSpPr>
        <p:grpSpPr>
          <a:xfrm>
            <a:off x="3555771" y="2234748"/>
            <a:ext cx="5012704" cy="2985611"/>
            <a:chOff x="4519694" y="1253854"/>
            <a:chExt cx="7136304" cy="4310208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E4CC5D11-0983-421B-AED4-861B332B5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263" y="2626131"/>
              <a:ext cx="55916" cy="305209"/>
            </a:xfrm>
            <a:custGeom>
              <a:avLst/>
              <a:gdLst>
                <a:gd name="T0" fmla="*/ 0 w 25"/>
                <a:gd name="T1" fmla="*/ 1 h 137"/>
                <a:gd name="T2" fmla="*/ 0 w 25"/>
                <a:gd name="T3" fmla="*/ 26 h 137"/>
                <a:gd name="T4" fmla="*/ 24 w 25"/>
                <a:gd name="T5" fmla="*/ 137 h 137"/>
                <a:gd name="T6" fmla="*/ 25 w 25"/>
                <a:gd name="T7" fmla="*/ 105 h 137"/>
                <a:gd name="T8" fmla="*/ 12 w 25"/>
                <a:gd name="T9" fmla="*/ 0 h 137"/>
                <a:gd name="T10" fmla="*/ 0 w 25"/>
                <a:gd name="T11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7">
                  <a:moveTo>
                    <a:pt x="0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3" y="62"/>
                    <a:pt x="21" y="99"/>
                    <a:pt x="24" y="137"/>
                  </a:cubicBezTo>
                  <a:cubicBezTo>
                    <a:pt x="25" y="126"/>
                    <a:pt x="25" y="115"/>
                    <a:pt x="25" y="105"/>
                  </a:cubicBezTo>
                  <a:cubicBezTo>
                    <a:pt x="25" y="69"/>
                    <a:pt x="20" y="34"/>
                    <a:pt x="1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B2735816-F8B0-4C35-AAD8-8D04247A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6312" y="1710503"/>
              <a:ext cx="763023" cy="866701"/>
            </a:xfrm>
            <a:custGeom>
              <a:avLst/>
              <a:gdLst>
                <a:gd name="T0" fmla="*/ 7 w 343"/>
                <a:gd name="T1" fmla="*/ 0 h 389"/>
                <a:gd name="T2" fmla="*/ 0 w 343"/>
                <a:gd name="T3" fmla="*/ 6 h 389"/>
                <a:gd name="T4" fmla="*/ 0 w 343"/>
                <a:gd name="T5" fmla="*/ 61 h 389"/>
                <a:gd name="T6" fmla="*/ 343 w 343"/>
                <a:gd name="T7" fmla="*/ 389 h 389"/>
                <a:gd name="T8" fmla="*/ 343 w 343"/>
                <a:gd name="T9" fmla="*/ 325 h 389"/>
                <a:gd name="T10" fmla="*/ 7 w 34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389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6" y="142"/>
                    <a:pt x="279" y="265"/>
                    <a:pt x="343" y="389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280" y="203"/>
                    <a:pt x="160" y="82"/>
                    <a:pt x="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88159AE5-A6EC-4E44-93D9-72BAFD2D7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357" y="1710503"/>
              <a:ext cx="774671" cy="864371"/>
            </a:xfrm>
            <a:custGeom>
              <a:avLst/>
              <a:gdLst>
                <a:gd name="T0" fmla="*/ 340 w 348"/>
                <a:gd name="T1" fmla="*/ 0 h 388"/>
                <a:gd name="T2" fmla="*/ 0 w 348"/>
                <a:gd name="T3" fmla="*/ 324 h 388"/>
                <a:gd name="T4" fmla="*/ 0 w 348"/>
                <a:gd name="T5" fmla="*/ 388 h 388"/>
                <a:gd name="T6" fmla="*/ 348 w 348"/>
                <a:gd name="T7" fmla="*/ 60 h 388"/>
                <a:gd name="T8" fmla="*/ 348 w 348"/>
                <a:gd name="T9" fmla="*/ 6 h 388"/>
                <a:gd name="T10" fmla="*/ 340 w 348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388">
                  <a:moveTo>
                    <a:pt x="340" y="0"/>
                  </a:moveTo>
                  <a:cubicBezTo>
                    <a:pt x="184" y="83"/>
                    <a:pt x="62" y="199"/>
                    <a:pt x="0" y="32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63" y="261"/>
                    <a:pt x="188" y="143"/>
                    <a:pt x="348" y="60"/>
                  </a:cubicBezTo>
                  <a:cubicBezTo>
                    <a:pt x="348" y="6"/>
                    <a:pt x="348" y="6"/>
                    <a:pt x="348" y="6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6F5A4DCE-3BB1-4EC1-AE73-9C9C6CC0101D}"/>
                </a:ext>
              </a:extLst>
            </p:cNvPr>
            <p:cNvGrpSpPr/>
            <p:nvPr/>
          </p:nvGrpSpPr>
          <p:grpSpPr>
            <a:xfrm>
              <a:off x="4519694" y="1253854"/>
              <a:ext cx="7136304" cy="4148286"/>
              <a:chOff x="4519694" y="1253853"/>
              <a:chExt cx="7136303" cy="4148284"/>
            </a:xfrm>
            <a:gradFill>
              <a:gsLst>
                <a:gs pos="0">
                  <a:schemeClr val="accent1">
                    <a:lumMod val="61000"/>
                    <a:lumOff val="39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</p:grpSpPr>
          <p:sp>
            <p:nvSpPr>
              <p:cNvPr id="219" name="Freeform 11">
                <a:extLst>
                  <a:ext uri="{FF2B5EF4-FFF2-40B4-BE49-F238E27FC236}">
                    <a16:creationId xmlns:a16="http://schemas.microsoft.com/office/drawing/2014/main" id="{68A2F665-AA10-4CD8-838E-C585F225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453" y="1256183"/>
                <a:ext cx="1840574" cy="1238311"/>
              </a:xfrm>
              <a:custGeom>
                <a:avLst/>
                <a:gdLst>
                  <a:gd name="T0" fmla="*/ 827 w 827"/>
                  <a:gd name="T1" fmla="*/ 209 h 556"/>
                  <a:gd name="T2" fmla="*/ 546 w 827"/>
                  <a:gd name="T3" fmla="*/ 0 h 556"/>
                  <a:gd name="T4" fmla="*/ 0 w 827"/>
                  <a:gd name="T5" fmla="*/ 511 h 556"/>
                  <a:gd name="T6" fmla="*/ 480 w 827"/>
                  <a:gd name="T7" fmla="*/ 556 h 556"/>
                  <a:gd name="T8" fmla="*/ 827 w 827"/>
                  <a:gd name="T9" fmla="*/ 20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" h="556">
                    <a:moveTo>
                      <a:pt x="827" y="209"/>
                    </a:moveTo>
                    <a:cubicBezTo>
                      <a:pt x="546" y="0"/>
                      <a:pt x="546" y="0"/>
                      <a:pt x="546" y="0"/>
                    </a:cubicBezTo>
                    <a:cubicBezTo>
                      <a:pt x="291" y="129"/>
                      <a:pt x="98" y="306"/>
                      <a:pt x="0" y="511"/>
                    </a:cubicBezTo>
                    <a:cubicBezTo>
                      <a:pt x="480" y="556"/>
                      <a:pt x="480" y="556"/>
                      <a:pt x="480" y="556"/>
                    </a:cubicBezTo>
                    <a:cubicBezTo>
                      <a:pt x="542" y="419"/>
                      <a:pt x="664" y="299"/>
                      <a:pt x="827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12">
                <a:extLst>
                  <a:ext uri="{FF2B5EF4-FFF2-40B4-BE49-F238E27FC236}">
                    <a16:creationId xmlns:a16="http://schemas.microsoft.com/office/drawing/2014/main" id="{323AF73E-7047-4552-81B0-94F261151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6312" y="1253853"/>
                <a:ext cx="1823101" cy="1231322"/>
              </a:xfrm>
              <a:custGeom>
                <a:avLst/>
                <a:gdLst>
                  <a:gd name="T0" fmla="*/ 343 w 819"/>
                  <a:gd name="T1" fmla="*/ 553 h 553"/>
                  <a:gd name="T2" fmla="*/ 819 w 819"/>
                  <a:gd name="T3" fmla="*/ 505 h 553"/>
                  <a:gd name="T4" fmla="*/ 275 w 819"/>
                  <a:gd name="T5" fmla="*/ 0 h 553"/>
                  <a:gd name="T6" fmla="*/ 0 w 819"/>
                  <a:gd name="T7" fmla="*/ 211 h 553"/>
                  <a:gd name="T8" fmla="*/ 343 w 819"/>
                  <a:gd name="T9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9" h="553">
                    <a:moveTo>
                      <a:pt x="343" y="553"/>
                    </a:moveTo>
                    <a:cubicBezTo>
                      <a:pt x="819" y="505"/>
                      <a:pt x="819" y="505"/>
                      <a:pt x="819" y="505"/>
                    </a:cubicBezTo>
                    <a:cubicBezTo>
                      <a:pt x="720" y="303"/>
                      <a:pt x="527" y="128"/>
                      <a:pt x="275" y="0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160" y="300"/>
                      <a:pt x="281" y="418"/>
                      <a:pt x="343" y="5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Freeform 13">
                <a:extLst>
                  <a:ext uri="{FF2B5EF4-FFF2-40B4-BE49-F238E27FC236}">
                    <a16:creationId xmlns:a16="http://schemas.microsoft.com/office/drawing/2014/main" id="{87979566-7ECA-4BC4-8480-B5D13B4E8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694" y="2503813"/>
                <a:ext cx="1333834" cy="1474790"/>
              </a:xfrm>
              <a:custGeom>
                <a:avLst/>
                <a:gdLst>
                  <a:gd name="T0" fmla="*/ 508 w 599"/>
                  <a:gd name="T1" fmla="*/ 198 h 662"/>
                  <a:gd name="T2" fmla="*/ 533 w 599"/>
                  <a:gd name="T3" fmla="*/ 47 h 662"/>
                  <a:gd name="T4" fmla="*/ 50 w 599"/>
                  <a:gd name="T5" fmla="*/ 0 h 662"/>
                  <a:gd name="T6" fmla="*/ 0 w 599"/>
                  <a:gd name="T7" fmla="*/ 261 h 662"/>
                  <a:gd name="T8" fmla="*/ 123 w 599"/>
                  <a:gd name="T9" fmla="*/ 662 h 662"/>
                  <a:gd name="T10" fmla="*/ 599 w 599"/>
                  <a:gd name="T11" fmla="*/ 483 h 662"/>
                  <a:gd name="T12" fmla="*/ 508 w 599"/>
                  <a:gd name="T13" fmla="*/ 198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62">
                    <a:moveTo>
                      <a:pt x="508" y="198"/>
                    </a:moveTo>
                    <a:cubicBezTo>
                      <a:pt x="508" y="146"/>
                      <a:pt x="517" y="95"/>
                      <a:pt x="533" y="47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7" y="83"/>
                      <a:pt x="0" y="171"/>
                      <a:pt x="0" y="261"/>
                    </a:cubicBezTo>
                    <a:cubicBezTo>
                      <a:pt x="0" y="403"/>
                      <a:pt x="43" y="538"/>
                      <a:pt x="123" y="662"/>
                    </a:cubicBezTo>
                    <a:cubicBezTo>
                      <a:pt x="599" y="483"/>
                      <a:pt x="599" y="483"/>
                      <a:pt x="599" y="483"/>
                    </a:cubicBezTo>
                    <a:cubicBezTo>
                      <a:pt x="540" y="396"/>
                      <a:pt x="508" y="299"/>
                      <a:pt x="508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5">
                <a:extLst>
                  <a:ext uri="{FF2B5EF4-FFF2-40B4-BE49-F238E27FC236}">
                    <a16:creationId xmlns:a16="http://schemas.microsoft.com/office/drawing/2014/main" id="{E9699BBB-F253-42E4-9135-A847F8CD0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2163" y="2521287"/>
                <a:ext cx="1333834" cy="1457316"/>
              </a:xfrm>
              <a:custGeom>
                <a:avLst/>
                <a:gdLst>
                  <a:gd name="T0" fmla="*/ 94 w 599"/>
                  <a:gd name="T1" fmla="*/ 190 h 654"/>
                  <a:gd name="T2" fmla="*/ 0 w 599"/>
                  <a:gd name="T3" fmla="*/ 479 h 654"/>
                  <a:gd name="T4" fmla="*/ 476 w 599"/>
                  <a:gd name="T5" fmla="*/ 654 h 654"/>
                  <a:gd name="T6" fmla="*/ 599 w 599"/>
                  <a:gd name="T7" fmla="*/ 253 h 654"/>
                  <a:gd name="T8" fmla="*/ 552 w 599"/>
                  <a:gd name="T9" fmla="*/ 0 h 654"/>
                  <a:gd name="T10" fmla="*/ 72 w 599"/>
                  <a:gd name="T11" fmla="*/ 49 h 654"/>
                  <a:gd name="T12" fmla="*/ 94 w 599"/>
                  <a:gd name="T13" fmla="*/ 19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54">
                    <a:moveTo>
                      <a:pt x="94" y="190"/>
                    </a:moveTo>
                    <a:cubicBezTo>
                      <a:pt x="94" y="293"/>
                      <a:pt x="60" y="391"/>
                      <a:pt x="0" y="479"/>
                    </a:cubicBezTo>
                    <a:cubicBezTo>
                      <a:pt x="476" y="654"/>
                      <a:pt x="476" y="654"/>
                      <a:pt x="476" y="654"/>
                    </a:cubicBezTo>
                    <a:cubicBezTo>
                      <a:pt x="554" y="532"/>
                      <a:pt x="599" y="394"/>
                      <a:pt x="599" y="253"/>
                    </a:cubicBezTo>
                    <a:cubicBezTo>
                      <a:pt x="599" y="166"/>
                      <a:pt x="583" y="81"/>
                      <a:pt x="552" y="0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86" y="94"/>
                      <a:pt x="94" y="141"/>
                      <a:pt x="94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Freeform 16">
                <a:extLst>
                  <a:ext uri="{FF2B5EF4-FFF2-40B4-BE49-F238E27FC236}">
                    <a16:creationId xmlns:a16="http://schemas.microsoft.com/office/drawing/2014/main" id="{791F018C-50A0-4BB3-96B7-4713D74BC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07" y="3700187"/>
                <a:ext cx="2197040" cy="1502748"/>
              </a:xfrm>
              <a:custGeom>
                <a:avLst/>
                <a:gdLst>
                  <a:gd name="T0" fmla="*/ 0 w 987"/>
                  <a:gd name="T1" fmla="*/ 314 h 675"/>
                  <a:gd name="T2" fmla="*/ 200 w 987"/>
                  <a:gd name="T3" fmla="*/ 675 h 675"/>
                  <a:gd name="T4" fmla="*/ 987 w 987"/>
                  <a:gd name="T5" fmla="*/ 185 h 675"/>
                  <a:gd name="T6" fmla="*/ 516 w 987"/>
                  <a:gd name="T7" fmla="*/ 0 h 675"/>
                  <a:gd name="T8" fmla="*/ 0 w 987"/>
                  <a:gd name="T9" fmla="*/ 3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7" h="675">
                    <a:moveTo>
                      <a:pt x="0" y="314"/>
                    </a:moveTo>
                    <a:cubicBezTo>
                      <a:pt x="200" y="675"/>
                      <a:pt x="200" y="675"/>
                      <a:pt x="200" y="675"/>
                    </a:cubicBezTo>
                    <a:cubicBezTo>
                      <a:pt x="542" y="576"/>
                      <a:pt x="821" y="402"/>
                      <a:pt x="987" y="185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402" y="139"/>
                      <a:pt x="220" y="250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17">
                <a:extLst>
                  <a:ext uri="{FF2B5EF4-FFF2-40B4-BE49-F238E27FC236}">
                    <a16:creationId xmlns:a16="http://schemas.microsoft.com/office/drawing/2014/main" id="{86F7F6EA-B5B2-4228-9D52-9A7C9D78F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854" y="4450396"/>
                <a:ext cx="2466137" cy="951741"/>
              </a:xfrm>
              <a:custGeom>
                <a:avLst/>
                <a:gdLst>
                  <a:gd name="T0" fmla="*/ 553 w 1108"/>
                  <a:gd name="T1" fmla="*/ 40 h 427"/>
                  <a:gd name="T2" fmla="*/ 196 w 1108"/>
                  <a:gd name="T3" fmla="*/ 1 h 427"/>
                  <a:gd name="T4" fmla="*/ 0 w 1108"/>
                  <a:gd name="T5" fmla="*/ 364 h 427"/>
                  <a:gd name="T6" fmla="*/ 552 w 1108"/>
                  <a:gd name="T7" fmla="*/ 427 h 427"/>
                  <a:gd name="T8" fmla="*/ 1108 w 1108"/>
                  <a:gd name="T9" fmla="*/ 363 h 427"/>
                  <a:gd name="T10" fmla="*/ 916 w 1108"/>
                  <a:gd name="T11" fmla="*/ 0 h 427"/>
                  <a:gd name="T12" fmla="*/ 553 w 1108"/>
                  <a:gd name="T13" fmla="*/ 4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8" h="427">
                    <a:moveTo>
                      <a:pt x="553" y="40"/>
                    </a:moveTo>
                    <a:cubicBezTo>
                      <a:pt x="428" y="40"/>
                      <a:pt x="308" y="27"/>
                      <a:pt x="196" y="1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72" y="405"/>
                      <a:pt x="358" y="427"/>
                      <a:pt x="552" y="427"/>
                    </a:cubicBezTo>
                    <a:cubicBezTo>
                      <a:pt x="747" y="427"/>
                      <a:pt x="935" y="405"/>
                      <a:pt x="1108" y="363"/>
                    </a:cubicBezTo>
                    <a:cubicBezTo>
                      <a:pt x="916" y="0"/>
                      <a:pt x="916" y="0"/>
                      <a:pt x="916" y="0"/>
                    </a:cubicBezTo>
                    <a:cubicBezTo>
                      <a:pt x="803" y="26"/>
                      <a:pt x="681" y="40"/>
                      <a:pt x="55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18">
                <a:extLst>
                  <a:ext uri="{FF2B5EF4-FFF2-40B4-BE49-F238E27FC236}">
                    <a16:creationId xmlns:a16="http://schemas.microsoft.com/office/drawing/2014/main" id="{BE2891B8-39EA-41A9-98F6-49F37C476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3634" y="3688538"/>
                <a:ext cx="2192380" cy="1510903"/>
              </a:xfrm>
              <a:custGeom>
                <a:avLst/>
                <a:gdLst>
                  <a:gd name="T0" fmla="*/ 466 w 985"/>
                  <a:gd name="T1" fmla="*/ 0 h 678"/>
                  <a:gd name="T2" fmla="*/ 0 w 985"/>
                  <a:gd name="T3" fmla="*/ 193 h 678"/>
                  <a:gd name="T4" fmla="*/ 778 w 985"/>
                  <a:gd name="T5" fmla="*/ 678 h 678"/>
                  <a:gd name="T6" fmla="*/ 985 w 985"/>
                  <a:gd name="T7" fmla="*/ 319 h 678"/>
                  <a:gd name="T8" fmla="*/ 466 w 985"/>
                  <a:gd name="T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" h="678">
                    <a:moveTo>
                      <a:pt x="466" y="0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165" y="407"/>
                      <a:pt x="440" y="580"/>
                      <a:pt x="778" y="678"/>
                    </a:cubicBezTo>
                    <a:cubicBezTo>
                      <a:pt x="985" y="319"/>
                      <a:pt x="985" y="319"/>
                      <a:pt x="985" y="319"/>
                    </a:cubicBezTo>
                    <a:cubicBezTo>
                      <a:pt x="762" y="253"/>
                      <a:pt x="580" y="140"/>
                      <a:pt x="4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FF4FEEC7-5C24-4DA7-BD10-E68BAC7B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678" y="4111405"/>
              <a:ext cx="1754370" cy="1254620"/>
            </a:xfrm>
            <a:custGeom>
              <a:avLst/>
              <a:gdLst>
                <a:gd name="T0" fmla="*/ 0 w 788"/>
                <a:gd name="T1" fmla="*/ 490 h 563"/>
                <a:gd name="T2" fmla="*/ 0 w 788"/>
                <a:gd name="T3" fmla="*/ 563 h 563"/>
                <a:gd name="T4" fmla="*/ 788 w 788"/>
                <a:gd name="T5" fmla="*/ 73 h 563"/>
                <a:gd name="T6" fmla="*/ 788 w 788"/>
                <a:gd name="T7" fmla="*/ 0 h 563"/>
                <a:gd name="T8" fmla="*/ 0 w 788"/>
                <a:gd name="T9" fmla="*/ 49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563">
                  <a:moveTo>
                    <a:pt x="0" y="49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343" y="464"/>
                    <a:pt x="622" y="290"/>
                    <a:pt x="788" y="73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22" y="217"/>
                    <a:pt x="343" y="391"/>
                    <a:pt x="0" y="49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8ACBB2B2-9459-4FB4-90E0-F7BFDA91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241" y="3165490"/>
              <a:ext cx="273757" cy="975039"/>
            </a:xfrm>
            <a:custGeom>
              <a:avLst/>
              <a:gdLst>
                <a:gd name="T0" fmla="*/ 122 w 123"/>
                <a:gd name="T1" fmla="*/ 0 h 438"/>
                <a:gd name="T2" fmla="*/ 0 w 123"/>
                <a:gd name="T3" fmla="*/ 365 h 438"/>
                <a:gd name="T4" fmla="*/ 0 w 123"/>
                <a:gd name="T5" fmla="*/ 438 h 438"/>
                <a:gd name="T6" fmla="*/ 123 w 123"/>
                <a:gd name="T7" fmla="*/ 37 h 438"/>
                <a:gd name="T8" fmla="*/ 122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22" y="0"/>
                  </a:moveTo>
                  <a:cubicBezTo>
                    <a:pt x="116" y="129"/>
                    <a:pt x="73" y="252"/>
                    <a:pt x="0" y="365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79" y="315"/>
                    <a:pt x="123" y="179"/>
                    <a:pt x="123" y="37"/>
                  </a:cubicBezTo>
                  <a:cubicBezTo>
                    <a:pt x="123" y="25"/>
                    <a:pt x="123" y="12"/>
                    <a:pt x="12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55062BB8-0625-4BD5-A75C-2B27E0DCD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34" y="4118395"/>
              <a:ext cx="1727577" cy="1242971"/>
            </a:xfrm>
            <a:custGeom>
              <a:avLst/>
              <a:gdLst>
                <a:gd name="T0" fmla="*/ 0 w 776"/>
                <a:gd name="T1" fmla="*/ 0 h 558"/>
                <a:gd name="T2" fmla="*/ 0 w 776"/>
                <a:gd name="T3" fmla="*/ 73 h 558"/>
                <a:gd name="T4" fmla="*/ 776 w 776"/>
                <a:gd name="T5" fmla="*/ 558 h 558"/>
                <a:gd name="T6" fmla="*/ 776 w 776"/>
                <a:gd name="T7" fmla="*/ 485 h 558"/>
                <a:gd name="T8" fmla="*/ 0 w 776"/>
                <a:gd name="T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558">
                  <a:moveTo>
                    <a:pt x="0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65" y="287"/>
                    <a:pt x="439" y="459"/>
                    <a:pt x="776" y="558"/>
                  </a:cubicBezTo>
                  <a:cubicBezTo>
                    <a:pt x="776" y="485"/>
                    <a:pt x="776" y="485"/>
                    <a:pt x="776" y="485"/>
                  </a:cubicBezTo>
                  <a:cubicBezTo>
                    <a:pt x="439" y="386"/>
                    <a:pt x="165" y="2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E709D056-56B4-429A-B253-7A06F516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854" y="5258853"/>
              <a:ext cx="2466138" cy="305209"/>
            </a:xfrm>
            <a:custGeom>
              <a:avLst/>
              <a:gdLst>
                <a:gd name="T0" fmla="*/ 552 w 1108"/>
                <a:gd name="T1" fmla="*/ 64 h 137"/>
                <a:gd name="T2" fmla="*/ 0 w 1108"/>
                <a:gd name="T3" fmla="*/ 1 h 137"/>
                <a:gd name="T4" fmla="*/ 0 w 1108"/>
                <a:gd name="T5" fmla="*/ 74 h 137"/>
                <a:gd name="T6" fmla="*/ 552 w 1108"/>
                <a:gd name="T7" fmla="*/ 137 h 137"/>
                <a:gd name="T8" fmla="*/ 1108 w 1108"/>
                <a:gd name="T9" fmla="*/ 73 h 137"/>
                <a:gd name="T10" fmla="*/ 1108 w 1108"/>
                <a:gd name="T11" fmla="*/ 0 h 137"/>
                <a:gd name="T12" fmla="*/ 552 w 1108"/>
                <a:gd name="T13" fmla="*/ 6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37">
                  <a:moveTo>
                    <a:pt x="552" y="64"/>
                  </a:moveTo>
                  <a:cubicBezTo>
                    <a:pt x="358" y="64"/>
                    <a:pt x="172" y="42"/>
                    <a:pt x="0" y="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72" y="115"/>
                    <a:pt x="358" y="137"/>
                    <a:pt x="552" y="137"/>
                  </a:cubicBezTo>
                  <a:cubicBezTo>
                    <a:pt x="747" y="137"/>
                    <a:pt x="935" y="115"/>
                    <a:pt x="1108" y="73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935" y="42"/>
                    <a:pt x="747" y="64"/>
                    <a:pt x="552" y="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123A33E6-2E5D-4910-8544-36F0142B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94" y="3165490"/>
              <a:ext cx="273757" cy="975039"/>
            </a:xfrm>
            <a:custGeom>
              <a:avLst/>
              <a:gdLst>
                <a:gd name="T0" fmla="*/ 1 w 123"/>
                <a:gd name="T1" fmla="*/ 0 h 438"/>
                <a:gd name="T2" fmla="*/ 0 w 123"/>
                <a:gd name="T3" fmla="*/ 37 h 438"/>
                <a:gd name="T4" fmla="*/ 123 w 123"/>
                <a:gd name="T5" fmla="*/ 438 h 438"/>
                <a:gd name="T6" fmla="*/ 123 w 123"/>
                <a:gd name="T7" fmla="*/ 364 h 438"/>
                <a:gd name="T8" fmla="*/ 1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" y="0"/>
                  </a:moveTo>
                  <a:cubicBezTo>
                    <a:pt x="0" y="12"/>
                    <a:pt x="0" y="25"/>
                    <a:pt x="0" y="37"/>
                  </a:cubicBezTo>
                  <a:cubicBezTo>
                    <a:pt x="0" y="179"/>
                    <a:pt x="43" y="314"/>
                    <a:pt x="123" y="438"/>
                  </a:cubicBezTo>
                  <a:cubicBezTo>
                    <a:pt x="123" y="364"/>
                    <a:pt x="123" y="364"/>
                    <a:pt x="123" y="364"/>
                  </a:cubicBezTo>
                  <a:cubicBezTo>
                    <a:pt x="50" y="252"/>
                    <a:pt x="7" y="129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32FA76FB-9B9A-41F9-8A95-CF1F5BA6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503" y="2606327"/>
              <a:ext cx="66402" cy="325013"/>
            </a:xfrm>
            <a:custGeom>
              <a:avLst/>
              <a:gdLst>
                <a:gd name="T0" fmla="*/ 16 w 30"/>
                <a:gd name="T1" fmla="*/ 0 h 146"/>
                <a:gd name="T2" fmla="*/ 0 w 30"/>
                <a:gd name="T3" fmla="*/ 114 h 146"/>
                <a:gd name="T4" fmla="*/ 1 w 30"/>
                <a:gd name="T5" fmla="*/ 146 h 146"/>
                <a:gd name="T6" fmla="*/ 30 w 30"/>
                <a:gd name="T7" fmla="*/ 18 h 146"/>
                <a:gd name="T8" fmla="*/ 30 w 30"/>
                <a:gd name="T9" fmla="*/ 1 h 146"/>
                <a:gd name="T10" fmla="*/ 16 w 30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6">
                  <a:moveTo>
                    <a:pt x="16" y="0"/>
                  </a:moveTo>
                  <a:cubicBezTo>
                    <a:pt x="5" y="37"/>
                    <a:pt x="0" y="74"/>
                    <a:pt x="0" y="114"/>
                  </a:cubicBezTo>
                  <a:cubicBezTo>
                    <a:pt x="0" y="124"/>
                    <a:pt x="0" y="135"/>
                    <a:pt x="1" y="146"/>
                  </a:cubicBezTo>
                  <a:cubicBezTo>
                    <a:pt x="4" y="102"/>
                    <a:pt x="14" y="59"/>
                    <a:pt x="30" y="18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F351BBF8-7239-40BF-BD34-78653BF1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455" y="2394311"/>
              <a:ext cx="1065903" cy="180563"/>
            </a:xfrm>
            <a:custGeom>
              <a:avLst/>
              <a:gdLst>
                <a:gd name="T0" fmla="*/ 0 w 915"/>
                <a:gd name="T1" fmla="*/ 0 h 155"/>
                <a:gd name="T2" fmla="*/ 0 w 915"/>
                <a:gd name="T3" fmla="*/ 101 h 155"/>
                <a:gd name="T4" fmla="*/ 915 w 915"/>
                <a:gd name="T5" fmla="*/ 155 h 155"/>
                <a:gd name="T6" fmla="*/ 915 w 915"/>
                <a:gd name="T7" fmla="*/ 32 h 155"/>
                <a:gd name="T8" fmla="*/ 0 w 915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5" h="155">
                  <a:moveTo>
                    <a:pt x="0" y="0"/>
                  </a:moveTo>
                  <a:lnTo>
                    <a:pt x="0" y="101"/>
                  </a:lnTo>
                  <a:lnTo>
                    <a:pt x="915" y="155"/>
                  </a:lnTo>
                  <a:lnTo>
                    <a:pt x="91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4AB793C-6523-499B-B2B4-429436B8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452" y="3579036"/>
              <a:ext cx="1060078" cy="561491"/>
            </a:xfrm>
            <a:custGeom>
              <a:avLst/>
              <a:gdLst>
                <a:gd name="T0" fmla="*/ 0 w 910"/>
                <a:gd name="T1" fmla="*/ 482 h 482"/>
                <a:gd name="T2" fmla="*/ 910 w 910"/>
                <a:gd name="T3" fmla="*/ 121 h 482"/>
                <a:gd name="T4" fmla="*/ 910 w 910"/>
                <a:gd name="T5" fmla="*/ 0 h 482"/>
                <a:gd name="T6" fmla="*/ 0 w 910"/>
                <a:gd name="T7" fmla="*/ 341 h 482"/>
                <a:gd name="T8" fmla="*/ 0 w 910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82">
                  <a:moveTo>
                    <a:pt x="0" y="482"/>
                  </a:moveTo>
                  <a:lnTo>
                    <a:pt x="910" y="121"/>
                  </a:lnTo>
                  <a:lnTo>
                    <a:pt x="910" y="0"/>
                  </a:lnTo>
                  <a:lnTo>
                    <a:pt x="0" y="341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8ED1DD4E-4D4F-46FC-A2F0-4D6C03E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211" y="4399141"/>
              <a:ext cx="464804" cy="962226"/>
            </a:xfrm>
            <a:custGeom>
              <a:avLst/>
              <a:gdLst>
                <a:gd name="T0" fmla="*/ 399 w 399"/>
                <a:gd name="T1" fmla="*/ 0 h 826"/>
                <a:gd name="T2" fmla="*/ 399 w 399"/>
                <a:gd name="T3" fmla="*/ 149 h 826"/>
                <a:gd name="T4" fmla="*/ 0 w 399"/>
                <a:gd name="T5" fmla="*/ 826 h 826"/>
                <a:gd name="T6" fmla="*/ 0 w 399"/>
                <a:gd name="T7" fmla="*/ 687 h 826"/>
                <a:gd name="T8" fmla="*/ 399 w 399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826">
                  <a:moveTo>
                    <a:pt x="399" y="0"/>
                  </a:moveTo>
                  <a:lnTo>
                    <a:pt x="399" y="149"/>
                  </a:lnTo>
                  <a:lnTo>
                    <a:pt x="0" y="826"/>
                  </a:lnTo>
                  <a:lnTo>
                    <a:pt x="0" y="68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EF21C07-8F6D-4944-995B-F3337F4F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2010" y="4399141"/>
              <a:ext cx="442671" cy="966884"/>
            </a:xfrm>
            <a:custGeom>
              <a:avLst/>
              <a:gdLst>
                <a:gd name="T0" fmla="*/ 0 w 380"/>
                <a:gd name="T1" fmla="*/ 0 h 830"/>
                <a:gd name="T2" fmla="*/ 0 w 380"/>
                <a:gd name="T3" fmla="*/ 145 h 830"/>
                <a:gd name="T4" fmla="*/ 380 w 380"/>
                <a:gd name="T5" fmla="*/ 830 h 830"/>
                <a:gd name="T6" fmla="*/ 380 w 380"/>
                <a:gd name="T7" fmla="*/ 690 h 830"/>
                <a:gd name="T8" fmla="*/ 0 w 380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830">
                  <a:moveTo>
                    <a:pt x="0" y="0"/>
                  </a:moveTo>
                  <a:lnTo>
                    <a:pt x="0" y="145"/>
                  </a:lnTo>
                  <a:lnTo>
                    <a:pt x="380" y="830"/>
                  </a:lnTo>
                  <a:lnTo>
                    <a:pt x="38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371CCA37-8ED0-43CD-9AC9-3F10A87D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2166" y="3588355"/>
              <a:ext cx="1060078" cy="552173"/>
            </a:xfrm>
            <a:custGeom>
              <a:avLst/>
              <a:gdLst>
                <a:gd name="T0" fmla="*/ 910 w 910"/>
                <a:gd name="T1" fmla="*/ 474 h 474"/>
                <a:gd name="T2" fmla="*/ 0 w 910"/>
                <a:gd name="T3" fmla="*/ 124 h 474"/>
                <a:gd name="T4" fmla="*/ 0 w 910"/>
                <a:gd name="T5" fmla="*/ 0 h 474"/>
                <a:gd name="T6" fmla="*/ 910 w 910"/>
                <a:gd name="T7" fmla="*/ 335 h 474"/>
                <a:gd name="T8" fmla="*/ 910 w 910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74">
                  <a:moveTo>
                    <a:pt x="910" y="47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910" y="335"/>
                  </a:lnTo>
                  <a:lnTo>
                    <a:pt x="91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07C8775D-CC76-46C4-98AD-05979CAC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335" y="2379167"/>
              <a:ext cx="1060078" cy="198037"/>
            </a:xfrm>
            <a:custGeom>
              <a:avLst/>
              <a:gdLst>
                <a:gd name="T0" fmla="*/ 0 w 910"/>
                <a:gd name="T1" fmla="*/ 170 h 170"/>
                <a:gd name="T2" fmla="*/ 910 w 910"/>
                <a:gd name="T3" fmla="*/ 109 h 170"/>
                <a:gd name="T4" fmla="*/ 910 w 910"/>
                <a:gd name="T5" fmla="*/ 0 h 170"/>
                <a:gd name="T6" fmla="*/ 0 w 910"/>
                <a:gd name="T7" fmla="*/ 47 h 170"/>
                <a:gd name="T8" fmla="*/ 0 w 91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70">
                  <a:moveTo>
                    <a:pt x="0" y="170"/>
                  </a:moveTo>
                  <a:lnTo>
                    <a:pt x="910" y="109"/>
                  </a:lnTo>
                  <a:lnTo>
                    <a:pt x="910" y="0"/>
                  </a:lnTo>
                  <a:lnTo>
                    <a:pt x="0" y="4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98450FC-165A-4C3B-9904-8D4357561F9E}"/>
              </a:ext>
            </a:extLst>
          </p:cNvPr>
          <p:cNvGrpSpPr/>
          <p:nvPr/>
        </p:nvGrpSpPr>
        <p:grpSpPr>
          <a:xfrm>
            <a:off x="7650165" y="2510180"/>
            <a:ext cx="283241" cy="332813"/>
            <a:chOff x="-22620288" y="7026275"/>
            <a:chExt cx="3990975" cy="4689476"/>
          </a:xfrm>
          <a:solidFill>
            <a:schemeClr val="bg1"/>
          </a:solidFill>
        </p:grpSpPr>
        <p:sp>
          <p:nvSpPr>
            <p:cNvPr id="228" name="Freeform 5">
              <a:extLst>
                <a:ext uri="{FF2B5EF4-FFF2-40B4-BE49-F238E27FC236}">
                  <a16:creationId xmlns:a16="http://schemas.microsoft.com/office/drawing/2014/main" id="{DB77BD1F-35AB-4D93-B910-DB7F559B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697950" y="7026275"/>
              <a:ext cx="2143125" cy="2527300"/>
            </a:xfrm>
            <a:custGeom>
              <a:avLst/>
              <a:gdLst>
                <a:gd name="T0" fmla="*/ 348 w 707"/>
                <a:gd name="T1" fmla="*/ 833 h 833"/>
                <a:gd name="T2" fmla="*/ 359 w 707"/>
                <a:gd name="T3" fmla="*/ 833 h 833"/>
                <a:gd name="T4" fmla="*/ 584 w 707"/>
                <a:gd name="T5" fmla="*/ 735 h 833"/>
                <a:gd name="T6" fmla="*/ 685 w 707"/>
                <a:gd name="T7" fmla="*/ 336 h 833"/>
                <a:gd name="T8" fmla="*/ 530 w 707"/>
                <a:gd name="T9" fmla="*/ 46 h 833"/>
                <a:gd name="T10" fmla="*/ 357 w 707"/>
                <a:gd name="T11" fmla="*/ 0 h 833"/>
                <a:gd name="T12" fmla="*/ 352 w 707"/>
                <a:gd name="T13" fmla="*/ 0 h 833"/>
                <a:gd name="T14" fmla="*/ 180 w 707"/>
                <a:gd name="T15" fmla="*/ 44 h 833"/>
                <a:gd name="T16" fmla="*/ 23 w 707"/>
                <a:gd name="T17" fmla="*/ 336 h 833"/>
                <a:gd name="T18" fmla="*/ 123 w 707"/>
                <a:gd name="T19" fmla="*/ 735 h 833"/>
                <a:gd name="T20" fmla="*/ 348 w 707"/>
                <a:gd name="T21" fmla="*/ 833 h 833"/>
                <a:gd name="T22" fmla="*/ 108 w 707"/>
                <a:gd name="T23" fmla="*/ 344 h 833"/>
                <a:gd name="T24" fmla="*/ 108 w 707"/>
                <a:gd name="T25" fmla="*/ 341 h 833"/>
                <a:gd name="T26" fmla="*/ 352 w 707"/>
                <a:gd name="T27" fmla="*/ 87 h 833"/>
                <a:gd name="T28" fmla="*/ 355 w 707"/>
                <a:gd name="T29" fmla="*/ 87 h 833"/>
                <a:gd name="T30" fmla="*/ 599 w 707"/>
                <a:gd name="T31" fmla="*/ 341 h 833"/>
                <a:gd name="T32" fmla="*/ 599 w 707"/>
                <a:gd name="T33" fmla="*/ 344 h 833"/>
                <a:gd name="T34" fmla="*/ 520 w 707"/>
                <a:gd name="T35" fmla="*/ 678 h 833"/>
                <a:gd name="T36" fmla="*/ 355 w 707"/>
                <a:gd name="T37" fmla="*/ 747 h 833"/>
                <a:gd name="T38" fmla="*/ 352 w 707"/>
                <a:gd name="T39" fmla="*/ 747 h 833"/>
                <a:gd name="T40" fmla="*/ 187 w 707"/>
                <a:gd name="T41" fmla="*/ 678 h 833"/>
                <a:gd name="T42" fmla="*/ 108 w 707"/>
                <a:gd name="T43" fmla="*/ 344 h 833"/>
                <a:gd name="T44" fmla="*/ 108 w 707"/>
                <a:gd name="T45" fmla="*/ 344 h 833"/>
                <a:gd name="T46" fmla="*/ 108 w 707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7" h="833">
                  <a:moveTo>
                    <a:pt x="348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2" y="831"/>
                    <a:pt x="528" y="799"/>
                    <a:pt x="584" y="735"/>
                  </a:cubicBezTo>
                  <a:cubicBezTo>
                    <a:pt x="707" y="597"/>
                    <a:pt x="687" y="359"/>
                    <a:pt x="685" y="336"/>
                  </a:cubicBezTo>
                  <a:cubicBezTo>
                    <a:pt x="677" y="165"/>
                    <a:pt x="596" y="84"/>
                    <a:pt x="530" y="46"/>
                  </a:cubicBezTo>
                  <a:cubicBezTo>
                    <a:pt x="480" y="17"/>
                    <a:pt x="422" y="2"/>
                    <a:pt x="357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6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0" y="359"/>
                    <a:pt x="0" y="597"/>
                    <a:pt x="123" y="735"/>
                  </a:cubicBezTo>
                  <a:cubicBezTo>
                    <a:pt x="179" y="799"/>
                    <a:pt x="255" y="831"/>
                    <a:pt x="348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8" y="342"/>
                    <a:pt x="108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5" y="87"/>
                    <a:pt x="355" y="87"/>
                    <a:pt x="355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4"/>
                    <a:pt x="520" y="678"/>
                  </a:cubicBezTo>
                  <a:cubicBezTo>
                    <a:pt x="480" y="724"/>
                    <a:pt x="426" y="746"/>
                    <a:pt x="355" y="747"/>
                  </a:cubicBezTo>
                  <a:cubicBezTo>
                    <a:pt x="352" y="747"/>
                    <a:pt x="352" y="747"/>
                    <a:pt x="352" y="747"/>
                  </a:cubicBezTo>
                  <a:cubicBezTo>
                    <a:pt x="282" y="746"/>
                    <a:pt x="227" y="724"/>
                    <a:pt x="187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6">
              <a:extLst>
                <a:ext uri="{FF2B5EF4-FFF2-40B4-BE49-F238E27FC236}">
                  <a16:creationId xmlns:a16="http://schemas.microsoft.com/office/drawing/2014/main" id="{0128BA9D-967B-412C-995F-10853B800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620288" y="9526588"/>
              <a:ext cx="3990975" cy="2189163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1 w 1316"/>
                <a:gd name="T15" fmla="*/ 85 h 722"/>
                <a:gd name="T16" fmla="*/ 1144 w 1316"/>
                <a:gd name="T17" fmla="*/ 218 h 722"/>
                <a:gd name="T18" fmla="*/ 1229 w 1316"/>
                <a:gd name="T19" fmla="*/ 398 h 722"/>
                <a:gd name="T20" fmla="*/ 1229 w 1316"/>
                <a:gd name="T21" fmla="*/ 406 h 722"/>
                <a:gd name="T22" fmla="*/ 1222 w 1316"/>
                <a:gd name="T23" fmla="*/ 504 h 722"/>
                <a:gd name="T24" fmla="*/ 658 w 1316"/>
                <a:gd name="T25" fmla="*/ 636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2 w 1316"/>
                <a:gd name="T33" fmla="*/ 218 h 722"/>
                <a:gd name="T34" fmla="*/ 465 w 1316"/>
                <a:gd name="T35" fmla="*/ 85 h 722"/>
                <a:gd name="T36" fmla="*/ 475 w 1316"/>
                <a:gd name="T37" fmla="*/ 24 h 722"/>
                <a:gd name="T38" fmla="*/ 415 w 1316"/>
                <a:gd name="T39" fmla="*/ 14 h 722"/>
                <a:gd name="T40" fmla="*/ 149 w 1316"/>
                <a:gd name="T41" fmla="*/ 135 h 722"/>
                <a:gd name="T42" fmla="*/ 146 w 1316"/>
                <a:gd name="T43" fmla="*/ 136 h 722"/>
                <a:gd name="T44" fmla="*/ 1 w 1316"/>
                <a:gd name="T45" fmla="*/ 395 h 722"/>
                <a:gd name="T46" fmla="*/ 1 w 1316"/>
                <a:gd name="T47" fmla="*/ 403 h 722"/>
                <a:gd name="T48" fmla="*/ 1 w 1316"/>
                <a:gd name="T49" fmla="*/ 404 h 722"/>
                <a:gd name="T50" fmla="*/ 17 w 1316"/>
                <a:gd name="T51" fmla="*/ 549 h 722"/>
                <a:gd name="T52" fmla="*/ 34 w 1316"/>
                <a:gd name="T53" fmla="*/ 569 h 722"/>
                <a:gd name="T54" fmla="*/ 658 w 1316"/>
                <a:gd name="T55" fmla="*/ 722 h 722"/>
                <a:gd name="T56" fmla="*/ 1283 w 1316"/>
                <a:gd name="T57" fmla="*/ 569 h 722"/>
                <a:gd name="T58" fmla="*/ 1300 w 1316"/>
                <a:gd name="T59" fmla="*/ 549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2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2" y="98"/>
                    <a:pt x="902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1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6" y="325"/>
                    <a:pt x="1229" y="398"/>
                  </a:cubicBezTo>
                  <a:cubicBezTo>
                    <a:pt x="1229" y="400"/>
                    <a:pt x="1229" y="403"/>
                    <a:pt x="1229" y="406"/>
                  </a:cubicBezTo>
                  <a:cubicBezTo>
                    <a:pt x="1229" y="434"/>
                    <a:pt x="1227" y="479"/>
                    <a:pt x="1222" y="504"/>
                  </a:cubicBezTo>
                  <a:cubicBezTo>
                    <a:pt x="1170" y="534"/>
                    <a:pt x="967" y="636"/>
                    <a:pt x="658" y="636"/>
                  </a:cubicBezTo>
                  <a:cubicBezTo>
                    <a:pt x="350" y="636"/>
                    <a:pt x="146" y="534"/>
                    <a:pt x="94" y="504"/>
                  </a:cubicBezTo>
                  <a:cubicBezTo>
                    <a:pt x="89" y="479"/>
                    <a:pt x="86" y="434"/>
                    <a:pt x="87" y="405"/>
                  </a:cubicBezTo>
                  <a:cubicBezTo>
                    <a:pt x="87" y="403"/>
                    <a:pt x="87" y="400"/>
                    <a:pt x="87" y="397"/>
                  </a:cubicBezTo>
                  <a:cubicBezTo>
                    <a:pt x="90" y="324"/>
                    <a:pt x="98" y="245"/>
                    <a:pt x="172" y="218"/>
                  </a:cubicBezTo>
                  <a:cubicBezTo>
                    <a:pt x="332" y="177"/>
                    <a:pt x="459" y="88"/>
                    <a:pt x="465" y="85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1" y="5"/>
                    <a:pt x="434" y="0"/>
                    <a:pt x="415" y="14"/>
                  </a:cubicBezTo>
                  <a:cubicBezTo>
                    <a:pt x="414" y="15"/>
                    <a:pt x="294" y="98"/>
                    <a:pt x="149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2"/>
                    <a:pt x="1" y="395"/>
                  </a:cubicBezTo>
                  <a:cubicBezTo>
                    <a:pt x="1" y="398"/>
                    <a:pt x="1" y="400"/>
                    <a:pt x="1" y="403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20"/>
                    <a:pt x="0" y="506"/>
                    <a:pt x="17" y="549"/>
                  </a:cubicBezTo>
                  <a:cubicBezTo>
                    <a:pt x="20" y="557"/>
                    <a:pt x="26" y="564"/>
                    <a:pt x="34" y="569"/>
                  </a:cubicBezTo>
                  <a:cubicBezTo>
                    <a:pt x="43" y="575"/>
                    <a:pt x="274" y="722"/>
                    <a:pt x="658" y="722"/>
                  </a:cubicBezTo>
                  <a:cubicBezTo>
                    <a:pt x="1043" y="722"/>
                    <a:pt x="1274" y="575"/>
                    <a:pt x="1283" y="569"/>
                  </a:cubicBezTo>
                  <a:cubicBezTo>
                    <a:pt x="1290" y="564"/>
                    <a:pt x="1297" y="557"/>
                    <a:pt x="1300" y="549"/>
                  </a:cubicBezTo>
                  <a:cubicBezTo>
                    <a:pt x="1316" y="506"/>
                    <a:pt x="1315" y="421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605A3F-717A-4D90-8656-1E68E89C978A}"/>
              </a:ext>
            </a:extLst>
          </p:cNvPr>
          <p:cNvGrpSpPr/>
          <p:nvPr/>
        </p:nvGrpSpPr>
        <p:grpSpPr>
          <a:xfrm>
            <a:off x="7974125" y="3376724"/>
            <a:ext cx="352752" cy="332106"/>
            <a:chOff x="-22879050" y="1400175"/>
            <a:chExt cx="4719637" cy="4443413"/>
          </a:xfrm>
          <a:solidFill>
            <a:schemeClr val="bg1"/>
          </a:solidFill>
        </p:grpSpPr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D2E75860-73D2-41B8-A770-5DC4A7F1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974175" y="4097338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A1252698-160D-40D1-AEF7-F650E12C1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34425" y="4097338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4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14706FB8-B34B-406C-9051-A8F182B86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894675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0">
              <a:extLst>
                <a:ext uri="{FF2B5EF4-FFF2-40B4-BE49-F238E27FC236}">
                  <a16:creationId xmlns:a16="http://schemas.microsoft.com/office/drawing/2014/main" id="{70CD96D9-AEA6-4B1A-B064-95276A731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10488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11">
              <a:extLst>
                <a:ext uri="{FF2B5EF4-FFF2-40B4-BE49-F238E27FC236}">
                  <a16:creationId xmlns:a16="http://schemas.microsoft.com/office/drawing/2014/main" id="{6A5975A8-32A8-41F6-9750-3F322EC22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873913" y="4097338"/>
              <a:ext cx="271462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12">
              <a:extLst>
                <a:ext uri="{FF2B5EF4-FFF2-40B4-BE49-F238E27FC236}">
                  <a16:creationId xmlns:a16="http://schemas.microsoft.com/office/drawing/2014/main" id="{CD14BB95-A99B-447A-B0F9-5020B21F5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332575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13">
              <a:extLst>
                <a:ext uri="{FF2B5EF4-FFF2-40B4-BE49-F238E27FC236}">
                  <a16:creationId xmlns:a16="http://schemas.microsoft.com/office/drawing/2014/main" id="{9AC857D6-AE98-40D6-93F2-03ED0B75C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974175" y="3348038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5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14">
              <a:extLst>
                <a:ext uri="{FF2B5EF4-FFF2-40B4-BE49-F238E27FC236}">
                  <a16:creationId xmlns:a16="http://schemas.microsoft.com/office/drawing/2014/main" id="{7130CB7E-2E76-4572-B792-45058644E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34425" y="3348038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4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A644CF1A-2468-455B-AACF-3F2BBC869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894675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8C204269-731E-49AA-81F6-6110BAE59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10488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A95CC74C-F4BD-4A3D-B0D0-018C1EA79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873913" y="3348038"/>
              <a:ext cx="271462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5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323009CD-D410-48CD-9F65-4CC21FC97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332575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D09509BE-61AA-42FF-B137-F0C88F8FE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191538" y="1971675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4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500E5765-B17A-4143-8F2C-FBAB1DAA1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651788" y="1971675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40BD9504-7853-453B-A288-F16F23BFD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15213" y="1971675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3502172D-0540-4098-B324-365729668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879050" y="1400175"/>
              <a:ext cx="4719637" cy="4443413"/>
            </a:xfrm>
            <a:custGeom>
              <a:avLst/>
              <a:gdLst>
                <a:gd name="T0" fmla="*/ 1511 w 1556"/>
                <a:gd name="T1" fmla="*/ 426 h 1465"/>
                <a:gd name="T2" fmla="*/ 1183 w 1556"/>
                <a:gd name="T3" fmla="*/ 426 h 1465"/>
                <a:gd name="T4" fmla="*/ 1183 w 1556"/>
                <a:gd name="T5" fmla="*/ 44 h 1465"/>
                <a:gd name="T6" fmla="*/ 1138 w 1556"/>
                <a:gd name="T7" fmla="*/ 0 h 1465"/>
                <a:gd name="T8" fmla="*/ 418 w 1556"/>
                <a:gd name="T9" fmla="*/ 0 h 1465"/>
                <a:gd name="T10" fmla="*/ 373 w 1556"/>
                <a:gd name="T11" fmla="*/ 44 h 1465"/>
                <a:gd name="T12" fmla="*/ 373 w 1556"/>
                <a:gd name="T13" fmla="*/ 426 h 1465"/>
                <a:gd name="T14" fmla="*/ 45 w 1556"/>
                <a:gd name="T15" fmla="*/ 426 h 1465"/>
                <a:gd name="T16" fmla="*/ 0 w 1556"/>
                <a:gd name="T17" fmla="*/ 470 h 1465"/>
                <a:gd name="T18" fmla="*/ 45 w 1556"/>
                <a:gd name="T19" fmla="*/ 515 h 1465"/>
                <a:gd name="T20" fmla="*/ 86 w 1556"/>
                <a:gd name="T21" fmla="*/ 515 h 1465"/>
                <a:gd name="T22" fmla="*/ 86 w 1556"/>
                <a:gd name="T23" fmla="*/ 1421 h 1465"/>
                <a:gd name="T24" fmla="*/ 131 w 1556"/>
                <a:gd name="T25" fmla="*/ 1465 h 1465"/>
                <a:gd name="T26" fmla="*/ 1425 w 1556"/>
                <a:gd name="T27" fmla="*/ 1465 h 1465"/>
                <a:gd name="T28" fmla="*/ 1470 w 1556"/>
                <a:gd name="T29" fmla="*/ 1421 h 1465"/>
                <a:gd name="T30" fmla="*/ 1470 w 1556"/>
                <a:gd name="T31" fmla="*/ 515 h 1465"/>
                <a:gd name="T32" fmla="*/ 1511 w 1556"/>
                <a:gd name="T33" fmla="*/ 515 h 1465"/>
                <a:gd name="T34" fmla="*/ 1556 w 1556"/>
                <a:gd name="T35" fmla="*/ 470 h 1465"/>
                <a:gd name="T36" fmla="*/ 1511 w 1556"/>
                <a:gd name="T37" fmla="*/ 426 h 1465"/>
                <a:gd name="T38" fmla="*/ 997 w 1556"/>
                <a:gd name="T39" fmla="*/ 1376 h 1465"/>
                <a:gd name="T40" fmla="*/ 822 w 1556"/>
                <a:gd name="T41" fmla="*/ 1376 h 1465"/>
                <a:gd name="T42" fmla="*/ 822 w 1556"/>
                <a:gd name="T43" fmla="*/ 1371 h 1465"/>
                <a:gd name="T44" fmla="*/ 822 w 1556"/>
                <a:gd name="T45" fmla="*/ 1305 h 1465"/>
                <a:gd name="T46" fmla="*/ 997 w 1556"/>
                <a:gd name="T47" fmla="*/ 1305 h 1465"/>
                <a:gd name="T48" fmla="*/ 997 w 1556"/>
                <a:gd name="T49" fmla="*/ 1376 h 1465"/>
                <a:gd name="T50" fmla="*/ 734 w 1556"/>
                <a:gd name="T51" fmla="*/ 1376 h 1465"/>
                <a:gd name="T52" fmla="*/ 559 w 1556"/>
                <a:gd name="T53" fmla="*/ 1376 h 1465"/>
                <a:gd name="T54" fmla="*/ 559 w 1556"/>
                <a:gd name="T55" fmla="*/ 1305 h 1465"/>
                <a:gd name="T56" fmla="*/ 734 w 1556"/>
                <a:gd name="T57" fmla="*/ 1305 h 1465"/>
                <a:gd name="T58" fmla="*/ 734 w 1556"/>
                <a:gd name="T59" fmla="*/ 1371 h 1465"/>
                <a:gd name="T60" fmla="*/ 734 w 1556"/>
                <a:gd name="T61" fmla="*/ 1376 h 1465"/>
                <a:gd name="T62" fmla="*/ 1085 w 1556"/>
                <a:gd name="T63" fmla="*/ 1376 h 1465"/>
                <a:gd name="T64" fmla="*/ 1085 w 1556"/>
                <a:gd name="T65" fmla="*/ 1260 h 1465"/>
                <a:gd name="T66" fmla="*/ 1041 w 1556"/>
                <a:gd name="T67" fmla="*/ 1216 h 1465"/>
                <a:gd name="T68" fmla="*/ 515 w 1556"/>
                <a:gd name="T69" fmla="*/ 1216 h 1465"/>
                <a:gd name="T70" fmla="*/ 470 w 1556"/>
                <a:gd name="T71" fmla="*/ 1260 h 1465"/>
                <a:gd name="T72" fmla="*/ 470 w 1556"/>
                <a:gd name="T73" fmla="*/ 1376 h 1465"/>
                <a:gd name="T74" fmla="*/ 175 w 1556"/>
                <a:gd name="T75" fmla="*/ 1376 h 1465"/>
                <a:gd name="T76" fmla="*/ 175 w 1556"/>
                <a:gd name="T77" fmla="*/ 515 h 1465"/>
                <a:gd name="T78" fmla="*/ 1381 w 1556"/>
                <a:gd name="T79" fmla="*/ 515 h 1465"/>
                <a:gd name="T80" fmla="*/ 1381 w 1556"/>
                <a:gd name="T81" fmla="*/ 1376 h 1465"/>
                <a:gd name="T82" fmla="*/ 1085 w 1556"/>
                <a:gd name="T83" fmla="*/ 1376 h 1465"/>
                <a:gd name="T84" fmla="*/ 462 w 1556"/>
                <a:gd name="T85" fmla="*/ 89 h 1465"/>
                <a:gd name="T86" fmla="*/ 1094 w 1556"/>
                <a:gd name="T87" fmla="*/ 89 h 1465"/>
                <a:gd name="T88" fmla="*/ 1094 w 1556"/>
                <a:gd name="T89" fmla="*/ 426 h 1465"/>
                <a:gd name="T90" fmla="*/ 462 w 1556"/>
                <a:gd name="T91" fmla="*/ 426 h 1465"/>
                <a:gd name="T92" fmla="*/ 462 w 1556"/>
                <a:gd name="T93" fmla="*/ 89 h 1465"/>
                <a:gd name="T94" fmla="*/ 462 w 1556"/>
                <a:gd name="T95" fmla="*/ 89 h 1465"/>
                <a:gd name="T96" fmla="*/ 462 w 1556"/>
                <a:gd name="T97" fmla="*/ 89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6" h="1465">
                  <a:moveTo>
                    <a:pt x="1511" y="426"/>
                  </a:moveTo>
                  <a:cubicBezTo>
                    <a:pt x="1183" y="426"/>
                    <a:pt x="1183" y="426"/>
                    <a:pt x="1183" y="426"/>
                  </a:cubicBezTo>
                  <a:cubicBezTo>
                    <a:pt x="1183" y="44"/>
                    <a:pt x="1183" y="44"/>
                    <a:pt x="1183" y="44"/>
                  </a:cubicBezTo>
                  <a:cubicBezTo>
                    <a:pt x="1183" y="20"/>
                    <a:pt x="1163" y="0"/>
                    <a:pt x="1138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393" y="0"/>
                    <a:pt x="373" y="20"/>
                    <a:pt x="373" y="44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45" y="426"/>
                    <a:pt x="45" y="426"/>
                    <a:pt x="45" y="426"/>
                  </a:cubicBezTo>
                  <a:cubicBezTo>
                    <a:pt x="20" y="426"/>
                    <a:pt x="0" y="446"/>
                    <a:pt x="0" y="470"/>
                  </a:cubicBezTo>
                  <a:cubicBezTo>
                    <a:pt x="0" y="495"/>
                    <a:pt x="20" y="515"/>
                    <a:pt x="45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6" y="1421"/>
                    <a:pt x="86" y="1421"/>
                    <a:pt x="86" y="1421"/>
                  </a:cubicBezTo>
                  <a:cubicBezTo>
                    <a:pt x="86" y="1445"/>
                    <a:pt x="106" y="1465"/>
                    <a:pt x="131" y="1465"/>
                  </a:cubicBezTo>
                  <a:cubicBezTo>
                    <a:pt x="1425" y="1465"/>
                    <a:pt x="1425" y="1465"/>
                    <a:pt x="1425" y="1465"/>
                  </a:cubicBezTo>
                  <a:cubicBezTo>
                    <a:pt x="1450" y="1465"/>
                    <a:pt x="1470" y="1445"/>
                    <a:pt x="1470" y="1421"/>
                  </a:cubicBezTo>
                  <a:cubicBezTo>
                    <a:pt x="1470" y="515"/>
                    <a:pt x="1470" y="515"/>
                    <a:pt x="1470" y="515"/>
                  </a:cubicBezTo>
                  <a:cubicBezTo>
                    <a:pt x="1511" y="515"/>
                    <a:pt x="1511" y="515"/>
                    <a:pt x="1511" y="515"/>
                  </a:cubicBezTo>
                  <a:cubicBezTo>
                    <a:pt x="1536" y="515"/>
                    <a:pt x="1556" y="495"/>
                    <a:pt x="1556" y="470"/>
                  </a:cubicBezTo>
                  <a:cubicBezTo>
                    <a:pt x="1556" y="446"/>
                    <a:pt x="1536" y="426"/>
                    <a:pt x="1511" y="426"/>
                  </a:cubicBezTo>
                  <a:close/>
                  <a:moveTo>
                    <a:pt x="997" y="1376"/>
                  </a:moveTo>
                  <a:cubicBezTo>
                    <a:pt x="822" y="1376"/>
                    <a:pt x="822" y="1376"/>
                    <a:pt x="822" y="1376"/>
                  </a:cubicBezTo>
                  <a:cubicBezTo>
                    <a:pt x="822" y="1375"/>
                    <a:pt x="822" y="1373"/>
                    <a:pt x="822" y="1371"/>
                  </a:cubicBezTo>
                  <a:cubicBezTo>
                    <a:pt x="822" y="1305"/>
                    <a:pt x="822" y="1305"/>
                    <a:pt x="822" y="1305"/>
                  </a:cubicBezTo>
                  <a:cubicBezTo>
                    <a:pt x="997" y="1305"/>
                    <a:pt x="997" y="1305"/>
                    <a:pt x="997" y="1305"/>
                  </a:cubicBezTo>
                  <a:lnTo>
                    <a:pt x="997" y="1376"/>
                  </a:lnTo>
                  <a:close/>
                  <a:moveTo>
                    <a:pt x="734" y="1376"/>
                  </a:moveTo>
                  <a:cubicBezTo>
                    <a:pt x="559" y="1376"/>
                    <a:pt x="559" y="1376"/>
                    <a:pt x="559" y="1376"/>
                  </a:cubicBezTo>
                  <a:cubicBezTo>
                    <a:pt x="559" y="1305"/>
                    <a:pt x="559" y="1305"/>
                    <a:pt x="559" y="1305"/>
                  </a:cubicBezTo>
                  <a:cubicBezTo>
                    <a:pt x="734" y="1305"/>
                    <a:pt x="734" y="1305"/>
                    <a:pt x="734" y="1305"/>
                  </a:cubicBezTo>
                  <a:cubicBezTo>
                    <a:pt x="734" y="1371"/>
                    <a:pt x="734" y="1371"/>
                    <a:pt x="734" y="1371"/>
                  </a:cubicBezTo>
                  <a:cubicBezTo>
                    <a:pt x="734" y="1373"/>
                    <a:pt x="734" y="1375"/>
                    <a:pt x="734" y="1376"/>
                  </a:cubicBezTo>
                  <a:close/>
                  <a:moveTo>
                    <a:pt x="1085" y="1376"/>
                  </a:moveTo>
                  <a:cubicBezTo>
                    <a:pt x="1085" y="1260"/>
                    <a:pt x="1085" y="1260"/>
                    <a:pt x="1085" y="1260"/>
                  </a:cubicBezTo>
                  <a:cubicBezTo>
                    <a:pt x="1085" y="1236"/>
                    <a:pt x="1066" y="1216"/>
                    <a:pt x="1041" y="1216"/>
                  </a:cubicBezTo>
                  <a:cubicBezTo>
                    <a:pt x="515" y="1216"/>
                    <a:pt x="515" y="1216"/>
                    <a:pt x="515" y="1216"/>
                  </a:cubicBezTo>
                  <a:cubicBezTo>
                    <a:pt x="490" y="1216"/>
                    <a:pt x="470" y="1236"/>
                    <a:pt x="470" y="1260"/>
                  </a:cubicBezTo>
                  <a:cubicBezTo>
                    <a:pt x="470" y="1376"/>
                    <a:pt x="470" y="1376"/>
                    <a:pt x="470" y="1376"/>
                  </a:cubicBezTo>
                  <a:cubicBezTo>
                    <a:pt x="175" y="1376"/>
                    <a:pt x="175" y="1376"/>
                    <a:pt x="175" y="1376"/>
                  </a:cubicBezTo>
                  <a:cubicBezTo>
                    <a:pt x="175" y="515"/>
                    <a:pt x="175" y="515"/>
                    <a:pt x="175" y="515"/>
                  </a:cubicBezTo>
                  <a:cubicBezTo>
                    <a:pt x="1381" y="515"/>
                    <a:pt x="1381" y="515"/>
                    <a:pt x="1381" y="515"/>
                  </a:cubicBezTo>
                  <a:cubicBezTo>
                    <a:pt x="1381" y="1376"/>
                    <a:pt x="1381" y="1376"/>
                    <a:pt x="1381" y="1376"/>
                  </a:cubicBezTo>
                  <a:lnTo>
                    <a:pt x="1085" y="1376"/>
                  </a:lnTo>
                  <a:close/>
                  <a:moveTo>
                    <a:pt x="462" y="89"/>
                  </a:moveTo>
                  <a:cubicBezTo>
                    <a:pt x="1094" y="89"/>
                    <a:pt x="1094" y="89"/>
                    <a:pt x="1094" y="89"/>
                  </a:cubicBezTo>
                  <a:cubicBezTo>
                    <a:pt x="1094" y="426"/>
                    <a:pt x="1094" y="426"/>
                    <a:pt x="1094" y="426"/>
                  </a:cubicBezTo>
                  <a:cubicBezTo>
                    <a:pt x="462" y="426"/>
                    <a:pt x="462" y="426"/>
                    <a:pt x="462" y="426"/>
                  </a:cubicBezTo>
                  <a:lnTo>
                    <a:pt x="462" y="89"/>
                  </a:lnTo>
                  <a:close/>
                  <a:moveTo>
                    <a:pt x="462" y="89"/>
                  </a:moveTo>
                  <a:cubicBezTo>
                    <a:pt x="462" y="89"/>
                    <a:pt x="462" y="89"/>
                    <a:pt x="462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0C6200E-8853-48FE-BA13-2BC2BC9B7E4E}"/>
              </a:ext>
            </a:extLst>
          </p:cNvPr>
          <p:cNvGrpSpPr/>
          <p:nvPr/>
        </p:nvGrpSpPr>
        <p:grpSpPr>
          <a:xfrm>
            <a:off x="5834488" y="4643506"/>
            <a:ext cx="460264" cy="325230"/>
            <a:chOff x="-22996525" y="-4899025"/>
            <a:chExt cx="4967287" cy="3509962"/>
          </a:xfrm>
          <a:solidFill>
            <a:schemeClr val="bg1"/>
          </a:solidFill>
        </p:grpSpPr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EC2E29B5-209F-4497-8585-35F2F2B6E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53475" y="-3640138"/>
              <a:ext cx="546100" cy="500063"/>
            </a:xfrm>
            <a:custGeom>
              <a:avLst/>
              <a:gdLst>
                <a:gd name="T0" fmla="*/ 277 w 344"/>
                <a:gd name="T1" fmla="*/ 0 h 315"/>
                <a:gd name="T2" fmla="*/ 0 w 344"/>
                <a:gd name="T3" fmla="*/ 0 h 315"/>
                <a:gd name="T4" fmla="*/ 0 w 344"/>
                <a:gd name="T5" fmla="*/ 315 h 315"/>
                <a:gd name="T6" fmla="*/ 344 w 344"/>
                <a:gd name="T7" fmla="*/ 315 h 315"/>
                <a:gd name="T8" fmla="*/ 277 w 344"/>
                <a:gd name="T9" fmla="*/ 0 h 315"/>
                <a:gd name="T10" fmla="*/ 277 w 344"/>
                <a:gd name="T11" fmla="*/ 0 h 315"/>
                <a:gd name="T12" fmla="*/ 277 w 344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5">
                  <a:moveTo>
                    <a:pt x="277" y="0"/>
                  </a:moveTo>
                  <a:lnTo>
                    <a:pt x="0" y="0"/>
                  </a:lnTo>
                  <a:lnTo>
                    <a:pt x="0" y="315"/>
                  </a:lnTo>
                  <a:lnTo>
                    <a:pt x="344" y="315"/>
                  </a:lnTo>
                  <a:lnTo>
                    <a:pt x="277" y="0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5577C4EA-9ACD-4191-9D33-A84CFB9E2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53475" y="-3640138"/>
              <a:ext cx="546100" cy="500063"/>
            </a:xfrm>
            <a:custGeom>
              <a:avLst/>
              <a:gdLst>
                <a:gd name="T0" fmla="*/ 277 w 344"/>
                <a:gd name="T1" fmla="*/ 0 h 315"/>
                <a:gd name="T2" fmla="*/ 0 w 344"/>
                <a:gd name="T3" fmla="*/ 0 h 315"/>
                <a:gd name="T4" fmla="*/ 0 w 344"/>
                <a:gd name="T5" fmla="*/ 315 h 315"/>
                <a:gd name="T6" fmla="*/ 344 w 344"/>
                <a:gd name="T7" fmla="*/ 315 h 315"/>
                <a:gd name="T8" fmla="*/ 277 w 344"/>
                <a:gd name="T9" fmla="*/ 0 h 315"/>
                <a:gd name="T10" fmla="*/ 277 w 344"/>
                <a:gd name="T11" fmla="*/ 0 h 315"/>
                <a:gd name="T12" fmla="*/ 277 w 344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5">
                  <a:moveTo>
                    <a:pt x="277" y="0"/>
                  </a:moveTo>
                  <a:lnTo>
                    <a:pt x="0" y="0"/>
                  </a:lnTo>
                  <a:lnTo>
                    <a:pt x="0" y="315"/>
                  </a:lnTo>
                  <a:lnTo>
                    <a:pt x="344" y="315"/>
                  </a:lnTo>
                  <a:lnTo>
                    <a:pt x="277" y="0"/>
                  </a:lnTo>
                  <a:moveTo>
                    <a:pt x="277" y="0"/>
                  </a:moveTo>
                  <a:lnTo>
                    <a:pt x="2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842BDAE6-8E99-41D4-9A3D-0DBBE1DC4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427825" y="-4419600"/>
              <a:ext cx="1076325" cy="973138"/>
            </a:xfrm>
            <a:custGeom>
              <a:avLst/>
              <a:gdLst>
                <a:gd name="T0" fmla="*/ 434 w 678"/>
                <a:gd name="T1" fmla="*/ 0 h 613"/>
                <a:gd name="T2" fmla="*/ 434 w 678"/>
                <a:gd name="T3" fmla="*/ 201 h 613"/>
                <a:gd name="T4" fmla="*/ 247 w 678"/>
                <a:gd name="T5" fmla="*/ 201 h 613"/>
                <a:gd name="T6" fmla="*/ 247 w 678"/>
                <a:gd name="T7" fmla="*/ 0 h 613"/>
                <a:gd name="T8" fmla="*/ 0 w 678"/>
                <a:gd name="T9" fmla="*/ 0 h 613"/>
                <a:gd name="T10" fmla="*/ 0 w 678"/>
                <a:gd name="T11" fmla="*/ 613 h 613"/>
                <a:gd name="T12" fmla="*/ 678 w 678"/>
                <a:gd name="T13" fmla="*/ 613 h 613"/>
                <a:gd name="T14" fmla="*/ 678 w 678"/>
                <a:gd name="T15" fmla="*/ 0 h 613"/>
                <a:gd name="T16" fmla="*/ 434 w 678"/>
                <a:gd name="T17" fmla="*/ 0 h 613"/>
                <a:gd name="T18" fmla="*/ 434 w 678"/>
                <a:gd name="T19" fmla="*/ 0 h 613"/>
                <a:gd name="T20" fmla="*/ 434 w 678"/>
                <a:gd name="T2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8" h="613">
                  <a:moveTo>
                    <a:pt x="434" y="0"/>
                  </a:moveTo>
                  <a:lnTo>
                    <a:pt x="434" y="201"/>
                  </a:lnTo>
                  <a:lnTo>
                    <a:pt x="247" y="201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613"/>
                  </a:lnTo>
                  <a:lnTo>
                    <a:pt x="678" y="613"/>
                  </a:lnTo>
                  <a:lnTo>
                    <a:pt x="678" y="0"/>
                  </a:lnTo>
                  <a:lnTo>
                    <a:pt x="434" y="0"/>
                  </a:lnTo>
                  <a:close/>
                  <a:moveTo>
                    <a:pt x="434" y="0"/>
                  </a:moveTo>
                  <a:lnTo>
                    <a:pt x="4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ADB8E3F0-E6BE-4B23-9794-F3BD2BE99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427825" y="-4419600"/>
              <a:ext cx="1076325" cy="973138"/>
            </a:xfrm>
            <a:custGeom>
              <a:avLst/>
              <a:gdLst>
                <a:gd name="T0" fmla="*/ 434 w 678"/>
                <a:gd name="T1" fmla="*/ 0 h 613"/>
                <a:gd name="T2" fmla="*/ 434 w 678"/>
                <a:gd name="T3" fmla="*/ 201 h 613"/>
                <a:gd name="T4" fmla="*/ 247 w 678"/>
                <a:gd name="T5" fmla="*/ 201 h 613"/>
                <a:gd name="T6" fmla="*/ 247 w 678"/>
                <a:gd name="T7" fmla="*/ 0 h 613"/>
                <a:gd name="T8" fmla="*/ 0 w 678"/>
                <a:gd name="T9" fmla="*/ 0 h 613"/>
                <a:gd name="T10" fmla="*/ 0 w 678"/>
                <a:gd name="T11" fmla="*/ 613 h 613"/>
                <a:gd name="T12" fmla="*/ 678 w 678"/>
                <a:gd name="T13" fmla="*/ 613 h 613"/>
                <a:gd name="T14" fmla="*/ 678 w 678"/>
                <a:gd name="T15" fmla="*/ 0 h 613"/>
                <a:gd name="T16" fmla="*/ 434 w 678"/>
                <a:gd name="T17" fmla="*/ 0 h 613"/>
                <a:gd name="T18" fmla="*/ 434 w 678"/>
                <a:gd name="T19" fmla="*/ 0 h 613"/>
                <a:gd name="T20" fmla="*/ 434 w 678"/>
                <a:gd name="T2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8" h="613">
                  <a:moveTo>
                    <a:pt x="434" y="0"/>
                  </a:moveTo>
                  <a:lnTo>
                    <a:pt x="434" y="201"/>
                  </a:lnTo>
                  <a:lnTo>
                    <a:pt x="247" y="201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613"/>
                  </a:lnTo>
                  <a:lnTo>
                    <a:pt x="678" y="613"/>
                  </a:lnTo>
                  <a:lnTo>
                    <a:pt x="678" y="0"/>
                  </a:lnTo>
                  <a:lnTo>
                    <a:pt x="434" y="0"/>
                  </a:lnTo>
                  <a:moveTo>
                    <a:pt x="434" y="0"/>
                  </a:moveTo>
                  <a:lnTo>
                    <a:pt x="4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AB7C1FB0-20B1-4DC7-BB1F-089CFBD2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996525" y="-4899025"/>
              <a:ext cx="4967287" cy="3014663"/>
            </a:xfrm>
            <a:custGeom>
              <a:avLst/>
              <a:gdLst>
                <a:gd name="T0" fmla="*/ 1630 w 1638"/>
                <a:gd name="T1" fmla="*/ 897 h 994"/>
                <a:gd name="T2" fmla="*/ 1532 w 1638"/>
                <a:gd name="T3" fmla="*/ 897 h 994"/>
                <a:gd name="T4" fmla="*/ 1532 w 1638"/>
                <a:gd name="T5" fmla="*/ 576 h 994"/>
                <a:gd name="T6" fmla="*/ 1404 w 1638"/>
                <a:gd name="T7" fmla="*/ 576 h 994"/>
                <a:gd name="T8" fmla="*/ 1404 w 1638"/>
                <a:gd name="T9" fmla="*/ 681 h 994"/>
                <a:gd name="T10" fmla="*/ 1306 w 1638"/>
                <a:gd name="T11" fmla="*/ 681 h 994"/>
                <a:gd name="T12" fmla="*/ 1306 w 1638"/>
                <a:gd name="T13" fmla="*/ 576 h 994"/>
                <a:gd name="T14" fmla="*/ 1177 w 1638"/>
                <a:gd name="T15" fmla="*/ 576 h 994"/>
                <a:gd name="T16" fmla="*/ 1177 w 1638"/>
                <a:gd name="T17" fmla="*/ 897 h 994"/>
                <a:gd name="T18" fmla="*/ 1084 w 1638"/>
                <a:gd name="T19" fmla="*/ 897 h 994"/>
                <a:gd name="T20" fmla="*/ 1084 w 1638"/>
                <a:gd name="T21" fmla="*/ 0 h 994"/>
                <a:gd name="T22" fmla="*/ 987 w 1638"/>
                <a:gd name="T23" fmla="*/ 0 h 994"/>
                <a:gd name="T24" fmla="*/ 987 w 1638"/>
                <a:gd name="T25" fmla="*/ 897 h 994"/>
                <a:gd name="T26" fmla="*/ 941 w 1638"/>
                <a:gd name="T27" fmla="*/ 897 h 994"/>
                <a:gd name="T28" fmla="*/ 941 w 1638"/>
                <a:gd name="T29" fmla="*/ 623 h 994"/>
                <a:gd name="T30" fmla="*/ 848 w 1638"/>
                <a:gd name="T31" fmla="*/ 178 h 994"/>
                <a:gd name="T32" fmla="*/ 271 w 1638"/>
                <a:gd name="T33" fmla="*/ 178 h 994"/>
                <a:gd name="T34" fmla="*/ 271 w 1638"/>
                <a:gd name="T35" fmla="*/ 580 h 994"/>
                <a:gd name="T36" fmla="*/ 0 w 1638"/>
                <a:gd name="T37" fmla="*/ 580 h 994"/>
                <a:gd name="T38" fmla="*/ 0 w 1638"/>
                <a:gd name="T39" fmla="*/ 994 h 994"/>
                <a:gd name="T40" fmla="*/ 65 w 1638"/>
                <a:gd name="T41" fmla="*/ 994 h 994"/>
                <a:gd name="T42" fmla="*/ 236 w 1638"/>
                <a:gd name="T43" fmla="*/ 881 h 994"/>
                <a:gd name="T44" fmla="*/ 408 w 1638"/>
                <a:gd name="T45" fmla="*/ 994 h 994"/>
                <a:gd name="T46" fmla="*/ 533 w 1638"/>
                <a:gd name="T47" fmla="*/ 994 h 994"/>
                <a:gd name="T48" fmla="*/ 705 w 1638"/>
                <a:gd name="T49" fmla="*/ 881 h 994"/>
                <a:gd name="T50" fmla="*/ 876 w 1638"/>
                <a:gd name="T51" fmla="*/ 994 h 994"/>
                <a:gd name="T52" fmla="*/ 1638 w 1638"/>
                <a:gd name="T53" fmla="*/ 994 h 994"/>
                <a:gd name="T54" fmla="*/ 1638 w 1638"/>
                <a:gd name="T55" fmla="*/ 897 h 994"/>
                <a:gd name="T56" fmla="*/ 1630 w 1638"/>
                <a:gd name="T57" fmla="*/ 897 h 994"/>
                <a:gd name="T58" fmla="*/ 412 w 1638"/>
                <a:gd name="T59" fmla="*/ 677 h 994"/>
                <a:gd name="T60" fmla="*/ 412 w 1638"/>
                <a:gd name="T61" fmla="*/ 318 h 994"/>
                <a:gd name="T62" fmla="*/ 733 w 1638"/>
                <a:gd name="T63" fmla="*/ 318 h 994"/>
                <a:gd name="T64" fmla="*/ 809 w 1638"/>
                <a:gd name="T65" fmla="*/ 677 h 994"/>
                <a:gd name="T66" fmla="*/ 412 w 1638"/>
                <a:gd name="T67" fmla="*/ 677 h 994"/>
                <a:gd name="T68" fmla="*/ 412 w 1638"/>
                <a:gd name="T69" fmla="*/ 677 h 994"/>
                <a:gd name="T70" fmla="*/ 412 w 1638"/>
                <a:gd name="T71" fmla="*/ 677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994">
                  <a:moveTo>
                    <a:pt x="1630" y="897"/>
                  </a:moveTo>
                  <a:cubicBezTo>
                    <a:pt x="1532" y="897"/>
                    <a:pt x="1532" y="897"/>
                    <a:pt x="1532" y="897"/>
                  </a:cubicBezTo>
                  <a:cubicBezTo>
                    <a:pt x="1532" y="576"/>
                    <a:pt x="1532" y="576"/>
                    <a:pt x="1532" y="576"/>
                  </a:cubicBezTo>
                  <a:cubicBezTo>
                    <a:pt x="1404" y="576"/>
                    <a:pt x="1404" y="576"/>
                    <a:pt x="1404" y="576"/>
                  </a:cubicBezTo>
                  <a:cubicBezTo>
                    <a:pt x="1404" y="681"/>
                    <a:pt x="1404" y="681"/>
                    <a:pt x="1404" y="681"/>
                  </a:cubicBezTo>
                  <a:cubicBezTo>
                    <a:pt x="1306" y="681"/>
                    <a:pt x="1306" y="681"/>
                    <a:pt x="1306" y="681"/>
                  </a:cubicBezTo>
                  <a:cubicBezTo>
                    <a:pt x="1306" y="576"/>
                    <a:pt x="1306" y="576"/>
                    <a:pt x="1306" y="576"/>
                  </a:cubicBezTo>
                  <a:cubicBezTo>
                    <a:pt x="1177" y="576"/>
                    <a:pt x="1177" y="576"/>
                    <a:pt x="1177" y="576"/>
                  </a:cubicBezTo>
                  <a:cubicBezTo>
                    <a:pt x="1177" y="897"/>
                    <a:pt x="1177" y="897"/>
                    <a:pt x="1177" y="897"/>
                  </a:cubicBezTo>
                  <a:cubicBezTo>
                    <a:pt x="1084" y="897"/>
                    <a:pt x="1084" y="897"/>
                    <a:pt x="1084" y="897"/>
                  </a:cubicBezTo>
                  <a:cubicBezTo>
                    <a:pt x="1084" y="0"/>
                    <a:pt x="1084" y="0"/>
                    <a:pt x="1084" y="0"/>
                  </a:cubicBezTo>
                  <a:cubicBezTo>
                    <a:pt x="987" y="0"/>
                    <a:pt x="987" y="0"/>
                    <a:pt x="987" y="0"/>
                  </a:cubicBezTo>
                  <a:cubicBezTo>
                    <a:pt x="987" y="897"/>
                    <a:pt x="987" y="897"/>
                    <a:pt x="987" y="897"/>
                  </a:cubicBezTo>
                  <a:cubicBezTo>
                    <a:pt x="941" y="897"/>
                    <a:pt x="941" y="897"/>
                    <a:pt x="941" y="897"/>
                  </a:cubicBezTo>
                  <a:cubicBezTo>
                    <a:pt x="941" y="623"/>
                    <a:pt x="941" y="623"/>
                    <a:pt x="941" y="623"/>
                  </a:cubicBezTo>
                  <a:cubicBezTo>
                    <a:pt x="848" y="178"/>
                    <a:pt x="848" y="178"/>
                    <a:pt x="848" y="178"/>
                  </a:cubicBezTo>
                  <a:cubicBezTo>
                    <a:pt x="271" y="178"/>
                    <a:pt x="271" y="178"/>
                    <a:pt x="271" y="178"/>
                  </a:cubicBezTo>
                  <a:cubicBezTo>
                    <a:pt x="271" y="580"/>
                    <a:pt x="271" y="580"/>
                    <a:pt x="271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0" y="994"/>
                    <a:pt x="0" y="994"/>
                    <a:pt x="0" y="994"/>
                  </a:cubicBezTo>
                  <a:cubicBezTo>
                    <a:pt x="65" y="994"/>
                    <a:pt x="65" y="994"/>
                    <a:pt x="65" y="994"/>
                  </a:cubicBezTo>
                  <a:cubicBezTo>
                    <a:pt x="93" y="927"/>
                    <a:pt x="160" y="881"/>
                    <a:pt x="236" y="881"/>
                  </a:cubicBezTo>
                  <a:cubicBezTo>
                    <a:pt x="313" y="881"/>
                    <a:pt x="379" y="927"/>
                    <a:pt x="408" y="994"/>
                  </a:cubicBezTo>
                  <a:cubicBezTo>
                    <a:pt x="533" y="994"/>
                    <a:pt x="533" y="994"/>
                    <a:pt x="533" y="994"/>
                  </a:cubicBezTo>
                  <a:cubicBezTo>
                    <a:pt x="562" y="927"/>
                    <a:pt x="628" y="881"/>
                    <a:pt x="705" y="881"/>
                  </a:cubicBezTo>
                  <a:cubicBezTo>
                    <a:pt x="781" y="881"/>
                    <a:pt x="848" y="927"/>
                    <a:pt x="876" y="994"/>
                  </a:cubicBezTo>
                  <a:cubicBezTo>
                    <a:pt x="1638" y="994"/>
                    <a:pt x="1638" y="994"/>
                    <a:pt x="1638" y="994"/>
                  </a:cubicBezTo>
                  <a:cubicBezTo>
                    <a:pt x="1638" y="897"/>
                    <a:pt x="1638" y="897"/>
                    <a:pt x="1638" y="897"/>
                  </a:cubicBezTo>
                  <a:lnTo>
                    <a:pt x="1630" y="897"/>
                  </a:lnTo>
                  <a:close/>
                  <a:moveTo>
                    <a:pt x="412" y="677"/>
                  </a:moveTo>
                  <a:cubicBezTo>
                    <a:pt x="412" y="318"/>
                    <a:pt x="412" y="318"/>
                    <a:pt x="412" y="318"/>
                  </a:cubicBezTo>
                  <a:cubicBezTo>
                    <a:pt x="733" y="318"/>
                    <a:pt x="733" y="318"/>
                    <a:pt x="733" y="318"/>
                  </a:cubicBezTo>
                  <a:cubicBezTo>
                    <a:pt x="809" y="677"/>
                    <a:pt x="809" y="677"/>
                    <a:pt x="809" y="677"/>
                  </a:cubicBezTo>
                  <a:cubicBezTo>
                    <a:pt x="412" y="677"/>
                    <a:pt x="412" y="677"/>
                    <a:pt x="412" y="677"/>
                  </a:cubicBezTo>
                  <a:close/>
                  <a:moveTo>
                    <a:pt x="412" y="677"/>
                  </a:moveTo>
                  <a:cubicBezTo>
                    <a:pt x="412" y="677"/>
                    <a:pt x="412" y="677"/>
                    <a:pt x="412" y="6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6C9046FC-2A90-4179-94FA-56B3A0F08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550438" y="-1931988"/>
              <a:ext cx="542925" cy="542925"/>
            </a:xfrm>
            <a:custGeom>
              <a:avLst/>
              <a:gdLst>
                <a:gd name="T0" fmla="*/ 179 w 179"/>
                <a:gd name="T1" fmla="*/ 89 h 179"/>
                <a:gd name="T2" fmla="*/ 89 w 179"/>
                <a:gd name="T3" fmla="*/ 179 h 179"/>
                <a:gd name="T4" fmla="*/ 0 w 179"/>
                <a:gd name="T5" fmla="*/ 89 h 179"/>
                <a:gd name="T6" fmla="*/ 89 w 179"/>
                <a:gd name="T7" fmla="*/ 0 h 179"/>
                <a:gd name="T8" fmla="*/ 179 w 179"/>
                <a:gd name="T9" fmla="*/ 89 h 179"/>
                <a:gd name="T10" fmla="*/ 179 w 179"/>
                <a:gd name="T11" fmla="*/ 89 h 179"/>
                <a:gd name="T12" fmla="*/ 179 w 179"/>
                <a:gd name="T13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89" y="179"/>
                  </a:cubicBez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  <a:moveTo>
                    <a:pt x="179" y="89"/>
                  </a:moveTo>
                  <a:cubicBezTo>
                    <a:pt x="179" y="89"/>
                    <a:pt x="179" y="89"/>
                    <a:pt x="179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214C405E-407F-4CAF-A549-B97B5AE10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131213" y="-1931988"/>
              <a:ext cx="542925" cy="542925"/>
            </a:xfrm>
            <a:custGeom>
              <a:avLst/>
              <a:gdLst>
                <a:gd name="T0" fmla="*/ 179 w 179"/>
                <a:gd name="T1" fmla="*/ 89 h 179"/>
                <a:gd name="T2" fmla="*/ 90 w 179"/>
                <a:gd name="T3" fmla="*/ 179 h 179"/>
                <a:gd name="T4" fmla="*/ 0 w 179"/>
                <a:gd name="T5" fmla="*/ 89 h 179"/>
                <a:gd name="T6" fmla="*/ 90 w 179"/>
                <a:gd name="T7" fmla="*/ 0 h 179"/>
                <a:gd name="T8" fmla="*/ 179 w 179"/>
                <a:gd name="T9" fmla="*/ 89 h 179"/>
                <a:gd name="T10" fmla="*/ 179 w 179"/>
                <a:gd name="T11" fmla="*/ 89 h 179"/>
                <a:gd name="T12" fmla="*/ 179 w 179"/>
                <a:gd name="T13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90" y="179"/>
                  </a:cubicBez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  <a:moveTo>
                    <a:pt x="179" y="89"/>
                  </a:moveTo>
                  <a:cubicBezTo>
                    <a:pt x="179" y="89"/>
                    <a:pt x="179" y="89"/>
                    <a:pt x="179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6CDA593-333E-4B9E-AF74-30614DEF1621}"/>
              </a:ext>
            </a:extLst>
          </p:cNvPr>
          <p:cNvGrpSpPr/>
          <p:nvPr/>
        </p:nvGrpSpPr>
        <p:grpSpPr>
          <a:xfrm>
            <a:off x="7322351" y="4246485"/>
            <a:ext cx="302972" cy="276679"/>
            <a:chOff x="-11425238" y="4537075"/>
            <a:chExt cx="4756150" cy="4343401"/>
          </a:xfrm>
          <a:solidFill>
            <a:schemeClr val="bg1"/>
          </a:solidFill>
        </p:grpSpPr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CF662AA8-605F-48BE-89F3-A857FED89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425238" y="4537075"/>
              <a:ext cx="4756150" cy="4343400"/>
            </a:xfrm>
            <a:custGeom>
              <a:avLst/>
              <a:gdLst>
                <a:gd name="T0" fmla="*/ 1553 w 1568"/>
                <a:gd name="T1" fmla="*/ 430 h 1432"/>
                <a:gd name="T2" fmla="*/ 797 w 1568"/>
                <a:gd name="T3" fmla="*/ 4 h 1432"/>
                <a:gd name="T4" fmla="*/ 770 w 1568"/>
                <a:gd name="T5" fmla="*/ 4 h 1432"/>
                <a:gd name="T6" fmla="*/ 14 w 1568"/>
                <a:gd name="T7" fmla="*/ 430 h 1432"/>
                <a:gd name="T8" fmla="*/ 0 w 1568"/>
                <a:gd name="T9" fmla="*/ 454 h 1432"/>
                <a:gd name="T10" fmla="*/ 0 w 1568"/>
                <a:gd name="T11" fmla="*/ 1424 h 1432"/>
                <a:gd name="T12" fmla="*/ 8 w 1568"/>
                <a:gd name="T13" fmla="*/ 1432 h 1432"/>
                <a:gd name="T14" fmla="*/ 175 w 1568"/>
                <a:gd name="T15" fmla="*/ 1432 h 1432"/>
                <a:gd name="T16" fmla="*/ 183 w 1568"/>
                <a:gd name="T17" fmla="*/ 1424 h 1432"/>
                <a:gd name="T18" fmla="*/ 183 w 1568"/>
                <a:gd name="T19" fmla="*/ 601 h 1432"/>
                <a:gd name="T20" fmla="*/ 1384 w 1568"/>
                <a:gd name="T21" fmla="*/ 601 h 1432"/>
                <a:gd name="T22" fmla="*/ 1384 w 1568"/>
                <a:gd name="T23" fmla="*/ 1424 h 1432"/>
                <a:gd name="T24" fmla="*/ 1392 w 1568"/>
                <a:gd name="T25" fmla="*/ 1432 h 1432"/>
                <a:gd name="T26" fmla="*/ 1559 w 1568"/>
                <a:gd name="T27" fmla="*/ 1432 h 1432"/>
                <a:gd name="T28" fmla="*/ 1568 w 1568"/>
                <a:gd name="T29" fmla="*/ 1424 h 1432"/>
                <a:gd name="T30" fmla="*/ 1568 w 1568"/>
                <a:gd name="T31" fmla="*/ 454 h 1432"/>
                <a:gd name="T32" fmla="*/ 1553 w 1568"/>
                <a:gd name="T33" fmla="*/ 43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8" h="1432">
                  <a:moveTo>
                    <a:pt x="1553" y="430"/>
                  </a:moveTo>
                  <a:cubicBezTo>
                    <a:pt x="797" y="4"/>
                    <a:pt x="797" y="4"/>
                    <a:pt x="797" y="4"/>
                  </a:cubicBezTo>
                  <a:cubicBezTo>
                    <a:pt x="789" y="0"/>
                    <a:pt x="778" y="0"/>
                    <a:pt x="770" y="4"/>
                  </a:cubicBezTo>
                  <a:cubicBezTo>
                    <a:pt x="14" y="430"/>
                    <a:pt x="14" y="430"/>
                    <a:pt x="14" y="430"/>
                  </a:cubicBezTo>
                  <a:cubicBezTo>
                    <a:pt x="5" y="435"/>
                    <a:pt x="0" y="444"/>
                    <a:pt x="0" y="454"/>
                  </a:cubicBezTo>
                  <a:cubicBezTo>
                    <a:pt x="0" y="1424"/>
                    <a:pt x="0" y="1424"/>
                    <a:pt x="0" y="1424"/>
                  </a:cubicBezTo>
                  <a:cubicBezTo>
                    <a:pt x="0" y="1428"/>
                    <a:pt x="3" y="1432"/>
                    <a:pt x="8" y="1432"/>
                  </a:cubicBezTo>
                  <a:cubicBezTo>
                    <a:pt x="175" y="1432"/>
                    <a:pt x="175" y="1432"/>
                    <a:pt x="175" y="1432"/>
                  </a:cubicBezTo>
                  <a:cubicBezTo>
                    <a:pt x="179" y="1432"/>
                    <a:pt x="183" y="1428"/>
                    <a:pt x="183" y="1424"/>
                  </a:cubicBezTo>
                  <a:cubicBezTo>
                    <a:pt x="183" y="601"/>
                    <a:pt x="183" y="601"/>
                    <a:pt x="183" y="601"/>
                  </a:cubicBezTo>
                  <a:cubicBezTo>
                    <a:pt x="1384" y="601"/>
                    <a:pt x="1384" y="601"/>
                    <a:pt x="1384" y="601"/>
                  </a:cubicBezTo>
                  <a:cubicBezTo>
                    <a:pt x="1384" y="1424"/>
                    <a:pt x="1384" y="1424"/>
                    <a:pt x="1384" y="1424"/>
                  </a:cubicBezTo>
                  <a:cubicBezTo>
                    <a:pt x="1384" y="1428"/>
                    <a:pt x="1388" y="1432"/>
                    <a:pt x="1392" y="1432"/>
                  </a:cubicBezTo>
                  <a:cubicBezTo>
                    <a:pt x="1559" y="1432"/>
                    <a:pt x="1559" y="1432"/>
                    <a:pt x="1559" y="1432"/>
                  </a:cubicBezTo>
                  <a:cubicBezTo>
                    <a:pt x="1564" y="1432"/>
                    <a:pt x="1568" y="1428"/>
                    <a:pt x="1568" y="1424"/>
                  </a:cubicBezTo>
                  <a:cubicBezTo>
                    <a:pt x="1568" y="454"/>
                    <a:pt x="1568" y="454"/>
                    <a:pt x="1568" y="454"/>
                  </a:cubicBezTo>
                  <a:cubicBezTo>
                    <a:pt x="1568" y="444"/>
                    <a:pt x="1562" y="435"/>
                    <a:pt x="1553" y="4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317AB4F9-CD08-4E3F-9C95-93872D09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4850" y="8091488"/>
              <a:ext cx="787400" cy="788988"/>
            </a:xfrm>
            <a:custGeom>
              <a:avLst/>
              <a:gdLst>
                <a:gd name="T0" fmla="*/ 232 w 260"/>
                <a:gd name="T1" fmla="*/ 0 h 260"/>
                <a:gd name="T2" fmla="*/ 28 w 260"/>
                <a:gd name="T3" fmla="*/ 0 h 260"/>
                <a:gd name="T4" fmla="*/ 0 w 260"/>
                <a:gd name="T5" fmla="*/ 28 h 260"/>
                <a:gd name="T6" fmla="*/ 0 w 260"/>
                <a:gd name="T7" fmla="*/ 232 h 260"/>
                <a:gd name="T8" fmla="*/ 28 w 260"/>
                <a:gd name="T9" fmla="*/ 260 h 260"/>
                <a:gd name="T10" fmla="*/ 232 w 260"/>
                <a:gd name="T11" fmla="*/ 260 h 260"/>
                <a:gd name="T12" fmla="*/ 260 w 260"/>
                <a:gd name="T13" fmla="*/ 232 h 260"/>
                <a:gd name="T14" fmla="*/ 260 w 260"/>
                <a:gd name="T15" fmla="*/ 28 h 260"/>
                <a:gd name="T16" fmla="*/ 232 w 260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60">
                  <a:moveTo>
                    <a:pt x="2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8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60" y="247"/>
                    <a:pt x="260" y="232"/>
                  </a:cubicBezTo>
                  <a:cubicBezTo>
                    <a:pt x="260" y="28"/>
                    <a:pt x="260" y="28"/>
                    <a:pt x="260" y="28"/>
                  </a:cubicBezTo>
                  <a:cubicBezTo>
                    <a:pt x="260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40BD8624-68F3-4E12-B2D3-ABF00D74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0863" y="8091488"/>
              <a:ext cx="784225" cy="788988"/>
            </a:xfrm>
            <a:custGeom>
              <a:avLst/>
              <a:gdLst>
                <a:gd name="T0" fmla="*/ 232 w 259"/>
                <a:gd name="T1" fmla="*/ 0 h 260"/>
                <a:gd name="T2" fmla="*/ 27 w 259"/>
                <a:gd name="T3" fmla="*/ 0 h 260"/>
                <a:gd name="T4" fmla="*/ 0 w 259"/>
                <a:gd name="T5" fmla="*/ 28 h 260"/>
                <a:gd name="T6" fmla="*/ 0 w 259"/>
                <a:gd name="T7" fmla="*/ 232 h 260"/>
                <a:gd name="T8" fmla="*/ 27 w 259"/>
                <a:gd name="T9" fmla="*/ 260 h 260"/>
                <a:gd name="T10" fmla="*/ 232 w 259"/>
                <a:gd name="T11" fmla="*/ 260 h 260"/>
                <a:gd name="T12" fmla="*/ 259 w 259"/>
                <a:gd name="T13" fmla="*/ 232 h 260"/>
                <a:gd name="T14" fmla="*/ 259 w 259"/>
                <a:gd name="T15" fmla="*/ 28 h 260"/>
                <a:gd name="T16" fmla="*/ 232 w 25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60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7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59" y="247"/>
                    <a:pt x="259" y="232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59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33">
              <a:extLst>
                <a:ext uri="{FF2B5EF4-FFF2-40B4-BE49-F238E27FC236}">
                  <a16:creationId xmlns:a16="http://schemas.microsoft.com/office/drawing/2014/main" id="{AA63CE0B-3AD9-420F-91B5-FC0907ADF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56875" y="8091488"/>
              <a:ext cx="784225" cy="788988"/>
            </a:xfrm>
            <a:custGeom>
              <a:avLst/>
              <a:gdLst>
                <a:gd name="T0" fmla="*/ 232 w 259"/>
                <a:gd name="T1" fmla="*/ 0 h 260"/>
                <a:gd name="T2" fmla="*/ 27 w 259"/>
                <a:gd name="T3" fmla="*/ 0 h 260"/>
                <a:gd name="T4" fmla="*/ 0 w 259"/>
                <a:gd name="T5" fmla="*/ 28 h 260"/>
                <a:gd name="T6" fmla="*/ 0 w 259"/>
                <a:gd name="T7" fmla="*/ 232 h 260"/>
                <a:gd name="T8" fmla="*/ 27 w 259"/>
                <a:gd name="T9" fmla="*/ 260 h 260"/>
                <a:gd name="T10" fmla="*/ 232 w 259"/>
                <a:gd name="T11" fmla="*/ 260 h 260"/>
                <a:gd name="T12" fmla="*/ 259 w 259"/>
                <a:gd name="T13" fmla="*/ 232 h 260"/>
                <a:gd name="T14" fmla="*/ 259 w 259"/>
                <a:gd name="T15" fmla="*/ 28 h 260"/>
                <a:gd name="T16" fmla="*/ 232 w 25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60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7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59" y="247"/>
                    <a:pt x="259" y="232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59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81DEC8E0-E1EF-406A-B908-B33A9D08E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4850" y="6954838"/>
              <a:ext cx="787400" cy="784225"/>
            </a:xfrm>
            <a:custGeom>
              <a:avLst/>
              <a:gdLst>
                <a:gd name="T0" fmla="*/ 232 w 260"/>
                <a:gd name="T1" fmla="*/ 0 h 259"/>
                <a:gd name="T2" fmla="*/ 28 w 260"/>
                <a:gd name="T3" fmla="*/ 0 h 259"/>
                <a:gd name="T4" fmla="*/ 0 w 260"/>
                <a:gd name="T5" fmla="*/ 27 h 259"/>
                <a:gd name="T6" fmla="*/ 0 w 260"/>
                <a:gd name="T7" fmla="*/ 232 h 259"/>
                <a:gd name="T8" fmla="*/ 28 w 260"/>
                <a:gd name="T9" fmla="*/ 259 h 259"/>
                <a:gd name="T10" fmla="*/ 232 w 260"/>
                <a:gd name="T11" fmla="*/ 259 h 259"/>
                <a:gd name="T12" fmla="*/ 260 w 260"/>
                <a:gd name="T13" fmla="*/ 232 h 259"/>
                <a:gd name="T14" fmla="*/ 260 w 260"/>
                <a:gd name="T15" fmla="*/ 27 h 259"/>
                <a:gd name="T16" fmla="*/ 232 w 260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9">
                  <a:moveTo>
                    <a:pt x="2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8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60" y="247"/>
                    <a:pt x="260" y="2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60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5">
              <a:extLst>
                <a:ext uri="{FF2B5EF4-FFF2-40B4-BE49-F238E27FC236}">
                  <a16:creationId xmlns:a16="http://schemas.microsoft.com/office/drawing/2014/main" id="{F367E40D-3772-4912-ABA2-D5100C30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0863" y="6954838"/>
              <a:ext cx="784225" cy="784225"/>
            </a:xfrm>
            <a:custGeom>
              <a:avLst/>
              <a:gdLst>
                <a:gd name="T0" fmla="*/ 232 w 259"/>
                <a:gd name="T1" fmla="*/ 0 h 259"/>
                <a:gd name="T2" fmla="*/ 27 w 259"/>
                <a:gd name="T3" fmla="*/ 0 h 259"/>
                <a:gd name="T4" fmla="*/ 0 w 259"/>
                <a:gd name="T5" fmla="*/ 27 h 259"/>
                <a:gd name="T6" fmla="*/ 0 w 259"/>
                <a:gd name="T7" fmla="*/ 232 h 259"/>
                <a:gd name="T8" fmla="*/ 27 w 259"/>
                <a:gd name="T9" fmla="*/ 259 h 259"/>
                <a:gd name="T10" fmla="*/ 232 w 259"/>
                <a:gd name="T11" fmla="*/ 259 h 259"/>
                <a:gd name="T12" fmla="*/ 259 w 259"/>
                <a:gd name="T13" fmla="*/ 232 h 259"/>
                <a:gd name="T14" fmla="*/ 259 w 259"/>
                <a:gd name="T15" fmla="*/ 27 h 259"/>
                <a:gd name="T16" fmla="*/ 232 w 259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7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59" y="247"/>
                    <a:pt x="259" y="232"/>
                  </a:cubicBezTo>
                  <a:cubicBezTo>
                    <a:pt x="259" y="27"/>
                    <a:pt x="259" y="27"/>
                    <a:pt x="259" y="27"/>
                  </a:cubicBezTo>
                  <a:cubicBezTo>
                    <a:pt x="259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6">
              <a:extLst>
                <a:ext uri="{FF2B5EF4-FFF2-40B4-BE49-F238E27FC236}">
                  <a16:creationId xmlns:a16="http://schemas.microsoft.com/office/drawing/2014/main" id="{74B59B51-F39E-4530-827D-27542EA6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56875" y="6954838"/>
              <a:ext cx="784225" cy="784225"/>
            </a:xfrm>
            <a:custGeom>
              <a:avLst/>
              <a:gdLst>
                <a:gd name="T0" fmla="*/ 232 w 259"/>
                <a:gd name="T1" fmla="*/ 0 h 259"/>
                <a:gd name="T2" fmla="*/ 27 w 259"/>
                <a:gd name="T3" fmla="*/ 0 h 259"/>
                <a:gd name="T4" fmla="*/ 0 w 259"/>
                <a:gd name="T5" fmla="*/ 27 h 259"/>
                <a:gd name="T6" fmla="*/ 0 w 259"/>
                <a:gd name="T7" fmla="*/ 232 h 259"/>
                <a:gd name="T8" fmla="*/ 27 w 259"/>
                <a:gd name="T9" fmla="*/ 259 h 259"/>
                <a:gd name="T10" fmla="*/ 232 w 259"/>
                <a:gd name="T11" fmla="*/ 259 h 259"/>
                <a:gd name="T12" fmla="*/ 259 w 259"/>
                <a:gd name="T13" fmla="*/ 232 h 259"/>
                <a:gd name="T14" fmla="*/ 259 w 259"/>
                <a:gd name="T15" fmla="*/ 27 h 259"/>
                <a:gd name="T16" fmla="*/ 232 w 259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7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59" y="247"/>
                    <a:pt x="259" y="232"/>
                  </a:cubicBezTo>
                  <a:cubicBezTo>
                    <a:pt x="259" y="27"/>
                    <a:pt x="259" y="27"/>
                    <a:pt x="259" y="27"/>
                  </a:cubicBezTo>
                  <a:cubicBezTo>
                    <a:pt x="259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4E91BBD-13F4-4105-9675-CF25BEA4300A}"/>
              </a:ext>
            </a:extLst>
          </p:cNvPr>
          <p:cNvGrpSpPr/>
          <p:nvPr/>
        </p:nvGrpSpPr>
        <p:grpSpPr>
          <a:xfrm>
            <a:off x="4481572" y="4199642"/>
            <a:ext cx="278923" cy="372370"/>
            <a:chOff x="-15986125" y="2049463"/>
            <a:chExt cx="3724275" cy="4972050"/>
          </a:xfrm>
          <a:solidFill>
            <a:schemeClr val="bg1"/>
          </a:solidFill>
        </p:grpSpPr>
        <p:sp>
          <p:nvSpPr>
            <p:cNvPr id="264" name="Freeform 37">
              <a:extLst>
                <a:ext uri="{FF2B5EF4-FFF2-40B4-BE49-F238E27FC236}">
                  <a16:creationId xmlns:a16="http://schemas.microsoft.com/office/drawing/2014/main" id="{E7484CD2-0155-4323-A972-232B2B552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381288" y="3900488"/>
              <a:ext cx="1273175" cy="946150"/>
            </a:xfrm>
            <a:custGeom>
              <a:avLst/>
              <a:gdLst>
                <a:gd name="T0" fmla="*/ 400 w 420"/>
                <a:gd name="T1" fmla="*/ 20 h 312"/>
                <a:gd name="T2" fmla="*/ 328 w 420"/>
                <a:gd name="T3" fmla="*/ 20 h 312"/>
                <a:gd name="T4" fmla="*/ 159 w 420"/>
                <a:gd name="T5" fmla="*/ 188 h 312"/>
                <a:gd name="T6" fmla="*/ 93 w 420"/>
                <a:gd name="T7" fmla="*/ 122 h 312"/>
                <a:gd name="T8" fmla="*/ 20 w 420"/>
                <a:gd name="T9" fmla="*/ 122 h 312"/>
                <a:gd name="T10" fmla="*/ 20 w 420"/>
                <a:gd name="T11" fmla="*/ 194 h 312"/>
                <a:gd name="T12" fmla="*/ 123 w 420"/>
                <a:gd name="T13" fmla="*/ 297 h 312"/>
                <a:gd name="T14" fmla="*/ 159 w 420"/>
                <a:gd name="T15" fmla="*/ 312 h 312"/>
                <a:gd name="T16" fmla="*/ 195 w 420"/>
                <a:gd name="T17" fmla="*/ 297 h 312"/>
                <a:gd name="T18" fmla="*/ 400 w 420"/>
                <a:gd name="T19" fmla="*/ 92 h 312"/>
                <a:gd name="T20" fmla="*/ 400 w 420"/>
                <a:gd name="T21" fmla="*/ 20 h 312"/>
                <a:gd name="T22" fmla="*/ 400 w 420"/>
                <a:gd name="T23" fmla="*/ 20 h 312"/>
                <a:gd name="T24" fmla="*/ 400 w 420"/>
                <a:gd name="T25" fmla="*/ 2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312">
                  <a:moveTo>
                    <a:pt x="400" y="20"/>
                  </a:moveTo>
                  <a:cubicBezTo>
                    <a:pt x="380" y="0"/>
                    <a:pt x="348" y="0"/>
                    <a:pt x="328" y="20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73" y="102"/>
                    <a:pt x="40" y="102"/>
                    <a:pt x="20" y="122"/>
                  </a:cubicBezTo>
                  <a:cubicBezTo>
                    <a:pt x="0" y="142"/>
                    <a:pt x="0" y="174"/>
                    <a:pt x="20" y="194"/>
                  </a:cubicBezTo>
                  <a:cubicBezTo>
                    <a:pt x="123" y="297"/>
                    <a:pt x="123" y="297"/>
                    <a:pt x="123" y="297"/>
                  </a:cubicBezTo>
                  <a:cubicBezTo>
                    <a:pt x="133" y="307"/>
                    <a:pt x="146" y="312"/>
                    <a:pt x="159" y="312"/>
                  </a:cubicBezTo>
                  <a:cubicBezTo>
                    <a:pt x="172" y="312"/>
                    <a:pt x="185" y="307"/>
                    <a:pt x="195" y="297"/>
                  </a:cubicBezTo>
                  <a:cubicBezTo>
                    <a:pt x="400" y="92"/>
                    <a:pt x="400" y="92"/>
                    <a:pt x="400" y="92"/>
                  </a:cubicBezTo>
                  <a:cubicBezTo>
                    <a:pt x="420" y="72"/>
                    <a:pt x="420" y="40"/>
                    <a:pt x="400" y="20"/>
                  </a:cubicBezTo>
                  <a:close/>
                  <a:moveTo>
                    <a:pt x="400" y="20"/>
                  </a:moveTo>
                  <a:cubicBezTo>
                    <a:pt x="400" y="20"/>
                    <a:pt x="400" y="20"/>
                    <a:pt x="40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8">
              <a:extLst>
                <a:ext uri="{FF2B5EF4-FFF2-40B4-BE49-F238E27FC236}">
                  <a16:creationId xmlns:a16="http://schemas.microsoft.com/office/drawing/2014/main" id="{008C42CE-336A-4E2C-9250-6125D7AF3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381288" y="5140325"/>
              <a:ext cx="1273175" cy="949325"/>
            </a:xfrm>
            <a:custGeom>
              <a:avLst/>
              <a:gdLst>
                <a:gd name="T0" fmla="*/ 400 w 420"/>
                <a:gd name="T1" fmla="*/ 20 h 313"/>
                <a:gd name="T2" fmla="*/ 328 w 420"/>
                <a:gd name="T3" fmla="*/ 20 h 313"/>
                <a:gd name="T4" fmla="*/ 159 w 420"/>
                <a:gd name="T5" fmla="*/ 189 h 313"/>
                <a:gd name="T6" fmla="*/ 93 w 420"/>
                <a:gd name="T7" fmla="*/ 123 h 313"/>
                <a:gd name="T8" fmla="*/ 20 w 420"/>
                <a:gd name="T9" fmla="*/ 123 h 313"/>
                <a:gd name="T10" fmla="*/ 20 w 420"/>
                <a:gd name="T11" fmla="*/ 195 h 313"/>
                <a:gd name="T12" fmla="*/ 123 w 420"/>
                <a:gd name="T13" fmla="*/ 298 h 313"/>
                <a:gd name="T14" fmla="*/ 159 w 420"/>
                <a:gd name="T15" fmla="*/ 313 h 313"/>
                <a:gd name="T16" fmla="*/ 195 w 420"/>
                <a:gd name="T17" fmla="*/ 298 h 313"/>
                <a:gd name="T18" fmla="*/ 400 w 420"/>
                <a:gd name="T19" fmla="*/ 93 h 313"/>
                <a:gd name="T20" fmla="*/ 400 w 420"/>
                <a:gd name="T21" fmla="*/ 20 h 313"/>
                <a:gd name="T22" fmla="*/ 400 w 420"/>
                <a:gd name="T23" fmla="*/ 20 h 313"/>
                <a:gd name="T24" fmla="*/ 400 w 420"/>
                <a:gd name="T25" fmla="*/ 2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313">
                  <a:moveTo>
                    <a:pt x="400" y="20"/>
                  </a:moveTo>
                  <a:cubicBezTo>
                    <a:pt x="380" y="0"/>
                    <a:pt x="348" y="0"/>
                    <a:pt x="328" y="20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73" y="103"/>
                    <a:pt x="40" y="103"/>
                    <a:pt x="20" y="123"/>
                  </a:cubicBezTo>
                  <a:cubicBezTo>
                    <a:pt x="0" y="143"/>
                    <a:pt x="0" y="175"/>
                    <a:pt x="20" y="195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33" y="308"/>
                    <a:pt x="146" y="313"/>
                    <a:pt x="159" y="313"/>
                  </a:cubicBezTo>
                  <a:cubicBezTo>
                    <a:pt x="172" y="313"/>
                    <a:pt x="185" y="308"/>
                    <a:pt x="195" y="298"/>
                  </a:cubicBezTo>
                  <a:cubicBezTo>
                    <a:pt x="400" y="93"/>
                    <a:pt x="400" y="93"/>
                    <a:pt x="400" y="93"/>
                  </a:cubicBezTo>
                  <a:cubicBezTo>
                    <a:pt x="420" y="73"/>
                    <a:pt x="420" y="40"/>
                    <a:pt x="400" y="20"/>
                  </a:cubicBezTo>
                  <a:close/>
                  <a:moveTo>
                    <a:pt x="400" y="20"/>
                  </a:moveTo>
                  <a:cubicBezTo>
                    <a:pt x="400" y="20"/>
                    <a:pt x="400" y="20"/>
                    <a:pt x="40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39">
              <a:extLst>
                <a:ext uri="{FF2B5EF4-FFF2-40B4-BE49-F238E27FC236}">
                  <a16:creationId xmlns:a16="http://schemas.microsoft.com/office/drawing/2014/main" id="{F1BB959C-7C6B-4984-B29B-D5A1DDFB7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14425" y="4224338"/>
              <a:ext cx="933450" cy="312738"/>
            </a:xfrm>
            <a:custGeom>
              <a:avLst/>
              <a:gdLst>
                <a:gd name="T0" fmla="*/ 256 w 308"/>
                <a:gd name="T1" fmla="*/ 0 h 103"/>
                <a:gd name="T2" fmla="*/ 52 w 308"/>
                <a:gd name="T3" fmla="*/ 0 h 103"/>
                <a:gd name="T4" fmla="*/ 0 w 308"/>
                <a:gd name="T5" fmla="*/ 51 h 103"/>
                <a:gd name="T6" fmla="*/ 52 w 308"/>
                <a:gd name="T7" fmla="*/ 103 h 103"/>
                <a:gd name="T8" fmla="*/ 256 w 308"/>
                <a:gd name="T9" fmla="*/ 103 h 103"/>
                <a:gd name="T10" fmla="*/ 308 w 308"/>
                <a:gd name="T11" fmla="*/ 51 h 103"/>
                <a:gd name="T12" fmla="*/ 256 w 308"/>
                <a:gd name="T13" fmla="*/ 0 h 103"/>
                <a:gd name="T14" fmla="*/ 256 w 308"/>
                <a:gd name="T15" fmla="*/ 0 h 103"/>
                <a:gd name="T16" fmla="*/ 256 w 308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3">
                  <a:moveTo>
                    <a:pt x="256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85" y="103"/>
                    <a:pt x="308" y="80"/>
                    <a:pt x="308" y="51"/>
                  </a:cubicBezTo>
                  <a:cubicBezTo>
                    <a:pt x="308" y="23"/>
                    <a:pt x="285" y="0"/>
                    <a:pt x="256" y="0"/>
                  </a:cubicBezTo>
                  <a:close/>
                  <a:moveTo>
                    <a:pt x="256" y="0"/>
                  </a:move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40">
              <a:extLst>
                <a:ext uri="{FF2B5EF4-FFF2-40B4-BE49-F238E27FC236}">
                  <a16:creationId xmlns:a16="http://schemas.microsoft.com/office/drawing/2014/main" id="{29106E8C-F30D-4859-B1BF-F71FBDA1B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14425" y="5467350"/>
              <a:ext cx="933450" cy="309563"/>
            </a:xfrm>
            <a:custGeom>
              <a:avLst/>
              <a:gdLst>
                <a:gd name="T0" fmla="*/ 256 w 308"/>
                <a:gd name="T1" fmla="*/ 0 h 102"/>
                <a:gd name="T2" fmla="*/ 52 w 308"/>
                <a:gd name="T3" fmla="*/ 0 h 102"/>
                <a:gd name="T4" fmla="*/ 0 w 308"/>
                <a:gd name="T5" fmla="*/ 51 h 102"/>
                <a:gd name="T6" fmla="*/ 52 w 308"/>
                <a:gd name="T7" fmla="*/ 102 h 102"/>
                <a:gd name="T8" fmla="*/ 256 w 308"/>
                <a:gd name="T9" fmla="*/ 102 h 102"/>
                <a:gd name="T10" fmla="*/ 308 w 308"/>
                <a:gd name="T11" fmla="*/ 51 h 102"/>
                <a:gd name="T12" fmla="*/ 256 w 308"/>
                <a:gd name="T13" fmla="*/ 0 h 102"/>
                <a:gd name="T14" fmla="*/ 256 w 308"/>
                <a:gd name="T15" fmla="*/ 0 h 102"/>
                <a:gd name="T16" fmla="*/ 256 w 308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2">
                  <a:moveTo>
                    <a:pt x="256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2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85" y="102"/>
                    <a:pt x="308" y="79"/>
                    <a:pt x="308" y="51"/>
                  </a:cubicBezTo>
                  <a:cubicBezTo>
                    <a:pt x="308" y="23"/>
                    <a:pt x="285" y="0"/>
                    <a:pt x="256" y="0"/>
                  </a:cubicBezTo>
                  <a:close/>
                  <a:moveTo>
                    <a:pt x="256" y="0"/>
                  </a:move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41">
              <a:extLst>
                <a:ext uri="{FF2B5EF4-FFF2-40B4-BE49-F238E27FC236}">
                  <a16:creationId xmlns:a16="http://schemas.microsoft.com/office/drawing/2014/main" id="{37D993B0-EE5B-4406-A367-5A3A0D0D8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986125" y="2049463"/>
              <a:ext cx="3724275" cy="4972050"/>
            </a:xfrm>
            <a:custGeom>
              <a:avLst/>
              <a:gdLst>
                <a:gd name="T0" fmla="*/ 1126 w 1228"/>
                <a:gd name="T1" fmla="*/ 205 h 1639"/>
                <a:gd name="T2" fmla="*/ 921 w 1228"/>
                <a:gd name="T3" fmla="*/ 205 h 1639"/>
                <a:gd name="T4" fmla="*/ 921 w 1228"/>
                <a:gd name="T5" fmla="*/ 154 h 1639"/>
                <a:gd name="T6" fmla="*/ 870 w 1228"/>
                <a:gd name="T7" fmla="*/ 103 h 1639"/>
                <a:gd name="T8" fmla="*/ 759 w 1228"/>
                <a:gd name="T9" fmla="*/ 103 h 1639"/>
                <a:gd name="T10" fmla="*/ 614 w 1228"/>
                <a:gd name="T11" fmla="*/ 0 h 1639"/>
                <a:gd name="T12" fmla="*/ 469 w 1228"/>
                <a:gd name="T13" fmla="*/ 103 h 1639"/>
                <a:gd name="T14" fmla="*/ 358 w 1228"/>
                <a:gd name="T15" fmla="*/ 103 h 1639"/>
                <a:gd name="T16" fmla="*/ 307 w 1228"/>
                <a:gd name="T17" fmla="*/ 154 h 1639"/>
                <a:gd name="T18" fmla="*/ 307 w 1228"/>
                <a:gd name="T19" fmla="*/ 205 h 1639"/>
                <a:gd name="T20" fmla="*/ 102 w 1228"/>
                <a:gd name="T21" fmla="*/ 205 h 1639"/>
                <a:gd name="T22" fmla="*/ 0 w 1228"/>
                <a:gd name="T23" fmla="*/ 308 h 1639"/>
                <a:gd name="T24" fmla="*/ 0 w 1228"/>
                <a:gd name="T25" fmla="*/ 1536 h 1639"/>
                <a:gd name="T26" fmla="*/ 102 w 1228"/>
                <a:gd name="T27" fmla="*/ 1639 h 1639"/>
                <a:gd name="T28" fmla="*/ 1126 w 1228"/>
                <a:gd name="T29" fmla="*/ 1639 h 1639"/>
                <a:gd name="T30" fmla="*/ 1228 w 1228"/>
                <a:gd name="T31" fmla="*/ 1536 h 1639"/>
                <a:gd name="T32" fmla="*/ 1228 w 1228"/>
                <a:gd name="T33" fmla="*/ 308 h 1639"/>
                <a:gd name="T34" fmla="*/ 1126 w 1228"/>
                <a:gd name="T35" fmla="*/ 205 h 1639"/>
                <a:gd name="T36" fmla="*/ 409 w 1228"/>
                <a:gd name="T37" fmla="*/ 205 h 1639"/>
                <a:gd name="T38" fmla="*/ 512 w 1228"/>
                <a:gd name="T39" fmla="*/ 205 h 1639"/>
                <a:gd name="T40" fmla="*/ 563 w 1228"/>
                <a:gd name="T41" fmla="*/ 154 h 1639"/>
                <a:gd name="T42" fmla="*/ 614 w 1228"/>
                <a:gd name="T43" fmla="*/ 103 h 1639"/>
                <a:gd name="T44" fmla="*/ 665 w 1228"/>
                <a:gd name="T45" fmla="*/ 154 h 1639"/>
                <a:gd name="T46" fmla="*/ 716 w 1228"/>
                <a:gd name="T47" fmla="*/ 205 h 1639"/>
                <a:gd name="T48" fmla="*/ 819 w 1228"/>
                <a:gd name="T49" fmla="*/ 205 h 1639"/>
                <a:gd name="T50" fmla="*/ 819 w 1228"/>
                <a:gd name="T51" fmla="*/ 308 h 1639"/>
                <a:gd name="T52" fmla="*/ 409 w 1228"/>
                <a:gd name="T53" fmla="*/ 308 h 1639"/>
                <a:gd name="T54" fmla="*/ 409 w 1228"/>
                <a:gd name="T55" fmla="*/ 205 h 1639"/>
                <a:gd name="T56" fmla="*/ 1126 w 1228"/>
                <a:gd name="T57" fmla="*/ 1536 h 1639"/>
                <a:gd name="T58" fmla="*/ 102 w 1228"/>
                <a:gd name="T59" fmla="*/ 1536 h 1639"/>
                <a:gd name="T60" fmla="*/ 102 w 1228"/>
                <a:gd name="T61" fmla="*/ 308 h 1639"/>
                <a:gd name="T62" fmla="*/ 307 w 1228"/>
                <a:gd name="T63" fmla="*/ 308 h 1639"/>
                <a:gd name="T64" fmla="*/ 307 w 1228"/>
                <a:gd name="T65" fmla="*/ 359 h 1639"/>
                <a:gd name="T66" fmla="*/ 358 w 1228"/>
                <a:gd name="T67" fmla="*/ 410 h 1639"/>
                <a:gd name="T68" fmla="*/ 870 w 1228"/>
                <a:gd name="T69" fmla="*/ 410 h 1639"/>
                <a:gd name="T70" fmla="*/ 921 w 1228"/>
                <a:gd name="T71" fmla="*/ 359 h 1639"/>
                <a:gd name="T72" fmla="*/ 921 w 1228"/>
                <a:gd name="T73" fmla="*/ 308 h 1639"/>
                <a:gd name="T74" fmla="*/ 1126 w 1228"/>
                <a:gd name="T75" fmla="*/ 308 h 1639"/>
                <a:gd name="T76" fmla="*/ 1126 w 1228"/>
                <a:gd name="T77" fmla="*/ 1536 h 1639"/>
                <a:gd name="T78" fmla="*/ 1126 w 1228"/>
                <a:gd name="T79" fmla="*/ 1536 h 1639"/>
                <a:gd name="T80" fmla="*/ 1126 w 1228"/>
                <a:gd name="T81" fmla="*/ 1536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8" h="1639">
                  <a:moveTo>
                    <a:pt x="1126" y="205"/>
                  </a:moveTo>
                  <a:cubicBezTo>
                    <a:pt x="921" y="205"/>
                    <a:pt x="921" y="205"/>
                    <a:pt x="921" y="205"/>
                  </a:cubicBezTo>
                  <a:cubicBezTo>
                    <a:pt x="921" y="154"/>
                    <a:pt x="921" y="154"/>
                    <a:pt x="921" y="154"/>
                  </a:cubicBezTo>
                  <a:cubicBezTo>
                    <a:pt x="921" y="126"/>
                    <a:pt x="898" y="103"/>
                    <a:pt x="870" y="103"/>
                  </a:cubicBezTo>
                  <a:cubicBezTo>
                    <a:pt x="759" y="103"/>
                    <a:pt x="759" y="103"/>
                    <a:pt x="759" y="103"/>
                  </a:cubicBezTo>
                  <a:cubicBezTo>
                    <a:pt x="738" y="43"/>
                    <a:pt x="681" y="0"/>
                    <a:pt x="614" y="0"/>
                  </a:cubicBezTo>
                  <a:cubicBezTo>
                    <a:pt x="547" y="0"/>
                    <a:pt x="490" y="43"/>
                    <a:pt x="469" y="103"/>
                  </a:cubicBezTo>
                  <a:cubicBezTo>
                    <a:pt x="358" y="103"/>
                    <a:pt x="358" y="103"/>
                    <a:pt x="358" y="103"/>
                  </a:cubicBezTo>
                  <a:cubicBezTo>
                    <a:pt x="330" y="103"/>
                    <a:pt x="307" y="126"/>
                    <a:pt x="307" y="154"/>
                  </a:cubicBezTo>
                  <a:cubicBezTo>
                    <a:pt x="307" y="205"/>
                    <a:pt x="307" y="205"/>
                    <a:pt x="307" y="205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46" y="205"/>
                    <a:pt x="0" y="251"/>
                    <a:pt x="0" y="308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0" y="1593"/>
                    <a:pt x="46" y="1639"/>
                    <a:pt x="102" y="1639"/>
                  </a:cubicBezTo>
                  <a:cubicBezTo>
                    <a:pt x="1126" y="1639"/>
                    <a:pt x="1126" y="1639"/>
                    <a:pt x="1126" y="1639"/>
                  </a:cubicBezTo>
                  <a:cubicBezTo>
                    <a:pt x="1182" y="1639"/>
                    <a:pt x="1228" y="1593"/>
                    <a:pt x="1228" y="1536"/>
                  </a:cubicBezTo>
                  <a:cubicBezTo>
                    <a:pt x="1228" y="308"/>
                    <a:pt x="1228" y="308"/>
                    <a:pt x="1228" y="308"/>
                  </a:cubicBezTo>
                  <a:cubicBezTo>
                    <a:pt x="1228" y="251"/>
                    <a:pt x="1182" y="205"/>
                    <a:pt x="1126" y="205"/>
                  </a:cubicBezTo>
                  <a:close/>
                  <a:moveTo>
                    <a:pt x="409" y="205"/>
                  </a:moveTo>
                  <a:cubicBezTo>
                    <a:pt x="512" y="205"/>
                    <a:pt x="512" y="205"/>
                    <a:pt x="512" y="205"/>
                  </a:cubicBezTo>
                  <a:cubicBezTo>
                    <a:pt x="540" y="205"/>
                    <a:pt x="563" y="182"/>
                    <a:pt x="563" y="154"/>
                  </a:cubicBezTo>
                  <a:cubicBezTo>
                    <a:pt x="563" y="126"/>
                    <a:pt x="586" y="103"/>
                    <a:pt x="614" y="103"/>
                  </a:cubicBezTo>
                  <a:cubicBezTo>
                    <a:pt x="642" y="103"/>
                    <a:pt x="665" y="126"/>
                    <a:pt x="665" y="154"/>
                  </a:cubicBezTo>
                  <a:cubicBezTo>
                    <a:pt x="665" y="182"/>
                    <a:pt x="688" y="205"/>
                    <a:pt x="716" y="205"/>
                  </a:cubicBezTo>
                  <a:cubicBezTo>
                    <a:pt x="819" y="205"/>
                    <a:pt x="819" y="205"/>
                    <a:pt x="819" y="205"/>
                  </a:cubicBezTo>
                  <a:cubicBezTo>
                    <a:pt x="819" y="308"/>
                    <a:pt x="819" y="308"/>
                    <a:pt x="819" y="308"/>
                  </a:cubicBezTo>
                  <a:cubicBezTo>
                    <a:pt x="409" y="308"/>
                    <a:pt x="409" y="308"/>
                    <a:pt x="409" y="308"/>
                  </a:cubicBezTo>
                  <a:lnTo>
                    <a:pt x="409" y="205"/>
                  </a:lnTo>
                  <a:close/>
                  <a:moveTo>
                    <a:pt x="1126" y="1536"/>
                  </a:moveTo>
                  <a:cubicBezTo>
                    <a:pt x="102" y="1536"/>
                    <a:pt x="102" y="1536"/>
                    <a:pt x="102" y="1536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07" y="359"/>
                    <a:pt x="307" y="359"/>
                    <a:pt x="307" y="359"/>
                  </a:cubicBezTo>
                  <a:cubicBezTo>
                    <a:pt x="307" y="387"/>
                    <a:pt x="330" y="410"/>
                    <a:pt x="358" y="410"/>
                  </a:cubicBezTo>
                  <a:cubicBezTo>
                    <a:pt x="870" y="410"/>
                    <a:pt x="870" y="410"/>
                    <a:pt x="870" y="410"/>
                  </a:cubicBezTo>
                  <a:cubicBezTo>
                    <a:pt x="898" y="410"/>
                    <a:pt x="921" y="387"/>
                    <a:pt x="921" y="359"/>
                  </a:cubicBezTo>
                  <a:cubicBezTo>
                    <a:pt x="921" y="308"/>
                    <a:pt x="921" y="308"/>
                    <a:pt x="921" y="308"/>
                  </a:cubicBezTo>
                  <a:cubicBezTo>
                    <a:pt x="1126" y="308"/>
                    <a:pt x="1126" y="308"/>
                    <a:pt x="1126" y="308"/>
                  </a:cubicBezTo>
                  <a:lnTo>
                    <a:pt x="1126" y="1536"/>
                  </a:lnTo>
                  <a:close/>
                  <a:moveTo>
                    <a:pt x="1126" y="1536"/>
                  </a:moveTo>
                  <a:cubicBezTo>
                    <a:pt x="1126" y="1536"/>
                    <a:pt x="1126" y="1536"/>
                    <a:pt x="1126" y="15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9" name="Freeform 42">
            <a:extLst>
              <a:ext uri="{FF2B5EF4-FFF2-40B4-BE49-F238E27FC236}">
                <a16:creationId xmlns:a16="http://schemas.microsoft.com/office/drawing/2014/main" id="{D9843CF6-4549-45EE-91B8-8ED691BB11F1}"/>
              </a:ext>
            </a:extLst>
          </p:cNvPr>
          <p:cNvSpPr>
            <a:spLocks noEditPoints="1"/>
          </p:cNvSpPr>
          <p:nvPr/>
        </p:nvSpPr>
        <p:spPr bwMode="auto">
          <a:xfrm>
            <a:off x="3808844" y="3341974"/>
            <a:ext cx="367740" cy="441028"/>
          </a:xfrm>
          <a:custGeom>
            <a:avLst/>
            <a:gdLst>
              <a:gd name="T0" fmla="*/ 1102 w 1634"/>
              <a:gd name="T1" fmla="*/ 1040 h 1959"/>
              <a:gd name="T2" fmla="*/ 1102 w 1634"/>
              <a:gd name="T3" fmla="*/ 594 h 1959"/>
              <a:gd name="T4" fmla="*/ 1505 w 1634"/>
              <a:gd name="T5" fmla="*/ 817 h 1959"/>
              <a:gd name="T6" fmla="*/ 792 w 1634"/>
              <a:gd name="T7" fmla="*/ 130 h 1959"/>
              <a:gd name="T8" fmla="*/ 841 w 1634"/>
              <a:gd name="T9" fmla="*/ 130 h 1959"/>
              <a:gd name="T10" fmla="*/ 646 w 1634"/>
              <a:gd name="T11" fmla="*/ 501 h 1959"/>
              <a:gd name="T12" fmla="*/ 623 w 1634"/>
              <a:gd name="T13" fmla="*/ 817 h 1959"/>
              <a:gd name="T14" fmla="*/ 827 w 1634"/>
              <a:gd name="T15" fmla="*/ 611 h 1959"/>
              <a:gd name="T16" fmla="*/ 1010 w 1634"/>
              <a:gd name="T17" fmla="*/ 817 h 1959"/>
              <a:gd name="T18" fmla="*/ 827 w 1634"/>
              <a:gd name="T19" fmla="*/ 1023 h 1959"/>
              <a:gd name="T20" fmla="*/ 623 w 1634"/>
              <a:gd name="T21" fmla="*/ 817 h 1959"/>
              <a:gd name="T22" fmla="*/ 1090 w 1634"/>
              <a:gd name="T23" fmla="*/ 492 h 1959"/>
              <a:gd name="T24" fmla="*/ 1381 w 1634"/>
              <a:gd name="T25" fmla="*/ 424 h 1959"/>
              <a:gd name="T26" fmla="*/ 544 w 1634"/>
              <a:gd name="T27" fmla="*/ 489 h 1959"/>
              <a:gd name="T28" fmla="*/ 645 w 1634"/>
              <a:gd name="T29" fmla="*/ 151 h 1959"/>
              <a:gd name="T30" fmla="*/ 1634 w 1634"/>
              <a:gd name="T31" fmla="*/ 817 h 1959"/>
              <a:gd name="T32" fmla="*/ 13 w 1634"/>
              <a:gd name="T33" fmla="*/ 673 h 1959"/>
              <a:gd name="T34" fmla="*/ 701 w 1634"/>
              <a:gd name="T35" fmla="*/ 1755 h 1959"/>
              <a:gd name="T36" fmla="*/ 1383 w 1634"/>
              <a:gd name="T37" fmla="*/ 1565 h 1959"/>
              <a:gd name="T38" fmla="*/ 701 w 1634"/>
              <a:gd name="T39" fmla="*/ 1365 h 1959"/>
              <a:gd name="T40" fmla="*/ 144 w 1634"/>
              <a:gd name="T41" fmla="*/ 673 h 1959"/>
              <a:gd name="T42" fmla="*/ 531 w 1634"/>
              <a:gd name="T43" fmla="*/ 592 h 1959"/>
              <a:gd name="T44" fmla="*/ 531 w 1634"/>
              <a:gd name="T45" fmla="*/ 1043 h 1959"/>
              <a:gd name="T46" fmla="*/ 326 w 1634"/>
              <a:gd name="T47" fmla="*/ 1101 h 1959"/>
              <a:gd name="T48" fmla="*/ 362 w 1634"/>
              <a:gd name="T49" fmla="*/ 1142 h 1959"/>
              <a:gd name="T50" fmla="*/ 393 w 1634"/>
              <a:gd name="T51" fmla="*/ 1173 h 1959"/>
              <a:gd name="T52" fmla="*/ 569 w 1634"/>
              <a:gd name="T53" fmla="*/ 1276 h 1959"/>
              <a:gd name="T54" fmla="*/ 611 w 1634"/>
              <a:gd name="T55" fmla="*/ 1286 h 1959"/>
              <a:gd name="T56" fmla="*/ 624 w 1634"/>
              <a:gd name="T57" fmla="*/ 1287 h 1959"/>
              <a:gd name="T58" fmla="*/ 778 w 1634"/>
              <a:gd name="T59" fmla="*/ 1127 h 1959"/>
              <a:gd name="T60" fmla="*/ 988 w 1634"/>
              <a:gd name="T61" fmla="*/ 1132 h 1959"/>
              <a:gd name="T62" fmla="*/ 1060 w 1634"/>
              <a:gd name="T63" fmla="*/ 1290 h 1959"/>
              <a:gd name="T64" fmla="*/ 1381 w 1634"/>
              <a:gd name="T65" fmla="*/ 1210 h 1959"/>
              <a:gd name="T66" fmla="*/ 1336 w 1634"/>
              <a:gd name="T67" fmla="*/ 1442 h 1959"/>
              <a:gd name="T68" fmla="*/ 1336 w 1634"/>
              <a:gd name="T69" fmla="*/ 1442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4" h="1959">
                <a:moveTo>
                  <a:pt x="1434" y="1120"/>
                </a:moveTo>
                <a:cubicBezTo>
                  <a:pt x="1347" y="1084"/>
                  <a:pt x="1232" y="1056"/>
                  <a:pt x="1102" y="1040"/>
                </a:cubicBezTo>
                <a:cubicBezTo>
                  <a:pt x="1110" y="967"/>
                  <a:pt x="1113" y="892"/>
                  <a:pt x="1113" y="817"/>
                </a:cubicBezTo>
                <a:cubicBezTo>
                  <a:pt x="1113" y="742"/>
                  <a:pt x="1110" y="667"/>
                  <a:pt x="1102" y="594"/>
                </a:cubicBezTo>
                <a:cubicBezTo>
                  <a:pt x="1232" y="578"/>
                  <a:pt x="1347" y="550"/>
                  <a:pt x="1434" y="513"/>
                </a:cubicBezTo>
                <a:cubicBezTo>
                  <a:pt x="1479" y="605"/>
                  <a:pt x="1505" y="708"/>
                  <a:pt x="1505" y="817"/>
                </a:cubicBezTo>
                <a:cubicBezTo>
                  <a:pt x="1505" y="926"/>
                  <a:pt x="1479" y="1029"/>
                  <a:pt x="1434" y="1120"/>
                </a:cubicBezTo>
                <a:close/>
                <a:moveTo>
                  <a:pt x="792" y="130"/>
                </a:moveTo>
                <a:cubicBezTo>
                  <a:pt x="800" y="129"/>
                  <a:pt x="808" y="129"/>
                  <a:pt x="817" y="129"/>
                </a:cubicBezTo>
                <a:cubicBezTo>
                  <a:pt x="825" y="129"/>
                  <a:pt x="833" y="129"/>
                  <a:pt x="841" y="130"/>
                </a:cubicBezTo>
                <a:cubicBezTo>
                  <a:pt x="890" y="163"/>
                  <a:pt x="954" y="289"/>
                  <a:pt x="988" y="502"/>
                </a:cubicBezTo>
                <a:cubicBezTo>
                  <a:pt x="873" y="511"/>
                  <a:pt x="755" y="510"/>
                  <a:pt x="646" y="501"/>
                </a:cubicBezTo>
                <a:cubicBezTo>
                  <a:pt x="680" y="288"/>
                  <a:pt x="743" y="163"/>
                  <a:pt x="792" y="130"/>
                </a:cubicBezTo>
                <a:close/>
                <a:moveTo>
                  <a:pt x="623" y="817"/>
                </a:moveTo>
                <a:cubicBezTo>
                  <a:pt x="623" y="739"/>
                  <a:pt x="626" y="668"/>
                  <a:pt x="633" y="603"/>
                </a:cubicBezTo>
                <a:cubicBezTo>
                  <a:pt x="695" y="609"/>
                  <a:pt x="760" y="611"/>
                  <a:pt x="827" y="611"/>
                </a:cubicBezTo>
                <a:cubicBezTo>
                  <a:pt x="885" y="611"/>
                  <a:pt x="943" y="609"/>
                  <a:pt x="1000" y="604"/>
                </a:cubicBezTo>
                <a:cubicBezTo>
                  <a:pt x="1007" y="669"/>
                  <a:pt x="1010" y="740"/>
                  <a:pt x="1010" y="817"/>
                </a:cubicBezTo>
                <a:cubicBezTo>
                  <a:pt x="1010" y="894"/>
                  <a:pt x="1007" y="965"/>
                  <a:pt x="1000" y="1030"/>
                </a:cubicBezTo>
                <a:cubicBezTo>
                  <a:pt x="945" y="1025"/>
                  <a:pt x="886" y="1023"/>
                  <a:pt x="827" y="1023"/>
                </a:cubicBezTo>
                <a:cubicBezTo>
                  <a:pt x="760" y="1023"/>
                  <a:pt x="695" y="1025"/>
                  <a:pt x="633" y="1031"/>
                </a:cubicBezTo>
                <a:cubicBezTo>
                  <a:pt x="626" y="966"/>
                  <a:pt x="623" y="895"/>
                  <a:pt x="623" y="817"/>
                </a:cubicBezTo>
                <a:close/>
                <a:moveTo>
                  <a:pt x="1381" y="424"/>
                </a:moveTo>
                <a:cubicBezTo>
                  <a:pt x="1304" y="454"/>
                  <a:pt x="1204" y="478"/>
                  <a:pt x="1090" y="492"/>
                </a:cubicBezTo>
                <a:cubicBezTo>
                  <a:pt x="1069" y="357"/>
                  <a:pt x="1035" y="236"/>
                  <a:pt x="988" y="151"/>
                </a:cubicBezTo>
                <a:cubicBezTo>
                  <a:pt x="1150" y="192"/>
                  <a:pt x="1288" y="291"/>
                  <a:pt x="1381" y="424"/>
                </a:cubicBezTo>
                <a:close/>
                <a:moveTo>
                  <a:pt x="645" y="151"/>
                </a:moveTo>
                <a:cubicBezTo>
                  <a:pt x="598" y="236"/>
                  <a:pt x="565" y="355"/>
                  <a:pt x="544" y="489"/>
                </a:cubicBezTo>
                <a:cubicBezTo>
                  <a:pt x="431" y="474"/>
                  <a:pt x="331" y="449"/>
                  <a:pt x="257" y="418"/>
                </a:cubicBezTo>
                <a:cubicBezTo>
                  <a:pt x="350" y="288"/>
                  <a:pt x="486" y="192"/>
                  <a:pt x="645" y="151"/>
                </a:cubicBezTo>
                <a:close/>
                <a:moveTo>
                  <a:pt x="1336" y="1442"/>
                </a:moveTo>
                <a:cubicBezTo>
                  <a:pt x="1518" y="1292"/>
                  <a:pt x="1634" y="1071"/>
                  <a:pt x="1634" y="817"/>
                </a:cubicBezTo>
                <a:cubicBezTo>
                  <a:pt x="1634" y="366"/>
                  <a:pt x="1267" y="0"/>
                  <a:pt x="817" y="0"/>
                </a:cubicBezTo>
                <a:cubicBezTo>
                  <a:pt x="415" y="0"/>
                  <a:pt x="81" y="291"/>
                  <a:pt x="13" y="673"/>
                </a:cubicBezTo>
                <a:cubicBezTo>
                  <a:pt x="4" y="720"/>
                  <a:pt x="0" y="768"/>
                  <a:pt x="0" y="817"/>
                </a:cubicBezTo>
                <a:cubicBezTo>
                  <a:pt x="0" y="1268"/>
                  <a:pt x="239" y="1621"/>
                  <a:pt x="701" y="1755"/>
                </a:cubicBezTo>
                <a:cubicBezTo>
                  <a:pt x="701" y="1959"/>
                  <a:pt x="701" y="1959"/>
                  <a:pt x="701" y="1959"/>
                </a:cubicBezTo>
                <a:cubicBezTo>
                  <a:pt x="1383" y="1565"/>
                  <a:pt x="1383" y="1565"/>
                  <a:pt x="1383" y="1565"/>
                </a:cubicBezTo>
                <a:cubicBezTo>
                  <a:pt x="701" y="1172"/>
                  <a:pt x="701" y="1172"/>
                  <a:pt x="701" y="1172"/>
                </a:cubicBezTo>
                <a:cubicBezTo>
                  <a:pt x="701" y="1365"/>
                  <a:pt x="701" y="1365"/>
                  <a:pt x="701" y="1365"/>
                </a:cubicBezTo>
                <a:cubicBezTo>
                  <a:pt x="329" y="1365"/>
                  <a:pt x="130" y="1063"/>
                  <a:pt x="130" y="776"/>
                </a:cubicBezTo>
                <a:cubicBezTo>
                  <a:pt x="132" y="741"/>
                  <a:pt x="137" y="706"/>
                  <a:pt x="144" y="673"/>
                </a:cubicBezTo>
                <a:cubicBezTo>
                  <a:pt x="156" y="614"/>
                  <a:pt x="176" y="559"/>
                  <a:pt x="203" y="507"/>
                </a:cubicBezTo>
                <a:cubicBezTo>
                  <a:pt x="288" y="545"/>
                  <a:pt x="401" y="574"/>
                  <a:pt x="531" y="592"/>
                </a:cubicBezTo>
                <a:cubicBezTo>
                  <a:pt x="523" y="665"/>
                  <a:pt x="520" y="741"/>
                  <a:pt x="520" y="817"/>
                </a:cubicBezTo>
                <a:cubicBezTo>
                  <a:pt x="520" y="893"/>
                  <a:pt x="523" y="969"/>
                  <a:pt x="531" y="1043"/>
                </a:cubicBezTo>
                <a:cubicBezTo>
                  <a:pt x="452" y="1053"/>
                  <a:pt x="379" y="1068"/>
                  <a:pt x="315" y="1087"/>
                </a:cubicBezTo>
                <a:cubicBezTo>
                  <a:pt x="319" y="1092"/>
                  <a:pt x="322" y="1096"/>
                  <a:pt x="326" y="1101"/>
                </a:cubicBezTo>
                <a:cubicBezTo>
                  <a:pt x="337" y="1115"/>
                  <a:pt x="348" y="1129"/>
                  <a:pt x="359" y="1140"/>
                </a:cubicBezTo>
                <a:cubicBezTo>
                  <a:pt x="362" y="1142"/>
                  <a:pt x="362" y="1142"/>
                  <a:pt x="362" y="1142"/>
                </a:cubicBezTo>
                <a:cubicBezTo>
                  <a:pt x="364" y="1145"/>
                  <a:pt x="364" y="1145"/>
                  <a:pt x="364" y="1145"/>
                </a:cubicBezTo>
                <a:cubicBezTo>
                  <a:pt x="372" y="1154"/>
                  <a:pt x="382" y="1163"/>
                  <a:pt x="393" y="1173"/>
                </a:cubicBezTo>
                <a:cubicBezTo>
                  <a:pt x="439" y="1162"/>
                  <a:pt x="490" y="1152"/>
                  <a:pt x="544" y="1145"/>
                </a:cubicBezTo>
                <a:cubicBezTo>
                  <a:pt x="551" y="1191"/>
                  <a:pt x="559" y="1235"/>
                  <a:pt x="569" y="1276"/>
                </a:cubicBezTo>
                <a:cubicBezTo>
                  <a:pt x="570" y="1276"/>
                  <a:pt x="570" y="1276"/>
                  <a:pt x="570" y="1276"/>
                </a:cubicBezTo>
                <a:cubicBezTo>
                  <a:pt x="586" y="1282"/>
                  <a:pt x="601" y="1286"/>
                  <a:pt x="611" y="1286"/>
                </a:cubicBezTo>
                <a:cubicBezTo>
                  <a:pt x="614" y="1286"/>
                  <a:pt x="614" y="1286"/>
                  <a:pt x="614" y="1286"/>
                </a:cubicBezTo>
                <a:cubicBezTo>
                  <a:pt x="614" y="1286"/>
                  <a:pt x="622" y="1287"/>
                  <a:pt x="624" y="1287"/>
                </a:cubicBezTo>
                <a:cubicBezTo>
                  <a:pt x="624" y="1038"/>
                  <a:pt x="624" y="1038"/>
                  <a:pt x="624" y="1038"/>
                </a:cubicBezTo>
                <a:cubicBezTo>
                  <a:pt x="778" y="1127"/>
                  <a:pt x="778" y="1127"/>
                  <a:pt x="778" y="1127"/>
                </a:cubicBezTo>
                <a:cubicBezTo>
                  <a:pt x="794" y="1126"/>
                  <a:pt x="811" y="1126"/>
                  <a:pt x="827" y="1126"/>
                </a:cubicBezTo>
                <a:cubicBezTo>
                  <a:pt x="882" y="1126"/>
                  <a:pt x="936" y="1128"/>
                  <a:pt x="988" y="1132"/>
                </a:cubicBezTo>
                <a:cubicBezTo>
                  <a:pt x="982" y="1169"/>
                  <a:pt x="975" y="1204"/>
                  <a:pt x="968" y="1236"/>
                </a:cubicBezTo>
                <a:cubicBezTo>
                  <a:pt x="1060" y="1290"/>
                  <a:pt x="1060" y="1290"/>
                  <a:pt x="1060" y="1290"/>
                </a:cubicBezTo>
                <a:cubicBezTo>
                  <a:pt x="1072" y="1244"/>
                  <a:pt x="1082" y="1194"/>
                  <a:pt x="1090" y="1142"/>
                </a:cubicBezTo>
                <a:cubicBezTo>
                  <a:pt x="1204" y="1156"/>
                  <a:pt x="1304" y="1180"/>
                  <a:pt x="1381" y="1210"/>
                </a:cubicBezTo>
                <a:cubicBezTo>
                  <a:pt x="1335" y="1275"/>
                  <a:pt x="1279" y="1332"/>
                  <a:pt x="1214" y="1378"/>
                </a:cubicBezTo>
                <a:lnTo>
                  <a:pt x="1336" y="1442"/>
                </a:lnTo>
                <a:close/>
                <a:moveTo>
                  <a:pt x="1336" y="1442"/>
                </a:moveTo>
                <a:cubicBezTo>
                  <a:pt x="1336" y="1442"/>
                  <a:pt x="1336" y="1442"/>
                  <a:pt x="1336" y="14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Freeform 43">
            <a:extLst>
              <a:ext uri="{FF2B5EF4-FFF2-40B4-BE49-F238E27FC236}">
                <a16:creationId xmlns:a16="http://schemas.microsoft.com/office/drawing/2014/main" id="{AC9B992C-37D7-4743-ADB7-CB3CD2E25CDE}"/>
              </a:ext>
            </a:extLst>
          </p:cNvPr>
          <p:cNvSpPr>
            <a:spLocks noEditPoints="1"/>
          </p:cNvSpPr>
          <p:nvPr/>
        </p:nvSpPr>
        <p:spPr bwMode="auto">
          <a:xfrm>
            <a:off x="4136050" y="2505789"/>
            <a:ext cx="417506" cy="284454"/>
          </a:xfrm>
          <a:custGeom>
            <a:avLst/>
            <a:gdLst>
              <a:gd name="T0" fmla="*/ 1183 w 1572"/>
              <a:gd name="T1" fmla="*/ 825 h 1071"/>
              <a:gd name="T2" fmla="*/ 1183 w 1572"/>
              <a:gd name="T3" fmla="*/ 1029 h 1071"/>
              <a:gd name="T4" fmla="*/ 1428 w 1572"/>
              <a:gd name="T5" fmla="*/ 927 h 1071"/>
              <a:gd name="T6" fmla="*/ 1285 w 1572"/>
              <a:gd name="T7" fmla="*/ 1007 h 1071"/>
              <a:gd name="T8" fmla="*/ 1285 w 1572"/>
              <a:gd name="T9" fmla="*/ 847 h 1071"/>
              <a:gd name="T10" fmla="*/ 1285 w 1572"/>
              <a:gd name="T11" fmla="*/ 1007 h 1071"/>
              <a:gd name="T12" fmla="*/ 1301 w 1572"/>
              <a:gd name="T13" fmla="*/ 295 h 1071"/>
              <a:gd name="T14" fmla="*/ 1105 w 1572"/>
              <a:gd name="T15" fmla="*/ 327 h 1071"/>
              <a:gd name="T16" fmla="*/ 1137 w 1572"/>
              <a:gd name="T17" fmla="*/ 621 h 1071"/>
              <a:gd name="T18" fmla="*/ 1429 w 1572"/>
              <a:gd name="T19" fmla="*/ 589 h 1071"/>
              <a:gd name="T20" fmla="*/ 1418 w 1572"/>
              <a:gd name="T21" fmla="*/ 390 h 1071"/>
              <a:gd name="T22" fmla="*/ 1365 w 1572"/>
              <a:gd name="T23" fmla="*/ 557 h 1071"/>
              <a:gd name="T24" fmla="*/ 1169 w 1572"/>
              <a:gd name="T25" fmla="*/ 359 h 1071"/>
              <a:gd name="T26" fmla="*/ 1365 w 1572"/>
              <a:gd name="T27" fmla="*/ 428 h 1071"/>
              <a:gd name="T28" fmla="*/ 504 w 1572"/>
              <a:gd name="T29" fmla="*/ 783 h 1071"/>
              <a:gd name="T30" fmla="*/ 358 w 1572"/>
              <a:gd name="T31" fmla="*/ 927 h 1071"/>
              <a:gd name="T32" fmla="*/ 504 w 1572"/>
              <a:gd name="T33" fmla="*/ 1071 h 1071"/>
              <a:gd name="T34" fmla="*/ 504 w 1572"/>
              <a:gd name="T35" fmla="*/ 783 h 1071"/>
              <a:gd name="T36" fmla="*/ 422 w 1572"/>
              <a:gd name="T37" fmla="*/ 927 h 1071"/>
              <a:gd name="T38" fmla="*/ 582 w 1572"/>
              <a:gd name="T39" fmla="*/ 927 h 1071"/>
              <a:gd name="T40" fmla="*/ 290 w 1572"/>
              <a:gd name="T41" fmla="*/ 822 h 1071"/>
              <a:gd name="T42" fmla="*/ 226 w 1572"/>
              <a:gd name="T43" fmla="*/ 737 h 1071"/>
              <a:gd name="T44" fmla="*/ 162 w 1572"/>
              <a:gd name="T45" fmla="*/ 737 h 1071"/>
              <a:gd name="T46" fmla="*/ 194 w 1572"/>
              <a:gd name="T47" fmla="*/ 886 h 1071"/>
              <a:gd name="T48" fmla="*/ 322 w 1572"/>
              <a:gd name="T49" fmla="*/ 854 h 1071"/>
              <a:gd name="T50" fmla="*/ 452 w 1572"/>
              <a:gd name="T51" fmla="*/ 648 h 1071"/>
              <a:gd name="T52" fmla="*/ 32 w 1572"/>
              <a:gd name="T53" fmla="*/ 616 h 1071"/>
              <a:gd name="T54" fmla="*/ 32 w 1572"/>
              <a:gd name="T55" fmla="*/ 680 h 1071"/>
              <a:gd name="T56" fmla="*/ 452 w 1572"/>
              <a:gd name="T57" fmla="*/ 648 h 1071"/>
              <a:gd name="T58" fmla="*/ 485 w 1572"/>
              <a:gd name="T59" fmla="*/ 535 h 1071"/>
              <a:gd name="T60" fmla="*/ 486 w 1572"/>
              <a:gd name="T61" fmla="*/ 471 h 1071"/>
              <a:gd name="T62" fmla="*/ 97 w 1572"/>
              <a:gd name="T63" fmla="*/ 468 h 1071"/>
              <a:gd name="T64" fmla="*/ 97 w 1572"/>
              <a:gd name="T65" fmla="*/ 532 h 1071"/>
              <a:gd name="T66" fmla="*/ 551 w 1572"/>
              <a:gd name="T67" fmla="*/ 387 h 1071"/>
              <a:gd name="T68" fmla="*/ 551 w 1572"/>
              <a:gd name="T69" fmla="*/ 323 h 1071"/>
              <a:gd name="T70" fmla="*/ 130 w 1572"/>
              <a:gd name="T71" fmla="*/ 355 h 1071"/>
              <a:gd name="T72" fmla="*/ 1560 w 1572"/>
              <a:gd name="T73" fmla="*/ 344 h 1071"/>
              <a:gd name="T74" fmla="*/ 1310 w 1572"/>
              <a:gd name="T75" fmla="*/ 147 h 1071"/>
              <a:gd name="T76" fmla="*/ 1041 w 1572"/>
              <a:gd name="T77" fmla="*/ 32 h 1071"/>
              <a:gd name="T78" fmla="*/ 194 w 1572"/>
              <a:gd name="T79" fmla="*/ 0 h 1071"/>
              <a:gd name="T80" fmla="*/ 162 w 1572"/>
              <a:gd name="T81" fmla="*/ 266 h 1071"/>
              <a:gd name="T82" fmla="*/ 226 w 1572"/>
              <a:gd name="T83" fmla="*/ 266 h 1071"/>
              <a:gd name="T84" fmla="*/ 977 w 1572"/>
              <a:gd name="T85" fmla="*/ 64 h 1071"/>
              <a:gd name="T86" fmla="*/ 715 w 1572"/>
              <a:gd name="T87" fmla="*/ 822 h 1071"/>
              <a:gd name="T88" fmla="*/ 715 w 1572"/>
              <a:gd name="T89" fmla="*/ 886 h 1071"/>
              <a:gd name="T90" fmla="*/ 1137 w 1572"/>
              <a:gd name="T91" fmla="*/ 854 h 1071"/>
              <a:gd name="T92" fmla="*/ 1041 w 1572"/>
              <a:gd name="T93" fmla="*/ 822 h 1071"/>
              <a:gd name="T94" fmla="*/ 1299 w 1572"/>
              <a:gd name="T95" fmla="*/ 211 h 1071"/>
              <a:gd name="T96" fmla="*/ 1505 w 1572"/>
              <a:gd name="T97" fmla="*/ 822 h 1071"/>
              <a:gd name="T98" fmla="*/ 1440 w 1572"/>
              <a:gd name="T99" fmla="*/ 854 h 1071"/>
              <a:gd name="T100" fmla="*/ 1537 w 1572"/>
              <a:gd name="T101" fmla="*/ 886 h 1071"/>
              <a:gd name="T102" fmla="*/ 1572 w 1572"/>
              <a:gd name="T103" fmla="*/ 369 h 1071"/>
              <a:gd name="T104" fmla="*/ 1560 w 1572"/>
              <a:gd name="T105" fmla="*/ 344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2" h="1071">
                <a:moveTo>
                  <a:pt x="1285" y="783"/>
                </a:moveTo>
                <a:cubicBezTo>
                  <a:pt x="1247" y="783"/>
                  <a:pt x="1210" y="798"/>
                  <a:pt x="1183" y="825"/>
                </a:cubicBezTo>
                <a:cubicBezTo>
                  <a:pt x="1155" y="853"/>
                  <a:pt x="1140" y="889"/>
                  <a:pt x="1140" y="927"/>
                </a:cubicBezTo>
                <a:cubicBezTo>
                  <a:pt x="1140" y="965"/>
                  <a:pt x="1155" y="1001"/>
                  <a:pt x="1183" y="1029"/>
                </a:cubicBezTo>
                <a:cubicBezTo>
                  <a:pt x="1210" y="1056"/>
                  <a:pt x="1247" y="1071"/>
                  <a:pt x="1285" y="1071"/>
                </a:cubicBezTo>
                <a:cubicBezTo>
                  <a:pt x="1364" y="1071"/>
                  <a:pt x="1428" y="1006"/>
                  <a:pt x="1428" y="927"/>
                </a:cubicBezTo>
                <a:cubicBezTo>
                  <a:pt x="1428" y="848"/>
                  <a:pt x="1364" y="783"/>
                  <a:pt x="1285" y="783"/>
                </a:cubicBezTo>
                <a:close/>
                <a:moveTo>
                  <a:pt x="1285" y="1007"/>
                </a:moveTo>
                <a:cubicBezTo>
                  <a:pt x="1241" y="1007"/>
                  <a:pt x="1204" y="970"/>
                  <a:pt x="1204" y="927"/>
                </a:cubicBezTo>
                <a:cubicBezTo>
                  <a:pt x="1204" y="883"/>
                  <a:pt x="1241" y="847"/>
                  <a:pt x="1285" y="847"/>
                </a:cubicBezTo>
                <a:cubicBezTo>
                  <a:pt x="1329" y="847"/>
                  <a:pt x="1364" y="883"/>
                  <a:pt x="1364" y="927"/>
                </a:cubicBezTo>
                <a:cubicBezTo>
                  <a:pt x="1364" y="971"/>
                  <a:pt x="1329" y="1007"/>
                  <a:pt x="1285" y="1007"/>
                </a:cubicBezTo>
                <a:close/>
                <a:moveTo>
                  <a:pt x="1322" y="303"/>
                </a:moveTo>
                <a:cubicBezTo>
                  <a:pt x="1316" y="298"/>
                  <a:pt x="1309" y="295"/>
                  <a:pt x="1301" y="295"/>
                </a:cubicBezTo>
                <a:cubicBezTo>
                  <a:pt x="1137" y="295"/>
                  <a:pt x="1137" y="295"/>
                  <a:pt x="1137" y="295"/>
                </a:cubicBezTo>
                <a:cubicBezTo>
                  <a:pt x="1119" y="295"/>
                  <a:pt x="1105" y="309"/>
                  <a:pt x="1105" y="327"/>
                </a:cubicBezTo>
                <a:cubicBezTo>
                  <a:pt x="1105" y="589"/>
                  <a:pt x="1105" y="589"/>
                  <a:pt x="1105" y="589"/>
                </a:cubicBezTo>
                <a:cubicBezTo>
                  <a:pt x="1105" y="607"/>
                  <a:pt x="1119" y="621"/>
                  <a:pt x="1137" y="621"/>
                </a:cubicBezTo>
                <a:cubicBezTo>
                  <a:pt x="1397" y="621"/>
                  <a:pt x="1397" y="621"/>
                  <a:pt x="1397" y="621"/>
                </a:cubicBezTo>
                <a:cubicBezTo>
                  <a:pt x="1415" y="621"/>
                  <a:pt x="1429" y="607"/>
                  <a:pt x="1429" y="589"/>
                </a:cubicBezTo>
                <a:cubicBezTo>
                  <a:pt x="1429" y="414"/>
                  <a:pt x="1429" y="414"/>
                  <a:pt x="1429" y="414"/>
                </a:cubicBezTo>
                <a:cubicBezTo>
                  <a:pt x="1429" y="405"/>
                  <a:pt x="1425" y="396"/>
                  <a:pt x="1418" y="390"/>
                </a:cubicBezTo>
                <a:lnTo>
                  <a:pt x="1322" y="303"/>
                </a:lnTo>
                <a:close/>
                <a:moveTo>
                  <a:pt x="1365" y="557"/>
                </a:moveTo>
                <a:cubicBezTo>
                  <a:pt x="1169" y="557"/>
                  <a:pt x="1169" y="557"/>
                  <a:pt x="1169" y="557"/>
                </a:cubicBezTo>
                <a:cubicBezTo>
                  <a:pt x="1169" y="359"/>
                  <a:pt x="1169" y="359"/>
                  <a:pt x="1169" y="359"/>
                </a:cubicBezTo>
                <a:cubicBezTo>
                  <a:pt x="1288" y="359"/>
                  <a:pt x="1288" y="359"/>
                  <a:pt x="1288" y="359"/>
                </a:cubicBezTo>
                <a:cubicBezTo>
                  <a:pt x="1365" y="428"/>
                  <a:pt x="1365" y="428"/>
                  <a:pt x="1365" y="428"/>
                </a:cubicBezTo>
                <a:lnTo>
                  <a:pt x="1365" y="557"/>
                </a:lnTo>
                <a:close/>
                <a:moveTo>
                  <a:pt x="504" y="783"/>
                </a:moveTo>
                <a:cubicBezTo>
                  <a:pt x="465" y="783"/>
                  <a:pt x="429" y="798"/>
                  <a:pt x="401" y="825"/>
                </a:cubicBezTo>
                <a:cubicBezTo>
                  <a:pt x="374" y="853"/>
                  <a:pt x="358" y="889"/>
                  <a:pt x="358" y="927"/>
                </a:cubicBezTo>
                <a:cubicBezTo>
                  <a:pt x="358" y="965"/>
                  <a:pt x="373" y="1001"/>
                  <a:pt x="401" y="1029"/>
                </a:cubicBezTo>
                <a:cubicBezTo>
                  <a:pt x="429" y="1056"/>
                  <a:pt x="465" y="1071"/>
                  <a:pt x="504" y="1071"/>
                </a:cubicBezTo>
                <a:cubicBezTo>
                  <a:pt x="582" y="1071"/>
                  <a:pt x="646" y="1006"/>
                  <a:pt x="646" y="927"/>
                </a:cubicBezTo>
                <a:cubicBezTo>
                  <a:pt x="646" y="848"/>
                  <a:pt x="582" y="783"/>
                  <a:pt x="504" y="783"/>
                </a:cubicBezTo>
                <a:close/>
                <a:moveTo>
                  <a:pt x="504" y="1007"/>
                </a:moveTo>
                <a:cubicBezTo>
                  <a:pt x="459" y="1007"/>
                  <a:pt x="422" y="970"/>
                  <a:pt x="422" y="927"/>
                </a:cubicBezTo>
                <a:cubicBezTo>
                  <a:pt x="422" y="883"/>
                  <a:pt x="459" y="847"/>
                  <a:pt x="504" y="847"/>
                </a:cubicBezTo>
                <a:cubicBezTo>
                  <a:pt x="547" y="847"/>
                  <a:pt x="582" y="883"/>
                  <a:pt x="582" y="927"/>
                </a:cubicBezTo>
                <a:cubicBezTo>
                  <a:pt x="582" y="971"/>
                  <a:pt x="547" y="1007"/>
                  <a:pt x="504" y="1007"/>
                </a:cubicBezTo>
                <a:close/>
                <a:moveTo>
                  <a:pt x="290" y="822"/>
                </a:moveTo>
                <a:cubicBezTo>
                  <a:pt x="226" y="822"/>
                  <a:pt x="226" y="822"/>
                  <a:pt x="226" y="822"/>
                </a:cubicBezTo>
                <a:cubicBezTo>
                  <a:pt x="226" y="737"/>
                  <a:pt x="226" y="737"/>
                  <a:pt x="226" y="737"/>
                </a:cubicBezTo>
                <a:cubicBezTo>
                  <a:pt x="226" y="720"/>
                  <a:pt x="211" y="705"/>
                  <a:pt x="194" y="705"/>
                </a:cubicBezTo>
                <a:cubicBezTo>
                  <a:pt x="176" y="705"/>
                  <a:pt x="162" y="720"/>
                  <a:pt x="162" y="737"/>
                </a:cubicBezTo>
                <a:cubicBezTo>
                  <a:pt x="162" y="854"/>
                  <a:pt x="162" y="854"/>
                  <a:pt x="162" y="854"/>
                </a:cubicBezTo>
                <a:cubicBezTo>
                  <a:pt x="162" y="872"/>
                  <a:pt x="176" y="886"/>
                  <a:pt x="194" y="886"/>
                </a:cubicBezTo>
                <a:cubicBezTo>
                  <a:pt x="290" y="886"/>
                  <a:pt x="290" y="886"/>
                  <a:pt x="290" y="886"/>
                </a:cubicBezTo>
                <a:cubicBezTo>
                  <a:pt x="308" y="886"/>
                  <a:pt x="322" y="872"/>
                  <a:pt x="322" y="854"/>
                </a:cubicBezTo>
                <a:cubicBezTo>
                  <a:pt x="322" y="837"/>
                  <a:pt x="308" y="822"/>
                  <a:pt x="290" y="822"/>
                </a:cubicBezTo>
                <a:close/>
                <a:moveTo>
                  <a:pt x="452" y="648"/>
                </a:moveTo>
                <a:cubicBezTo>
                  <a:pt x="452" y="630"/>
                  <a:pt x="438" y="616"/>
                  <a:pt x="420" y="616"/>
                </a:cubicBezTo>
                <a:cubicBezTo>
                  <a:pt x="32" y="616"/>
                  <a:pt x="32" y="616"/>
                  <a:pt x="32" y="616"/>
                </a:cubicBezTo>
                <a:cubicBezTo>
                  <a:pt x="15" y="616"/>
                  <a:pt x="0" y="630"/>
                  <a:pt x="0" y="648"/>
                </a:cubicBezTo>
                <a:cubicBezTo>
                  <a:pt x="0" y="665"/>
                  <a:pt x="15" y="680"/>
                  <a:pt x="32" y="680"/>
                </a:cubicBezTo>
                <a:cubicBezTo>
                  <a:pt x="420" y="680"/>
                  <a:pt x="420" y="680"/>
                  <a:pt x="420" y="680"/>
                </a:cubicBezTo>
                <a:cubicBezTo>
                  <a:pt x="438" y="680"/>
                  <a:pt x="452" y="666"/>
                  <a:pt x="452" y="648"/>
                </a:cubicBezTo>
                <a:close/>
                <a:moveTo>
                  <a:pt x="97" y="532"/>
                </a:moveTo>
                <a:cubicBezTo>
                  <a:pt x="485" y="535"/>
                  <a:pt x="485" y="535"/>
                  <a:pt x="485" y="535"/>
                </a:cubicBezTo>
                <a:cubicBezTo>
                  <a:pt x="503" y="535"/>
                  <a:pt x="517" y="521"/>
                  <a:pt x="518" y="503"/>
                </a:cubicBezTo>
                <a:cubicBezTo>
                  <a:pt x="518" y="485"/>
                  <a:pt x="504" y="471"/>
                  <a:pt x="486" y="471"/>
                </a:cubicBezTo>
                <a:cubicBezTo>
                  <a:pt x="98" y="468"/>
                  <a:pt x="98" y="468"/>
                  <a:pt x="98" y="468"/>
                </a:cubicBezTo>
                <a:cubicBezTo>
                  <a:pt x="97" y="468"/>
                  <a:pt x="97" y="468"/>
                  <a:pt x="97" y="468"/>
                </a:cubicBezTo>
                <a:cubicBezTo>
                  <a:pt x="80" y="468"/>
                  <a:pt x="65" y="482"/>
                  <a:pt x="65" y="500"/>
                </a:cubicBezTo>
                <a:cubicBezTo>
                  <a:pt x="65" y="518"/>
                  <a:pt x="80" y="532"/>
                  <a:pt x="97" y="532"/>
                </a:cubicBezTo>
                <a:close/>
                <a:moveTo>
                  <a:pt x="162" y="387"/>
                </a:moveTo>
                <a:cubicBezTo>
                  <a:pt x="551" y="387"/>
                  <a:pt x="551" y="387"/>
                  <a:pt x="551" y="387"/>
                </a:cubicBezTo>
                <a:cubicBezTo>
                  <a:pt x="568" y="387"/>
                  <a:pt x="583" y="373"/>
                  <a:pt x="583" y="355"/>
                </a:cubicBezTo>
                <a:cubicBezTo>
                  <a:pt x="583" y="337"/>
                  <a:pt x="568" y="323"/>
                  <a:pt x="551" y="323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5" y="323"/>
                  <a:pt x="130" y="337"/>
                  <a:pt x="130" y="355"/>
                </a:cubicBezTo>
                <a:cubicBezTo>
                  <a:pt x="130" y="373"/>
                  <a:pt x="145" y="387"/>
                  <a:pt x="162" y="387"/>
                </a:cubicBezTo>
                <a:close/>
                <a:moveTo>
                  <a:pt x="1560" y="344"/>
                </a:moveTo>
                <a:cubicBezTo>
                  <a:pt x="1331" y="154"/>
                  <a:pt x="1331" y="154"/>
                  <a:pt x="1331" y="154"/>
                </a:cubicBezTo>
                <a:cubicBezTo>
                  <a:pt x="1325" y="149"/>
                  <a:pt x="1318" y="147"/>
                  <a:pt x="1310" y="147"/>
                </a:cubicBezTo>
                <a:cubicBezTo>
                  <a:pt x="1041" y="147"/>
                  <a:pt x="1041" y="147"/>
                  <a:pt x="1041" y="147"/>
                </a:cubicBezTo>
                <a:cubicBezTo>
                  <a:pt x="1041" y="32"/>
                  <a:pt x="1041" y="32"/>
                  <a:pt x="1041" y="32"/>
                </a:cubicBezTo>
                <a:cubicBezTo>
                  <a:pt x="1041" y="14"/>
                  <a:pt x="1026" y="0"/>
                  <a:pt x="100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6" y="0"/>
                  <a:pt x="162" y="14"/>
                  <a:pt x="162" y="32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2" y="283"/>
                  <a:pt x="176" y="298"/>
                  <a:pt x="194" y="298"/>
                </a:cubicBezTo>
                <a:cubicBezTo>
                  <a:pt x="211" y="298"/>
                  <a:pt x="226" y="283"/>
                  <a:pt x="226" y="26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977" y="64"/>
                  <a:pt x="977" y="64"/>
                  <a:pt x="977" y="64"/>
                </a:cubicBezTo>
                <a:cubicBezTo>
                  <a:pt x="977" y="822"/>
                  <a:pt x="977" y="822"/>
                  <a:pt x="977" y="822"/>
                </a:cubicBezTo>
                <a:cubicBezTo>
                  <a:pt x="715" y="822"/>
                  <a:pt x="715" y="822"/>
                  <a:pt x="715" y="822"/>
                </a:cubicBezTo>
                <a:cubicBezTo>
                  <a:pt x="697" y="822"/>
                  <a:pt x="683" y="837"/>
                  <a:pt x="683" y="854"/>
                </a:cubicBezTo>
                <a:cubicBezTo>
                  <a:pt x="683" y="872"/>
                  <a:pt x="697" y="886"/>
                  <a:pt x="715" y="886"/>
                </a:cubicBezTo>
                <a:cubicBezTo>
                  <a:pt x="1105" y="886"/>
                  <a:pt x="1105" y="886"/>
                  <a:pt x="1105" y="886"/>
                </a:cubicBezTo>
                <a:cubicBezTo>
                  <a:pt x="1123" y="886"/>
                  <a:pt x="1137" y="872"/>
                  <a:pt x="1137" y="854"/>
                </a:cubicBezTo>
                <a:cubicBezTo>
                  <a:pt x="1137" y="837"/>
                  <a:pt x="1123" y="822"/>
                  <a:pt x="1105" y="822"/>
                </a:cubicBezTo>
                <a:cubicBezTo>
                  <a:pt x="1041" y="822"/>
                  <a:pt x="1041" y="822"/>
                  <a:pt x="1041" y="822"/>
                </a:cubicBezTo>
                <a:cubicBezTo>
                  <a:pt x="1041" y="211"/>
                  <a:pt x="1041" y="211"/>
                  <a:pt x="1041" y="211"/>
                </a:cubicBezTo>
                <a:cubicBezTo>
                  <a:pt x="1299" y="211"/>
                  <a:pt x="1299" y="211"/>
                  <a:pt x="1299" y="211"/>
                </a:cubicBezTo>
                <a:cubicBezTo>
                  <a:pt x="1508" y="384"/>
                  <a:pt x="1508" y="384"/>
                  <a:pt x="1508" y="384"/>
                </a:cubicBezTo>
                <a:cubicBezTo>
                  <a:pt x="1505" y="822"/>
                  <a:pt x="1505" y="822"/>
                  <a:pt x="1505" y="822"/>
                </a:cubicBezTo>
                <a:cubicBezTo>
                  <a:pt x="1472" y="822"/>
                  <a:pt x="1472" y="822"/>
                  <a:pt x="1472" y="822"/>
                </a:cubicBezTo>
                <a:cubicBezTo>
                  <a:pt x="1455" y="822"/>
                  <a:pt x="1440" y="836"/>
                  <a:pt x="1440" y="854"/>
                </a:cubicBezTo>
                <a:cubicBezTo>
                  <a:pt x="1440" y="871"/>
                  <a:pt x="1455" y="886"/>
                  <a:pt x="1472" y="886"/>
                </a:cubicBezTo>
                <a:cubicBezTo>
                  <a:pt x="1537" y="886"/>
                  <a:pt x="1537" y="886"/>
                  <a:pt x="1537" y="886"/>
                </a:cubicBezTo>
                <a:cubicBezTo>
                  <a:pt x="1555" y="886"/>
                  <a:pt x="1569" y="872"/>
                  <a:pt x="1569" y="854"/>
                </a:cubicBezTo>
                <a:cubicBezTo>
                  <a:pt x="1572" y="369"/>
                  <a:pt x="1572" y="369"/>
                  <a:pt x="1572" y="369"/>
                </a:cubicBezTo>
                <a:cubicBezTo>
                  <a:pt x="1571" y="359"/>
                  <a:pt x="1567" y="350"/>
                  <a:pt x="1560" y="344"/>
                </a:cubicBezTo>
                <a:close/>
                <a:moveTo>
                  <a:pt x="1560" y="344"/>
                </a:moveTo>
                <a:cubicBezTo>
                  <a:pt x="1560" y="344"/>
                  <a:pt x="1560" y="344"/>
                  <a:pt x="1560" y="3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AEB17-8CBC-4B63-BE4C-30B74D8B3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1790017"/>
            <a:ext cx="2438405" cy="243840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6002974-BC7D-45E4-935E-57CF8DE49DBB}"/>
              </a:ext>
            </a:extLst>
          </p:cNvPr>
          <p:cNvSpPr txBox="1"/>
          <p:nvPr/>
        </p:nvSpPr>
        <p:spPr>
          <a:xfrm>
            <a:off x="465169" y="5698009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112ECC-AB6B-4A30-9176-DAD2CD7FCBDE}"/>
              </a:ext>
            </a:extLst>
          </p:cNvPr>
          <p:cNvSpPr txBox="1"/>
          <p:nvPr/>
        </p:nvSpPr>
        <p:spPr>
          <a:xfrm>
            <a:off x="8719125" y="571149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BE34D3-23BB-48ED-94D8-3CC1D7ACE03C}"/>
              </a:ext>
            </a:extLst>
          </p:cNvPr>
          <p:cNvSpPr txBox="1"/>
          <p:nvPr/>
        </p:nvSpPr>
        <p:spPr>
          <a:xfrm>
            <a:off x="8743250" y="5354210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IN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7F2EA11-4893-428D-B5C9-E04D7C9B02C0}"/>
              </a:ext>
            </a:extLst>
          </p:cNvPr>
          <p:cNvSpPr txBox="1"/>
          <p:nvPr/>
        </p:nvSpPr>
        <p:spPr>
          <a:xfrm>
            <a:off x="2122923" y="535150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6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IN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3D Circular Diagram Design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25D989-F61E-432B-896F-75C88546F837}"/>
              </a:ext>
            </a:extLst>
          </p:cNvPr>
          <p:cNvGrpSpPr/>
          <p:nvPr/>
        </p:nvGrpSpPr>
        <p:grpSpPr>
          <a:xfrm>
            <a:off x="4304014" y="2324608"/>
            <a:ext cx="3516558" cy="3037461"/>
            <a:chOff x="12501563" y="3965576"/>
            <a:chExt cx="4078287" cy="3522661"/>
          </a:xfrm>
          <a:solidFill>
            <a:schemeClr val="bg1">
              <a:lumMod val="50000"/>
              <a:alpha val="62000"/>
            </a:schemeClr>
          </a:solidFill>
          <a:scene3d>
            <a:camera prst="perspectiveRelaxedModerately" fov="1800000">
              <a:rot lat="18600000" lon="0" rev="0"/>
            </a:camera>
            <a:lightRig rig="threePt" dir="t"/>
          </a:scene3d>
        </p:grpSpPr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D80BC934-92D4-4BFD-8BE2-5E2A0B2F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0251" y="5645150"/>
              <a:ext cx="1538287" cy="1697037"/>
            </a:xfrm>
            <a:custGeom>
              <a:avLst/>
              <a:gdLst>
                <a:gd name="T0" fmla="*/ 197 w 507"/>
                <a:gd name="T1" fmla="*/ 559 h 559"/>
                <a:gd name="T2" fmla="*/ 507 w 507"/>
                <a:gd name="T3" fmla="*/ 306 h 559"/>
                <a:gd name="T4" fmla="*/ 0 w 507"/>
                <a:gd name="T5" fmla="*/ 0 h 559"/>
                <a:gd name="T6" fmla="*/ 197 w 507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559">
                  <a:moveTo>
                    <a:pt x="197" y="559"/>
                  </a:moveTo>
                  <a:cubicBezTo>
                    <a:pt x="325" y="508"/>
                    <a:pt x="432" y="419"/>
                    <a:pt x="507" y="3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7" y="5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567A7BE4-5B81-4922-9553-42F5A5DAA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4388" y="5219700"/>
              <a:ext cx="1795462" cy="1208087"/>
            </a:xfrm>
            <a:custGeom>
              <a:avLst/>
              <a:gdLst>
                <a:gd name="T0" fmla="*/ 586 w 591"/>
                <a:gd name="T1" fmla="*/ 0 h 398"/>
                <a:gd name="T2" fmla="*/ 0 w 591"/>
                <a:gd name="T3" fmla="*/ 92 h 398"/>
                <a:gd name="T4" fmla="*/ 508 w 591"/>
                <a:gd name="T5" fmla="*/ 398 h 398"/>
                <a:gd name="T6" fmla="*/ 591 w 591"/>
                <a:gd name="T7" fmla="*/ 76 h 398"/>
                <a:gd name="T8" fmla="*/ 586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86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08" y="398"/>
                    <a:pt x="508" y="398"/>
                    <a:pt x="508" y="398"/>
                  </a:cubicBezTo>
                  <a:cubicBezTo>
                    <a:pt x="561" y="303"/>
                    <a:pt x="591" y="193"/>
                    <a:pt x="591" y="76"/>
                  </a:cubicBezTo>
                  <a:cubicBezTo>
                    <a:pt x="591" y="50"/>
                    <a:pt x="589" y="25"/>
                    <a:pt x="58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FE0E7C92-687C-4F74-8358-FAB9FB1A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8250" y="5705475"/>
              <a:ext cx="1201738" cy="1782762"/>
            </a:xfrm>
            <a:custGeom>
              <a:avLst/>
              <a:gdLst>
                <a:gd name="T0" fmla="*/ 0 w 396"/>
                <a:gd name="T1" fmla="*/ 557 h 587"/>
                <a:gd name="T2" fmla="*/ 198 w 396"/>
                <a:gd name="T3" fmla="*/ 587 h 587"/>
                <a:gd name="T4" fmla="*/ 396 w 396"/>
                <a:gd name="T5" fmla="*/ 558 h 587"/>
                <a:gd name="T6" fmla="*/ 198 w 396"/>
                <a:gd name="T7" fmla="*/ 0 h 587"/>
                <a:gd name="T8" fmla="*/ 0 w 396"/>
                <a:gd name="T9" fmla="*/ 5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87">
                  <a:moveTo>
                    <a:pt x="0" y="557"/>
                  </a:moveTo>
                  <a:cubicBezTo>
                    <a:pt x="63" y="577"/>
                    <a:pt x="129" y="587"/>
                    <a:pt x="198" y="587"/>
                  </a:cubicBezTo>
                  <a:cubicBezTo>
                    <a:pt x="267" y="587"/>
                    <a:pt x="333" y="577"/>
                    <a:pt x="396" y="55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0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164B6B7-F63B-406E-8BC5-004B87000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7400" y="3968750"/>
              <a:ext cx="1782762" cy="1360486"/>
            </a:xfrm>
            <a:custGeom>
              <a:avLst/>
              <a:gdLst>
                <a:gd name="T0" fmla="*/ 587 w 587"/>
                <a:gd name="T1" fmla="*/ 356 h 448"/>
                <a:gd name="T2" fmla="*/ 389 w 587"/>
                <a:gd name="T3" fmla="*/ 0 h 448"/>
                <a:gd name="T4" fmla="*/ 0 w 587"/>
                <a:gd name="T5" fmla="*/ 448 h 448"/>
                <a:gd name="T6" fmla="*/ 587 w 587"/>
                <a:gd name="T7" fmla="*/ 35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448">
                  <a:moveTo>
                    <a:pt x="587" y="356"/>
                  </a:moveTo>
                  <a:cubicBezTo>
                    <a:pt x="559" y="217"/>
                    <a:pt x="488" y="94"/>
                    <a:pt x="389" y="0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587" y="3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7B8FEEDB-B1BD-4E7D-9CF1-D8861275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426" y="3965576"/>
              <a:ext cx="1779588" cy="1363662"/>
            </a:xfrm>
            <a:custGeom>
              <a:avLst/>
              <a:gdLst>
                <a:gd name="T0" fmla="*/ 197 w 586"/>
                <a:gd name="T1" fmla="*/ 0 h 449"/>
                <a:gd name="T2" fmla="*/ 0 w 586"/>
                <a:gd name="T3" fmla="*/ 354 h 449"/>
                <a:gd name="T4" fmla="*/ 586 w 586"/>
                <a:gd name="T5" fmla="*/ 449 h 449"/>
                <a:gd name="T6" fmla="*/ 197 w 586"/>
                <a:gd name="T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449">
                  <a:moveTo>
                    <a:pt x="197" y="0"/>
                  </a:moveTo>
                  <a:cubicBezTo>
                    <a:pt x="98" y="93"/>
                    <a:pt x="28" y="216"/>
                    <a:pt x="0" y="354"/>
                  </a:cubicBezTo>
                  <a:cubicBezTo>
                    <a:pt x="586" y="449"/>
                    <a:pt x="586" y="449"/>
                    <a:pt x="586" y="449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2D00DA11-9D05-491E-BEFC-24E7F0CC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63" y="5207000"/>
              <a:ext cx="1793874" cy="1209675"/>
            </a:xfrm>
            <a:custGeom>
              <a:avLst/>
              <a:gdLst>
                <a:gd name="T0" fmla="*/ 5 w 591"/>
                <a:gd name="T1" fmla="*/ 0 h 398"/>
                <a:gd name="T2" fmla="*/ 0 w 591"/>
                <a:gd name="T3" fmla="*/ 80 h 398"/>
                <a:gd name="T4" fmla="*/ 80 w 591"/>
                <a:gd name="T5" fmla="*/ 398 h 398"/>
                <a:gd name="T6" fmla="*/ 591 w 591"/>
                <a:gd name="T7" fmla="*/ 95 h 398"/>
                <a:gd name="T8" fmla="*/ 5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" y="0"/>
                  </a:moveTo>
                  <a:cubicBezTo>
                    <a:pt x="2" y="26"/>
                    <a:pt x="0" y="53"/>
                    <a:pt x="0" y="80"/>
                  </a:cubicBezTo>
                  <a:cubicBezTo>
                    <a:pt x="0" y="195"/>
                    <a:pt x="29" y="304"/>
                    <a:pt x="80" y="398"/>
                  </a:cubicBezTo>
                  <a:cubicBezTo>
                    <a:pt x="591" y="95"/>
                    <a:pt x="591" y="95"/>
                    <a:pt x="591" y="9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425F437F-FC1E-4ED7-805A-F6B06501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350" y="5645150"/>
              <a:ext cx="1547813" cy="1697037"/>
            </a:xfrm>
            <a:custGeom>
              <a:avLst/>
              <a:gdLst>
                <a:gd name="T0" fmla="*/ 0 w 510"/>
                <a:gd name="T1" fmla="*/ 303 h 559"/>
                <a:gd name="T2" fmla="*/ 311 w 510"/>
                <a:gd name="T3" fmla="*/ 559 h 559"/>
                <a:gd name="T4" fmla="*/ 510 w 510"/>
                <a:gd name="T5" fmla="*/ 0 h 559"/>
                <a:gd name="T6" fmla="*/ 0 w 510"/>
                <a:gd name="T7" fmla="*/ 30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59">
                  <a:moveTo>
                    <a:pt x="0" y="303"/>
                  </a:moveTo>
                  <a:cubicBezTo>
                    <a:pt x="74" y="417"/>
                    <a:pt x="183" y="507"/>
                    <a:pt x="311" y="559"/>
                  </a:cubicBezTo>
                  <a:cubicBezTo>
                    <a:pt x="510" y="0"/>
                    <a:pt x="510" y="0"/>
                    <a:pt x="510" y="0"/>
                  </a:cubicBezTo>
                  <a:lnTo>
                    <a:pt x="0" y="3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C4C69AF-9D61-408E-9E00-1FBA459A7F4C}"/>
              </a:ext>
            </a:extLst>
          </p:cNvPr>
          <p:cNvSpPr/>
          <p:nvPr/>
        </p:nvSpPr>
        <p:spPr>
          <a:xfrm>
            <a:off x="2597566" y="2117943"/>
            <a:ext cx="6930482" cy="4137764"/>
          </a:xfrm>
          <a:custGeom>
            <a:avLst/>
            <a:gdLst>
              <a:gd name="connsiteX0" fmla="*/ 4983628 w 6533086"/>
              <a:gd name="connsiteY0" fmla="*/ 0 h 3900504"/>
              <a:gd name="connsiteX1" fmla="*/ 5650893 w 6533086"/>
              <a:gd name="connsiteY1" fmla="*/ 0 h 3900504"/>
              <a:gd name="connsiteX2" fmla="*/ 5505525 w 6533086"/>
              <a:gd name="connsiteY2" fmla="*/ 117102 h 3900504"/>
              <a:gd name="connsiteX3" fmla="*/ 5576339 w 6533086"/>
              <a:gd name="connsiteY3" fmla="*/ 160269 h 3900504"/>
              <a:gd name="connsiteX4" fmla="*/ 6533086 w 6533086"/>
              <a:gd name="connsiteY4" fmla="*/ 1709525 h 3900504"/>
              <a:gd name="connsiteX5" fmla="*/ 3266543 w 6533086"/>
              <a:gd name="connsiteY5" fmla="*/ 3900504 h 3900504"/>
              <a:gd name="connsiteX6" fmla="*/ 0 w 6533086"/>
              <a:gd name="connsiteY6" fmla="*/ 1709525 h 3900504"/>
              <a:gd name="connsiteX7" fmla="*/ 956748 w 6533086"/>
              <a:gd name="connsiteY7" fmla="*/ 160269 h 3900504"/>
              <a:gd name="connsiteX8" fmla="*/ 1101878 w 6533086"/>
              <a:gd name="connsiteY8" fmla="*/ 71798 h 3900504"/>
              <a:gd name="connsiteX9" fmla="*/ 1310772 w 6533086"/>
              <a:gd name="connsiteY9" fmla="*/ 218307 h 3900504"/>
              <a:gd name="connsiteX10" fmla="*/ 1170639 w 6533086"/>
              <a:gd name="connsiteY10" fmla="*/ 303732 h 3900504"/>
              <a:gd name="connsiteX11" fmla="*/ 302487 w 6533086"/>
              <a:gd name="connsiteY11" fmla="*/ 1709525 h 3900504"/>
              <a:gd name="connsiteX12" fmla="*/ 3266543 w 6533086"/>
              <a:gd name="connsiteY12" fmla="*/ 3697617 h 3900504"/>
              <a:gd name="connsiteX13" fmla="*/ 6230599 w 6533086"/>
              <a:gd name="connsiteY13" fmla="*/ 1709525 h 3900504"/>
              <a:gd name="connsiteX14" fmla="*/ 5362448 w 6533086"/>
              <a:gd name="connsiteY14" fmla="*/ 303732 h 3900504"/>
              <a:gd name="connsiteX15" fmla="*/ 5312013 w 6533086"/>
              <a:gd name="connsiteY15" fmla="*/ 272987 h 3900504"/>
              <a:gd name="connsiteX16" fmla="*/ 5206049 w 6533086"/>
              <a:gd name="connsiteY16" fmla="*/ 358346 h 390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33086" h="3900504">
                <a:moveTo>
                  <a:pt x="4983628" y="0"/>
                </a:moveTo>
                <a:lnTo>
                  <a:pt x="5650893" y="0"/>
                </a:lnTo>
                <a:lnTo>
                  <a:pt x="5505525" y="117102"/>
                </a:lnTo>
                <a:lnTo>
                  <a:pt x="5576339" y="160269"/>
                </a:lnTo>
                <a:cubicBezTo>
                  <a:pt x="6167465" y="556758"/>
                  <a:pt x="6533086" y="1104503"/>
                  <a:pt x="6533086" y="1709525"/>
                </a:cubicBezTo>
                <a:cubicBezTo>
                  <a:pt x="6533086" y="2919569"/>
                  <a:pt x="5070605" y="3900504"/>
                  <a:pt x="3266543" y="3900504"/>
                </a:cubicBezTo>
                <a:cubicBezTo>
                  <a:pt x="1462481" y="3900504"/>
                  <a:pt x="0" y="2919569"/>
                  <a:pt x="0" y="1709525"/>
                </a:cubicBezTo>
                <a:cubicBezTo>
                  <a:pt x="0" y="1104503"/>
                  <a:pt x="365620" y="556758"/>
                  <a:pt x="956748" y="160269"/>
                </a:cubicBezTo>
                <a:lnTo>
                  <a:pt x="1101878" y="71798"/>
                </a:lnTo>
                <a:lnTo>
                  <a:pt x="1310772" y="218307"/>
                </a:lnTo>
                <a:lnTo>
                  <a:pt x="1170639" y="303732"/>
                </a:lnTo>
                <a:cubicBezTo>
                  <a:pt x="634250" y="663506"/>
                  <a:pt x="302487" y="1160529"/>
                  <a:pt x="302487" y="1709525"/>
                </a:cubicBezTo>
                <a:cubicBezTo>
                  <a:pt x="302487" y="2807518"/>
                  <a:pt x="1629540" y="3697617"/>
                  <a:pt x="3266543" y="3697617"/>
                </a:cubicBezTo>
                <a:cubicBezTo>
                  <a:pt x="4903546" y="3697617"/>
                  <a:pt x="6230599" y="2807518"/>
                  <a:pt x="6230599" y="1709525"/>
                </a:cubicBezTo>
                <a:cubicBezTo>
                  <a:pt x="6230599" y="1160529"/>
                  <a:pt x="5898836" y="663506"/>
                  <a:pt x="5362448" y="303732"/>
                </a:cubicBezTo>
                <a:lnTo>
                  <a:pt x="5312013" y="272987"/>
                </a:lnTo>
                <a:lnTo>
                  <a:pt x="5206049" y="3583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55AC43-91D8-4FCB-9086-16E5DED066E4}"/>
              </a:ext>
            </a:extLst>
          </p:cNvPr>
          <p:cNvSpPr txBox="1"/>
          <p:nvPr/>
        </p:nvSpPr>
        <p:spPr>
          <a:xfrm rot="18863836">
            <a:off x="3269831" y="2816718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5F6BE9-FC53-4553-ADF1-BAE06AACBD94}"/>
              </a:ext>
            </a:extLst>
          </p:cNvPr>
          <p:cNvSpPr txBox="1"/>
          <p:nvPr/>
        </p:nvSpPr>
        <p:spPr>
          <a:xfrm rot="4706857">
            <a:off x="2797345" y="3933776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F51F02F-51C3-4829-9F28-8503F1A98448}"/>
              </a:ext>
            </a:extLst>
          </p:cNvPr>
          <p:cNvSpPr txBox="1"/>
          <p:nvPr/>
        </p:nvSpPr>
        <p:spPr>
          <a:xfrm rot="1983782">
            <a:off x="3552529" y="4901668"/>
            <a:ext cx="1436079" cy="35138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EC30A9-5B17-46D0-863E-F440DE60007E}"/>
              </a:ext>
            </a:extLst>
          </p:cNvPr>
          <p:cNvSpPr txBox="1"/>
          <p:nvPr/>
        </p:nvSpPr>
        <p:spPr>
          <a:xfrm>
            <a:off x="5061890" y="5421160"/>
            <a:ext cx="1986191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5C27BC9-DDA3-4E93-98E6-E6C60CE4DEC0}"/>
              </a:ext>
            </a:extLst>
          </p:cNvPr>
          <p:cNvSpPr txBox="1"/>
          <p:nvPr/>
        </p:nvSpPr>
        <p:spPr>
          <a:xfrm rot="19611772">
            <a:off x="7117897" y="4982654"/>
            <a:ext cx="1574732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FBEEC64-B495-4E04-A876-2AA32331E1CE}"/>
              </a:ext>
            </a:extLst>
          </p:cNvPr>
          <p:cNvSpPr txBox="1"/>
          <p:nvPr/>
        </p:nvSpPr>
        <p:spPr>
          <a:xfrm rot="16585167">
            <a:off x="7938405" y="3832698"/>
            <a:ext cx="1478090" cy="33053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F5554A-00FA-4A1D-8D1F-2A43A951776E}"/>
              </a:ext>
            </a:extLst>
          </p:cNvPr>
          <p:cNvSpPr txBox="1"/>
          <p:nvPr/>
        </p:nvSpPr>
        <p:spPr>
          <a:xfrm rot="2700000">
            <a:off x="7393901" y="2733147"/>
            <a:ext cx="1370478" cy="35138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60F2DB-CF7D-4B4A-99A5-CCDE8EEF83BA}"/>
              </a:ext>
            </a:extLst>
          </p:cNvPr>
          <p:cNvGrpSpPr/>
          <p:nvPr/>
        </p:nvGrpSpPr>
        <p:grpSpPr>
          <a:xfrm>
            <a:off x="3555771" y="2496874"/>
            <a:ext cx="5012704" cy="2985611"/>
            <a:chOff x="4519694" y="1253853"/>
            <a:chExt cx="7136303" cy="4310207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E4CC5D11-0983-421B-AED4-861B332B5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262" y="2626130"/>
              <a:ext cx="55916" cy="305209"/>
            </a:xfrm>
            <a:custGeom>
              <a:avLst/>
              <a:gdLst>
                <a:gd name="T0" fmla="*/ 0 w 25"/>
                <a:gd name="T1" fmla="*/ 1 h 137"/>
                <a:gd name="T2" fmla="*/ 0 w 25"/>
                <a:gd name="T3" fmla="*/ 26 h 137"/>
                <a:gd name="T4" fmla="*/ 24 w 25"/>
                <a:gd name="T5" fmla="*/ 137 h 137"/>
                <a:gd name="T6" fmla="*/ 25 w 25"/>
                <a:gd name="T7" fmla="*/ 105 h 137"/>
                <a:gd name="T8" fmla="*/ 12 w 25"/>
                <a:gd name="T9" fmla="*/ 0 h 137"/>
                <a:gd name="T10" fmla="*/ 0 w 25"/>
                <a:gd name="T11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7">
                  <a:moveTo>
                    <a:pt x="0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3" y="62"/>
                    <a:pt x="21" y="99"/>
                    <a:pt x="24" y="137"/>
                  </a:cubicBezTo>
                  <a:cubicBezTo>
                    <a:pt x="25" y="126"/>
                    <a:pt x="25" y="115"/>
                    <a:pt x="25" y="105"/>
                  </a:cubicBezTo>
                  <a:cubicBezTo>
                    <a:pt x="25" y="69"/>
                    <a:pt x="20" y="34"/>
                    <a:pt x="1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B2735816-F8B0-4C35-AAD8-8D04247A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6312" y="1710502"/>
              <a:ext cx="763023" cy="866701"/>
            </a:xfrm>
            <a:custGeom>
              <a:avLst/>
              <a:gdLst>
                <a:gd name="T0" fmla="*/ 7 w 343"/>
                <a:gd name="T1" fmla="*/ 0 h 389"/>
                <a:gd name="T2" fmla="*/ 0 w 343"/>
                <a:gd name="T3" fmla="*/ 6 h 389"/>
                <a:gd name="T4" fmla="*/ 0 w 343"/>
                <a:gd name="T5" fmla="*/ 61 h 389"/>
                <a:gd name="T6" fmla="*/ 343 w 343"/>
                <a:gd name="T7" fmla="*/ 389 h 389"/>
                <a:gd name="T8" fmla="*/ 343 w 343"/>
                <a:gd name="T9" fmla="*/ 325 h 389"/>
                <a:gd name="T10" fmla="*/ 7 w 34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389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6" y="142"/>
                    <a:pt x="279" y="265"/>
                    <a:pt x="343" y="389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280" y="203"/>
                    <a:pt x="160" y="82"/>
                    <a:pt x="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88159AE5-A6EC-4E44-93D9-72BAFD2D7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356" y="1710502"/>
              <a:ext cx="774672" cy="864371"/>
            </a:xfrm>
            <a:custGeom>
              <a:avLst/>
              <a:gdLst>
                <a:gd name="T0" fmla="*/ 340 w 348"/>
                <a:gd name="T1" fmla="*/ 0 h 388"/>
                <a:gd name="T2" fmla="*/ 0 w 348"/>
                <a:gd name="T3" fmla="*/ 324 h 388"/>
                <a:gd name="T4" fmla="*/ 0 w 348"/>
                <a:gd name="T5" fmla="*/ 388 h 388"/>
                <a:gd name="T6" fmla="*/ 348 w 348"/>
                <a:gd name="T7" fmla="*/ 60 h 388"/>
                <a:gd name="T8" fmla="*/ 348 w 348"/>
                <a:gd name="T9" fmla="*/ 6 h 388"/>
                <a:gd name="T10" fmla="*/ 340 w 348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388">
                  <a:moveTo>
                    <a:pt x="340" y="0"/>
                  </a:moveTo>
                  <a:cubicBezTo>
                    <a:pt x="184" y="83"/>
                    <a:pt x="62" y="199"/>
                    <a:pt x="0" y="32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63" y="261"/>
                    <a:pt x="188" y="143"/>
                    <a:pt x="348" y="60"/>
                  </a:cubicBezTo>
                  <a:cubicBezTo>
                    <a:pt x="348" y="6"/>
                    <a:pt x="348" y="6"/>
                    <a:pt x="348" y="6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6F5A4DCE-3BB1-4EC1-AE73-9C9C6CC0101D}"/>
                </a:ext>
              </a:extLst>
            </p:cNvPr>
            <p:cNvGrpSpPr/>
            <p:nvPr/>
          </p:nvGrpSpPr>
          <p:grpSpPr>
            <a:xfrm>
              <a:off x="4519694" y="1253853"/>
              <a:ext cx="7136303" cy="4148284"/>
              <a:chOff x="4519694" y="1253853"/>
              <a:chExt cx="7136303" cy="4148284"/>
            </a:xfrm>
            <a:gradFill>
              <a:gsLst>
                <a:gs pos="0">
                  <a:schemeClr val="accent1">
                    <a:lumMod val="61000"/>
                    <a:lumOff val="39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</p:grpSpPr>
          <p:sp>
            <p:nvSpPr>
              <p:cNvPr id="219" name="Freeform 11">
                <a:extLst>
                  <a:ext uri="{FF2B5EF4-FFF2-40B4-BE49-F238E27FC236}">
                    <a16:creationId xmlns:a16="http://schemas.microsoft.com/office/drawing/2014/main" id="{68A2F665-AA10-4CD8-838E-C585F225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453" y="1256183"/>
                <a:ext cx="1840574" cy="1238311"/>
              </a:xfrm>
              <a:custGeom>
                <a:avLst/>
                <a:gdLst>
                  <a:gd name="T0" fmla="*/ 827 w 827"/>
                  <a:gd name="T1" fmla="*/ 209 h 556"/>
                  <a:gd name="T2" fmla="*/ 546 w 827"/>
                  <a:gd name="T3" fmla="*/ 0 h 556"/>
                  <a:gd name="T4" fmla="*/ 0 w 827"/>
                  <a:gd name="T5" fmla="*/ 511 h 556"/>
                  <a:gd name="T6" fmla="*/ 480 w 827"/>
                  <a:gd name="T7" fmla="*/ 556 h 556"/>
                  <a:gd name="T8" fmla="*/ 827 w 827"/>
                  <a:gd name="T9" fmla="*/ 20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" h="556">
                    <a:moveTo>
                      <a:pt x="827" y="209"/>
                    </a:moveTo>
                    <a:cubicBezTo>
                      <a:pt x="546" y="0"/>
                      <a:pt x="546" y="0"/>
                      <a:pt x="546" y="0"/>
                    </a:cubicBezTo>
                    <a:cubicBezTo>
                      <a:pt x="291" y="129"/>
                      <a:pt x="98" y="306"/>
                      <a:pt x="0" y="511"/>
                    </a:cubicBezTo>
                    <a:cubicBezTo>
                      <a:pt x="480" y="556"/>
                      <a:pt x="480" y="556"/>
                      <a:pt x="480" y="556"/>
                    </a:cubicBezTo>
                    <a:cubicBezTo>
                      <a:pt x="542" y="419"/>
                      <a:pt x="664" y="299"/>
                      <a:pt x="827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12">
                <a:extLst>
                  <a:ext uri="{FF2B5EF4-FFF2-40B4-BE49-F238E27FC236}">
                    <a16:creationId xmlns:a16="http://schemas.microsoft.com/office/drawing/2014/main" id="{323AF73E-7047-4552-81B0-94F261151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6312" y="1253853"/>
                <a:ext cx="1823101" cy="1231322"/>
              </a:xfrm>
              <a:custGeom>
                <a:avLst/>
                <a:gdLst>
                  <a:gd name="T0" fmla="*/ 343 w 819"/>
                  <a:gd name="T1" fmla="*/ 553 h 553"/>
                  <a:gd name="T2" fmla="*/ 819 w 819"/>
                  <a:gd name="T3" fmla="*/ 505 h 553"/>
                  <a:gd name="T4" fmla="*/ 275 w 819"/>
                  <a:gd name="T5" fmla="*/ 0 h 553"/>
                  <a:gd name="T6" fmla="*/ 0 w 819"/>
                  <a:gd name="T7" fmla="*/ 211 h 553"/>
                  <a:gd name="T8" fmla="*/ 343 w 819"/>
                  <a:gd name="T9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9" h="553">
                    <a:moveTo>
                      <a:pt x="343" y="553"/>
                    </a:moveTo>
                    <a:cubicBezTo>
                      <a:pt x="819" y="505"/>
                      <a:pt x="819" y="505"/>
                      <a:pt x="819" y="505"/>
                    </a:cubicBezTo>
                    <a:cubicBezTo>
                      <a:pt x="720" y="303"/>
                      <a:pt x="527" y="128"/>
                      <a:pt x="275" y="0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160" y="300"/>
                      <a:pt x="281" y="418"/>
                      <a:pt x="343" y="5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Freeform 13">
                <a:extLst>
                  <a:ext uri="{FF2B5EF4-FFF2-40B4-BE49-F238E27FC236}">
                    <a16:creationId xmlns:a16="http://schemas.microsoft.com/office/drawing/2014/main" id="{87979566-7ECA-4BC4-8480-B5D13B4E8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694" y="2503813"/>
                <a:ext cx="1333834" cy="1474790"/>
              </a:xfrm>
              <a:custGeom>
                <a:avLst/>
                <a:gdLst>
                  <a:gd name="T0" fmla="*/ 508 w 599"/>
                  <a:gd name="T1" fmla="*/ 198 h 662"/>
                  <a:gd name="T2" fmla="*/ 533 w 599"/>
                  <a:gd name="T3" fmla="*/ 47 h 662"/>
                  <a:gd name="T4" fmla="*/ 50 w 599"/>
                  <a:gd name="T5" fmla="*/ 0 h 662"/>
                  <a:gd name="T6" fmla="*/ 0 w 599"/>
                  <a:gd name="T7" fmla="*/ 261 h 662"/>
                  <a:gd name="T8" fmla="*/ 123 w 599"/>
                  <a:gd name="T9" fmla="*/ 662 h 662"/>
                  <a:gd name="T10" fmla="*/ 599 w 599"/>
                  <a:gd name="T11" fmla="*/ 483 h 662"/>
                  <a:gd name="T12" fmla="*/ 508 w 599"/>
                  <a:gd name="T13" fmla="*/ 198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62">
                    <a:moveTo>
                      <a:pt x="508" y="198"/>
                    </a:moveTo>
                    <a:cubicBezTo>
                      <a:pt x="508" y="146"/>
                      <a:pt x="517" y="95"/>
                      <a:pt x="533" y="47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7" y="83"/>
                      <a:pt x="0" y="171"/>
                      <a:pt x="0" y="261"/>
                    </a:cubicBezTo>
                    <a:cubicBezTo>
                      <a:pt x="0" y="403"/>
                      <a:pt x="43" y="538"/>
                      <a:pt x="123" y="662"/>
                    </a:cubicBezTo>
                    <a:cubicBezTo>
                      <a:pt x="599" y="483"/>
                      <a:pt x="599" y="483"/>
                      <a:pt x="599" y="483"/>
                    </a:cubicBezTo>
                    <a:cubicBezTo>
                      <a:pt x="540" y="396"/>
                      <a:pt x="508" y="299"/>
                      <a:pt x="508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5">
                <a:extLst>
                  <a:ext uri="{FF2B5EF4-FFF2-40B4-BE49-F238E27FC236}">
                    <a16:creationId xmlns:a16="http://schemas.microsoft.com/office/drawing/2014/main" id="{E9699BBB-F253-42E4-9135-A847F8CD0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2163" y="2521287"/>
                <a:ext cx="1333834" cy="1457316"/>
              </a:xfrm>
              <a:custGeom>
                <a:avLst/>
                <a:gdLst>
                  <a:gd name="T0" fmla="*/ 94 w 599"/>
                  <a:gd name="T1" fmla="*/ 190 h 654"/>
                  <a:gd name="T2" fmla="*/ 0 w 599"/>
                  <a:gd name="T3" fmla="*/ 479 h 654"/>
                  <a:gd name="T4" fmla="*/ 476 w 599"/>
                  <a:gd name="T5" fmla="*/ 654 h 654"/>
                  <a:gd name="T6" fmla="*/ 599 w 599"/>
                  <a:gd name="T7" fmla="*/ 253 h 654"/>
                  <a:gd name="T8" fmla="*/ 552 w 599"/>
                  <a:gd name="T9" fmla="*/ 0 h 654"/>
                  <a:gd name="T10" fmla="*/ 72 w 599"/>
                  <a:gd name="T11" fmla="*/ 49 h 654"/>
                  <a:gd name="T12" fmla="*/ 94 w 599"/>
                  <a:gd name="T13" fmla="*/ 19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54">
                    <a:moveTo>
                      <a:pt x="94" y="190"/>
                    </a:moveTo>
                    <a:cubicBezTo>
                      <a:pt x="94" y="293"/>
                      <a:pt x="60" y="391"/>
                      <a:pt x="0" y="479"/>
                    </a:cubicBezTo>
                    <a:cubicBezTo>
                      <a:pt x="476" y="654"/>
                      <a:pt x="476" y="654"/>
                      <a:pt x="476" y="654"/>
                    </a:cubicBezTo>
                    <a:cubicBezTo>
                      <a:pt x="554" y="532"/>
                      <a:pt x="599" y="394"/>
                      <a:pt x="599" y="253"/>
                    </a:cubicBezTo>
                    <a:cubicBezTo>
                      <a:pt x="599" y="166"/>
                      <a:pt x="583" y="81"/>
                      <a:pt x="552" y="0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86" y="94"/>
                      <a:pt x="94" y="141"/>
                      <a:pt x="94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Freeform 16">
                <a:extLst>
                  <a:ext uri="{FF2B5EF4-FFF2-40B4-BE49-F238E27FC236}">
                    <a16:creationId xmlns:a16="http://schemas.microsoft.com/office/drawing/2014/main" id="{791F018C-50A0-4BB3-96B7-4713D74BC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07" y="3700187"/>
                <a:ext cx="2197040" cy="1502748"/>
              </a:xfrm>
              <a:custGeom>
                <a:avLst/>
                <a:gdLst>
                  <a:gd name="T0" fmla="*/ 0 w 987"/>
                  <a:gd name="T1" fmla="*/ 314 h 675"/>
                  <a:gd name="T2" fmla="*/ 200 w 987"/>
                  <a:gd name="T3" fmla="*/ 675 h 675"/>
                  <a:gd name="T4" fmla="*/ 987 w 987"/>
                  <a:gd name="T5" fmla="*/ 185 h 675"/>
                  <a:gd name="T6" fmla="*/ 516 w 987"/>
                  <a:gd name="T7" fmla="*/ 0 h 675"/>
                  <a:gd name="T8" fmla="*/ 0 w 987"/>
                  <a:gd name="T9" fmla="*/ 3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7" h="675">
                    <a:moveTo>
                      <a:pt x="0" y="314"/>
                    </a:moveTo>
                    <a:cubicBezTo>
                      <a:pt x="200" y="675"/>
                      <a:pt x="200" y="675"/>
                      <a:pt x="200" y="675"/>
                    </a:cubicBezTo>
                    <a:cubicBezTo>
                      <a:pt x="542" y="576"/>
                      <a:pt x="821" y="402"/>
                      <a:pt x="987" y="185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402" y="139"/>
                      <a:pt x="220" y="250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17">
                <a:extLst>
                  <a:ext uri="{FF2B5EF4-FFF2-40B4-BE49-F238E27FC236}">
                    <a16:creationId xmlns:a16="http://schemas.microsoft.com/office/drawing/2014/main" id="{86F7F6EA-B5B2-4228-9D52-9A7C9D78F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854" y="4450396"/>
                <a:ext cx="2466137" cy="951741"/>
              </a:xfrm>
              <a:custGeom>
                <a:avLst/>
                <a:gdLst>
                  <a:gd name="T0" fmla="*/ 553 w 1108"/>
                  <a:gd name="T1" fmla="*/ 40 h 427"/>
                  <a:gd name="T2" fmla="*/ 196 w 1108"/>
                  <a:gd name="T3" fmla="*/ 1 h 427"/>
                  <a:gd name="T4" fmla="*/ 0 w 1108"/>
                  <a:gd name="T5" fmla="*/ 364 h 427"/>
                  <a:gd name="T6" fmla="*/ 552 w 1108"/>
                  <a:gd name="T7" fmla="*/ 427 h 427"/>
                  <a:gd name="T8" fmla="*/ 1108 w 1108"/>
                  <a:gd name="T9" fmla="*/ 363 h 427"/>
                  <a:gd name="T10" fmla="*/ 916 w 1108"/>
                  <a:gd name="T11" fmla="*/ 0 h 427"/>
                  <a:gd name="T12" fmla="*/ 553 w 1108"/>
                  <a:gd name="T13" fmla="*/ 4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8" h="427">
                    <a:moveTo>
                      <a:pt x="553" y="40"/>
                    </a:moveTo>
                    <a:cubicBezTo>
                      <a:pt x="428" y="40"/>
                      <a:pt x="308" y="27"/>
                      <a:pt x="196" y="1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72" y="405"/>
                      <a:pt x="358" y="427"/>
                      <a:pt x="552" y="427"/>
                    </a:cubicBezTo>
                    <a:cubicBezTo>
                      <a:pt x="747" y="427"/>
                      <a:pt x="935" y="405"/>
                      <a:pt x="1108" y="363"/>
                    </a:cubicBezTo>
                    <a:cubicBezTo>
                      <a:pt x="916" y="0"/>
                      <a:pt x="916" y="0"/>
                      <a:pt x="916" y="0"/>
                    </a:cubicBezTo>
                    <a:cubicBezTo>
                      <a:pt x="803" y="26"/>
                      <a:pt x="681" y="40"/>
                      <a:pt x="55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18">
                <a:extLst>
                  <a:ext uri="{FF2B5EF4-FFF2-40B4-BE49-F238E27FC236}">
                    <a16:creationId xmlns:a16="http://schemas.microsoft.com/office/drawing/2014/main" id="{BE2891B8-39EA-41A9-98F6-49F37C476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3634" y="3688538"/>
                <a:ext cx="2192380" cy="1510903"/>
              </a:xfrm>
              <a:custGeom>
                <a:avLst/>
                <a:gdLst>
                  <a:gd name="T0" fmla="*/ 466 w 985"/>
                  <a:gd name="T1" fmla="*/ 0 h 678"/>
                  <a:gd name="T2" fmla="*/ 0 w 985"/>
                  <a:gd name="T3" fmla="*/ 193 h 678"/>
                  <a:gd name="T4" fmla="*/ 778 w 985"/>
                  <a:gd name="T5" fmla="*/ 678 h 678"/>
                  <a:gd name="T6" fmla="*/ 985 w 985"/>
                  <a:gd name="T7" fmla="*/ 319 h 678"/>
                  <a:gd name="T8" fmla="*/ 466 w 985"/>
                  <a:gd name="T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" h="678">
                    <a:moveTo>
                      <a:pt x="466" y="0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165" y="407"/>
                      <a:pt x="440" y="580"/>
                      <a:pt x="778" y="678"/>
                    </a:cubicBezTo>
                    <a:cubicBezTo>
                      <a:pt x="985" y="319"/>
                      <a:pt x="985" y="319"/>
                      <a:pt x="985" y="319"/>
                    </a:cubicBezTo>
                    <a:cubicBezTo>
                      <a:pt x="762" y="253"/>
                      <a:pt x="580" y="140"/>
                      <a:pt x="4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FF4FEEC7-5C24-4DA7-BD10-E68BAC7B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677" y="4111403"/>
              <a:ext cx="1754370" cy="1254620"/>
            </a:xfrm>
            <a:custGeom>
              <a:avLst/>
              <a:gdLst>
                <a:gd name="T0" fmla="*/ 0 w 788"/>
                <a:gd name="T1" fmla="*/ 490 h 563"/>
                <a:gd name="T2" fmla="*/ 0 w 788"/>
                <a:gd name="T3" fmla="*/ 563 h 563"/>
                <a:gd name="T4" fmla="*/ 788 w 788"/>
                <a:gd name="T5" fmla="*/ 73 h 563"/>
                <a:gd name="T6" fmla="*/ 788 w 788"/>
                <a:gd name="T7" fmla="*/ 0 h 563"/>
                <a:gd name="T8" fmla="*/ 0 w 788"/>
                <a:gd name="T9" fmla="*/ 49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563">
                  <a:moveTo>
                    <a:pt x="0" y="49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343" y="464"/>
                    <a:pt x="622" y="290"/>
                    <a:pt x="788" y="73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22" y="217"/>
                    <a:pt x="343" y="391"/>
                    <a:pt x="0" y="49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8ACBB2B2-9459-4FB4-90E0-F7BFDA91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240" y="3165488"/>
              <a:ext cx="273757" cy="975039"/>
            </a:xfrm>
            <a:custGeom>
              <a:avLst/>
              <a:gdLst>
                <a:gd name="T0" fmla="*/ 122 w 123"/>
                <a:gd name="T1" fmla="*/ 0 h 438"/>
                <a:gd name="T2" fmla="*/ 0 w 123"/>
                <a:gd name="T3" fmla="*/ 365 h 438"/>
                <a:gd name="T4" fmla="*/ 0 w 123"/>
                <a:gd name="T5" fmla="*/ 438 h 438"/>
                <a:gd name="T6" fmla="*/ 123 w 123"/>
                <a:gd name="T7" fmla="*/ 37 h 438"/>
                <a:gd name="T8" fmla="*/ 122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22" y="0"/>
                  </a:moveTo>
                  <a:cubicBezTo>
                    <a:pt x="116" y="129"/>
                    <a:pt x="73" y="252"/>
                    <a:pt x="0" y="365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79" y="315"/>
                    <a:pt x="123" y="179"/>
                    <a:pt x="123" y="37"/>
                  </a:cubicBezTo>
                  <a:cubicBezTo>
                    <a:pt x="123" y="25"/>
                    <a:pt x="123" y="12"/>
                    <a:pt x="12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55062BB8-0625-4BD5-A75C-2B27E0DCD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34" y="4118393"/>
              <a:ext cx="1727577" cy="1242971"/>
            </a:xfrm>
            <a:custGeom>
              <a:avLst/>
              <a:gdLst>
                <a:gd name="T0" fmla="*/ 0 w 776"/>
                <a:gd name="T1" fmla="*/ 0 h 558"/>
                <a:gd name="T2" fmla="*/ 0 w 776"/>
                <a:gd name="T3" fmla="*/ 73 h 558"/>
                <a:gd name="T4" fmla="*/ 776 w 776"/>
                <a:gd name="T5" fmla="*/ 558 h 558"/>
                <a:gd name="T6" fmla="*/ 776 w 776"/>
                <a:gd name="T7" fmla="*/ 485 h 558"/>
                <a:gd name="T8" fmla="*/ 0 w 776"/>
                <a:gd name="T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558">
                  <a:moveTo>
                    <a:pt x="0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65" y="287"/>
                    <a:pt x="439" y="459"/>
                    <a:pt x="776" y="558"/>
                  </a:cubicBezTo>
                  <a:cubicBezTo>
                    <a:pt x="776" y="485"/>
                    <a:pt x="776" y="485"/>
                    <a:pt x="776" y="485"/>
                  </a:cubicBezTo>
                  <a:cubicBezTo>
                    <a:pt x="439" y="386"/>
                    <a:pt x="165" y="2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E709D056-56B4-429A-B253-7A06F516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854" y="5258851"/>
              <a:ext cx="2466137" cy="305209"/>
            </a:xfrm>
            <a:custGeom>
              <a:avLst/>
              <a:gdLst>
                <a:gd name="T0" fmla="*/ 552 w 1108"/>
                <a:gd name="T1" fmla="*/ 64 h 137"/>
                <a:gd name="T2" fmla="*/ 0 w 1108"/>
                <a:gd name="T3" fmla="*/ 1 h 137"/>
                <a:gd name="T4" fmla="*/ 0 w 1108"/>
                <a:gd name="T5" fmla="*/ 74 h 137"/>
                <a:gd name="T6" fmla="*/ 552 w 1108"/>
                <a:gd name="T7" fmla="*/ 137 h 137"/>
                <a:gd name="T8" fmla="*/ 1108 w 1108"/>
                <a:gd name="T9" fmla="*/ 73 h 137"/>
                <a:gd name="T10" fmla="*/ 1108 w 1108"/>
                <a:gd name="T11" fmla="*/ 0 h 137"/>
                <a:gd name="T12" fmla="*/ 552 w 1108"/>
                <a:gd name="T13" fmla="*/ 6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37">
                  <a:moveTo>
                    <a:pt x="552" y="64"/>
                  </a:moveTo>
                  <a:cubicBezTo>
                    <a:pt x="358" y="64"/>
                    <a:pt x="172" y="42"/>
                    <a:pt x="0" y="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72" y="115"/>
                    <a:pt x="358" y="137"/>
                    <a:pt x="552" y="137"/>
                  </a:cubicBezTo>
                  <a:cubicBezTo>
                    <a:pt x="747" y="137"/>
                    <a:pt x="935" y="115"/>
                    <a:pt x="1108" y="73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935" y="42"/>
                    <a:pt x="747" y="64"/>
                    <a:pt x="552" y="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123A33E6-2E5D-4910-8544-36F0142B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94" y="3165488"/>
              <a:ext cx="273757" cy="975039"/>
            </a:xfrm>
            <a:custGeom>
              <a:avLst/>
              <a:gdLst>
                <a:gd name="T0" fmla="*/ 1 w 123"/>
                <a:gd name="T1" fmla="*/ 0 h 438"/>
                <a:gd name="T2" fmla="*/ 0 w 123"/>
                <a:gd name="T3" fmla="*/ 37 h 438"/>
                <a:gd name="T4" fmla="*/ 123 w 123"/>
                <a:gd name="T5" fmla="*/ 438 h 438"/>
                <a:gd name="T6" fmla="*/ 123 w 123"/>
                <a:gd name="T7" fmla="*/ 364 h 438"/>
                <a:gd name="T8" fmla="*/ 1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" y="0"/>
                  </a:moveTo>
                  <a:cubicBezTo>
                    <a:pt x="0" y="12"/>
                    <a:pt x="0" y="25"/>
                    <a:pt x="0" y="37"/>
                  </a:cubicBezTo>
                  <a:cubicBezTo>
                    <a:pt x="0" y="179"/>
                    <a:pt x="43" y="314"/>
                    <a:pt x="123" y="438"/>
                  </a:cubicBezTo>
                  <a:cubicBezTo>
                    <a:pt x="123" y="364"/>
                    <a:pt x="123" y="364"/>
                    <a:pt x="123" y="364"/>
                  </a:cubicBezTo>
                  <a:cubicBezTo>
                    <a:pt x="50" y="252"/>
                    <a:pt x="7" y="129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32FA76FB-9B9A-41F9-8A95-CF1F5BA6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502" y="2606326"/>
              <a:ext cx="66401" cy="325013"/>
            </a:xfrm>
            <a:custGeom>
              <a:avLst/>
              <a:gdLst>
                <a:gd name="T0" fmla="*/ 16 w 30"/>
                <a:gd name="T1" fmla="*/ 0 h 146"/>
                <a:gd name="T2" fmla="*/ 0 w 30"/>
                <a:gd name="T3" fmla="*/ 114 h 146"/>
                <a:gd name="T4" fmla="*/ 1 w 30"/>
                <a:gd name="T5" fmla="*/ 146 h 146"/>
                <a:gd name="T6" fmla="*/ 30 w 30"/>
                <a:gd name="T7" fmla="*/ 18 h 146"/>
                <a:gd name="T8" fmla="*/ 30 w 30"/>
                <a:gd name="T9" fmla="*/ 1 h 146"/>
                <a:gd name="T10" fmla="*/ 16 w 30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6">
                  <a:moveTo>
                    <a:pt x="16" y="0"/>
                  </a:moveTo>
                  <a:cubicBezTo>
                    <a:pt x="5" y="37"/>
                    <a:pt x="0" y="74"/>
                    <a:pt x="0" y="114"/>
                  </a:cubicBezTo>
                  <a:cubicBezTo>
                    <a:pt x="0" y="124"/>
                    <a:pt x="0" y="135"/>
                    <a:pt x="1" y="146"/>
                  </a:cubicBezTo>
                  <a:cubicBezTo>
                    <a:pt x="4" y="102"/>
                    <a:pt x="14" y="59"/>
                    <a:pt x="30" y="18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F351BBF8-7239-40BF-BD34-78653BF1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453" y="2394310"/>
              <a:ext cx="1065903" cy="180563"/>
            </a:xfrm>
            <a:custGeom>
              <a:avLst/>
              <a:gdLst>
                <a:gd name="T0" fmla="*/ 0 w 915"/>
                <a:gd name="T1" fmla="*/ 0 h 155"/>
                <a:gd name="T2" fmla="*/ 0 w 915"/>
                <a:gd name="T3" fmla="*/ 101 h 155"/>
                <a:gd name="T4" fmla="*/ 915 w 915"/>
                <a:gd name="T5" fmla="*/ 155 h 155"/>
                <a:gd name="T6" fmla="*/ 915 w 915"/>
                <a:gd name="T7" fmla="*/ 32 h 155"/>
                <a:gd name="T8" fmla="*/ 0 w 915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5" h="155">
                  <a:moveTo>
                    <a:pt x="0" y="0"/>
                  </a:moveTo>
                  <a:lnTo>
                    <a:pt x="0" y="101"/>
                  </a:lnTo>
                  <a:lnTo>
                    <a:pt x="915" y="155"/>
                  </a:lnTo>
                  <a:lnTo>
                    <a:pt x="91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4AB793C-6523-499B-B2B4-429436B8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451" y="3579035"/>
              <a:ext cx="1060078" cy="561492"/>
            </a:xfrm>
            <a:custGeom>
              <a:avLst/>
              <a:gdLst>
                <a:gd name="T0" fmla="*/ 0 w 910"/>
                <a:gd name="T1" fmla="*/ 482 h 482"/>
                <a:gd name="T2" fmla="*/ 910 w 910"/>
                <a:gd name="T3" fmla="*/ 121 h 482"/>
                <a:gd name="T4" fmla="*/ 910 w 910"/>
                <a:gd name="T5" fmla="*/ 0 h 482"/>
                <a:gd name="T6" fmla="*/ 0 w 910"/>
                <a:gd name="T7" fmla="*/ 341 h 482"/>
                <a:gd name="T8" fmla="*/ 0 w 910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82">
                  <a:moveTo>
                    <a:pt x="0" y="482"/>
                  </a:moveTo>
                  <a:lnTo>
                    <a:pt x="910" y="121"/>
                  </a:lnTo>
                  <a:lnTo>
                    <a:pt x="910" y="0"/>
                  </a:lnTo>
                  <a:lnTo>
                    <a:pt x="0" y="341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8ED1DD4E-4D4F-46FC-A2F0-4D6C03E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210" y="4399139"/>
              <a:ext cx="464804" cy="962225"/>
            </a:xfrm>
            <a:custGeom>
              <a:avLst/>
              <a:gdLst>
                <a:gd name="T0" fmla="*/ 399 w 399"/>
                <a:gd name="T1" fmla="*/ 0 h 826"/>
                <a:gd name="T2" fmla="*/ 399 w 399"/>
                <a:gd name="T3" fmla="*/ 149 h 826"/>
                <a:gd name="T4" fmla="*/ 0 w 399"/>
                <a:gd name="T5" fmla="*/ 826 h 826"/>
                <a:gd name="T6" fmla="*/ 0 w 399"/>
                <a:gd name="T7" fmla="*/ 687 h 826"/>
                <a:gd name="T8" fmla="*/ 399 w 399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826">
                  <a:moveTo>
                    <a:pt x="399" y="0"/>
                  </a:moveTo>
                  <a:lnTo>
                    <a:pt x="399" y="149"/>
                  </a:lnTo>
                  <a:lnTo>
                    <a:pt x="0" y="826"/>
                  </a:lnTo>
                  <a:lnTo>
                    <a:pt x="0" y="68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EF21C07-8F6D-4944-995B-F3337F4F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2007" y="4399139"/>
              <a:ext cx="442670" cy="966884"/>
            </a:xfrm>
            <a:custGeom>
              <a:avLst/>
              <a:gdLst>
                <a:gd name="T0" fmla="*/ 0 w 380"/>
                <a:gd name="T1" fmla="*/ 0 h 830"/>
                <a:gd name="T2" fmla="*/ 0 w 380"/>
                <a:gd name="T3" fmla="*/ 145 h 830"/>
                <a:gd name="T4" fmla="*/ 380 w 380"/>
                <a:gd name="T5" fmla="*/ 830 h 830"/>
                <a:gd name="T6" fmla="*/ 380 w 380"/>
                <a:gd name="T7" fmla="*/ 690 h 830"/>
                <a:gd name="T8" fmla="*/ 0 w 380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830">
                  <a:moveTo>
                    <a:pt x="0" y="0"/>
                  </a:moveTo>
                  <a:lnTo>
                    <a:pt x="0" y="145"/>
                  </a:lnTo>
                  <a:lnTo>
                    <a:pt x="380" y="830"/>
                  </a:lnTo>
                  <a:lnTo>
                    <a:pt x="38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371CCA37-8ED0-43CD-9AC9-3F10A87D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2163" y="3588354"/>
              <a:ext cx="1060078" cy="552172"/>
            </a:xfrm>
            <a:custGeom>
              <a:avLst/>
              <a:gdLst>
                <a:gd name="T0" fmla="*/ 910 w 910"/>
                <a:gd name="T1" fmla="*/ 474 h 474"/>
                <a:gd name="T2" fmla="*/ 0 w 910"/>
                <a:gd name="T3" fmla="*/ 124 h 474"/>
                <a:gd name="T4" fmla="*/ 0 w 910"/>
                <a:gd name="T5" fmla="*/ 0 h 474"/>
                <a:gd name="T6" fmla="*/ 910 w 910"/>
                <a:gd name="T7" fmla="*/ 335 h 474"/>
                <a:gd name="T8" fmla="*/ 910 w 910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74">
                  <a:moveTo>
                    <a:pt x="910" y="47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910" y="335"/>
                  </a:lnTo>
                  <a:lnTo>
                    <a:pt x="91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07C8775D-CC76-46C4-98AD-05979CAC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335" y="2379167"/>
              <a:ext cx="1060078" cy="198037"/>
            </a:xfrm>
            <a:custGeom>
              <a:avLst/>
              <a:gdLst>
                <a:gd name="T0" fmla="*/ 0 w 910"/>
                <a:gd name="T1" fmla="*/ 170 h 170"/>
                <a:gd name="T2" fmla="*/ 910 w 910"/>
                <a:gd name="T3" fmla="*/ 109 h 170"/>
                <a:gd name="T4" fmla="*/ 910 w 910"/>
                <a:gd name="T5" fmla="*/ 0 h 170"/>
                <a:gd name="T6" fmla="*/ 0 w 910"/>
                <a:gd name="T7" fmla="*/ 47 h 170"/>
                <a:gd name="T8" fmla="*/ 0 w 91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70">
                  <a:moveTo>
                    <a:pt x="0" y="170"/>
                  </a:moveTo>
                  <a:lnTo>
                    <a:pt x="910" y="109"/>
                  </a:lnTo>
                  <a:lnTo>
                    <a:pt x="910" y="0"/>
                  </a:lnTo>
                  <a:lnTo>
                    <a:pt x="0" y="4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98450FC-165A-4C3B-9904-8D4357561F9E}"/>
              </a:ext>
            </a:extLst>
          </p:cNvPr>
          <p:cNvGrpSpPr/>
          <p:nvPr/>
        </p:nvGrpSpPr>
        <p:grpSpPr>
          <a:xfrm>
            <a:off x="7650165" y="2772306"/>
            <a:ext cx="283241" cy="332813"/>
            <a:chOff x="-22620288" y="7026275"/>
            <a:chExt cx="3990975" cy="4689476"/>
          </a:xfrm>
          <a:solidFill>
            <a:schemeClr val="bg1"/>
          </a:solidFill>
        </p:grpSpPr>
        <p:sp>
          <p:nvSpPr>
            <p:cNvPr id="228" name="Freeform 5">
              <a:extLst>
                <a:ext uri="{FF2B5EF4-FFF2-40B4-BE49-F238E27FC236}">
                  <a16:creationId xmlns:a16="http://schemas.microsoft.com/office/drawing/2014/main" id="{DB77BD1F-35AB-4D93-B910-DB7F559B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697950" y="7026275"/>
              <a:ext cx="2143125" cy="2527300"/>
            </a:xfrm>
            <a:custGeom>
              <a:avLst/>
              <a:gdLst>
                <a:gd name="T0" fmla="*/ 348 w 707"/>
                <a:gd name="T1" fmla="*/ 833 h 833"/>
                <a:gd name="T2" fmla="*/ 359 w 707"/>
                <a:gd name="T3" fmla="*/ 833 h 833"/>
                <a:gd name="T4" fmla="*/ 584 w 707"/>
                <a:gd name="T5" fmla="*/ 735 h 833"/>
                <a:gd name="T6" fmla="*/ 685 w 707"/>
                <a:gd name="T7" fmla="*/ 336 h 833"/>
                <a:gd name="T8" fmla="*/ 530 w 707"/>
                <a:gd name="T9" fmla="*/ 46 h 833"/>
                <a:gd name="T10" fmla="*/ 357 w 707"/>
                <a:gd name="T11" fmla="*/ 0 h 833"/>
                <a:gd name="T12" fmla="*/ 352 w 707"/>
                <a:gd name="T13" fmla="*/ 0 h 833"/>
                <a:gd name="T14" fmla="*/ 180 w 707"/>
                <a:gd name="T15" fmla="*/ 44 h 833"/>
                <a:gd name="T16" fmla="*/ 23 w 707"/>
                <a:gd name="T17" fmla="*/ 336 h 833"/>
                <a:gd name="T18" fmla="*/ 123 w 707"/>
                <a:gd name="T19" fmla="*/ 735 h 833"/>
                <a:gd name="T20" fmla="*/ 348 w 707"/>
                <a:gd name="T21" fmla="*/ 833 h 833"/>
                <a:gd name="T22" fmla="*/ 108 w 707"/>
                <a:gd name="T23" fmla="*/ 344 h 833"/>
                <a:gd name="T24" fmla="*/ 108 w 707"/>
                <a:gd name="T25" fmla="*/ 341 h 833"/>
                <a:gd name="T26" fmla="*/ 352 w 707"/>
                <a:gd name="T27" fmla="*/ 87 h 833"/>
                <a:gd name="T28" fmla="*/ 355 w 707"/>
                <a:gd name="T29" fmla="*/ 87 h 833"/>
                <a:gd name="T30" fmla="*/ 599 w 707"/>
                <a:gd name="T31" fmla="*/ 341 h 833"/>
                <a:gd name="T32" fmla="*/ 599 w 707"/>
                <a:gd name="T33" fmla="*/ 344 h 833"/>
                <a:gd name="T34" fmla="*/ 520 w 707"/>
                <a:gd name="T35" fmla="*/ 678 h 833"/>
                <a:gd name="T36" fmla="*/ 355 w 707"/>
                <a:gd name="T37" fmla="*/ 747 h 833"/>
                <a:gd name="T38" fmla="*/ 352 w 707"/>
                <a:gd name="T39" fmla="*/ 747 h 833"/>
                <a:gd name="T40" fmla="*/ 187 w 707"/>
                <a:gd name="T41" fmla="*/ 678 h 833"/>
                <a:gd name="T42" fmla="*/ 108 w 707"/>
                <a:gd name="T43" fmla="*/ 344 h 833"/>
                <a:gd name="T44" fmla="*/ 108 w 707"/>
                <a:gd name="T45" fmla="*/ 344 h 833"/>
                <a:gd name="T46" fmla="*/ 108 w 707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7" h="833">
                  <a:moveTo>
                    <a:pt x="348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2" y="831"/>
                    <a:pt x="528" y="799"/>
                    <a:pt x="584" y="735"/>
                  </a:cubicBezTo>
                  <a:cubicBezTo>
                    <a:pt x="707" y="597"/>
                    <a:pt x="687" y="359"/>
                    <a:pt x="685" y="336"/>
                  </a:cubicBezTo>
                  <a:cubicBezTo>
                    <a:pt x="677" y="165"/>
                    <a:pt x="596" y="84"/>
                    <a:pt x="530" y="46"/>
                  </a:cubicBezTo>
                  <a:cubicBezTo>
                    <a:pt x="480" y="17"/>
                    <a:pt x="422" y="2"/>
                    <a:pt x="357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6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0" y="359"/>
                    <a:pt x="0" y="597"/>
                    <a:pt x="123" y="735"/>
                  </a:cubicBezTo>
                  <a:cubicBezTo>
                    <a:pt x="179" y="799"/>
                    <a:pt x="255" y="831"/>
                    <a:pt x="348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8" y="342"/>
                    <a:pt x="108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5" y="87"/>
                    <a:pt x="355" y="87"/>
                    <a:pt x="355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4"/>
                    <a:pt x="520" y="678"/>
                  </a:cubicBezTo>
                  <a:cubicBezTo>
                    <a:pt x="480" y="724"/>
                    <a:pt x="426" y="746"/>
                    <a:pt x="355" y="747"/>
                  </a:cubicBezTo>
                  <a:cubicBezTo>
                    <a:pt x="352" y="747"/>
                    <a:pt x="352" y="747"/>
                    <a:pt x="352" y="747"/>
                  </a:cubicBezTo>
                  <a:cubicBezTo>
                    <a:pt x="282" y="746"/>
                    <a:pt x="227" y="724"/>
                    <a:pt x="187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6">
              <a:extLst>
                <a:ext uri="{FF2B5EF4-FFF2-40B4-BE49-F238E27FC236}">
                  <a16:creationId xmlns:a16="http://schemas.microsoft.com/office/drawing/2014/main" id="{0128BA9D-967B-412C-995F-10853B800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620288" y="9526588"/>
              <a:ext cx="3990975" cy="2189163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1 w 1316"/>
                <a:gd name="T15" fmla="*/ 85 h 722"/>
                <a:gd name="T16" fmla="*/ 1144 w 1316"/>
                <a:gd name="T17" fmla="*/ 218 h 722"/>
                <a:gd name="T18" fmla="*/ 1229 w 1316"/>
                <a:gd name="T19" fmla="*/ 398 h 722"/>
                <a:gd name="T20" fmla="*/ 1229 w 1316"/>
                <a:gd name="T21" fmla="*/ 406 h 722"/>
                <a:gd name="T22" fmla="*/ 1222 w 1316"/>
                <a:gd name="T23" fmla="*/ 504 h 722"/>
                <a:gd name="T24" fmla="*/ 658 w 1316"/>
                <a:gd name="T25" fmla="*/ 636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2 w 1316"/>
                <a:gd name="T33" fmla="*/ 218 h 722"/>
                <a:gd name="T34" fmla="*/ 465 w 1316"/>
                <a:gd name="T35" fmla="*/ 85 h 722"/>
                <a:gd name="T36" fmla="*/ 475 w 1316"/>
                <a:gd name="T37" fmla="*/ 24 h 722"/>
                <a:gd name="T38" fmla="*/ 415 w 1316"/>
                <a:gd name="T39" fmla="*/ 14 h 722"/>
                <a:gd name="T40" fmla="*/ 149 w 1316"/>
                <a:gd name="T41" fmla="*/ 135 h 722"/>
                <a:gd name="T42" fmla="*/ 146 w 1316"/>
                <a:gd name="T43" fmla="*/ 136 h 722"/>
                <a:gd name="T44" fmla="*/ 1 w 1316"/>
                <a:gd name="T45" fmla="*/ 395 h 722"/>
                <a:gd name="T46" fmla="*/ 1 w 1316"/>
                <a:gd name="T47" fmla="*/ 403 h 722"/>
                <a:gd name="T48" fmla="*/ 1 w 1316"/>
                <a:gd name="T49" fmla="*/ 404 h 722"/>
                <a:gd name="T50" fmla="*/ 17 w 1316"/>
                <a:gd name="T51" fmla="*/ 549 h 722"/>
                <a:gd name="T52" fmla="*/ 34 w 1316"/>
                <a:gd name="T53" fmla="*/ 569 h 722"/>
                <a:gd name="T54" fmla="*/ 658 w 1316"/>
                <a:gd name="T55" fmla="*/ 722 h 722"/>
                <a:gd name="T56" fmla="*/ 1283 w 1316"/>
                <a:gd name="T57" fmla="*/ 569 h 722"/>
                <a:gd name="T58" fmla="*/ 1300 w 1316"/>
                <a:gd name="T59" fmla="*/ 549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2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2" y="98"/>
                    <a:pt x="902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1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6" y="325"/>
                    <a:pt x="1229" y="398"/>
                  </a:cubicBezTo>
                  <a:cubicBezTo>
                    <a:pt x="1229" y="400"/>
                    <a:pt x="1229" y="403"/>
                    <a:pt x="1229" y="406"/>
                  </a:cubicBezTo>
                  <a:cubicBezTo>
                    <a:pt x="1229" y="434"/>
                    <a:pt x="1227" y="479"/>
                    <a:pt x="1222" y="504"/>
                  </a:cubicBezTo>
                  <a:cubicBezTo>
                    <a:pt x="1170" y="534"/>
                    <a:pt x="967" y="636"/>
                    <a:pt x="658" y="636"/>
                  </a:cubicBezTo>
                  <a:cubicBezTo>
                    <a:pt x="350" y="636"/>
                    <a:pt x="146" y="534"/>
                    <a:pt x="94" y="504"/>
                  </a:cubicBezTo>
                  <a:cubicBezTo>
                    <a:pt x="89" y="479"/>
                    <a:pt x="86" y="434"/>
                    <a:pt x="87" y="405"/>
                  </a:cubicBezTo>
                  <a:cubicBezTo>
                    <a:pt x="87" y="403"/>
                    <a:pt x="87" y="400"/>
                    <a:pt x="87" y="397"/>
                  </a:cubicBezTo>
                  <a:cubicBezTo>
                    <a:pt x="90" y="324"/>
                    <a:pt x="98" y="245"/>
                    <a:pt x="172" y="218"/>
                  </a:cubicBezTo>
                  <a:cubicBezTo>
                    <a:pt x="332" y="177"/>
                    <a:pt x="459" y="88"/>
                    <a:pt x="465" y="85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1" y="5"/>
                    <a:pt x="434" y="0"/>
                    <a:pt x="415" y="14"/>
                  </a:cubicBezTo>
                  <a:cubicBezTo>
                    <a:pt x="414" y="15"/>
                    <a:pt x="294" y="98"/>
                    <a:pt x="149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2"/>
                    <a:pt x="1" y="395"/>
                  </a:cubicBezTo>
                  <a:cubicBezTo>
                    <a:pt x="1" y="398"/>
                    <a:pt x="1" y="400"/>
                    <a:pt x="1" y="403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20"/>
                    <a:pt x="0" y="506"/>
                    <a:pt x="17" y="549"/>
                  </a:cubicBezTo>
                  <a:cubicBezTo>
                    <a:pt x="20" y="557"/>
                    <a:pt x="26" y="564"/>
                    <a:pt x="34" y="569"/>
                  </a:cubicBezTo>
                  <a:cubicBezTo>
                    <a:pt x="43" y="575"/>
                    <a:pt x="274" y="722"/>
                    <a:pt x="658" y="722"/>
                  </a:cubicBezTo>
                  <a:cubicBezTo>
                    <a:pt x="1043" y="722"/>
                    <a:pt x="1274" y="575"/>
                    <a:pt x="1283" y="569"/>
                  </a:cubicBezTo>
                  <a:cubicBezTo>
                    <a:pt x="1290" y="564"/>
                    <a:pt x="1297" y="557"/>
                    <a:pt x="1300" y="549"/>
                  </a:cubicBezTo>
                  <a:cubicBezTo>
                    <a:pt x="1316" y="506"/>
                    <a:pt x="1315" y="421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605A3F-717A-4D90-8656-1E68E89C978A}"/>
              </a:ext>
            </a:extLst>
          </p:cNvPr>
          <p:cNvGrpSpPr/>
          <p:nvPr/>
        </p:nvGrpSpPr>
        <p:grpSpPr>
          <a:xfrm>
            <a:off x="7974125" y="3638850"/>
            <a:ext cx="352752" cy="332106"/>
            <a:chOff x="-22879050" y="1400175"/>
            <a:chExt cx="4719637" cy="4443413"/>
          </a:xfrm>
          <a:solidFill>
            <a:schemeClr val="bg1"/>
          </a:solidFill>
        </p:grpSpPr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D2E75860-73D2-41B8-A770-5DC4A7F1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974175" y="4097338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A1252698-160D-40D1-AEF7-F650E12C1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34425" y="4097338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4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14706FB8-B34B-406C-9051-A8F182B86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894675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0">
              <a:extLst>
                <a:ext uri="{FF2B5EF4-FFF2-40B4-BE49-F238E27FC236}">
                  <a16:creationId xmlns:a16="http://schemas.microsoft.com/office/drawing/2014/main" id="{70CD96D9-AEA6-4B1A-B064-95276A731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10488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11">
              <a:extLst>
                <a:ext uri="{FF2B5EF4-FFF2-40B4-BE49-F238E27FC236}">
                  <a16:creationId xmlns:a16="http://schemas.microsoft.com/office/drawing/2014/main" id="{6A5975A8-32A8-41F6-9750-3F322EC22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873913" y="4097338"/>
              <a:ext cx="271462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12">
              <a:extLst>
                <a:ext uri="{FF2B5EF4-FFF2-40B4-BE49-F238E27FC236}">
                  <a16:creationId xmlns:a16="http://schemas.microsoft.com/office/drawing/2014/main" id="{CD14BB95-A99B-447A-B0F9-5020B21F5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332575" y="40973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13">
              <a:extLst>
                <a:ext uri="{FF2B5EF4-FFF2-40B4-BE49-F238E27FC236}">
                  <a16:creationId xmlns:a16="http://schemas.microsoft.com/office/drawing/2014/main" id="{9AC857D6-AE98-40D6-93F2-03ED0B75C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974175" y="3348038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5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14">
              <a:extLst>
                <a:ext uri="{FF2B5EF4-FFF2-40B4-BE49-F238E27FC236}">
                  <a16:creationId xmlns:a16="http://schemas.microsoft.com/office/drawing/2014/main" id="{7130CB7E-2E76-4572-B792-45058644E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34425" y="3348038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4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A644CF1A-2468-455B-AACF-3F2BBC869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894675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8C204269-731E-49AA-81F6-6110BAE59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10488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A95CC74C-F4BD-4A3D-B0D0-018C1EA79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873913" y="3348038"/>
              <a:ext cx="271462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4 h 166"/>
                <a:gd name="T4" fmla="*/ 0 w 89"/>
                <a:gd name="T5" fmla="*/ 121 h 166"/>
                <a:gd name="T6" fmla="*/ 45 w 89"/>
                <a:gd name="T7" fmla="*/ 166 h 166"/>
                <a:gd name="T8" fmla="*/ 89 w 89"/>
                <a:gd name="T9" fmla="*/ 121 h 166"/>
                <a:gd name="T10" fmla="*/ 89 w 89"/>
                <a:gd name="T11" fmla="*/ 44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323009CD-D410-48CD-9F65-4CC21FC97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332575" y="3348038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4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88 w 88"/>
                <a:gd name="T11" fmla="*/ 44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1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D09509BE-61AA-42FF-B137-F0C88F8FE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191538" y="1971675"/>
              <a:ext cx="269875" cy="503238"/>
            </a:xfrm>
            <a:custGeom>
              <a:avLst/>
              <a:gdLst>
                <a:gd name="T0" fmla="*/ 44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4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4 w 89"/>
                <a:gd name="T13" fmla="*/ 0 h 166"/>
                <a:gd name="T14" fmla="*/ 44 w 89"/>
                <a:gd name="T15" fmla="*/ 0 h 166"/>
                <a:gd name="T16" fmla="*/ 44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500E5765-B17A-4143-8F2C-FBAB1DAA1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651788" y="1971675"/>
              <a:ext cx="266700" cy="503238"/>
            </a:xfrm>
            <a:custGeom>
              <a:avLst/>
              <a:gdLst>
                <a:gd name="T0" fmla="*/ 44 w 88"/>
                <a:gd name="T1" fmla="*/ 0 h 166"/>
                <a:gd name="T2" fmla="*/ 0 w 88"/>
                <a:gd name="T3" fmla="*/ 45 h 166"/>
                <a:gd name="T4" fmla="*/ 0 w 88"/>
                <a:gd name="T5" fmla="*/ 122 h 166"/>
                <a:gd name="T6" fmla="*/ 44 w 88"/>
                <a:gd name="T7" fmla="*/ 166 h 166"/>
                <a:gd name="T8" fmla="*/ 88 w 88"/>
                <a:gd name="T9" fmla="*/ 122 h 166"/>
                <a:gd name="T10" fmla="*/ 88 w 88"/>
                <a:gd name="T11" fmla="*/ 45 h 166"/>
                <a:gd name="T12" fmla="*/ 44 w 88"/>
                <a:gd name="T13" fmla="*/ 0 h 166"/>
                <a:gd name="T14" fmla="*/ 44 w 88"/>
                <a:gd name="T15" fmla="*/ 0 h 166"/>
                <a:gd name="T16" fmla="*/ 44 w 88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6">
                  <a:moveTo>
                    <a:pt x="44" y="0"/>
                  </a:moveTo>
                  <a:cubicBezTo>
                    <a:pt x="19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19" y="166"/>
                    <a:pt x="44" y="166"/>
                  </a:cubicBezTo>
                  <a:cubicBezTo>
                    <a:pt x="68" y="166"/>
                    <a:pt x="88" y="146"/>
                    <a:pt x="88" y="122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40BD9504-7853-453B-A288-F16F23BFD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15213" y="1971675"/>
              <a:ext cx="269875" cy="503238"/>
            </a:xfrm>
            <a:custGeom>
              <a:avLst/>
              <a:gdLst>
                <a:gd name="T0" fmla="*/ 45 w 89"/>
                <a:gd name="T1" fmla="*/ 0 h 166"/>
                <a:gd name="T2" fmla="*/ 0 w 89"/>
                <a:gd name="T3" fmla="*/ 45 h 166"/>
                <a:gd name="T4" fmla="*/ 0 w 89"/>
                <a:gd name="T5" fmla="*/ 122 h 166"/>
                <a:gd name="T6" fmla="*/ 45 w 89"/>
                <a:gd name="T7" fmla="*/ 166 h 166"/>
                <a:gd name="T8" fmla="*/ 89 w 89"/>
                <a:gd name="T9" fmla="*/ 122 h 166"/>
                <a:gd name="T10" fmla="*/ 89 w 89"/>
                <a:gd name="T11" fmla="*/ 45 h 166"/>
                <a:gd name="T12" fmla="*/ 45 w 89"/>
                <a:gd name="T13" fmla="*/ 0 h 166"/>
                <a:gd name="T14" fmla="*/ 45 w 89"/>
                <a:gd name="T15" fmla="*/ 0 h 166"/>
                <a:gd name="T16" fmla="*/ 45 w 8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6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6"/>
                    <a:pt x="20" y="166"/>
                    <a:pt x="45" y="166"/>
                  </a:cubicBezTo>
                  <a:cubicBezTo>
                    <a:pt x="69" y="166"/>
                    <a:pt x="89" y="146"/>
                    <a:pt x="89" y="12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3502172D-0540-4098-B324-365729668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879050" y="1400175"/>
              <a:ext cx="4719637" cy="4443413"/>
            </a:xfrm>
            <a:custGeom>
              <a:avLst/>
              <a:gdLst>
                <a:gd name="T0" fmla="*/ 1511 w 1556"/>
                <a:gd name="T1" fmla="*/ 426 h 1465"/>
                <a:gd name="T2" fmla="*/ 1183 w 1556"/>
                <a:gd name="T3" fmla="*/ 426 h 1465"/>
                <a:gd name="T4" fmla="*/ 1183 w 1556"/>
                <a:gd name="T5" fmla="*/ 44 h 1465"/>
                <a:gd name="T6" fmla="*/ 1138 w 1556"/>
                <a:gd name="T7" fmla="*/ 0 h 1465"/>
                <a:gd name="T8" fmla="*/ 418 w 1556"/>
                <a:gd name="T9" fmla="*/ 0 h 1465"/>
                <a:gd name="T10" fmla="*/ 373 w 1556"/>
                <a:gd name="T11" fmla="*/ 44 h 1465"/>
                <a:gd name="T12" fmla="*/ 373 w 1556"/>
                <a:gd name="T13" fmla="*/ 426 h 1465"/>
                <a:gd name="T14" fmla="*/ 45 w 1556"/>
                <a:gd name="T15" fmla="*/ 426 h 1465"/>
                <a:gd name="T16" fmla="*/ 0 w 1556"/>
                <a:gd name="T17" fmla="*/ 470 h 1465"/>
                <a:gd name="T18" fmla="*/ 45 w 1556"/>
                <a:gd name="T19" fmla="*/ 515 h 1465"/>
                <a:gd name="T20" fmla="*/ 86 w 1556"/>
                <a:gd name="T21" fmla="*/ 515 h 1465"/>
                <a:gd name="T22" fmla="*/ 86 w 1556"/>
                <a:gd name="T23" fmla="*/ 1421 h 1465"/>
                <a:gd name="T24" fmla="*/ 131 w 1556"/>
                <a:gd name="T25" fmla="*/ 1465 h 1465"/>
                <a:gd name="T26" fmla="*/ 1425 w 1556"/>
                <a:gd name="T27" fmla="*/ 1465 h 1465"/>
                <a:gd name="T28" fmla="*/ 1470 w 1556"/>
                <a:gd name="T29" fmla="*/ 1421 h 1465"/>
                <a:gd name="T30" fmla="*/ 1470 w 1556"/>
                <a:gd name="T31" fmla="*/ 515 h 1465"/>
                <a:gd name="T32" fmla="*/ 1511 w 1556"/>
                <a:gd name="T33" fmla="*/ 515 h 1465"/>
                <a:gd name="T34" fmla="*/ 1556 w 1556"/>
                <a:gd name="T35" fmla="*/ 470 h 1465"/>
                <a:gd name="T36" fmla="*/ 1511 w 1556"/>
                <a:gd name="T37" fmla="*/ 426 h 1465"/>
                <a:gd name="T38" fmla="*/ 997 w 1556"/>
                <a:gd name="T39" fmla="*/ 1376 h 1465"/>
                <a:gd name="T40" fmla="*/ 822 w 1556"/>
                <a:gd name="T41" fmla="*/ 1376 h 1465"/>
                <a:gd name="T42" fmla="*/ 822 w 1556"/>
                <a:gd name="T43" fmla="*/ 1371 h 1465"/>
                <a:gd name="T44" fmla="*/ 822 w 1556"/>
                <a:gd name="T45" fmla="*/ 1305 h 1465"/>
                <a:gd name="T46" fmla="*/ 997 w 1556"/>
                <a:gd name="T47" fmla="*/ 1305 h 1465"/>
                <a:gd name="T48" fmla="*/ 997 w 1556"/>
                <a:gd name="T49" fmla="*/ 1376 h 1465"/>
                <a:gd name="T50" fmla="*/ 734 w 1556"/>
                <a:gd name="T51" fmla="*/ 1376 h 1465"/>
                <a:gd name="T52" fmla="*/ 559 w 1556"/>
                <a:gd name="T53" fmla="*/ 1376 h 1465"/>
                <a:gd name="T54" fmla="*/ 559 w 1556"/>
                <a:gd name="T55" fmla="*/ 1305 h 1465"/>
                <a:gd name="T56" fmla="*/ 734 w 1556"/>
                <a:gd name="T57" fmla="*/ 1305 h 1465"/>
                <a:gd name="T58" fmla="*/ 734 w 1556"/>
                <a:gd name="T59" fmla="*/ 1371 h 1465"/>
                <a:gd name="T60" fmla="*/ 734 w 1556"/>
                <a:gd name="T61" fmla="*/ 1376 h 1465"/>
                <a:gd name="T62" fmla="*/ 1085 w 1556"/>
                <a:gd name="T63" fmla="*/ 1376 h 1465"/>
                <a:gd name="T64" fmla="*/ 1085 w 1556"/>
                <a:gd name="T65" fmla="*/ 1260 h 1465"/>
                <a:gd name="T66" fmla="*/ 1041 w 1556"/>
                <a:gd name="T67" fmla="*/ 1216 h 1465"/>
                <a:gd name="T68" fmla="*/ 515 w 1556"/>
                <a:gd name="T69" fmla="*/ 1216 h 1465"/>
                <a:gd name="T70" fmla="*/ 470 w 1556"/>
                <a:gd name="T71" fmla="*/ 1260 h 1465"/>
                <a:gd name="T72" fmla="*/ 470 w 1556"/>
                <a:gd name="T73" fmla="*/ 1376 h 1465"/>
                <a:gd name="T74" fmla="*/ 175 w 1556"/>
                <a:gd name="T75" fmla="*/ 1376 h 1465"/>
                <a:gd name="T76" fmla="*/ 175 w 1556"/>
                <a:gd name="T77" fmla="*/ 515 h 1465"/>
                <a:gd name="T78" fmla="*/ 1381 w 1556"/>
                <a:gd name="T79" fmla="*/ 515 h 1465"/>
                <a:gd name="T80" fmla="*/ 1381 w 1556"/>
                <a:gd name="T81" fmla="*/ 1376 h 1465"/>
                <a:gd name="T82" fmla="*/ 1085 w 1556"/>
                <a:gd name="T83" fmla="*/ 1376 h 1465"/>
                <a:gd name="T84" fmla="*/ 462 w 1556"/>
                <a:gd name="T85" fmla="*/ 89 h 1465"/>
                <a:gd name="T86" fmla="*/ 1094 w 1556"/>
                <a:gd name="T87" fmla="*/ 89 h 1465"/>
                <a:gd name="T88" fmla="*/ 1094 w 1556"/>
                <a:gd name="T89" fmla="*/ 426 h 1465"/>
                <a:gd name="T90" fmla="*/ 462 w 1556"/>
                <a:gd name="T91" fmla="*/ 426 h 1465"/>
                <a:gd name="T92" fmla="*/ 462 w 1556"/>
                <a:gd name="T93" fmla="*/ 89 h 1465"/>
                <a:gd name="T94" fmla="*/ 462 w 1556"/>
                <a:gd name="T95" fmla="*/ 89 h 1465"/>
                <a:gd name="T96" fmla="*/ 462 w 1556"/>
                <a:gd name="T97" fmla="*/ 89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6" h="1465">
                  <a:moveTo>
                    <a:pt x="1511" y="426"/>
                  </a:moveTo>
                  <a:cubicBezTo>
                    <a:pt x="1183" y="426"/>
                    <a:pt x="1183" y="426"/>
                    <a:pt x="1183" y="426"/>
                  </a:cubicBezTo>
                  <a:cubicBezTo>
                    <a:pt x="1183" y="44"/>
                    <a:pt x="1183" y="44"/>
                    <a:pt x="1183" y="44"/>
                  </a:cubicBezTo>
                  <a:cubicBezTo>
                    <a:pt x="1183" y="20"/>
                    <a:pt x="1163" y="0"/>
                    <a:pt x="1138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393" y="0"/>
                    <a:pt x="373" y="20"/>
                    <a:pt x="373" y="44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45" y="426"/>
                    <a:pt x="45" y="426"/>
                    <a:pt x="45" y="426"/>
                  </a:cubicBezTo>
                  <a:cubicBezTo>
                    <a:pt x="20" y="426"/>
                    <a:pt x="0" y="446"/>
                    <a:pt x="0" y="470"/>
                  </a:cubicBezTo>
                  <a:cubicBezTo>
                    <a:pt x="0" y="495"/>
                    <a:pt x="20" y="515"/>
                    <a:pt x="45" y="515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86" y="1421"/>
                    <a:pt x="86" y="1421"/>
                    <a:pt x="86" y="1421"/>
                  </a:cubicBezTo>
                  <a:cubicBezTo>
                    <a:pt x="86" y="1445"/>
                    <a:pt x="106" y="1465"/>
                    <a:pt x="131" y="1465"/>
                  </a:cubicBezTo>
                  <a:cubicBezTo>
                    <a:pt x="1425" y="1465"/>
                    <a:pt x="1425" y="1465"/>
                    <a:pt x="1425" y="1465"/>
                  </a:cubicBezTo>
                  <a:cubicBezTo>
                    <a:pt x="1450" y="1465"/>
                    <a:pt x="1470" y="1445"/>
                    <a:pt x="1470" y="1421"/>
                  </a:cubicBezTo>
                  <a:cubicBezTo>
                    <a:pt x="1470" y="515"/>
                    <a:pt x="1470" y="515"/>
                    <a:pt x="1470" y="515"/>
                  </a:cubicBezTo>
                  <a:cubicBezTo>
                    <a:pt x="1511" y="515"/>
                    <a:pt x="1511" y="515"/>
                    <a:pt x="1511" y="515"/>
                  </a:cubicBezTo>
                  <a:cubicBezTo>
                    <a:pt x="1536" y="515"/>
                    <a:pt x="1556" y="495"/>
                    <a:pt x="1556" y="470"/>
                  </a:cubicBezTo>
                  <a:cubicBezTo>
                    <a:pt x="1556" y="446"/>
                    <a:pt x="1536" y="426"/>
                    <a:pt x="1511" y="426"/>
                  </a:cubicBezTo>
                  <a:close/>
                  <a:moveTo>
                    <a:pt x="997" y="1376"/>
                  </a:moveTo>
                  <a:cubicBezTo>
                    <a:pt x="822" y="1376"/>
                    <a:pt x="822" y="1376"/>
                    <a:pt x="822" y="1376"/>
                  </a:cubicBezTo>
                  <a:cubicBezTo>
                    <a:pt x="822" y="1375"/>
                    <a:pt x="822" y="1373"/>
                    <a:pt x="822" y="1371"/>
                  </a:cubicBezTo>
                  <a:cubicBezTo>
                    <a:pt x="822" y="1305"/>
                    <a:pt x="822" y="1305"/>
                    <a:pt x="822" y="1305"/>
                  </a:cubicBezTo>
                  <a:cubicBezTo>
                    <a:pt x="997" y="1305"/>
                    <a:pt x="997" y="1305"/>
                    <a:pt x="997" y="1305"/>
                  </a:cubicBezTo>
                  <a:lnTo>
                    <a:pt x="997" y="1376"/>
                  </a:lnTo>
                  <a:close/>
                  <a:moveTo>
                    <a:pt x="734" y="1376"/>
                  </a:moveTo>
                  <a:cubicBezTo>
                    <a:pt x="559" y="1376"/>
                    <a:pt x="559" y="1376"/>
                    <a:pt x="559" y="1376"/>
                  </a:cubicBezTo>
                  <a:cubicBezTo>
                    <a:pt x="559" y="1305"/>
                    <a:pt x="559" y="1305"/>
                    <a:pt x="559" y="1305"/>
                  </a:cubicBezTo>
                  <a:cubicBezTo>
                    <a:pt x="734" y="1305"/>
                    <a:pt x="734" y="1305"/>
                    <a:pt x="734" y="1305"/>
                  </a:cubicBezTo>
                  <a:cubicBezTo>
                    <a:pt x="734" y="1371"/>
                    <a:pt x="734" y="1371"/>
                    <a:pt x="734" y="1371"/>
                  </a:cubicBezTo>
                  <a:cubicBezTo>
                    <a:pt x="734" y="1373"/>
                    <a:pt x="734" y="1375"/>
                    <a:pt x="734" y="1376"/>
                  </a:cubicBezTo>
                  <a:close/>
                  <a:moveTo>
                    <a:pt x="1085" y="1376"/>
                  </a:moveTo>
                  <a:cubicBezTo>
                    <a:pt x="1085" y="1260"/>
                    <a:pt x="1085" y="1260"/>
                    <a:pt x="1085" y="1260"/>
                  </a:cubicBezTo>
                  <a:cubicBezTo>
                    <a:pt x="1085" y="1236"/>
                    <a:pt x="1066" y="1216"/>
                    <a:pt x="1041" y="1216"/>
                  </a:cubicBezTo>
                  <a:cubicBezTo>
                    <a:pt x="515" y="1216"/>
                    <a:pt x="515" y="1216"/>
                    <a:pt x="515" y="1216"/>
                  </a:cubicBezTo>
                  <a:cubicBezTo>
                    <a:pt x="490" y="1216"/>
                    <a:pt x="470" y="1236"/>
                    <a:pt x="470" y="1260"/>
                  </a:cubicBezTo>
                  <a:cubicBezTo>
                    <a:pt x="470" y="1376"/>
                    <a:pt x="470" y="1376"/>
                    <a:pt x="470" y="1376"/>
                  </a:cubicBezTo>
                  <a:cubicBezTo>
                    <a:pt x="175" y="1376"/>
                    <a:pt x="175" y="1376"/>
                    <a:pt x="175" y="1376"/>
                  </a:cubicBezTo>
                  <a:cubicBezTo>
                    <a:pt x="175" y="515"/>
                    <a:pt x="175" y="515"/>
                    <a:pt x="175" y="515"/>
                  </a:cubicBezTo>
                  <a:cubicBezTo>
                    <a:pt x="1381" y="515"/>
                    <a:pt x="1381" y="515"/>
                    <a:pt x="1381" y="515"/>
                  </a:cubicBezTo>
                  <a:cubicBezTo>
                    <a:pt x="1381" y="1376"/>
                    <a:pt x="1381" y="1376"/>
                    <a:pt x="1381" y="1376"/>
                  </a:cubicBezTo>
                  <a:lnTo>
                    <a:pt x="1085" y="1376"/>
                  </a:lnTo>
                  <a:close/>
                  <a:moveTo>
                    <a:pt x="462" y="89"/>
                  </a:moveTo>
                  <a:cubicBezTo>
                    <a:pt x="1094" y="89"/>
                    <a:pt x="1094" y="89"/>
                    <a:pt x="1094" y="89"/>
                  </a:cubicBezTo>
                  <a:cubicBezTo>
                    <a:pt x="1094" y="426"/>
                    <a:pt x="1094" y="426"/>
                    <a:pt x="1094" y="426"/>
                  </a:cubicBezTo>
                  <a:cubicBezTo>
                    <a:pt x="462" y="426"/>
                    <a:pt x="462" y="426"/>
                    <a:pt x="462" y="426"/>
                  </a:cubicBezTo>
                  <a:lnTo>
                    <a:pt x="462" y="89"/>
                  </a:lnTo>
                  <a:close/>
                  <a:moveTo>
                    <a:pt x="462" y="89"/>
                  </a:moveTo>
                  <a:cubicBezTo>
                    <a:pt x="462" y="89"/>
                    <a:pt x="462" y="89"/>
                    <a:pt x="462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0C6200E-8853-48FE-BA13-2BC2BC9B7E4E}"/>
              </a:ext>
            </a:extLst>
          </p:cNvPr>
          <p:cNvGrpSpPr/>
          <p:nvPr/>
        </p:nvGrpSpPr>
        <p:grpSpPr>
          <a:xfrm>
            <a:off x="5834488" y="4905632"/>
            <a:ext cx="460264" cy="325230"/>
            <a:chOff x="-22996525" y="-4899025"/>
            <a:chExt cx="4967287" cy="3509962"/>
          </a:xfrm>
          <a:solidFill>
            <a:schemeClr val="bg1"/>
          </a:solidFill>
        </p:grpSpPr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EC2E29B5-209F-4497-8585-35F2F2B6E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53475" y="-3640138"/>
              <a:ext cx="546100" cy="500063"/>
            </a:xfrm>
            <a:custGeom>
              <a:avLst/>
              <a:gdLst>
                <a:gd name="T0" fmla="*/ 277 w 344"/>
                <a:gd name="T1" fmla="*/ 0 h 315"/>
                <a:gd name="T2" fmla="*/ 0 w 344"/>
                <a:gd name="T3" fmla="*/ 0 h 315"/>
                <a:gd name="T4" fmla="*/ 0 w 344"/>
                <a:gd name="T5" fmla="*/ 315 h 315"/>
                <a:gd name="T6" fmla="*/ 344 w 344"/>
                <a:gd name="T7" fmla="*/ 315 h 315"/>
                <a:gd name="T8" fmla="*/ 277 w 344"/>
                <a:gd name="T9" fmla="*/ 0 h 315"/>
                <a:gd name="T10" fmla="*/ 277 w 344"/>
                <a:gd name="T11" fmla="*/ 0 h 315"/>
                <a:gd name="T12" fmla="*/ 277 w 344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5">
                  <a:moveTo>
                    <a:pt x="277" y="0"/>
                  </a:moveTo>
                  <a:lnTo>
                    <a:pt x="0" y="0"/>
                  </a:lnTo>
                  <a:lnTo>
                    <a:pt x="0" y="315"/>
                  </a:lnTo>
                  <a:lnTo>
                    <a:pt x="344" y="315"/>
                  </a:lnTo>
                  <a:lnTo>
                    <a:pt x="277" y="0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5577C4EA-9ACD-4191-9D33-A84CFB9E2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453475" y="-3640138"/>
              <a:ext cx="546100" cy="500063"/>
            </a:xfrm>
            <a:custGeom>
              <a:avLst/>
              <a:gdLst>
                <a:gd name="T0" fmla="*/ 277 w 344"/>
                <a:gd name="T1" fmla="*/ 0 h 315"/>
                <a:gd name="T2" fmla="*/ 0 w 344"/>
                <a:gd name="T3" fmla="*/ 0 h 315"/>
                <a:gd name="T4" fmla="*/ 0 w 344"/>
                <a:gd name="T5" fmla="*/ 315 h 315"/>
                <a:gd name="T6" fmla="*/ 344 w 344"/>
                <a:gd name="T7" fmla="*/ 315 h 315"/>
                <a:gd name="T8" fmla="*/ 277 w 344"/>
                <a:gd name="T9" fmla="*/ 0 h 315"/>
                <a:gd name="T10" fmla="*/ 277 w 344"/>
                <a:gd name="T11" fmla="*/ 0 h 315"/>
                <a:gd name="T12" fmla="*/ 277 w 344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5">
                  <a:moveTo>
                    <a:pt x="277" y="0"/>
                  </a:moveTo>
                  <a:lnTo>
                    <a:pt x="0" y="0"/>
                  </a:lnTo>
                  <a:lnTo>
                    <a:pt x="0" y="315"/>
                  </a:lnTo>
                  <a:lnTo>
                    <a:pt x="344" y="315"/>
                  </a:lnTo>
                  <a:lnTo>
                    <a:pt x="277" y="0"/>
                  </a:lnTo>
                  <a:moveTo>
                    <a:pt x="277" y="0"/>
                  </a:moveTo>
                  <a:lnTo>
                    <a:pt x="2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842BDAE6-8E99-41D4-9A3D-0DBBE1DC4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427825" y="-4419600"/>
              <a:ext cx="1076325" cy="973138"/>
            </a:xfrm>
            <a:custGeom>
              <a:avLst/>
              <a:gdLst>
                <a:gd name="T0" fmla="*/ 434 w 678"/>
                <a:gd name="T1" fmla="*/ 0 h 613"/>
                <a:gd name="T2" fmla="*/ 434 w 678"/>
                <a:gd name="T3" fmla="*/ 201 h 613"/>
                <a:gd name="T4" fmla="*/ 247 w 678"/>
                <a:gd name="T5" fmla="*/ 201 h 613"/>
                <a:gd name="T6" fmla="*/ 247 w 678"/>
                <a:gd name="T7" fmla="*/ 0 h 613"/>
                <a:gd name="T8" fmla="*/ 0 w 678"/>
                <a:gd name="T9" fmla="*/ 0 h 613"/>
                <a:gd name="T10" fmla="*/ 0 w 678"/>
                <a:gd name="T11" fmla="*/ 613 h 613"/>
                <a:gd name="T12" fmla="*/ 678 w 678"/>
                <a:gd name="T13" fmla="*/ 613 h 613"/>
                <a:gd name="T14" fmla="*/ 678 w 678"/>
                <a:gd name="T15" fmla="*/ 0 h 613"/>
                <a:gd name="T16" fmla="*/ 434 w 678"/>
                <a:gd name="T17" fmla="*/ 0 h 613"/>
                <a:gd name="T18" fmla="*/ 434 w 678"/>
                <a:gd name="T19" fmla="*/ 0 h 613"/>
                <a:gd name="T20" fmla="*/ 434 w 678"/>
                <a:gd name="T2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8" h="613">
                  <a:moveTo>
                    <a:pt x="434" y="0"/>
                  </a:moveTo>
                  <a:lnTo>
                    <a:pt x="434" y="201"/>
                  </a:lnTo>
                  <a:lnTo>
                    <a:pt x="247" y="201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613"/>
                  </a:lnTo>
                  <a:lnTo>
                    <a:pt x="678" y="613"/>
                  </a:lnTo>
                  <a:lnTo>
                    <a:pt x="678" y="0"/>
                  </a:lnTo>
                  <a:lnTo>
                    <a:pt x="434" y="0"/>
                  </a:lnTo>
                  <a:close/>
                  <a:moveTo>
                    <a:pt x="434" y="0"/>
                  </a:moveTo>
                  <a:lnTo>
                    <a:pt x="4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ADB8E3F0-E6BE-4B23-9794-F3BD2BE99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427825" y="-4419600"/>
              <a:ext cx="1076325" cy="973138"/>
            </a:xfrm>
            <a:custGeom>
              <a:avLst/>
              <a:gdLst>
                <a:gd name="T0" fmla="*/ 434 w 678"/>
                <a:gd name="T1" fmla="*/ 0 h 613"/>
                <a:gd name="T2" fmla="*/ 434 w 678"/>
                <a:gd name="T3" fmla="*/ 201 h 613"/>
                <a:gd name="T4" fmla="*/ 247 w 678"/>
                <a:gd name="T5" fmla="*/ 201 h 613"/>
                <a:gd name="T6" fmla="*/ 247 w 678"/>
                <a:gd name="T7" fmla="*/ 0 h 613"/>
                <a:gd name="T8" fmla="*/ 0 w 678"/>
                <a:gd name="T9" fmla="*/ 0 h 613"/>
                <a:gd name="T10" fmla="*/ 0 w 678"/>
                <a:gd name="T11" fmla="*/ 613 h 613"/>
                <a:gd name="T12" fmla="*/ 678 w 678"/>
                <a:gd name="T13" fmla="*/ 613 h 613"/>
                <a:gd name="T14" fmla="*/ 678 w 678"/>
                <a:gd name="T15" fmla="*/ 0 h 613"/>
                <a:gd name="T16" fmla="*/ 434 w 678"/>
                <a:gd name="T17" fmla="*/ 0 h 613"/>
                <a:gd name="T18" fmla="*/ 434 w 678"/>
                <a:gd name="T19" fmla="*/ 0 h 613"/>
                <a:gd name="T20" fmla="*/ 434 w 678"/>
                <a:gd name="T2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8" h="613">
                  <a:moveTo>
                    <a:pt x="434" y="0"/>
                  </a:moveTo>
                  <a:lnTo>
                    <a:pt x="434" y="201"/>
                  </a:lnTo>
                  <a:lnTo>
                    <a:pt x="247" y="201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613"/>
                  </a:lnTo>
                  <a:lnTo>
                    <a:pt x="678" y="613"/>
                  </a:lnTo>
                  <a:lnTo>
                    <a:pt x="678" y="0"/>
                  </a:lnTo>
                  <a:lnTo>
                    <a:pt x="434" y="0"/>
                  </a:lnTo>
                  <a:moveTo>
                    <a:pt x="434" y="0"/>
                  </a:moveTo>
                  <a:lnTo>
                    <a:pt x="4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AB7C1FB0-20B1-4DC7-BB1F-089CFBD2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996525" y="-4899025"/>
              <a:ext cx="4967287" cy="3014663"/>
            </a:xfrm>
            <a:custGeom>
              <a:avLst/>
              <a:gdLst>
                <a:gd name="T0" fmla="*/ 1630 w 1638"/>
                <a:gd name="T1" fmla="*/ 897 h 994"/>
                <a:gd name="T2" fmla="*/ 1532 w 1638"/>
                <a:gd name="T3" fmla="*/ 897 h 994"/>
                <a:gd name="T4" fmla="*/ 1532 w 1638"/>
                <a:gd name="T5" fmla="*/ 576 h 994"/>
                <a:gd name="T6" fmla="*/ 1404 w 1638"/>
                <a:gd name="T7" fmla="*/ 576 h 994"/>
                <a:gd name="T8" fmla="*/ 1404 w 1638"/>
                <a:gd name="T9" fmla="*/ 681 h 994"/>
                <a:gd name="T10" fmla="*/ 1306 w 1638"/>
                <a:gd name="T11" fmla="*/ 681 h 994"/>
                <a:gd name="T12" fmla="*/ 1306 w 1638"/>
                <a:gd name="T13" fmla="*/ 576 h 994"/>
                <a:gd name="T14" fmla="*/ 1177 w 1638"/>
                <a:gd name="T15" fmla="*/ 576 h 994"/>
                <a:gd name="T16" fmla="*/ 1177 w 1638"/>
                <a:gd name="T17" fmla="*/ 897 h 994"/>
                <a:gd name="T18" fmla="*/ 1084 w 1638"/>
                <a:gd name="T19" fmla="*/ 897 h 994"/>
                <a:gd name="T20" fmla="*/ 1084 w 1638"/>
                <a:gd name="T21" fmla="*/ 0 h 994"/>
                <a:gd name="T22" fmla="*/ 987 w 1638"/>
                <a:gd name="T23" fmla="*/ 0 h 994"/>
                <a:gd name="T24" fmla="*/ 987 w 1638"/>
                <a:gd name="T25" fmla="*/ 897 h 994"/>
                <a:gd name="T26" fmla="*/ 941 w 1638"/>
                <a:gd name="T27" fmla="*/ 897 h 994"/>
                <a:gd name="T28" fmla="*/ 941 w 1638"/>
                <a:gd name="T29" fmla="*/ 623 h 994"/>
                <a:gd name="T30" fmla="*/ 848 w 1638"/>
                <a:gd name="T31" fmla="*/ 178 h 994"/>
                <a:gd name="T32" fmla="*/ 271 w 1638"/>
                <a:gd name="T33" fmla="*/ 178 h 994"/>
                <a:gd name="T34" fmla="*/ 271 w 1638"/>
                <a:gd name="T35" fmla="*/ 580 h 994"/>
                <a:gd name="T36" fmla="*/ 0 w 1638"/>
                <a:gd name="T37" fmla="*/ 580 h 994"/>
                <a:gd name="T38" fmla="*/ 0 w 1638"/>
                <a:gd name="T39" fmla="*/ 994 h 994"/>
                <a:gd name="T40" fmla="*/ 65 w 1638"/>
                <a:gd name="T41" fmla="*/ 994 h 994"/>
                <a:gd name="T42" fmla="*/ 236 w 1638"/>
                <a:gd name="T43" fmla="*/ 881 h 994"/>
                <a:gd name="T44" fmla="*/ 408 w 1638"/>
                <a:gd name="T45" fmla="*/ 994 h 994"/>
                <a:gd name="T46" fmla="*/ 533 w 1638"/>
                <a:gd name="T47" fmla="*/ 994 h 994"/>
                <a:gd name="T48" fmla="*/ 705 w 1638"/>
                <a:gd name="T49" fmla="*/ 881 h 994"/>
                <a:gd name="T50" fmla="*/ 876 w 1638"/>
                <a:gd name="T51" fmla="*/ 994 h 994"/>
                <a:gd name="T52" fmla="*/ 1638 w 1638"/>
                <a:gd name="T53" fmla="*/ 994 h 994"/>
                <a:gd name="T54" fmla="*/ 1638 w 1638"/>
                <a:gd name="T55" fmla="*/ 897 h 994"/>
                <a:gd name="T56" fmla="*/ 1630 w 1638"/>
                <a:gd name="T57" fmla="*/ 897 h 994"/>
                <a:gd name="T58" fmla="*/ 412 w 1638"/>
                <a:gd name="T59" fmla="*/ 677 h 994"/>
                <a:gd name="T60" fmla="*/ 412 w 1638"/>
                <a:gd name="T61" fmla="*/ 318 h 994"/>
                <a:gd name="T62" fmla="*/ 733 w 1638"/>
                <a:gd name="T63" fmla="*/ 318 h 994"/>
                <a:gd name="T64" fmla="*/ 809 w 1638"/>
                <a:gd name="T65" fmla="*/ 677 h 994"/>
                <a:gd name="T66" fmla="*/ 412 w 1638"/>
                <a:gd name="T67" fmla="*/ 677 h 994"/>
                <a:gd name="T68" fmla="*/ 412 w 1638"/>
                <a:gd name="T69" fmla="*/ 677 h 994"/>
                <a:gd name="T70" fmla="*/ 412 w 1638"/>
                <a:gd name="T71" fmla="*/ 677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994">
                  <a:moveTo>
                    <a:pt x="1630" y="897"/>
                  </a:moveTo>
                  <a:cubicBezTo>
                    <a:pt x="1532" y="897"/>
                    <a:pt x="1532" y="897"/>
                    <a:pt x="1532" y="897"/>
                  </a:cubicBezTo>
                  <a:cubicBezTo>
                    <a:pt x="1532" y="576"/>
                    <a:pt x="1532" y="576"/>
                    <a:pt x="1532" y="576"/>
                  </a:cubicBezTo>
                  <a:cubicBezTo>
                    <a:pt x="1404" y="576"/>
                    <a:pt x="1404" y="576"/>
                    <a:pt x="1404" y="576"/>
                  </a:cubicBezTo>
                  <a:cubicBezTo>
                    <a:pt x="1404" y="681"/>
                    <a:pt x="1404" y="681"/>
                    <a:pt x="1404" y="681"/>
                  </a:cubicBezTo>
                  <a:cubicBezTo>
                    <a:pt x="1306" y="681"/>
                    <a:pt x="1306" y="681"/>
                    <a:pt x="1306" y="681"/>
                  </a:cubicBezTo>
                  <a:cubicBezTo>
                    <a:pt x="1306" y="576"/>
                    <a:pt x="1306" y="576"/>
                    <a:pt x="1306" y="576"/>
                  </a:cubicBezTo>
                  <a:cubicBezTo>
                    <a:pt x="1177" y="576"/>
                    <a:pt x="1177" y="576"/>
                    <a:pt x="1177" y="576"/>
                  </a:cubicBezTo>
                  <a:cubicBezTo>
                    <a:pt x="1177" y="897"/>
                    <a:pt x="1177" y="897"/>
                    <a:pt x="1177" y="897"/>
                  </a:cubicBezTo>
                  <a:cubicBezTo>
                    <a:pt x="1084" y="897"/>
                    <a:pt x="1084" y="897"/>
                    <a:pt x="1084" y="897"/>
                  </a:cubicBezTo>
                  <a:cubicBezTo>
                    <a:pt x="1084" y="0"/>
                    <a:pt x="1084" y="0"/>
                    <a:pt x="1084" y="0"/>
                  </a:cubicBezTo>
                  <a:cubicBezTo>
                    <a:pt x="987" y="0"/>
                    <a:pt x="987" y="0"/>
                    <a:pt x="987" y="0"/>
                  </a:cubicBezTo>
                  <a:cubicBezTo>
                    <a:pt x="987" y="897"/>
                    <a:pt x="987" y="897"/>
                    <a:pt x="987" y="897"/>
                  </a:cubicBezTo>
                  <a:cubicBezTo>
                    <a:pt x="941" y="897"/>
                    <a:pt x="941" y="897"/>
                    <a:pt x="941" y="897"/>
                  </a:cubicBezTo>
                  <a:cubicBezTo>
                    <a:pt x="941" y="623"/>
                    <a:pt x="941" y="623"/>
                    <a:pt x="941" y="623"/>
                  </a:cubicBezTo>
                  <a:cubicBezTo>
                    <a:pt x="848" y="178"/>
                    <a:pt x="848" y="178"/>
                    <a:pt x="848" y="178"/>
                  </a:cubicBezTo>
                  <a:cubicBezTo>
                    <a:pt x="271" y="178"/>
                    <a:pt x="271" y="178"/>
                    <a:pt x="271" y="178"/>
                  </a:cubicBezTo>
                  <a:cubicBezTo>
                    <a:pt x="271" y="580"/>
                    <a:pt x="271" y="580"/>
                    <a:pt x="271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0" y="994"/>
                    <a:pt x="0" y="994"/>
                    <a:pt x="0" y="994"/>
                  </a:cubicBezTo>
                  <a:cubicBezTo>
                    <a:pt x="65" y="994"/>
                    <a:pt x="65" y="994"/>
                    <a:pt x="65" y="994"/>
                  </a:cubicBezTo>
                  <a:cubicBezTo>
                    <a:pt x="93" y="927"/>
                    <a:pt x="160" y="881"/>
                    <a:pt x="236" y="881"/>
                  </a:cubicBezTo>
                  <a:cubicBezTo>
                    <a:pt x="313" y="881"/>
                    <a:pt x="379" y="927"/>
                    <a:pt x="408" y="994"/>
                  </a:cubicBezTo>
                  <a:cubicBezTo>
                    <a:pt x="533" y="994"/>
                    <a:pt x="533" y="994"/>
                    <a:pt x="533" y="994"/>
                  </a:cubicBezTo>
                  <a:cubicBezTo>
                    <a:pt x="562" y="927"/>
                    <a:pt x="628" y="881"/>
                    <a:pt x="705" y="881"/>
                  </a:cubicBezTo>
                  <a:cubicBezTo>
                    <a:pt x="781" y="881"/>
                    <a:pt x="848" y="927"/>
                    <a:pt x="876" y="994"/>
                  </a:cubicBezTo>
                  <a:cubicBezTo>
                    <a:pt x="1638" y="994"/>
                    <a:pt x="1638" y="994"/>
                    <a:pt x="1638" y="994"/>
                  </a:cubicBezTo>
                  <a:cubicBezTo>
                    <a:pt x="1638" y="897"/>
                    <a:pt x="1638" y="897"/>
                    <a:pt x="1638" y="897"/>
                  </a:cubicBezTo>
                  <a:lnTo>
                    <a:pt x="1630" y="897"/>
                  </a:lnTo>
                  <a:close/>
                  <a:moveTo>
                    <a:pt x="412" y="677"/>
                  </a:moveTo>
                  <a:cubicBezTo>
                    <a:pt x="412" y="318"/>
                    <a:pt x="412" y="318"/>
                    <a:pt x="412" y="318"/>
                  </a:cubicBezTo>
                  <a:cubicBezTo>
                    <a:pt x="733" y="318"/>
                    <a:pt x="733" y="318"/>
                    <a:pt x="733" y="318"/>
                  </a:cubicBezTo>
                  <a:cubicBezTo>
                    <a:pt x="809" y="677"/>
                    <a:pt x="809" y="677"/>
                    <a:pt x="809" y="677"/>
                  </a:cubicBezTo>
                  <a:cubicBezTo>
                    <a:pt x="412" y="677"/>
                    <a:pt x="412" y="677"/>
                    <a:pt x="412" y="677"/>
                  </a:cubicBezTo>
                  <a:close/>
                  <a:moveTo>
                    <a:pt x="412" y="677"/>
                  </a:moveTo>
                  <a:cubicBezTo>
                    <a:pt x="412" y="677"/>
                    <a:pt x="412" y="677"/>
                    <a:pt x="412" y="6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6C9046FC-2A90-4179-94FA-56B3A0F08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550438" y="-1931988"/>
              <a:ext cx="542925" cy="542925"/>
            </a:xfrm>
            <a:custGeom>
              <a:avLst/>
              <a:gdLst>
                <a:gd name="T0" fmla="*/ 179 w 179"/>
                <a:gd name="T1" fmla="*/ 89 h 179"/>
                <a:gd name="T2" fmla="*/ 89 w 179"/>
                <a:gd name="T3" fmla="*/ 179 h 179"/>
                <a:gd name="T4" fmla="*/ 0 w 179"/>
                <a:gd name="T5" fmla="*/ 89 h 179"/>
                <a:gd name="T6" fmla="*/ 89 w 179"/>
                <a:gd name="T7" fmla="*/ 0 h 179"/>
                <a:gd name="T8" fmla="*/ 179 w 179"/>
                <a:gd name="T9" fmla="*/ 89 h 179"/>
                <a:gd name="T10" fmla="*/ 179 w 179"/>
                <a:gd name="T11" fmla="*/ 89 h 179"/>
                <a:gd name="T12" fmla="*/ 179 w 179"/>
                <a:gd name="T13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89" y="179"/>
                  </a:cubicBez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  <a:moveTo>
                    <a:pt x="179" y="89"/>
                  </a:moveTo>
                  <a:cubicBezTo>
                    <a:pt x="179" y="89"/>
                    <a:pt x="179" y="89"/>
                    <a:pt x="179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214C405E-407F-4CAF-A549-B97B5AE10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131213" y="-1931988"/>
              <a:ext cx="542925" cy="542925"/>
            </a:xfrm>
            <a:custGeom>
              <a:avLst/>
              <a:gdLst>
                <a:gd name="T0" fmla="*/ 179 w 179"/>
                <a:gd name="T1" fmla="*/ 89 h 179"/>
                <a:gd name="T2" fmla="*/ 90 w 179"/>
                <a:gd name="T3" fmla="*/ 179 h 179"/>
                <a:gd name="T4" fmla="*/ 0 w 179"/>
                <a:gd name="T5" fmla="*/ 89 h 179"/>
                <a:gd name="T6" fmla="*/ 90 w 179"/>
                <a:gd name="T7" fmla="*/ 0 h 179"/>
                <a:gd name="T8" fmla="*/ 179 w 179"/>
                <a:gd name="T9" fmla="*/ 89 h 179"/>
                <a:gd name="T10" fmla="*/ 179 w 179"/>
                <a:gd name="T11" fmla="*/ 89 h 179"/>
                <a:gd name="T12" fmla="*/ 179 w 179"/>
                <a:gd name="T13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79">
                  <a:moveTo>
                    <a:pt x="179" y="89"/>
                  </a:moveTo>
                  <a:cubicBezTo>
                    <a:pt x="179" y="139"/>
                    <a:pt x="139" y="179"/>
                    <a:pt x="90" y="179"/>
                  </a:cubicBez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139" y="0"/>
                    <a:pt x="179" y="40"/>
                    <a:pt x="179" y="89"/>
                  </a:cubicBezTo>
                  <a:close/>
                  <a:moveTo>
                    <a:pt x="179" y="89"/>
                  </a:moveTo>
                  <a:cubicBezTo>
                    <a:pt x="179" y="89"/>
                    <a:pt x="179" y="89"/>
                    <a:pt x="179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6CDA593-333E-4B9E-AF74-30614DEF1621}"/>
              </a:ext>
            </a:extLst>
          </p:cNvPr>
          <p:cNvGrpSpPr/>
          <p:nvPr/>
        </p:nvGrpSpPr>
        <p:grpSpPr>
          <a:xfrm>
            <a:off x="7322351" y="4508611"/>
            <a:ext cx="302972" cy="276679"/>
            <a:chOff x="-11425238" y="4537075"/>
            <a:chExt cx="4756150" cy="4343401"/>
          </a:xfrm>
          <a:solidFill>
            <a:schemeClr val="bg1"/>
          </a:solidFill>
        </p:grpSpPr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CF662AA8-605F-48BE-89F3-A857FED89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425238" y="4537075"/>
              <a:ext cx="4756150" cy="4343400"/>
            </a:xfrm>
            <a:custGeom>
              <a:avLst/>
              <a:gdLst>
                <a:gd name="T0" fmla="*/ 1553 w 1568"/>
                <a:gd name="T1" fmla="*/ 430 h 1432"/>
                <a:gd name="T2" fmla="*/ 797 w 1568"/>
                <a:gd name="T3" fmla="*/ 4 h 1432"/>
                <a:gd name="T4" fmla="*/ 770 w 1568"/>
                <a:gd name="T5" fmla="*/ 4 h 1432"/>
                <a:gd name="T6" fmla="*/ 14 w 1568"/>
                <a:gd name="T7" fmla="*/ 430 h 1432"/>
                <a:gd name="T8" fmla="*/ 0 w 1568"/>
                <a:gd name="T9" fmla="*/ 454 h 1432"/>
                <a:gd name="T10" fmla="*/ 0 w 1568"/>
                <a:gd name="T11" fmla="*/ 1424 h 1432"/>
                <a:gd name="T12" fmla="*/ 8 w 1568"/>
                <a:gd name="T13" fmla="*/ 1432 h 1432"/>
                <a:gd name="T14" fmla="*/ 175 w 1568"/>
                <a:gd name="T15" fmla="*/ 1432 h 1432"/>
                <a:gd name="T16" fmla="*/ 183 w 1568"/>
                <a:gd name="T17" fmla="*/ 1424 h 1432"/>
                <a:gd name="T18" fmla="*/ 183 w 1568"/>
                <a:gd name="T19" fmla="*/ 601 h 1432"/>
                <a:gd name="T20" fmla="*/ 1384 w 1568"/>
                <a:gd name="T21" fmla="*/ 601 h 1432"/>
                <a:gd name="T22" fmla="*/ 1384 w 1568"/>
                <a:gd name="T23" fmla="*/ 1424 h 1432"/>
                <a:gd name="T24" fmla="*/ 1392 w 1568"/>
                <a:gd name="T25" fmla="*/ 1432 h 1432"/>
                <a:gd name="T26" fmla="*/ 1559 w 1568"/>
                <a:gd name="T27" fmla="*/ 1432 h 1432"/>
                <a:gd name="T28" fmla="*/ 1568 w 1568"/>
                <a:gd name="T29" fmla="*/ 1424 h 1432"/>
                <a:gd name="T30" fmla="*/ 1568 w 1568"/>
                <a:gd name="T31" fmla="*/ 454 h 1432"/>
                <a:gd name="T32" fmla="*/ 1553 w 1568"/>
                <a:gd name="T33" fmla="*/ 43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8" h="1432">
                  <a:moveTo>
                    <a:pt x="1553" y="430"/>
                  </a:moveTo>
                  <a:cubicBezTo>
                    <a:pt x="797" y="4"/>
                    <a:pt x="797" y="4"/>
                    <a:pt x="797" y="4"/>
                  </a:cubicBezTo>
                  <a:cubicBezTo>
                    <a:pt x="789" y="0"/>
                    <a:pt x="778" y="0"/>
                    <a:pt x="770" y="4"/>
                  </a:cubicBezTo>
                  <a:cubicBezTo>
                    <a:pt x="14" y="430"/>
                    <a:pt x="14" y="430"/>
                    <a:pt x="14" y="430"/>
                  </a:cubicBezTo>
                  <a:cubicBezTo>
                    <a:pt x="5" y="435"/>
                    <a:pt x="0" y="444"/>
                    <a:pt x="0" y="454"/>
                  </a:cubicBezTo>
                  <a:cubicBezTo>
                    <a:pt x="0" y="1424"/>
                    <a:pt x="0" y="1424"/>
                    <a:pt x="0" y="1424"/>
                  </a:cubicBezTo>
                  <a:cubicBezTo>
                    <a:pt x="0" y="1428"/>
                    <a:pt x="3" y="1432"/>
                    <a:pt x="8" y="1432"/>
                  </a:cubicBezTo>
                  <a:cubicBezTo>
                    <a:pt x="175" y="1432"/>
                    <a:pt x="175" y="1432"/>
                    <a:pt x="175" y="1432"/>
                  </a:cubicBezTo>
                  <a:cubicBezTo>
                    <a:pt x="179" y="1432"/>
                    <a:pt x="183" y="1428"/>
                    <a:pt x="183" y="1424"/>
                  </a:cubicBezTo>
                  <a:cubicBezTo>
                    <a:pt x="183" y="601"/>
                    <a:pt x="183" y="601"/>
                    <a:pt x="183" y="601"/>
                  </a:cubicBezTo>
                  <a:cubicBezTo>
                    <a:pt x="1384" y="601"/>
                    <a:pt x="1384" y="601"/>
                    <a:pt x="1384" y="601"/>
                  </a:cubicBezTo>
                  <a:cubicBezTo>
                    <a:pt x="1384" y="1424"/>
                    <a:pt x="1384" y="1424"/>
                    <a:pt x="1384" y="1424"/>
                  </a:cubicBezTo>
                  <a:cubicBezTo>
                    <a:pt x="1384" y="1428"/>
                    <a:pt x="1388" y="1432"/>
                    <a:pt x="1392" y="1432"/>
                  </a:cubicBezTo>
                  <a:cubicBezTo>
                    <a:pt x="1559" y="1432"/>
                    <a:pt x="1559" y="1432"/>
                    <a:pt x="1559" y="1432"/>
                  </a:cubicBezTo>
                  <a:cubicBezTo>
                    <a:pt x="1564" y="1432"/>
                    <a:pt x="1568" y="1428"/>
                    <a:pt x="1568" y="1424"/>
                  </a:cubicBezTo>
                  <a:cubicBezTo>
                    <a:pt x="1568" y="454"/>
                    <a:pt x="1568" y="454"/>
                    <a:pt x="1568" y="454"/>
                  </a:cubicBezTo>
                  <a:cubicBezTo>
                    <a:pt x="1568" y="444"/>
                    <a:pt x="1562" y="435"/>
                    <a:pt x="1553" y="4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317AB4F9-CD08-4E3F-9C95-93872D09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4850" y="8091488"/>
              <a:ext cx="787400" cy="788988"/>
            </a:xfrm>
            <a:custGeom>
              <a:avLst/>
              <a:gdLst>
                <a:gd name="T0" fmla="*/ 232 w 260"/>
                <a:gd name="T1" fmla="*/ 0 h 260"/>
                <a:gd name="T2" fmla="*/ 28 w 260"/>
                <a:gd name="T3" fmla="*/ 0 h 260"/>
                <a:gd name="T4" fmla="*/ 0 w 260"/>
                <a:gd name="T5" fmla="*/ 28 h 260"/>
                <a:gd name="T6" fmla="*/ 0 w 260"/>
                <a:gd name="T7" fmla="*/ 232 h 260"/>
                <a:gd name="T8" fmla="*/ 28 w 260"/>
                <a:gd name="T9" fmla="*/ 260 h 260"/>
                <a:gd name="T10" fmla="*/ 232 w 260"/>
                <a:gd name="T11" fmla="*/ 260 h 260"/>
                <a:gd name="T12" fmla="*/ 260 w 260"/>
                <a:gd name="T13" fmla="*/ 232 h 260"/>
                <a:gd name="T14" fmla="*/ 260 w 260"/>
                <a:gd name="T15" fmla="*/ 28 h 260"/>
                <a:gd name="T16" fmla="*/ 232 w 260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60">
                  <a:moveTo>
                    <a:pt x="2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8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60" y="247"/>
                    <a:pt x="260" y="232"/>
                  </a:cubicBezTo>
                  <a:cubicBezTo>
                    <a:pt x="260" y="28"/>
                    <a:pt x="260" y="28"/>
                    <a:pt x="260" y="28"/>
                  </a:cubicBezTo>
                  <a:cubicBezTo>
                    <a:pt x="260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40BD8624-68F3-4E12-B2D3-ABF00D74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0863" y="8091488"/>
              <a:ext cx="784225" cy="788988"/>
            </a:xfrm>
            <a:custGeom>
              <a:avLst/>
              <a:gdLst>
                <a:gd name="T0" fmla="*/ 232 w 259"/>
                <a:gd name="T1" fmla="*/ 0 h 260"/>
                <a:gd name="T2" fmla="*/ 27 w 259"/>
                <a:gd name="T3" fmla="*/ 0 h 260"/>
                <a:gd name="T4" fmla="*/ 0 w 259"/>
                <a:gd name="T5" fmla="*/ 28 h 260"/>
                <a:gd name="T6" fmla="*/ 0 w 259"/>
                <a:gd name="T7" fmla="*/ 232 h 260"/>
                <a:gd name="T8" fmla="*/ 27 w 259"/>
                <a:gd name="T9" fmla="*/ 260 h 260"/>
                <a:gd name="T10" fmla="*/ 232 w 259"/>
                <a:gd name="T11" fmla="*/ 260 h 260"/>
                <a:gd name="T12" fmla="*/ 259 w 259"/>
                <a:gd name="T13" fmla="*/ 232 h 260"/>
                <a:gd name="T14" fmla="*/ 259 w 259"/>
                <a:gd name="T15" fmla="*/ 28 h 260"/>
                <a:gd name="T16" fmla="*/ 232 w 25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60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7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59" y="247"/>
                    <a:pt x="259" y="232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59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33">
              <a:extLst>
                <a:ext uri="{FF2B5EF4-FFF2-40B4-BE49-F238E27FC236}">
                  <a16:creationId xmlns:a16="http://schemas.microsoft.com/office/drawing/2014/main" id="{AA63CE0B-3AD9-420F-91B5-FC0907ADF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56875" y="8091488"/>
              <a:ext cx="784225" cy="788988"/>
            </a:xfrm>
            <a:custGeom>
              <a:avLst/>
              <a:gdLst>
                <a:gd name="T0" fmla="*/ 232 w 259"/>
                <a:gd name="T1" fmla="*/ 0 h 260"/>
                <a:gd name="T2" fmla="*/ 27 w 259"/>
                <a:gd name="T3" fmla="*/ 0 h 260"/>
                <a:gd name="T4" fmla="*/ 0 w 259"/>
                <a:gd name="T5" fmla="*/ 28 h 260"/>
                <a:gd name="T6" fmla="*/ 0 w 259"/>
                <a:gd name="T7" fmla="*/ 232 h 260"/>
                <a:gd name="T8" fmla="*/ 27 w 259"/>
                <a:gd name="T9" fmla="*/ 260 h 260"/>
                <a:gd name="T10" fmla="*/ 232 w 259"/>
                <a:gd name="T11" fmla="*/ 260 h 260"/>
                <a:gd name="T12" fmla="*/ 259 w 259"/>
                <a:gd name="T13" fmla="*/ 232 h 260"/>
                <a:gd name="T14" fmla="*/ 259 w 259"/>
                <a:gd name="T15" fmla="*/ 28 h 260"/>
                <a:gd name="T16" fmla="*/ 232 w 259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60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60"/>
                    <a:pt x="27" y="260"/>
                  </a:cubicBezTo>
                  <a:cubicBezTo>
                    <a:pt x="232" y="260"/>
                    <a:pt x="232" y="260"/>
                    <a:pt x="232" y="260"/>
                  </a:cubicBezTo>
                  <a:cubicBezTo>
                    <a:pt x="247" y="260"/>
                    <a:pt x="259" y="247"/>
                    <a:pt x="259" y="232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59" y="13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81DEC8E0-E1EF-406A-B908-B33A9D08E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24850" y="6954838"/>
              <a:ext cx="787400" cy="784225"/>
            </a:xfrm>
            <a:custGeom>
              <a:avLst/>
              <a:gdLst>
                <a:gd name="T0" fmla="*/ 232 w 260"/>
                <a:gd name="T1" fmla="*/ 0 h 259"/>
                <a:gd name="T2" fmla="*/ 28 w 260"/>
                <a:gd name="T3" fmla="*/ 0 h 259"/>
                <a:gd name="T4" fmla="*/ 0 w 260"/>
                <a:gd name="T5" fmla="*/ 27 h 259"/>
                <a:gd name="T6" fmla="*/ 0 w 260"/>
                <a:gd name="T7" fmla="*/ 232 h 259"/>
                <a:gd name="T8" fmla="*/ 28 w 260"/>
                <a:gd name="T9" fmla="*/ 259 h 259"/>
                <a:gd name="T10" fmla="*/ 232 w 260"/>
                <a:gd name="T11" fmla="*/ 259 h 259"/>
                <a:gd name="T12" fmla="*/ 260 w 260"/>
                <a:gd name="T13" fmla="*/ 232 h 259"/>
                <a:gd name="T14" fmla="*/ 260 w 260"/>
                <a:gd name="T15" fmla="*/ 27 h 259"/>
                <a:gd name="T16" fmla="*/ 232 w 260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9">
                  <a:moveTo>
                    <a:pt x="2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8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60" y="247"/>
                    <a:pt x="260" y="2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60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5">
              <a:extLst>
                <a:ext uri="{FF2B5EF4-FFF2-40B4-BE49-F238E27FC236}">
                  <a16:creationId xmlns:a16="http://schemas.microsoft.com/office/drawing/2014/main" id="{F367E40D-3772-4912-ABA2-D5100C30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40863" y="6954838"/>
              <a:ext cx="784225" cy="784225"/>
            </a:xfrm>
            <a:custGeom>
              <a:avLst/>
              <a:gdLst>
                <a:gd name="T0" fmla="*/ 232 w 259"/>
                <a:gd name="T1" fmla="*/ 0 h 259"/>
                <a:gd name="T2" fmla="*/ 27 w 259"/>
                <a:gd name="T3" fmla="*/ 0 h 259"/>
                <a:gd name="T4" fmla="*/ 0 w 259"/>
                <a:gd name="T5" fmla="*/ 27 h 259"/>
                <a:gd name="T6" fmla="*/ 0 w 259"/>
                <a:gd name="T7" fmla="*/ 232 h 259"/>
                <a:gd name="T8" fmla="*/ 27 w 259"/>
                <a:gd name="T9" fmla="*/ 259 h 259"/>
                <a:gd name="T10" fmla="*/ 232 w 259"/>
                <a:gd name="T11" fmla="*/ 259 h 259"/>
                <a:gd name="T12" fmla="*/ 259 w 259"/>
                <a:gd name="T13" fmla="*/ 232 h 259"/>
                <a:gd name="T14" fmla="*/ 259 w 259"/>
                <a:gd name="T15" fmla="*/ 27 h 259"/>
                <a:gd name="T16" fmla="*/ 232 w 259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7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59" y="247"/>
                    <a:pt x="259" y="232"/>
                  </a:cubicBezTo>
                  <a:cubicBezTo>
                    <a:pt x="259" y="27"/>
                    <a:pt x="259" y="27"/>
                    <a:pt x="259" y="27"/>
                  </a:cubicBezTo>
                  <a:cubicBezTo>
                    <a:pt x="259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6">
              <a:extLst>
                <a:ext uri="{FF2B5EF4-FFF2-40B4-BE49-F238E27FC236}">
                  <a16:creationId xmlns:a16="http://schemas.microsoft.com/office/drawing/2014/main" id="{74B59B51-F39E-4530-827D-27542EA6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56875" y="6954838"/>
              <a:ext cx="784225" cy="784225"/>
            </a:xfrm>
            <a:custGeom>
              <a:avLst/>
              <a:gdLst>
                <a:gd name="T0" fmla="*/ 232 w 259"/>
                <a:gd name="T1" fmla="*/ 0 h 259"/>
                <a:gd name="T2" fmla="*/ 27 w 259"/>
                <a:gd name="T3" fmla="*/ 0 h 259"/>
                <a:gd name="T4" fmla="*/ 0 w 259"/>
                <a:gd name="T5" fmla="*/ 27 h 259"/>
                <a:gd name="T6" fmla="*/ 0 w 259"/>
                <a:gd name="T7" fmla="*/ 232 h 259"/>
                <a:gd name="T8" fmla="*/ 27 w 259"/>
                <a:gd name="T9" fmla="*/ 259 h 259"/>
                <a:gd name="T10" fmla="*/ 232 w 259"/>
                <a:gd name="T11" fmla="*/ 259 h 259"/>
                <a:gd name="T12" fmla="*/ 259 w 259"/>
                <a:gd name="T13" fmla="*/ 232 h 259"/>
                <a:gd name="T14" fmla="*/ 259 w 259"/>
                <a:gd name="T15" fmla="*/ 27 h 259"/>
                <a:gd name="T16" fmla="*/ 232 w 259"/>
                <a:gd name="T1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3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7"/>
                    <a:pt x="12" y="259"/>
                    <a:pt x="27" y="259"/>
                  </a:cubicBezTo>
                  <a:cubicBezTo>
                    <a:pt x="232" y="259"/>
                    <a:pt x="232" y="259"/>
                    <a:pt x="232" y="259"/>
                  </a:cubicBezTo>
                  <a:cubicBezTo>
                    <a:pt x="247" y="259"/>
                    <a:pt x="259" y="247"/>
                    <a:pt x="259" y="232"/>
                  </a:cubicBezTo>
                  <a:cubicBezTo>
                    <a:pt x="259" y="27"/>
                    <a:pt x="259" y="27"/>
                    <a:pt x="259" y="27"/>
                  </a:cubicBezTo>
                  <a:cubicBezTo>
                    <a:pt x="259" y="12"/>
                    <a:pt x="247" y="0"/>
                    <a:pt x="2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4E91BBD-13F4-4105-9675-CF25BEA4300A}"/>
              </a:ext>
            </a:extLst>
          </p:cNvPr>
          <p:cNvGrpSpPr/>
          <p:nvPr/>
        </p:nvGrpSpPr>
        <p:grpSpPr>
          <a:xfrm>
            <a:off x="4481572" y="4461768"/>
            <a:ext cx="278923" cy="372370"/>
            <a:chOff x="-15986125" y="2049463"/>
            <a:chExt cx="3724275" cy="4972050"/>
          </a:xfrm>
          <a:solidFill>
            <a:schemeClr val="bg1"/>
          </a:solidFill>
        </p:grpSpPr>
        <p:sp>
          <p:nvSpPr>
            <p:cNvPr id="264" name="Freeform 37">
              <a:extLst>
                <a:ext uri="{FF2B5EF4-FFF2-40B4-BE49-F238E27FC236}">
                  <a16:creationId xmlns:a16="http://schemas.microsoft.com/office/drawing/2014/main" id="{E7484CD2-0155-4323-A972-232B2B552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381288" y="3900488"/>
              <a:ext cx="1273175" cy="946150"/>
            </a:xfrm>
            <a:custGeom>
              <a:avLst/>
              <a:gdLst>
                <a:gd name="T0" fmla="*/ 400 w 420"/>
                <a:gd name="T1" fmla="*/ 20 h 312"/>
                <a:gd name="T2" fmla="*/ 328 w 420"/>
                <a:gd name="T3" fmla="*/ 20 h 312"/>
                <a:gd name="T4" fmla="*/ 159 w 420"/>
                <a:gd name="T5" fmla="*/ 188 h 312"/>
                <a:gd name="T6" fmla="*/ 93 w 420"/>
                <a:gd name="T7" fmla="*/ 122 h 312"/>
                <a:gd name="T8" fmla="*/ 20 w 420"/>
                <a:gd name="T9" fmla="*/ 122 h 312"/>
                <a:gd name="T10" fmla="*/ 20 w 420"/>
                <a:gd name="T11" fmla="*/ 194 h 312"/>
                <a:gd name="T12" fmla="*/ 123 w 420"/>
                <a:gd name="T13" fmla="*/ 297 h 312"/>
                <a:gd name="T14" fmla="*/ 159 w 420"/>
                <a:gd name="T15" fmla="*/ 312 h 312"/>
                <a:gd name="T16" fmla="*/ 195 w 420"/>
                <a:gd name="T17" fmla="*/ 297 h 312"/>
                <a:gd name="T18" fmla="*/ 400 w 420"/>
                <a:gd name="T19" fmla="*/ 92 h 312"/>
                <a:gd name="T20" fmla="*/ 400 w 420"/>
                <a:gd name="T21" fmla="*/ 20 h 312"/>
                <a:gd name="T22" fmla="*/ 400 w 420"/>
                <a:gd name="T23" fmla="*/ 20 h 312"/>
                <a:gd name="T24" fmla="*/ 400 w 420"/>
                <a:gd name="T25" fmla="*/ 2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312">
                  <a:moveTo>
                    <a:pt x="400" y="20"/>
                  </a:moveTo>
                  <a:cubicBezTo>
                    <a:pt x="380" y="0"/>
                    <a:pt x="348" y="0"/>
                    <a:pt x="328" y="20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73" y="102"/>
                    <a:pt x="40" y="102"/>
                    <a:pt x="20" y="122"/>
                  </a:cubicBezTo>
                  <a:cubicBezTo>
                    <a:pt x="0" y="142"/>
                    <a:pt x="0" y="174"/>
                    <a:pt x="20" y="194"/>
                  </a:cubicBezTo>
                  <a:cubicBezTo>
                    <a:pt x="123" y="297"/>
                    <a:pt x="123" y="297"/>
                    <a:pt x="123" y="297"/>
                  </a:cubicBezTo>
                  <a:cubicBezTo>
                    <a:pt x="133" y="307"/>
                    <a:pt x="146" y="312"/>
                    <a:pt x="159" y="312"/>
                  </a:cubicBezTo>
                  <a:cubicBezTo>
                    <a:pt x="172" y="312"/>
                    <a:pt x="185" y="307"/>
                    <a:pt x="195" y="297"/>
                  </a:cubicBezTo>
                  <a:cubicBezTo>
                    <a:pt x="400" y="92"/>
                    <a:pt x="400" y="92"/>
                    <a:pt x="400" y="92"/>
                  </a:cubicBezTo>
                  <a:cubicBezTo>
                    <a:pt x="420" y="72"/>
                    <a:pt x="420" y="40"/>
                    <a:pt x="400" y="20"/>
                  </a:cubicBezTo>
                  <a:close/>
                  <a:moveTo>
                    <a:pt x="400" y="20"/>
                  </a:moveTo>
                  <a:cubicBezTo>
                    <a:pt x="400" y="20"/>
                    <a:pt x="400" y="20"/>
                    <a:pt x="40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8">
              <a:extLst>
                <a:ext uri="{FF2B5EF4-FFF2-40B4-BE49-F238E27FC236}">
                  <a16:creationId xmlns:a16="http://schemas.microsoft.com/office/drawing/2014/main" id="{008C42CE-336A-4E2C-9250-6125D7AF3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381288" y="5140325"/>
              <a:ext cx="1273175" cy="949325"/>
            </a:xfrm>
            <a:custGeom>
              <a:avLst/>
              <a:gdLst>
                <a:gd name="T0" fmla="*/ 400 w 420"/>
                <a:gd name="T1" fmla="*/ 20 h 313"/>
                <a:gd name="T2" fmla="*/ 328 w 420"/>
                <a:gd name="T3" fmla="*/ 20 h 313"/>
                <a:gd name="T4" fmla="*/ 159 w 420"/>
                <a:gd name="T5" fmla="*/ 189 h 313"/>
                <a:gd name="T6" fmla="*/ 93 w 420"/>
                <a:gd name="T7" fmla="*/ 123 h 313"/>
                <a:gd name="T8" fmla="*/ 20 w 420"/>
                <a:gd name="T9" fmla="*/ 123 h 313"/>
                <a:gd name="T10" fmla="*/ 20 w 420"/>
                <a:gd name="T11" fmla="*/ 195 h 313"/>
                <a:gd name="T12" fmla="*/ 123 w 420"/>
                <a:gd name="T13" fmla="*/ 298 h 313"/>
                <a:gd name="T14" fmla="*/ 159 w 420"/>
                <a:gd name="T15" fmla="*/ 313 h 313"/>
                <a:gd name="T16" fmla="*/ 195 w 420"/>
                <a:gd name="T17" fmla="*/ 298 h 313"/>
                <a:gd name="T18" fmla="*/ 400 w 420"/>
                <a:gd name="T19" fmla="*/ 93 h 313"/>
                <a:gd name="T20" fmla="*/ 400 w 420"/>
                <a:gd name="T21" fmla="*/ 20 h 313"/>
                <a:gd name="T22" fmla="*/ 400 w 420"/>
                <a:gd name="T23" fmla="*/ 20 h 313"/>
                <a:gd name="T24" fmla="*/ 400 w 420"/>
                <a:gd name="T25" fmla="*/ 2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313">
                  <a:moveTo>
                    <a:pt x="400" y="20"/>
                  </a:moveTo>
                  <a:cubicBezTo>
                    <a:pt x="380" y="0"/>
                    <a:pt x="348" y="0"/>
                    <a:pt x="328" y="20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73" y="103"/>
                    <a:pt x="40" y="103"/>
                    <a:pt x="20" y="123"/>
                  </a:cubicBezTo>
                  <a:cubicBezTo>
                    <a:pt x="0" y="143"/>
                    <a:pt x="0" y="175"/>
                    <a:pt x="20" y="195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33" y="308"/>
                    <a:pt x="146" y="313"/>
                    <a:pt x="159" y="313"/>
                  </a:cubicBezTo>
                  <a:cubicBezTo>
                    <a:pt x="172" y="313"/>
                    <a:pt x="185" y="308"/>
                    <a:pt x="195" y="298"/>
                  </a:cubicBezTo>
                  <a:cubicBezTo>
                    <a:pt x="400" y="93"/>
                    <a:pt x="400" y="93"/>
                    <a:pt x="400" y="93"/>
                  </a:cubicBezTo>
                  <a:cubicBezTo>
                    <a:pt x="420" y="73"/>
                    <a:pt x="420" y="40"/>
                    <a:pt x="400" y="20"/>
                  </a:cubicBezTo>
                  <a:close/>
                  <a:moveTo>
                    <a:pt x="400" y="20"/>
                  </a:moveTo>
                  <a:cubicBezTo>
                    <a:pt x="400" y="20"/>
                    <a:pt x="400" y="20"/>
                    <a:pt x="40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39">
              <a:extLst>
                <a:ext uri="{FF2B5EF4-FFF2-40B4-BE49-F238E27FC236}">
                  <a16:creationId xmlns:a16="http://schemas.microsoft.com/office/drawing/2014/main" id="{F1BB959C-7C6B-4984-B29B-D5A1DDFB7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14425" y="4224338"/>
              <a:ext cx="933450" cy="312738"/>
            </a:xfrm>
            <a:custGeom>
              <a:avLst/>
              <a:gdLst>
                <a:gd name="T0" fmla="*/ 256 w 308"/>
                <a:gd name="T1" fmla="*/ 0 h 103"/>
                <a:gd name="T2" fmla="*/ 52 w 308"/>
                <a:gd name="T3" fmla="*/ 0 h 103"/>
                <a:gd name="T4" fmla="*/ 0 w 308"/>
                <a:gd name="T5" fmla="*/ 51 h 103"/>
                <a:gd name="T6" fmla="*/ 52 w 308"/>
                <a:gd name="T7" fmla="*/ 103 h 103"/>
                <a:gd name="T8" fmla="*/ 256 w 308"/>
                <a:gd name="T9" fmla="*/ 103 h 103"/>
                <a:gd name="T10" fmla="*/ 308 w 308"/>
                <a:gd name="T11" fmla="*/ 51 h 103"/>
                <a:gd name="T12" fmla="*/ 256 w 308"/>
                <a:gd name="T13" fmla="*/ 0 h 103"/>
                <a:gd name="T14" fmla="*/ 256 w 308"/>
                <a:gd name="T15" fmla="*/ 0 h 103"/>
                <a:gd name="T16" fmla="*/ 256 w 308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3">
                  <a:moveTo>
                    <a:pt x="256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85" y="103"/>
                    <a:pt x="308" y="80"/>
                    <a:pt x="308" y="51"/>
                  </a:cubicBezTo>
                  <a:cubicBezTo>
                    <a:pt x="308" y="23"/>
                    <a:pt x="285" y="0"/>
                    <a:pt x="256" y="0"/>
                  </a:cubicBezTo>
                  <a:close/>
                  <a:moveTo>
                    <a:pt x="256" y="0"/>
                  </a:move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40">
              <a:extLst>
                <a:ext uri="{FF2B5EF4-FFF2-40B4-BE49-F238E27FC236}">
                  <a16:creationId xmlns:a16="http://schemas.microsoft.com/office/drawing/2014/main" id="{29106E8C-F30D-4859-B1BF-F71FBDA1B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14425" y="5467350"/>
              <a:ext cx="933450" cy="309563"/>
            </a:xfrm>
            <a:custGeom>
              <a:avLst/>
              <a:gdLst>
                <a:gd name="T0" fmla="*/ 256 w 308"/>
                <a:gd name="T1" fmla="*/ 0 h 102"/>
                <a:gd name="T2" fmla="*/ 52 w 308"/>
                <a:gd name="T3" fmla="*/ 0 h 102"/>
                <a:gd name="T4" fmla="*/ 0 w 308"/>
                <a:gd name="T5" fmla="*/ 51 h 102"/>
                <a:gd name="T6" fmla="*/ 52 w 308"/>
                <a:gd name="T7" fmla="*/ 102 h 102"/>
                <a:gd name="T8" fmla="*/ 256 w 308"/>
                <a:gd name="T9" fmla="*/ 102 h 102"/>
                <a:gd name="T10" fmla="*/ 308 w 308"/>
                <a:gd name="T11" fmla="*/ 51 h 102"/>
                <a:gd name="T12" fmla="*/ 256 w 308"/>
                <a:gd name="T13" fmla="*/ 0 h 102"/>
                <a:gd name="T14" fmla="*/ 256 w 308"/>
                <a:gd name="T15" fmla="*/ 0 h 102"/>
                <a:gd name="T16" fmla="*/ 256 w 308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2">
                  <a:moveTo>
                    <a:pt x="256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2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85" y="102"/>
                    <a:pt x="308" y="79"/>
                    <a:pt x="308" y="51"/>
                  </a:cubicBezTo>
                  <a:cubicBezTo>
                    <a:pt x="308" y="23"/>
                    <a:pt x="285" y="0"/>
                    <a:pt x="256" y="0"/>
                  </a:cubicBezTo>
                  <a:close/>
                  <a:moveTo>
                    <a:pt x="256" y="0"/>
                  </a:move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41">
              <a:extLst>
                <a:ext uri="{FF2B5EF4-FFF2-40B4-BE49-F238E27FC236}">
                  <a16:creationId xmlns:a16="http://schemas.microsoft.com/office/drawing/2014/main" id="{37D993B0-EE5B-4406-A367-5A3A0D0D8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986125" y="2049463"/>
              <a:ext cx="3724275" cy="4972050"/>
            </a:xfrm>
            <a:custGeom>
              <a:avLst/>
              <a:gdLst>
                <a:gd name="T0" fmla="*/ 1126 w 1228"/>
                <a:gd name="T1" fmla="*/ 205 h 1639"/>
                <a:gd name="T2" fmla="*/ 921 w 1228"/>
                <a:gd name="T3" fmla="*/ 205 h 1639"/>
                <a:gd name="T4" fmla="*/ 921 w 1228"/>
                <a:gd name="T5" fmla="*/ 154 h 1639"/>
                <a:gd name="T6" fmla="*/ 870 w 1228"/>
                <a:gd name="T7" fmla="*/ 103 h 1639"/>
                <a:gd name="T8" fmla="*/ 759 w 1228"/>
                <a:gd name="T9" fmla="*/ 103 h 1639"/>
                <a:gd name="T10" fmla="*/ 614 w 1228"/>
                <a:gd name="T11" fmla="*/ 0 h 1639"/>
                <a:gd name="T12" fmla="*/ 469 w 1228"/>
                <a:gd name="T13" fmla="*/ 103 h 1639"/>
                <a:gd name="T14" fmla="*/ 358 w 1228"/>
                <a:gd name="T15" fmla="*/ 103 h 1639"/>
                <a:gd name="T16" fmla="*/ 307 w 1228"/>
                <a:gd name="T17" fmla="*/ 154 h 1639"/>
                <a:gd name="T18" fmla="*/ 307 w 1228"/>
                <a:gd name="T19" fmla="*/ 205 h 1639"/>
                <a:gd name="T20" fmla="*/ 102 w 1228"/>
                <a:gd name="T21" fmla="*/ 205 h 1639"/>
                <a:gd name="T22" fmla="*/ 0 w 1228"/>
                <a:gd name="T23" fmla="*/ 308 h 1639"/>
                <a:gd name="T24" fmla="*/ 0 w 1228"/>
                <a:gd name="T25" fmla="*/ 1536 h 1639"/>
                <a:gd name="T26" fmla="*/ 102 w 1228"/>
                <a:gd name="T27" fmla="*/ 1639 h 1639"/>
                <a:gd name="T28" fmla="*/ 1126 w 1228"/>
                <a:gd name="T29" fmla="*/ 1639 h 1639"/>
                <a:gd name="T30" fmla="*/ 1228 w 1228"/>
                <a:gd name="T31" fmla="*/ 1536 h 1639"/>
                <a:gd name="T32" fmla="*/ 1228 w 1228"/>
                <a:gd name="T33" fmla="*/ 308 h 1639"/>
                <a:gd name="T34" fmla="*/ 1126 w 1228"/>
                <a:gd name="T35" fmla="*/ 205 h 1639"/>
                <a:gd name="T36" fmla="*/ 409 w 1228"/>
                <a:gd name="T37" fmla="*/ 205 h 1639"/>
                <a:gd name="T38" fmla="*/ 512 w 1228"/>
                <a:gd name="T39" fmla="*/ 205 h 1639"/>
                <a:gd name="T40" fmla="*/ 563 w 1228"/>
                <a:gd name="T41" fmla="*/ 154 h 1639"/>
                <a:gd name="T42" fmla="*/ 614 w 1228"/>
                <a:gd name="T43" fmla="*/ 103 h 1639"/>
                <a:gd name="T44" fmla="*/ 665 w 1228"/>
                <a:gd name="T45" fmla="*/ 154 h 1639"/>
                <a:gd name="T46" fmla="*/ 716 w 1228"/>
                <a:gd name="T47" fmla="*/ 205 h 1639"/>
                <a:gd name="T48" fmla="*/ 819 w 1228"/>
                <a:gd name="T49" fmla="*/ 205 h 1639"/>
                <a:gd name="T50" fmla="*/ 819 w 1228"/>
                <a:gd name="T51" fmla="*/ 308 h 1639"/>
                <a:gd name="T52" fmla="*/ 409 w 1228"/>
                <a:gd name="T53" fmla="*/ 308 h 1639"/>
                <a:gd name="T54" fmla="*/ 409 w 1228"/>
                <a:gd name="T55" fmla="*/ 205 h 1639"/>
                <a:gd name="T56" fmla="*/ 1126 w 1228"/>
                <a:gd name="T57" fmla="*/ 1536 h 1639"/>
                <a:gd name="T58" fmla="*/ 102 w 1228"/>
                <a:gd name="T59" fmla="*/ 1536 h 1639"/>
                <a:gd name="T60" fmla="*/ 102 w 1228"/>
                <a:gd name="T61" fmla="*/ 308 h 1639"/>
                <a:gd name="T62" fmla="*/ 307 w 1228"/>
                <a:gd name="T63" fmla="*/ 308 h 1639"/>
                <a:gd name="T64" fmla="*/ 307 w 1228"/>
                <a:gd name="T65" fmla="*/ 359 h 1639"/>
                <a:gd name="T66" fmla="*/ 358 w 1228"/>
                <a:gd name="T67" fmla="*/ 410 h 1639"/>
                <a:gd name="T68" fmla="*/ 870 w 1228"/>
                <a:gd name="T69" fmla="*/ 410 h 1639"/>
                <a:gd name="T70" fmla="*/ 921 w 1228"/>
                <a:gd name="T71" fmla="*/ 359 h 1639"/>
                <a:gd name="T72" fmla="*/ 921 w 1228"/>
                <a:gd name="T73" fmla="*/ 308 h 1639"/>
                <a:gd name="T74" fmla="*/ 1126 w 1228"/>
                <a:gd name="T75" fmla="*/ 308 h 1639"/>
                <a:gd name="T76" fmla="*/ 1126 w 1228"/>
                <a:gd name="T77" fmla="*/ 1536 h 1639"/>
                <a:gd name="T78" fmla="*/ 1126 w 1228"/>
                <a:gd name="T79" fmla="*/ 1536 h 1639"/>
                <a:gd name="T80" fmla="*/ 1126 w 1228"/>
                <a:gd name="T81" fmla="*/ 1536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8" h="1639">
                  <a:moveTo>
                    <a:pt x="1126" y="205"/>
                  </a:moveTo>
                  <a:cubicBezTo>
                    <a:pt x="921" y="205"/>
                    <a:pt x="921" y="205"/>
                    <a:pt x="921" y="205"/>
                  </a:cubicBezTo>
                  <a:cubicBezTo>
                    <a:pt x="921" y="154"/>
                    <a:pt x="921" y="154"/>
                    <a:pt x="921" y="154"/>
                  </a:cubicBezTo>
                  <a:cubicBezTo>
                    <a:pt x="921" y="126"/>
                    <a:pt x="898" y="103"/>
                    <a:pt x="870" y="103"/>
                  </a:cubicBezTo>
                  <a:cubicBezTo>
                    <a:pt x="759" y="103"/>
                    <a:pt x="759" y="103"/>
                    <a:pt x="759" y="103"/>
                  </a:cubicBezTo>
                  <a:cubicBezTo>
                    <a:pt x="738" y="43"/>
                    <a:pt x="681" y="0"/>
                    <a:pt x="614" y="0"/>
                  </a:cubicBezTo>
                  <a:cubicBezTo>
                    <a:pt x="547" y="0"/>
                    <a:pt x="490" y="43"/>
                    <a:pt x="469" y="103"/>
                  </a:cubicBezTo>
                  <a:cubicBezTo>
                    <a:pt x="358" y="103"/>
                    <a:pt x="358" y="103"/>
                    <a:pt x="358" y="103"/>
                  </a:cubicBezTo>
                  <a:cubicBezTo>
                    <a:pt x="330" y="103"/>
                    <a:pt x="307" y="126"/>
                    <a:pt x="307" y="154"/>
                  </a:cubicBezTo>
                  <a:cubicBezTo>
                    <a:pt x="307" y="205"/>
                    <a:pt x="307" y="205"/>
                    <a:pt x="307" y="205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46" y="205"/>
                    <a:pt x="0" y="251"/>
                    <a:pt x="0" y="308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0" y="1593"/>
                    <a:pt x="46" y="1639"/>
                    <a:pt x="102" y="1639"/>
                  </a:cubicBezTo>
                  <a:cubicBezTo>
                    <a:pt x="1126" y="1639"/>
                    <a:pt x="1126" y="1639"/>
                    <a:pt x="1126" y="1639"/>
                  </a:cubicBezTo>
                  <a:cubicBezTo>
                    <a:pt x="1182" y="1639"/>
                    <a:pt x="1228" y="1593"/>
                    <a:pt x="1228" y="1536"/>
                  </a:cubicBezTo>
                  <a:cubicBezTo>
                    <a:pt x="1228" y="308"/>
                    <a:pt x="1228" y="308"/>
                    <a:pt x="1228" y="308"/>
                  </a:cubicBezTo>
                  <a:cubicBezTo>
                    <a:pt x="1228" y="251"/>
                    <a:pt x="1182" y="205"/>
                    <a:pt x="1126" y="205"/>
                  </a:cubicBezTo>
                  <a:close/>
                  <a:moveTo>
                    <a:pt x="409" y="205"/>
                  </a:moveTo>
                  <a:cubicBezTo>
                    <a:pt x="512" y="205"/>
                    <a:pt x="512" y="205"/>
                    <a:pt x="512" y="205"/>
                  </a:cubicBezTo>
                  <a:cubicBezTo>
                    <a:pt x="540" y="205"/>
                    <a:pt x="563" y="182"/>
                    <a:pt x="563" y="154"/>
                  </a:cubicBezTo>
                  <a:cubicBezTo>
                    <a:pt x="563" y="126"/>
                    <a:pt x="586" y="103"/>
                    <a:pt x="614" y="103"/>
                  </a:cubicBezTo>
                  <a:cubicBezTo>
                    <a:pt x="642" y="103"/>
                    <a:pt x="665" y="126"/>
                    <a:pt x="665" y="154"/>
                  </a:cubicBezTo>
                  <a:cubicBezTo>
                    <a:pt x="665" y="182"/>
                    <a:pt x="688" y="205"/>
                    <a:pt x="716" y="205"/>
                  </a:cubicBezTo>
                  <a:cubicBezTo>
                    <a:pt x="819" y="205"/>
                    <a:pt x="819" y="205"/>
                    <a:pt x="819" y="205"/>
                  </a:cubicBezTo>
                  <a:cubicBezTo>
                    <a:pt x="819" y="308"/>
                    <a:pt x="819" y="308"/>
                    <a:pt x="819" y="308"/>
                  </a:cubicBezTo>
                  <a:cubicBezTo>
                    <a:pt x="409" y="308"/>
                    <a:pt x="409" y="308"/>
                    <a:pt x="409" y="308"/>
                  </a:cubicBezTo>
                  <a:lnTo>
                    <a:pt x="409" y="205"/>
                  </a:lnTo>
                  <a:close/>
                  <a:moveTo>
                    <a:pt x="1126" y="1536"/>
                  </a:moveTo>
                  <a:cubicBezTo>
                    <a:pt x="102" y="1536"/>
                    <a:pt x="102" y="1536"/>
                    <a:pt x="102" y="1536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07" y="359"/>
                    <a:pt x="307" y="359"/>
                    <a:pt x="307" y="359"/>
                  </a:cubicBezTo>
                  <a:cubicBezTo>
                    <a:pt x="307" y="387"/>
                    <a:pt x="330" y="410"/>
                    <a:pt x="358" y="410"/>
                  </a:cubicBezTo>
                  <a:cubicBezTo>
                    <a:pt x="870" y="410"/>
                    <a:pt x="870" y="410"/>
                    <a:pt x="870" y="410"/>
                  </a:cubicBezTo>
                  <a:cubicBezTo>
                    <a:pt x="898" y="410"/>
                    <a:pt x="921" y="387"/>
                    <a:pt x="921" y="359"/>
                  </a:cubicBezTo>
                  <a:cubicBezTo>
                    <a:pt x="921" y="308"/>
                    <a:pt x="921" y="308"/>
                    <a:pt x="921" y="308"/>
                  </a:cubicBezTo>
                  <a:cubicBezTo>
                    <a:pt x="1126" y="308"/>
                    <a:pt x="1126" y="308"/>
                    <a:pt x="1126" y="308"/>
                  </a:cubicBezTo>
                  <a:lnTo>
                    <a:pt x="1126" y="1536"/>
                  </a:lnTo>
                  <a:close/>
                  <a:moveTo>
                    <a:pt x="1126" y="1536"/>
                  </a:moveTo>
                  <a:cubicBezTo>
                    <a:pt x="1126" y="1536"/>
                    <a:pt x="1126" y="1536"/>
                    <a:pt x="1126" y="15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9" name="Freeform 42">
            <a:extLst>
              <a:ext uri="{FF2B5EF4-FFF2-40B4-BE49-F238E27FC236}">
                <a16:creationId xmlns:a16="http://schemas.microsoft.com/office/drawing/2014/main" id="{D9843CF6-4549-45EE-91B8-8ED691BB11F1}"/>
              </a:ext>
            </a:extLst>
          </p:cNvPr>
          <p:cNvSpPr>
            <a:spLocks noEditPoints="1"/>
          </p:cNvSpPr>
          <p:nvPr/>
        </p:nvSpPr>
        <p:spPr bwMode="auto">
          <a:xfrm>
            <a:off x="3808844" y="3604100"/>
            <a:ext cx="367740" cy="441028"/>
          </a:xfrm>
          <a:custGeom>
            <a:avLst/>
            <a:gdLst>
              <a:gd name="T0" fmla="*/ 1102 w 1634"/>
              <a:gd name="T1" fmla="*/ 1040 h 1959"/>
              <a:gd name="T2" fmla="*/ 1102 w 1634"/>
              <a:gd name="T3" fmla="*/ 594 h 1959"/>
              <a:gd name="T4" fmla="*/ 1505 w 1634"/>
              <a:gd name="T5" fmla="*/ 817 h 1959"/>
              <a:gd name="T6" fmla="*/ 792 w 1634"/>
              <a:gd name="T7" fmla="*/ 130 h 1959"/>
              <a:gd name="T8" fmla="*/ 841 w 1634"/>
              <a:gd name="T9" fmla="*/ 130 h 1959"/>
              <a:gd name="T10" fmla="*/ 646 w 1634"/>
              <a:gd name="T11" fmla="*/ 501 h 1959"/>
              <a:gd name="T12" fmla="*/ 623 w 1634"/>
              <a:gd name="T13" fmla="*/ 817 h 1959"/>
              <a:gd name="T14" fmla="*/ 827 w 1634"/>
              <a:gd name="T15" fmla="*/ 611 h 1959"/>
              <a:gd name="T16" fmla="*/ 1010 w 1634"/>
              <a:gd name="T17" fmla="*/ 817 h 1959"/>
              <a:gd name="T18" fmla="*/ 827 w 1634"/>
              <a:gd name="T19" fmla="*/ 1023 h 1959"/>
              <a:gd name="T20" fmla="*/ 623 w 1634"/>
              <a:gd name="T21" fmla="*/ 817 h 1959"/>
              <a:gd name="T22" fmla="*/ 1090 w 1634"/>
              <a:gd name="T23" fmla="*/ 492 h 1959"/>
              <a:gd name="T24" fmla="*/ 1381 w 1634"/>
              <a:gd name="T25" fmla="*/ 424 h 1959"/>
              <a:gd name="T26" fmla="*/ 544 w 1634"/>
              <a:gd name="T27" fmla="*/ 489 h 1959"/>
              <a:gd name="T28" fmla="*/ 645 w 1634"/>
              <a:gd name="T29" fmla="*/ 151 h 1959"/>
              <a:gd name="T30" fmla="*/ 1634 w 1634"/>
              <a:gd name="T31" fmla="*/ 817 h 1959"/>
              <a:gd name="T32" fmla="*/ 13 w 1634"/>
              <a:gd name="T33" fmla="*/ 673 h 1959"/>
              <a:gd name="T34" fmla="*/ 701 w 1634"/>
              <a:gd name="T35" fmla="*/ 1755 h 1959"/>
              <a:gd name="T36" fmla="*/ 1383 w 1634"/>
              <a:gd name="T37" fmla="*/ 1565 h 1959"/>
              <a:gd name="T38" fmla="*/ 701 w 1634"/>
              <a:gd name="T39" fmla="*/ 1365 h 1959"/>
              <a:gd name="T40" fmla="*/ 144 w 1634"/>
              <a:gd name="T41" fmla="*/ 673 h 1959"/>
              <a:gd name="T42" fmla="*/ 531 w 1634"/>
              <a:gd name="T43" fmla="*/ 592 h 1959"/>
              <a:gd name="T44" fmla="*/ 531 w 1634"/>
              <a:gd name="T45" fmla="*/ 1043 h 1959"/>
              <a:gd name="T46" fmla="*/ 326 w 1634"/>
              <a:gd name="T47" fmla="*/ 1101 h 1959"/>
              <a:gd name="T48" fmla="*/ 362 w 1634"/>
              <a:gd name="T49" fmla="*/ 1142 h 1959"/>
              <a:gd name="T50" fmla="*/ 393 w 1634"/>
              <a:gd name="T51" fmla="*/ 1173 h 1959"/>
              <a:gd name="T52" fmla="*/ 569 w 1634"/>
              <a:gd name="T53" fmla="*/ 1276 h 1959"/>
              <a:gd name="T54" fmla="*/ 611 w 1634"/>
              <a:gd name="T55" fmla="*/ 1286 h 1959"/>
              <a:gd name="T56" fmla="*/ 624 w 1634"/>
              <a:gd name="T57" fmla="*/ 1287 h 1959"/>
              <a:gd name="T58" fmla="*/ 778 w 1634"/>
              <a:gd name="T59" fmla="*/ 1127 h 1959"/>
              <a:gd name="T60" fmla="*/ 988 w 1634"/>
              <a:gd name="T61" fmla="*/ 1132 h 1959"/>
              <a:gd name="T62" fmla="*/ 1060 w 1634"/>
              <a:gd name="T63" fmla="*/ 1290 h 1959"/>
              <a:gd name="T64" fmla="*/ 1381 w 1634"/>
              <a:gd name="T65" fmla="*/ 1210 h 1959"/>
              <a:gd name="T66" fmla="*/ 1336 w 1634"/>
              <a:gd name="T67" fmla="*/ 1442 h 1959"/>
              <a:gd name="T68" fmla="*/ 1336 w 1634"/>
              <a:gd name="T69" fmla="*/ 1442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4" h="1959">
                <a:moveTo>
                  <a:pt x="1434" y="1120"/>
                </a:moveTo>
                <a:cubicBezTo>
                  <a:pt x="1347" y="1084"/>
                  <a:pt x="1232" y="1056"/>
                  <a:pt x="1102" y="1040"/>
                </a:cubicBezTo>
                <a:cubicBezTo>
                  <a:pt x="1110" y="967"/>
                  <a:pt x="1113" y="892"/>
                  <a:pt x="1113" y="817"/>
                </a:cubicBezTo>
                <a:cubicBezTo>
                  <a:pt x="1113" y="742"/>
                  <a:pt x="1110" y="667"/>
                  <a:pt x="1102" y="594"/>
                </a:cubicBezTo>
                <a:cubicBezTo>
                  <a:pt x="1232" y="578"/>
                  <a:pt x="1347" y="550"/>
                  <a:pt x="1434" y="513"/>
                </a:cubicBezTo>
                <a:cubicBezTo>
                  <a:pt x="1479" y="605"/>
                  <a:pt x="1505" y="708"/>
                  <a:pt x="1505" y="817"/>
                </a:cubicBezTo>
                <a:cubicBezTo>
                  <a:pt x="1505" y="926"/>
                  <a:pt x="1479" y="1029"/>
                  <a:pt x="1434" y="1120"/>
                </a:cubicBezTo>
                <a:close/>
                <a:moveTo>
                  <a:pt x="792" y="130"/>
                </a:moveTo>
                <a:cubicBezTo>
                  <a:pt x="800" y="129"/>
                  <a:pt x="808" y="129"/>
                  <a:pt x="817" y="129"/>
                </a:cubicBezTo>
                <a:cubicBezTo>
                  <a:pt x="825" y="129"/>
                  <a:pt x="833" y="129"/>
                  <a:pt x="841" y="130"/>
                </a:cubicBezTo>
                <a:cubicBezTo>
                  <a:pt x="890" y="163"/>
                  <a:pt x="954" y="289"/>
                  <a:pt x="988" y="502"/>
                </a:cubicBezTo>
                <a:cubicBezTo>
                  <a:pt x="873" y="511"/>
                  <a:pt x="755" y="510"/>
                  <a:pt x="646" y="501"/>
                </a:cubicBezTo>
                <a:cubicBezTo>
                  <a:pt x="680" y="288"/>
                  <a:pt x="743" y="163"/>
                  <a:pt x="792" y="130"/>
                </a:cubicBezTo>
                <a:close/>
                <a:moveTo>
                  <a:pt x="623" y="817"/>
                </a:moveTo>
                <a:cubicBezTo>
                  <a:pt x="623" y="739"/>
                  <a:pt x="626" y="668"/>
                  <a:pt x="633" y="603"/>
                </a:cubicBezTo>
                <a:cubicBezTo>
                  <a:pt x="695" y="609"/>
                  <a:pt x="760" y="611"/>
                  <a:pt x="827" y="611"/>
                </a:cubicBezTo>
                <a:cubicBezTo>
                  <a:pt x="885" y="611"/>
                  <a:pt x="943" y="609"/>
                  <a:pt x="1000" y="604"/>
                </a:cubicBezTo>
                <a:cubicBezTo>
                  <a:pt x="1007" y="669"/>
                  <a:pt x="1010" y="740"/>
                  <a:pt x="1010" y="817"/>
                </a:cubicBezTo>
                <a:cubicBezTo>
                  <a:pt x="1010" y="894"/>
                  <a:pt x="1007" y="965"/>
                  <a:pt x="1000" y="1030"/>
                </a:cubicBezTo>
                <a:cubicBezTo>
                  <a:pt x="945" y="1025"/>
                  <a:pt x="886" y="1023"/>
                  <a:pt x="827" y="1023"/>
                </a:cubicBezTo>
                <a:cubicBezTo>
                  <a:pt x="760" y="1023"/>
                  <a:pt x="695" y="1025"/>
                  <a:pt x="633" y="1031"/>
                </a:cubicBezTo>
                <a:cubicBezTo>
                  <a:pt x="626" y="966"/>
                  <a:pt x="623" y="895"/>
                  <a:pt x="623" y="817"/>
                </a:cubicBezTo>
                <a:close/>
                <a:moveTo>
                  <a:pt x="1381" y="424"/>
                </a:moveTo>
                <a:cubicBezTo>
                  <a:pt x="1304" y="454"/>
                  <a:pt x="1204" y="478"/>
                  <a:pt x="1090" y="492"/>
                </a:cubicBezTo>
                <a:cubicBezTo>
                  <a:pt x="1069" y="357"/>
                  <a:pt x="1035" y="236"/>
                  <a:pt x="988" y="151"/>
                </a:cubicBezTo>
                <a:cubicBezTo>
                  <a:pt x="1150" y="192"/>
                  <a:pt x="1288" y="291"/>
                  <a:pt x="1381" y="424"/>
                </a:cubicBezTo>
                <a:close/>
                <a:moveTo>
                  <a:pt x="645" y="151"/>
                </a:moveTo>
                <a:cubicBezTo>
                  <a:pt x="598" y="236"/>
                  <a:pt x="565" y="355"/>
                  <a:pt x="544" y="489"/>
                </a:cubicBezTo>
                <a:cubicBezTo>
                  <a:pt x="431" y="474"/>
                  <a:pt x="331" y="449"/>
                  <a:pt x="257" y="418"/>
                </a:cubicBezTo>
                <a:cubicBezTo>
                  <a:pt x="350" y="288"/>
                  <a:pt x="486" y="192"/>
                  <a:pt x="645" y="151"/>
                </a:cubicBezTo>
                <a:close/>
                <a:moveTo>
                  <a:pt x="1336" y="1442"/>
                </a:moveTo>
                <a:cubicBezTo>
                  <a:pt x="1518" y="1292"/>
                  <a:pt x="1634" y="1071"/>
                  <a:pt x="1634" y="817"/>
                </a:cubicBezTo>
                <a:cubicBezTo>
                  <a:pt x="1634" y="366"/>
                  <a:pt x="1267" y="0"/>
                  <a:pt x="817" y="0"/>
                </a:cubicBezTo>
                <a:cubicBezTo>
                  <a:pt x="415" y="0"/>
                  <a:pt x="81" y="291"/>
                  <a:pt x="13" y="673"/>
                </a:cubicBezTo>
                <a:cubicBezTo>
                  <a:pt x="4" y="720"/>
                  <a:pt x="0" y="768"/>
                  <a:pt x="0" y="817"/>
                </a:cubicBezTo>
                <a:cubicBezTo>
                  <a:pt x="0" y="1268"/>
                  <a:pt x="239" y="1621"/>
                  <a:pt x="701" y="1755"/>
                </a:cubicBezTo>
                <a:cubicBezTo>
                  <a:pt x="701" y="1959"/>
                  <a:pt x="701" y="1959"/>
                  <a:pt x="701" y="1959"/>
                </a:cubicBezTo>
                <a:cubicBezTo>
                  <a:pt x="1383" y="1565"/>
                  <a:pt x="1383" y="1565"/>
                  <a:pt x="1383" y="1565"/>
                </a:cubicBezTo>
                <a:cubicBezTo>
                  <a:pt x="701" y="1172"/>
                  <a:pt x="701" y="1172"/>
                  <a:pt x="701" y="1172"/>
                </a:cubicBezTo>
                <a:cubicBezTo>
                  <a:pt x="701" y="1365"/>
                  <a:pt x="701" y="1365"/>
                  <a:pt x="701" y="1365"/>
                </a:cubicBezTo>
                <a:cubicBezTo>
                  <a:pt x="329" y="1365"/>
                  <a:pt x="130" y="1063"/>
                  <a:pt x="130" y="776"/>
                </a:cubicBezTo>
                <a:cubicBezTo>
                  <a:pt x="132" y="741"/>
                  <a:pt x="137" y="706"/>
                  <a:pt x="144" y="673"/>
                </a:cubicBezTo>
                <a:cubicBezTo>
                  <a:pt x="156" y="614"/>
                  <a:pt x="176" y="559"/>
                  <a:pt x="203" y="507"/>
                </a:cubicBezTo>
                <a:cubicBezTo>
                  <a:pt x="288" y="545"/>
                  <a:pt x="401" y="574"/>
                  <a:pt x="531" y="592"/>
                </a:cubicBezTo>
                <a:cubicBezTo>
                  <a:pt x="523" y="665"/>
                  <a:pt x="520" y="741"/>
                  <a:pt x="520" y="817"/>
                </a:cubicBezTo>
                <a:cubicBezTo>
                  <a:pt x="520" y="893"/>
                  <a:pt x="523" y="969"/>
                  <a:pt x="531" y="1043"/>
                </a:cubicBezTo>
                <a:cubicBezTo>
                  <a:pt x="452" y="1053"/>
                  <a:pt x="379" y="1068"/>
                  <a:pt x="315" y="1087"/>
                </a:cubicBezTo>
                <a:cubicBezTo>
                  <a:pt x="319" y="1092"/>
                  <a:pt x="322" y="1096"/>
                  <a:pt x="326" y="1101"/>
                </a:cubicBezTo>
                <a:cubicBezTo>
                  <a:pt x="337" y="1115"/>
                  <a:pt x="348" y="1129"/>
                  <a:pt x="359" y="1140"/>
                </a:cubicBezTo>
                <a:cubicBezTo>
                  <a:pt x="362" y="1142"/>
                  <a:pt x="362" y="1142"/>
                  <a:pt x="362" y="1142"/>
                </a:cubicBezTo>
                <a:cubicBezTo>
                  <a:pt x="364" y="1145"/>
                  <a:pt x="364" y="1145"/>
                  <a:pt x="364" y="1145"/>
                </a:cubicBezTo>
                <a:cubicBezTo>
                  <a:pt x="372" y="1154"/>
                  <a:pt x="382" y="1163"/>
                  <a:pt x="393" y="1173"/>
                </a:cubicBezTo>
                <a:cubicBezTo>
                  <a:pt x="439" y="1162"/>
                  <a:pt x="490" y="1152"/>
                  <a:pt x="544" y="1145"/>
                </a:cubicBezTo>
                <a:cubicBezTo>
                  <a:pt x="551" y="1191"/>
                  <a:pt x="559" y="1235"/>
                  <a:pt x="569" y="1276"/>
                </a:cubicBezTo>
                <a:cubicBezTo>
                  <a:pt x="570" y="1276"/>
                  <a:pt x="570" y="1276"/>
                  <a:pt x="570" y="1276"/>
                </a:cubicBezTo>
                <a:cubicBezTo>
                  <a:pt x="586" y="1282"/>
                  <a:pt x="601" y="1286"/>
                  <a:pt x="611" y="1286"/>
                </a:cubicBezTo>
                <a:cubicBezTo>
                  <a:pt x="614" y="1286"/>
                  <a:pt x="614" y="1286"/>
                  <a:pt x="614" y="1286"/>
                </a:cubicBezTo>
                <a:cubicBezTo>
                  <a:pt x="614" y="1286"/>
                  <a:pt x="622" y="1287"/>
                  <a:pt x="624" y="1287"/>
                </a:cubicBezTo>
                <a:cubicBezTo>
                  <a:pt x="624" y="1038"/>
                  <a:pt x="624" y="1038"/>
                  <a:pt x="624" y="1038"/>
                </a:cubicBezTo>
                <a:cubicBezTo>
                  <a:pt x="778" y="1127"/>
                  <a:pt x="778" y="1127"/>
                  <a:pt x="778" y="1127"/>
                </a:cubicBezTo>
                <a:cubicBezTo>
                  <a:pt x="794" y="1126"/>
                  <a:pt x="811" y="1126"/>
                  <a:pt x="827" y="1126"/>
                </a:cubicBezTo>
                <a:cubicBezTo>
                  <a:pt x="882" y="1126"/>
                  <a:pt x="936" y="1128"/>
                  <a:pt x="988" y="1132"/>
                </a:cubicBezTo>
                <a:cubicBezTo>
                  <a:pt x="982" y="1169"/>
                  <a:pt x="975" y="1204"/>
                  <a:pt x="968" y="1236"/>
                </a:cubicBezTo>
                <a:cubicBezTo>
                  <a:pt x="1060" y="1290"/>
                  <a:pt x="1060" y="1290"/>
                  <a:pt x="1060" y="1290"/>
                </a:cubicBezTo>
                <a:cubicBezTo>
                  <a:pt x="1072" y="1244"/>
                  <a:pt x="1082" y="1194"/>
                  <a:pt x="1090" y="1142"/>
                </a:cubicBezTo>
                <a:cubicBezTo>
                  <a:pt x="1204" y="1156"/>
                  <a:pt x="1304" y="1180"/>
                  <a:pt x="1381" y="1210"/>
                </a:cubicBezTo>
                <a:cubicBezTo>
                  <a:pt x="1335" y="1275"/>
                  <a:pt x="1279" y="1332"/>
                  <a:pt x="1214" y="1378"/>
                </a:cubicBezTo>
                <a:lnTo>
                  <a:pt x="1336" y="1442"/>
                </a:lnTo>
                <a:close/>
                <a:moveTo>
                  <a:pt x="1336" y="1442"/>
                </a:moveTo>
                <a:cubicBezTo>
                  <a:pt x="1336" y="1442"/>
                  <a:pt x="1336" y="1442"/>
                  <a:pt x="1336" y="14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Freeform 43">
            <a:extLst>
              <a:ext uri="{FF2B5EF4-FFF2-40B4-BE49-F238E27FC236}">
                <a16:creationId xmlns:a16="http://schemas.microsoft.com/office/drawing/2014/main" id="{AC9B992C-37D7-4743-ADB7-CB3CD2E25CDE}"/>
              </a:ext>
            </a:extLst>
          </p:cNvPr>
          <p:cNvSpPr>
            <a:spLocks noEditPoints="1"/>
          </p:cNvSpPr>
          <p:nvPr/>
        </p:nvSpPr>
        <p:spPr bwMode="auto">
          <a:xfrm>
            <a:off x="4136050" y="2767915"/>
            <a:ext cx="417506" cy="284454"/>
          </a:xfrm>
          <a:custGeom>
            <a:avLst/>
            <a:gdLst>
              <a:gd name="T0" fmla="*/ 1183 w 1572"/>
              <a:gd name="T1" fmla="*/ 825 h 1071"/>
              <a:gd name="T2" fmla="*/ 1183 w 1572"/>
              <a:gd name="T3" fmla="*/ 1029 h 1071"/>
              <a:gd name="T4" fmla="*/ 1428 w 1572"/>
              <a:gd name="T5" fmla="*/ 927 h 1071"/>
              <a:gd name="T6" fmla="*/ 1285 w 1572"/>
              <a:gd name="T7" fmla="*/ 1007 h 1071"/>
              <a:gd name="T8" fmla="*/ 1285 w 1572"/>
              <a:gd name="T9" fmla="*/ 847 h 1071"/>
              <a:gd name="T10" fmla="*/ 1285 w 1572"/>
              <a:gd name="T11" fmla="*/ 1007 h 1071"/>
              <a:gd name="T12" fmla="*/ 1301 w 1572"/>
              <a:gd name="T13" fmla="*/ 295 h 1071"/>
              <a:gd name="T14" fmla="*/ 1105 w 1572"/>
              <a:gd name="T15" fmla="*/ 327 h 1071"/>
              <a:gd name="T16" fmla="*/ 1137 w 1572"/>
              <a:gd name="T17" fmla="*/ 621 h 1071"/>
              <a:gd name="T18" fmla="*/ 1429 w 1572"/>
              <a:gd name="T19" fmla="*/ 589 h 1071"/>
              <a:gd name="T20" fmla="*/ 1418 w 1572"/>
              <a:gd name="T21" fmla="*/ 390 h 1071"/>
              <a:gd name="T22" fmla="*/ 1365 w 1572"/>
              <a:gd name="T23" fmla="*/ 557 h 1071"/>
              <a:gd name="T24" fmla="*/ 1169 w 1572"/>
              <a:gd name="T25" fmla="*/ 359 h 1071"/>
              <a:gd name="T26" fmla="*/ 1365 w 1572"/>
              <a:gd name="T27" fmla="*/ 428 h 1071"/>
              <a:gd name="T28" fmla="*/ 504 w 1572"/>
              <a:gd name="T29" fmla="*/ 783 h 1071"/>
              <a:gd name="T30" fmla="*/ 358 w 1572"/>
              <a:gd name="T31" fmla="*/ 927 h 1071"/>
              <a:gd name="T32" fmla="*/ 504 w 1572"/>
              <a:gd name="T33" fmla="*/ 1071 h 1071"/>
              <a:gd name="T34" fmla="*/ 504 w 1572"/>
              <a:gd name="T35" fmla="*/ 783 h 1071"/>
              <a:gd name="T36" fmla="*/ 422 w 1572"/>
              <a:gd name="T37" fmla="*/ 927 h 1071"/>
              <a:gd name="T38" fmla="*/ 582 w 1572"/>
              <a:gd name="T39" fmla="*/ 927 h 1071"/>
              <a:gd name="T40" fmla="*/ 290 w 1572"/>
              <a:gd name="T41" fmla="*/ 822 h 1071"/>
              <a:gd name="T42" fmla="*/ 226 w 1572"/>
              <a:gd name="T43" fmla="*/ 737 h 1071"/>
              <a:gd name="T44" fmla="*/ 162 w 1572"/>
              <a:gd name="T45" fmla="*/ 737 h 1071"/>
              <a:gd name="T46" fmla="*/ 194 w 1572"/>
              <a:gd name="T47" fmla="*/ 886 h 1071"/>
              <a:gd name="T48" fmla="*/ 322 w 1572"/>
              <a:gd name="T49" fmla="*/ 854 h 1071"/>
              <a:gd name="T50" fmla="*/ 452 w 1572"/>
              <a:gd name="T51" fmla="*/ 648 h 1071"/>
              <a:gd name="T52" fmla="*/ 32 w 1572"/>
              <a:gd name="T53" fmla="*/ 616 h 1071"/>
              <a:gd name="T54" fmla="*/ 32 w 1572"/>
              <a:gd name="T55" fmla="*/ 680 h 1071"/>
              <a:gd name="T56" fmla="*/ 452 w 1572"/>
              <a:gd name="T57" fmla="*/ 648 h 1071"/>
              <a:gd name="T58" fmla="*/ 485 w 1572"/>
              <a:gd name="T59" fmla="*/ 535 h 1071"/>
              <a:gd name="T60" fmla="*/ 486 w 1572"/>
              <a:gd name="T61" fmla="*/ 471 h 1071"/>
              <a:gd name="T62" fmla="*/ 97 w 1572"/>
              <a:gd name="T63" fmla="*/ 468 h 1071"/>
              <a:gd name="T64" fmla="*/ 97 w 1572"/>
              <a:gd name="T65" fmla="*/ 532 h 1071"/>
              <a:gd name="T66" fmla="*/ 551 w 1572"/>
              <a:gd name="T67" fmla="*/ 387 h 1071"/>
              <a:gd name="T68" fmla="*/ 551 w 1572"/>
              <a:gd name="T69" fmla="*/ 323 h 1071"/>
              <a:gd name="T70" fmla="*/ 130 w 1572"/>
              <a:gd name="T71" fmla="*/ 355 h 1071"/>
              <a:gd name="T72" fmla="*/ 1560 w 1572"/>
              <a:gd name="T73" fmla="*/ 344 h 1071"/>
              <a:gd name="T74" fmla="*/ 1310 w 1572"/>
              <a:gd name="T75" fmla="*/ 147 h 1071"/>
              <a:gd name="T76" fmla="*/ 1041 w 1572"/>
              <a:gd name="T77" fmla="*/ 32 h 1071"/>
              <a:gd name="T78" fmla="*/ 194 w 1572"/>
              <a:gd name="T79" fmla="*/ 0 h 1071"/>
              <a:gd name="T80" fmla="*/ 162 w 1572"/>
              <a:gd name="T81" fmla="*/ 266 h 1071"/>
              <a:gd name="T82" fmla="*/ 226 w 1572"/>
              <a:gd name="T83" fmla="*/ 266 h 1071"/>
              <a:gd name="T84" fmla="*/ 977 w 1572"/>
              <a:gd name="T85" fmla="*/ 64 h 1071"/>
              <a:gd name="T86" fmla="*/ 715 w 1572"/>
              <a:gd name="T87" fmla="*/ 822 h 1071"/>
              <a:gd name="T88" fmla="*/ 715 w 1572"/>
              <a:gd name="T89" fmla="*/ 886 h 1071"/>
              <a:gd name="T90" fmla="*/ 1137 w 1572"/>
              <a:gd name="T91" fmla="*/ 854 h 1071"/>
              <a:gd name="T92" fmla="*/ 1041 w 1572"/>
              <a:gd name="T93" fmla="*/ 822 h 1071"/>
              <a:gd name="T94" fmla="*/ 1299 w 1572"/>
              <a:gd name="T95" fmla="*/ 211 h 1071"/>
              <a:gd name="T96" fmla="*/ 1505 w 1572"/>
              <a:gd name="T97" fmla="*/ 822 h 1071"/>
              <a:gd name="T98" fmla="*/ 1440 w 1572"/>
              <a:gd name="T99" fmla="*/ 854 h 1071"/>
              <a:gd name="T100" fmla="*/ 1537 w 1572"/>
              <a:gd name="T101" fmla="*/ 886 h 1071"/>
              <a:gd name="T102" fmla="*/ 1572 w 1572"/>
              <a:gd name="T103" fmla="*/ 369 h 1071"/>
              <a:gd name="T104" fmla="*/ 1560 w 1572"/>
              <a:gd name="T105" fmla="*/ 344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2" h="1071">
                <a:moveTo>
                  <a:pt x="1285" y="783"/>
                </a:moveTo>
                <a:cubicBezTo>
                  <a:pt x="1247" y="783"/>
                  <a:pt x="1210" y="798"/>
                  <a:pt x="1183" y="825"/>
                </a:cubicBezTo>
                <a:cubicBezTo>
                  <a:pt x="1155" y="853"/>
                  <a:pt x="1140" y="889"/>
                  <a:pt x="1140" y="927"/>
                </a:cubicBezTo>
                <a:cubicBezTo>
                  <a:pt x="1140" y="965"/>
                  <a:pt x="1155" y="1001"/>
                  <a:pt x="1183" y="1029"/>
                </a:cubicBezTo>
                <a:cubicBezTo>
                  <a:pt x="1210" y="1056"/>
                  <a:pt x="1247" y="1071"/>
                  <a:pt x="1285" y="1071"/>
                </a:cubicBezTo>
                <a:cubicBezTo>
                  <a:pt x="1364" y="1071"/>
                  <a:pt x="1428" y="1006"/>
                  <a:pt x="1428" y="927"/>
                </a:cubicBezTo>
                <a:cubicBezTo>
                  <a:pt x="1428" y="848"/>
                  <a:pt x="1364" y="783"/>
                  <a:pt x="1285" y="783"/>
                </a:cubicBezTo>
                <a:close/>
                <a:moveTo>
                  <a:pt x="1285" y="1007"/>
                </a:moveTo>
                <a:cubicBezTo>
                  <a:pt x="1241" y="1007"/>
                  <a:pt x="1204" y="970"/>
                  <a:pt x="1204" y="927"/>
                </a:cubicBezTo>
                <a:cubicBezTo>
                  <a:pt x="1204" y="883"/>
                  <a:pt x="1241" y="847"/>
                  <a:pt x="1285" y="847"/>
                </a:cubicBezTo>
                <a:cubicBezTo>
                  <a:pt x="1329" y="847"/>
                  <a:pt x="1364" y="883"/>
                  <a:pt x="1364" y="927"/>
                </a:cubicBezTo>
                <a:cubicBezTo>
                  <a:pt x="1364" y="971"/>
                  <a:pt x="1329" y="1007"/>
                  <a:pt x="1285" y="1007"/>
                </a:cubicBezTo>
                <a:close/>
                <a:moveTo>
                  <a:pt x="1322" y="303"/>
                </a:moveTo>
                <a:cubicBezTo>
                  <a:pt x="1316" y="298"/>
                  <a:pt x="1309" y="295"/>
                  <a:pt x="1301" y="295"/>
                </a:cubicBezTo>
                <a:cubicBezTo>
                  <a:pt x="1137" y="295"/>
                  <a:pt x="1137" y="295"/>
                  <a:pt x="1137" y="295"/>
                </a:cubicBezTo>
                <a:cubicBezTo>
                  <a:pt x="1119" y="295"/>
                  <a:pt x="1105" y="309"/>
                  <a:pt x="1105" y="327"/>
                </a:cubicBezTo>
                <a:cubicBezTo>
                  <a:pt x="1105" y="589"/>
                  <a:pt x="1105" y="589"/>
                  <a:pt x="1105" y="589"/>
                </a:cubicBezTo>
                <a:cubicBezTo>
                  <a:pt x="1105" y="607"/>
                  <a:pt x="1119" y="621"/>
                  <a:pt x="1137" y="621"/>
                </a:cubicBezTo>
                <a:cubicBezTo>
                  <a:pt x="1397" y="621"/>
                  <a:pt x="1397" y="621"/>
                  <a:pt x="1397" y="621"/>
                </a:cubicBezTo>
                <a:cubicBezTo>
                  <a:pt x="1415" y="621"/>
                  <a:pt x="1429" y="607"/>
                  <a:pt x="1429" y="589"/>
                </a:cubicBezTo>
                <a:cubicBezTo>
                  <a:pt x="1429" y="414"/>
                  <a:pt x="1429" y="414"/>
                  <a:pt x="1429" y="414"/>
                </a:cubicBezTo>
                <a:cubicBezTo>
                  <a:pt x="1429" y="405"/>
                  <a:pt x="1425" y="396"/>
                  <a:pt x="1418" y="390"/>
                </a:cubicBezTo>
                <a:lnTo>
                  <a:pt x="1322" y="303"/>
                </a:lnTo>
                <a:close/>
                <a:moveTo>
                  <a:pt x="1365" y="557"/>
                </a:moveTo>
                <a:cubicBezTo>
                  <a:pt x="1169" y="557"/>
                  <a:pt x="1169" y="557"/>
                  <a:pt x="1169" y="557"/>
                </a:cubicBezTo>
                <a:cubicBezTo>
                  <a:pt x="1169" y="359"/>
                  <a:pt x="1169" y="359"/>
                  <a:pt x="1169" y="359"/>
                </a:cubicBezTo>
                <a:cubicBezTo>
                  <a:pt x="1288" y="359"/>
                  <a:pt x="1288" y="359"/>
                  <a:pt x="1288" y="359"/>
                </a:cubicBezTo>
                <a:cubicBezTo>
                  <a:pt x="1365" y="428"/>
                  <a:pt x="1365" y="428"/>
                  <a:pt x="1365" y="428"/>
                </a:cubicBezTo>
                <a:lnTo>
                  <a:pt x="1365" y="557"/>
                </a:lnTo>
                <a:close/>
                <a:moveTo>
                  <a:pt x="504" y="783"/>
                </a:moveTo>
                <a:cubicBezTo>
                  <a:pt x="465" y="783"/>
                  <a:pt x="429" y="798"/>
                  <a:pt x="401" y="825"/>
                </a:cubicBezTo>
                <a:cubicBezTo>
                  <a:pt x="374" y="853"/>
                  <a:pt x="358" y="889"/>
                  <a:pt x="358" y="927"/>
                </a:cubicBezTo>
                <a:cubicBezTo>
                  <a:pt x="358" y="965"/>
                  <a:pt x="373" y="1001"/>
                  <a:pt x="401" y="1029"/>
                </a:cubicBezTo>
                <a:cubicBezTo>
                  <a:pt x="429" y="1056"/>
                  <a:pt x="465" y="1071"/>
                  <a:pt x="504" y="1071"/>
                </a:cubicBezTo>
                <a:cubicBezTo>
                  <a:pt x="582" y="1071"/>
                  <a:pt x="646" y="1006"/>
                  <a:pt x="646" y="927"/>
                </a:cubicBezTo>
                <a:cubicBezTo>
                  <a:pt x="646" y="848"/>
                  <a:pt x="582" y="783"/>
                  <a:pt x="504" y="783"/>
                </a:cubicBezTo>
                <a:close/>
                <a:moveTo>
                  <a:pt x="504" y="1007"/>
                </a:moveTo>
                <a:cubicBezTo>
                  <a:pt x="459" y="1007"/>
                  <a:pt x="422" y="970"/>
                  <a:pt x="422" y="927"/>
                </a:cubicBezTo>
                <a:cubicBezTo>
                  <a:pt x="422" y="883"/>
                  <a:pt x="459" y="847"/>
                  <a:pt x="504" y="847"/>
                </a:cubicBezTo>
                <a:cubicBezTo>
                  <a:pt x="547" y="847"/>
                  <a:pt x="582" y="883"/>
                  <a:pt x="582" y="927"/>
                </a:cubicBezTo>
                <a:cubicBezTo>
                  <a:pt x="582" y="971"/>
                  <a:pt x="547" y="1007"/>
                  <a:pt x="504" y="1007"/>
                </a:cubicBezTo>
                <a:close/>
                <a:moveTo>
                  <a:pt x="290" y="822"/>
                </a:moveTo>
                <a:cubicBezTo>
                  <a:pt x="226" y="822"/>
                  <a:pt x="226" y="822"/>
                  <a:pt x="226" y="822"/>
                </a:cubicBezTo>
                <a:cubicBezTo>
                  <a:pt x="226" y="737"/>
                  <a:pt x="226" y="737"/>
                  <a:pt x="226" y="737"/>
                </a:cubicBezTo>
                <a:cubicBezTo>
                  <a:pt x="226" y="720"/>
                  <a:pt x="211" y="705"/>
                  <a:pt x="194" y="705"/>
                </a:cubicBezTo>
                <a:cubicBezTo>
                  <a:pt x="176" y="705"/>
                  <a:pt x="162" y="720"/>
                  <a:pt x="162" y="737"/>
                </a:cubicBezTo>
                <a:cubicBezTo>
                  <a:pt x="162" y="854"/>
                  <a:pt x="162" y="854"/>
                  <a:pt x="162" y="854"/>
                </a:cubicBezTo>
                <a:cubicBezTo>
                  <a:pt x="162" y="872"/>
                  <a:pt x="176" y="886"/>
                  <a:pt x="194" y="886"/>
                </a:cubicBezTo>
                <a:cubicBezTo>
                  <a:pt x="290" y="886"/>
                  <a:pt x="290" y="886"/>
                  <a:pt x="290" y="886"/>
                </a:cubicBezTo>
                <a:cubicBezTo>
                  <a:pt x="308" y="886"/>
                  <a:pt x="322" y="872"/>
                  <a:pt x="322" y="854"/>
                </a:cubicBezTo>
                <a:cubicBezTo>
                  <a:pt x="322" y="837"/>
                  <a:pt x="308" y="822"/>
                  <a:pt x="290" y="822"/>
                </a:cubicBezTo>
                <a:close/>
                <a:moveTo>
                  <a:pt x="452" y="648"/>
                </a:moveTo>
                <a:cubicBezTo>
                  <a:pt x="452" y="630"/>
                  <a:pt x="438" y="616"/>
                  <a:pt x="420" y="616"/>
                </a:cubicBezTo>
                <a:cubicBezTo>
                  <a:pt x="32" y="616"/>
                  <a:pt x="32" y="616"/>
                  <a:pt x="32" y="616"/>
                </a:cubicBezTo>
                <a:cubicBezTo>
                  <a:pt x="15" y="616"/>
                  <a:pt x="0" y="630"/>
                  <a:pt x="0" y="648"/>
                </a:cubicBezTo>
                <a:cubicBezTo>
                  <a:pt x="0" y="665"/>
                  <a:pt x="15" y="680"/>
                  <a:pt x="32" y="680"/>
                </a:cubicBezTo>
                <a:cubicBezTo>
                  <a:pt x="420" y="680"/>
                  <a:pt x="420" y="680"/>
                  <a:pt x="420" y="680"/>
                </a:cubicBezTo>
                <a:cubicBezTo>
                  <a:pt x="438" y="680"/>
                  <a:pt x="452" y="666"/>
                  <a:pt x="452" y="648"/>
                </a:cubicBezTo>
                <a:close/>
                <a:moveTo>
                  <a:pt x="97" y="532"/>
                </a:moveTo>
                <a:cubicBezTo>
                  <a:pt x="485" y="535"/>
                  <a:pt x="485" y="535"/>
                  <a:pt x="485" y="535"/>
                </a:cubicBezTo>
                <a:cubicBezTo>
                  <a:pt x="503" y="535"/>
                  <a:pt x="517" y="521"/>
                  <a:pt x="518" y="503"/>
                </a:cubicBezTo>
                <a:cubicBezTo>
                  <a:pt x="518" y="485"/>
                  <a:pt x="504" y="471"/>
                  <a:pt x="486" y="471"/>
                </a:cubicBezTo>
                <a:cubicBezTo>
                  <a:pt x="98" y="468"/>
                  <a:pt x="98" y="468"/>
                  <a:pt x="98" y="468"/>
                </a:cubicBezTo>
                <a:cubicBezTo>
                  <a:pt x="97" y="468"/>
                  <a:pt x="97" y="468"/>
                  <a:pt x="97" y="468"/>
                </a:cubicBezTo>
                <a:cubicBezTo>
                  <a:pt x="80" y="468"/>
                  <a:pt x="65" y="482"/>
                  <a:pt x="65" y="500"/>
                </a:cubicBezTo>
                <a:cubicBezTo>
                  <a:pt x="65" y="518"/>
                  <a:pt x="80" y="532"/>
                  <a:pt x="97" y="532"/>
                </a:cubicBezTo>
                <a:close/>
                <a:moveTo>
                  <a:pt x="162" y="387"/>
                </a:moveTo>
                <a:cubicBezTo>
                  <a:pt x="551" y="387"/>
                  <a:pt x="551" y="387"/>
                  <a:pt x="551" y="387"/>
                </a:cubicBezTo>
                <a:cubicBezTo>
                  <a:pt x="568" y="387"/>
                  <a:pt x="583" y="373"/>
                  <a:pt x="583" y="355"/>
                </a:cubicBezTo>
                <a:cubicBezTo>
                  <a:pt x="583" y="337"/>
                  <a:pt x="568" y="323"/>
                  <a:pt x="551" y="323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5" y="323"/>
                  <a:pt x="130" y="337"/>
                  <a:pt x="130" y="355"/>
                </a:cubicBezTo>
                <a:cubicBezTo>
                  <a:pt x="130" y="373"/>
                  <a:pt x="145" y="387"/>
                  <a:pt x="162" y="387"/>
                </a:cubicBezTo>
                <a:close/>
                <a:moveTo>
                  <a:pt x="1560" y="344"/>
                </a:moveTo>
                <a:cubicBezTo>
                  <a:pt x="1331" y="154"/>
                  <a:pt x="1331" y="154"/>
                  <a:pt x="1331" y="154"/>
                </a:cubicBezTo>
                <a:cubicBezTo>
                  <a:pt x="1325" y="149"/>
                  <a:pt x="1318" y="147"/>
                  <a:pt x="1310" y="147"/>
                </a:cubicBezTo>
                <a:cubicBezTo>
                  <a:pt x="1041" y="147"/>
                  <a:pt x="1041" y="147"/>
                  <a:pt x="1041" y="147"/>
                </a:cubicBezTo>
                <a:cubicBezTo>
                  <a:pt x="1041" y="32"/>
                  <a:pt x="1041" y="32"/>
                  <a:pt x="1041" y="32"/>
                </a:cubicBezTo>
                <a:cubicBezTo>
                  <a:pt x="1041" y="14"/>
                  <a:pt x="1026" y="0"/>
                  <a:pt x="100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6" y="0"/>
                  <a:pt x="162" y="14"/>
                  <a:pt x="162" y="32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2" y="283"/>
                  <a:pt x="176" y="298"/>
                  <a:pt x="194" y="298"/>
                </a:cubicBezTo>
                <a:cubicBezTo>
                  <a:pt x="211" y="298"/>
                  <a:pt x="226" y="283"/>
                  <a:pt x="226" y="26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977" y="64"/>
                  <a:pt x="977" y="64"/>
                  <a:pt x="977" y="64"/>
                </a:cubicBezTo>
                <a:cubicBezTo>
                  <a:pt x="977" y="822"/>
                  <a:pt x="977" y="822"/>
                  <a:pt x="977" y="822"/>
                </a:cubicBezTo>
                <a:cubicBezTo>
                  <a:pt x="715" y="822"/>
                  <a:pt x="715" y="822"/>
                  <a:pt x="715" y="822"/>
                </a:cubicBezTo>
                <a:cubicBezTo>
                  <a:pt x="697" y="822"/>
                  <a:pt x="683" y="837"/>
                  <a:pt x="683" y="854"/>
                </a:cubicBezTo>
                <a:cubicBezTo>
                  <a:pt x="683" y="872"/>
                  <a:pt x="697" y="886"/>
                  <a:pt x="715" y="886"/>
                </a:cubicBezTo>
                <a:cubicBezTo>
                  <a:pt x="1105" y="886"/>
                  <a:pt x="1105" y="886"/>
                  <a:pt x="1105" y="886"/>
                </a:cubicBezTo>
                <a:cubicBezTo>
                  <a:pt x="1123" y="886"/>
                  <a:pt x="1137" y="872"/>
                  <a:pt x="1137" y="854"/>
                </a:cubicBezTo>
                <a:cubicBezTo>
                  <a:pt x="1137" y="837"/>
                  <a:pt x="1123" y="822"/>
                  <a:pt x="1105" y="822"/>
                </a:cubicBezTo>
                <a:cubicBezTo>
                  <a:pt x="1041" y="822"/>
                  <a:pt x="1041" y="822"/>
                  <a:pt x="1041" y="822"/>
                </a:cubicBezTo>
                <a:cubicBezTo>
                  <a:pt x="1041" y="211"/>
                  <a:pt x="1041" y="211"/>
                  <a:pt x="1041" y="211"/>
                </a:cubicBezTo>
                <a:cubicBezTo>
                  <a:pt x="1299" y="211"/>
                  <a:pt x="1299" y="211"/>
                  <a:pt x="1299" y="211"/>
                </a:cubicBezTo>
                <a:cubicBezTo>
                  <a:pt x="1508" y="384"/>
                  <a:pt x="1508" y="384"/>
                  <a:pt x="1508" y="384"/>
                </a:cubicBezTo>
                <a:cubicBezTo>
                  <a:pt x="1505" y="822"/>
                  <a:pt x="1505" y="822"/>
                  <a:pt x="1505" y="822"/>
                </a:cubicBezTo>
                <a:cubicBezTo>
                  <a:pt x="1472" y="822"/>
                  <a:pt x="1472" y="822"/>
                  <a:pt x="1472" y="822"/>
                </a:cubicBezTo>
                <a:cubicBezTo>
                  <a:pt x="1455" y="822"/>
                  <a:pt x="1440" y="836"/>
                  <a:pt x="1440" y="854"/>
                </a:cubicBezTo>
                <a:cubicBezTo>
                  <a:pt x="1440" y="871"/>
                  <a:pt x="1455" y="886"/>
                  <a:pt x="1472" y="886"/>
                </a:cubicBezTo>
                <a:cubicBezTo>
                  <a:pt x="1537" y="886"/>
                  <a:pt x="1537" y="886"/>
                  <a:pt x="1537" y="886"/>
                </a:cubicBezTo>
                <a:cubicBezTo>
                  <a:pt x="1555" y="886"/>
                  <a:pt x="1569" y="872"/>
                  <a:pt x="1569" y="854"/>
                </a:cubicBezTo>
                <a:cubicBezTo>
                  <a:pt x="1572" y="369"/>
                  <a:pt x="1572" y="369"/>
                  <a:pt x="1572" y="369"/>
                </a:cubicBezTo>
                <a:cubicBezTo>
                  <a:pt x="1571" y="359"/>
                  <a:pt x="1567" y="350"/>
                  <a:pt x="1560" y="344"/>
                </a:cubicBezTo>
                <a:close/>
                <a:moveTo>
                  <a:pt x="1560" y="344"/>
                </a:moveTo>
                <a:cubicBezTo>
                  <a:pt x="1560" y="344"/>
                  <a:pt x="1560" y="344"/>
                  <a:pt x="1560" y="3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11F03A-7B67-4F94-8FAB-DCD0C2A88B39}"/>
              </a:ext>
            </a:extLst>
          </p:cNvPr>
          <p:cNvGrpSpPr/>
          <p:nvPr/>
        </p:nvGrpSpPr>
        <p:grpSpPr>
          <a:xfrm flipH="1">
            <a:off x="3931722" y="1105762"/>
            <a:ext cx="249305" cy="986079"/>
            <a:chOff x="146050" y="1357313"/>
            <a:chExt cx="1598613" cy="6323012"/>
          </a:xfrm>
        </p:grpSpPr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5BC7D442-ADE0-40AC-A570-2FF3C80BB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13" y="4052888"/>
              <a:ext cx="277813" cy="346075"/>
            </a:xfrm>
            <a:custGeom>
              <a:avLst/>
              <a:gdLst>
                <a:gd name="T0" fmla="*/ 8 w 91"/>
                <a:gd name="T1" fmla="*/ 11 h 114"/>
                <a:gd name="T2" fmla="*/ 4 w 91"/>
                <a:gd name="T3" fmla="*/ 96 h 114"/>
                <a:gd name="T4" fmla="*/ 38 w 91"/>
                <a:gd name="T5" fmla="*/ 114 h 114"/>
                <a:gd name="T6" fmla="*/ 87 w 91"/>
                <a:gd name="T7" fmla="*/ 89 h 114"/>
                <a:gd name="T8" fmla="*/ 77 w 91"/>
                <a:gd name="T9" fmla="*/ 43 h 114"/>
                <a:gd name="T10" fmla="*/ 66 w 91"/>
                <a:gd name="T11" fmla="*/ 0 h 114"/>
                <a:gd name="T12" fmla="*/ 8 w 91"/>
                <a:gd name="T13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14">
                  <a:moveTo>
                    <a:pt x="8" y="11"/>
                  </a:moveTo>
                  <a:cubicBezTo>
                    <a:pt x="8" y="11"/>
                    <a:pt x="0" y="91"/>
                    <a:pt x="4" y="96"/>
                  </a:cubicBezTo>
                  <a:cubicBezTo>
                    <a:pt x="9" y="101"/>
                    <a:pt x="32" y="114"/>
                    <a:pt x="38" y="114"/>
                  </a:cubicBezTo>
                  <a:cubicBezTo>
                    <a:pt x="43" y="114"/>
                    <a:pt x="83" y="99"/>
                    <a:pt x="87" y="89"/>
                  </a:cubicBezTo>
                  <a:cubicBezTo>
                    <a:pt x="91" y="80"/>
                    <a:pt x="88" y="57"/>
                    <a:pt x="77" y="43"/>
                  </a:cubicBezTo>
                  <a:cubicBezTo>
                    <a:pt x="64" y="28"/>
                    <a:pt x="66" y="0"/>
                    <a:pt x="66" y="0"/>
                  </a:cubicBezTo>
                  <a:lnTo>
                    <a:pt x="8" y="11"/>
                  </a:ln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9ABE4DAA-2FBA-41A3-84ED-692DB245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" y="6697663"/>
              <a:ext cx="717550" cy="620713"/>
            </a:xfrm>
            <a:custGeom>
              <a:avLst/>
              <a:gdLst>
                <a:gd name="T0" fmla="*/ 135 w 235"/>
                <a:gd name="T1" fmla="*/ 29 h 205"/>
                <a:gd name="T2" fmla="*/ 29 w 235"/>
                <a:gd name="T3" fmla="*/ 179 h 205"/>
                <a:gd name="T4" fmla="*/ 235 w 235"/>
                <a:gd name="T5" fmla="*/ 90 h 205"/>
                <a:gd name="T6" fmla="*/ 224 w 235"/>
                <a:gd name="T7" fmla="*/ 0 h 205"/>
                <a:gd name="T8" fmla="*/ 135 w 235"/>
                <a:gd name="T9" fmla="*/ 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05">
                  <a:moveTo>
                    <a:pt x="135" y="29"/>
                  </a:moveTo>
                  <a:cubicBezTo>
                    <a:pt x="135" y="29"/>
                    <a:pt x="0" y="161"/>
                    <a:pt x="29" y="179"/>
                  </a:cubicBezTo>
                  <a:cubicBezTo>
                    <a:pt x="70" y="205"/>
                    <a:pt x="235" y="99"/>
                    <a:pt x="235" y="90"/>
                  </a:cubicBezTo>
                  <a:cubicBezTo>
                    <a:pt x="235" y="82"/>
                    <a:pt x="224" y="0"/>
                    <a:pt x="224" y="0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C6D3F6F1-B8E3-4455-A70E-5491EB409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7004050"/>
              <a:ext cx="704850" cy="676275"/>
            </a:xfrm>
            <a:custGeom>
              <a:avLst/>
              <a:gdLst>
                <a:gd name="T0" fmla="*/ 130 w 231"/>
                <a:gd name="T1" fmla="*/ 29 h 223"/>
                <a:gd name="T2" fmla="*/ 38 w 231"/>
                <a:gd name="T3" fmla="*/ 196 h 223"/>
                <a:gd name="T4" fmla="*/ 231 w 231"/>
                <a:gd name="T5" fmla="*/ 91 h 223"/>
                <a:gd name="T6" fmla="*/ 219 w 231"/>
                <a:gd name="T7" fmla="*/ 0 h 223"/>
                <a:gd name="T8" fmla="*/ 130 w 231"/>
                <a:gd name="T9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23">
                  <a:moveTo>
                    <a:pt x="130" y="29"/>
                  </a:moveTo>
                  <a:cubicBezTo>
                    <a:pt x="130" y="29"/>
                    <a:pt x="0" y="171"/>
                    <a:pt x="38" y="196"/>
                  </a:cubicBezTo>
                  <a:cubicBezTo>
                    <a:pt x="78" y="223"/>
                    <a:pt x="231" y="99"/>
                    <a:pt x="231" y="91"/>
                  </a:cubicBezTo>
                  <a:cubicBezTo>
                    <a:pt x="231" y="82"/>
                    <a:pt x="219" y="0"/>
                    <a:pt x="219" y="0"/>
                  </a:cubicBezTo>
                  <a:lnTo>
                    <a:pt x="130" y="2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5564556C-8D2F-466F-89ED-76048A96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25" y="4311650"/>
              <a:ext cx="985838" cy="2889250"/>
            </a:xfrm>
            <a:custGeom>
              <a:avLst/>
              <a:gdLst>
                <a:gd name="T0" fmla="*/ 5 w 323"/>
                <a:gd name="T1" fmla="*/ 0 h 952"/>
                <a:gd name="T2" fmla="*/ 2 w 323"/>
                <a:gd name="T3" fmla="*/ 829 h 952"/>
                <a:gd name="T4" fmla="*/ 65 w 323"/>
                <a:gd name="T5" fmla="*/ 854 h 952"/>
                <a:gd name="T6" fmla="*/ 133 w 323"/>
                <a:gd name="T7" fmla="*/ 823 h 952"/>
                <a:gd name="T8" fmla="*/ 150 w 323"/>
                <a:gd name="T9" fmla="*/ 222 h 952"/>
                <a:gd name="T10" fmla="*/ 154 w 323"/>
                <a:gd name="T11" fmla="*/ 222 h 952"/>
                <a:gd name="T12" fmla="*/ 188 w 323"/>
                <a:gd name="T13" fmla="*/ 933 h 952"/>
                <a:gd name="T14" fmla="*/ 248 w 323"/>
                <a:gd name="T15" fmla="*/ 952 h 952"/>
                <a:gd name="T16" fmla="*/ 317 w 323"/>
                <a:gd name="T17" fmla="*/ 921 h 952"/>
                <a:gd name="T18" fmla="*/ 323 w 323"/>
                <a:gd name="T19" fmla="*/ 28 h 952"/>
                <a:gd name="T20" fmla="*/ 5 w 323"/>
                <a:gd name="T21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952">
                  <a:moveTo>
                    <a:pt x="5" y="0"/>
                  </a:moveTo>
                  <a:cubicBezTo>
                    <a:pt x="2" y="829"/>
                    <a:pt x="2" y="829"/>
                    <a:pt x="2" y="829"/>
                  </a:cubicBezTo>
                  <a:cubicBezTo>
                    <a:pt x="2" y="829"/>
                    <a:pt x="0" y="854"/>
                    <a:pt x="65" y="854"/>
                  </a:cubicBezTo>
                  <a:cubicBezTo>
                    <a:pt x="130" y="854"/>
                    <a:pt x="133" y="823"/>
                    <a:pt x="133" y="823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88" y="933"/>
                    <a:pt x="188" y="933"/>
                    <a:pt x="188" y="933"/>
                  </a:cubicBezTo>
                  <a:cubicBezTo>
                    <a:pt x="188" y="933"/>
                    <a:pt x="184" y="952"/>
                    <a:pt x="248" y="952"/>
                  </a:cubicBezTo>
                  <a:cubicBezTo>
                    <a:pt x="313" y="952"/>
                    <a:pt x="317" y="921"/>
                    <a:pt x="317" y="921"/>
                  </a:cubicBezTo>
                  <a:cubicBezTo>
                    <a:pt x="323" y="28"/>
                    <a:pt x="323" y="28"/>
                    <a:pt x="323" y="28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70D5B01B-E45B-44BD-814C-DED76FF64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3" y="2395538"/>
              <a:ext cx="533400" cy="1836738"/>
            </a:xfrm>
            <a:custGeom>
              <a:avLst/>
              <a:gdLst>
                <a:gd name="T0" fmla="*/ 109 w 175"/>
                <a:gd name="T1" fmla="*/ 1 h 605"/>
                <a:gd name="T2" fmla="*/ 32 w 175"/>
                <a:gd name="T3" fmla="*/ 98 h 605"/>
                <a:gd name="T4" fmla="*/ 16 w 175"/>
                <a:gd name="T5" fmla="*/ 343 h 605"/>
                <a:gd name="T6" fmla="*/ 0 w 175"/>
                <a:gd name="T7" fmla="*/ 557 h 605"/>
                <a:gd name="T8" fmla="*/ 68 w 175"/>
                <a:gd name="T9" fmla="*/ 585 h 605"/>
                <a:gd name="T10" fmla="*/ 106 w 175"/>
                <a:gd name="T11" fmla="*/ 316 h 605"/>
                <a:gd name="T12" fmla="*/ 109 w 175"/>
                <a:gd name="T13" fmla="*/ 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605">
                  <a:moveTo>
                    <a:pt x="109" y="1"/>
                  </a:moveTo>
                  <a:cubicBezTo>
                    <a:pt x="99" y="0"/>
                    <a:pt x="43" y="11"/>
                    <a:pt x="32" y="98"/>
                  </a:cubicBezTo>
                  <a:cubicBezTo>
                    <a:pt x="28" y="129"/>
                    <a:pt x="20" y="239"/>
                    <a:pt x="16" y="343"/>
                  </a:cubicBezTo>
                  <a:cubicBezTo>
                    <a:pt x="11" y="463"/>
                    <a:pt x="0" y="557"/>
                    <a:pt x="0" y="557"/>
                  </a:cubicBezTo>
                  <a:cubicBezTo>
                    <a:pt x="0" y="584"/>
                    <a:pt x="48" y="605"/>
                    <a:pt x="68" y="585"/>
                  </a:cubicBezTo>
                  <a:cubicBezTo>
                    <a:pt x="71" y="582"/>
                    <a:pt x="105" y="438"/>
                    <a:pt x="106" y="316"/>
                  </a:cubicBezTo>
                  <a:cubicBezTo>
                    <a:pt x="108" y="161"/>
                    <a:pt x="175" y="8"/>
                    <a:pt x="109" y="1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331E53A3-9E29-447B-9840-8B3CA12D2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2395538"/>
              <a:ext cx="488950" cy="1131888"/>
            </a:xfrm>
            <a:custGeom>
              <a:avLst/>
              <a:gdLst>
                <a:gd name="T0" fmla="*/ 93 w 160"/>
                <a:gd name="T1" fmla="*/ 1 h 373"/>
                <a:gd name="T2" fmla="*/ 15 w 160"/>
                <a:gd name="T3" fmla="*/ 99 h 373"/>
                <a:gd name="T4" fmla="*/ 0 w 160"/>
                <a:gd name="T5" fmla="*/ 348 h 373"/>
                <a:gd name="T6" fmla="*/ 0 w 160"/>
                <a:gd name="T7" fmla="*/ 349 h 373"/>
                <a:gd name="T8" fmla="*/ 89 w 160"/>
                <a:gd name="T9" fmla="*/ 365 h 373"/>
                <a:gd name="T10" fmla="*/ 91 w 160"/>
                <a:gd name="T11" fmla="*/ 320 h 373"/>
                <a:gd name="T12" fmla="*/ 93 w 160"/>
                <a:gd name="T13" fmla="*/ 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73">
                  <a:moveTo>
                    <a:pt x="93" y="1"/>
                  </a:moveTo>
                  <a:cubicBezTo>
                    <a:pt x="84" y="0"/>
                    <a:pt x="25" y="8"/>
                    <a:pt x="15" y="99"/>
                  </a:cubicBezTo>
                  <a:cubicBezTo>
                    <a:pt x="12" y="130"/>
                    <a:pt x="4" y="242"/>
                    <a:pt x="0" y="348"/>
                  </a:cubicBezTo>
                  <a:cubicBezTo>
                    <a:pt x="0" y="348"/>
                    <a:pt x="0" y="349"/>
                    <a:pt x="0" y="349"/>
                  </a:cubicBezTo>
                  <a:cubicBezTo>
                    <a:pt x="24" y="367"/>
                    <a:pt x="58" y="373"/>
                    <a:pt x="89" y="365"/>
                  </a:cubicBezTo>
                  <a:cubicBezTo>
                    <a:pt x="90" y="350"/>
                    <a:pt x="91" y="335"/>
                    <a:pt x="91" y="320"/>
                  </a:cubicBezTo>
                  <a:cubicBezTo>
                    <a:pt x="93" y="163"/>
                    <a:pt x="160" y="8"/>
                    <a:pt x="93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BE7822BC-95D5-4171-BB88-E99F08BD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" y="2398713"/>
              <a:ext cx="1165225" cy="2255838"/>
            </a:xfrm>
            <a:custGeom>
              <a:avLst/>
              <a:gdLst>
                <a:gd name="T0" fmla="*/ 15 w 382"/>
                <a:gd name="T1" fmla="*/ 624 h 743"/>
                <a:gd name="T2" fmla="*/ 8 w 382"/>
                <a:gd name="T3" fmla="*/ 355 h 743"/>
                <a:gd name="T4" fmla="*/ 0 w 382"/>
                <a:gd name="T5" fmla="*/ 114 h 743"/>
                <a:gd name="T6" fmla="*/ 68 w 382"/>
                <a:gd name="T7" fmla="*/ 0 h 743"/>
                <a:gd name="T8" fmla="*/ 382 w 382"/>
                <a:gd name="T9" fmla="*/ 125 h 743"/>
                <a:gd name="T10" fmla="*/ 348 w 382"/>
                <a:gd name="T11" fmla="*/ 689 h 743"/>
                <a:gd name="T12" fmla="*/ 15 w 382"/>
                <a:gd name="T13" fmla="*/ 624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743">
                  <a:moveTo>
                    <a:pt x="15" y="624"/>
                  </a:moveTo>
                  <a:cubicBezTo>
                    <a:pt x="15" y="624"/>
                    <a:pt x="6" y="484"/>
                    <a:pt x="8" y="355"/>
                  </a:cubicBezTo>
                  <a:cubicBezTo>
                    <a:pt x="10" y="247"/>
                    <a:pt x="0" y="141"/>
                    <a:pt x="0" y="114"/>
                  </a:cubicBezTo>
                  <a:cubicBezTo>
                    <a:pt x="1" y="48"/>
                    <a:pt x="43" y="0"/>
                    <a:pt x="68" y="0"/>
                  </a:cubicBezTo>
                  <a:cubicBezTo>
                    <a:pt x="68" y="0"/>
                    <a:pt x="239" y="14"/>
                    <a:pt x="382" y="125"/>
                  </a:cubicBezTo>
                  <a:cubicBezTo>
                    <a:pt x="382" y="125"/>
                    <a:pt x="367" y="683"/>
                    <a:pt x="348" y="689"/>
                  </a:cubicBezTo>
                  <a:cubicBezTo>
                    <a:pt x="191" y="743"/>
                    <a:pt x="21" y="653"/>
                    <a:pt x="15" y="6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0">
              <a:extLst>
                <a:ext uri="{FF2B5EF4-FFF2-40B4-BE49-F238E27FC236}">
                  <a16:creationId xmlns:a16="http://schemas.microsoft.com/office/drawing/2014/main" id="{5C85910D-290C-40DD-9962-3AC374FB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775" y="3306763"/>
              <a:ext cx="71438" cy="1208088"/>
            </a:xfrm>
            <a:custGeom>
              <a:avLst/>
              <a:gdLst>
                <a:gd name="T0" fmla="*/ 21 w 23"/>
                <a:gd name="T1" fmla="*/ 231 h 398"/>
                <a:gd name="T2" fmla="*/ 21 w 23"/>
                <a:gd name="T3" fmla="*/ 208 h 398"/>
                <a:gd name="T4" fmla="*/ 18 w 23"/>
                <a:gd name="T5" fmla="*/ 208 h 398"/>
                <a:gd name="T6" fmla="*/ 7 w 23"/>
                <a:gd name="T7" fmla="*/ 0 h 398"/>
                <a:gd name="T8" fmla="*/ 0 w 23"/>
                <a:gd name="T9" fmla="*/ 398 h 398"/>
                <a:gd name="T10" fmla="*/ 23 w 23"/>
                <a:gd name="T11" fmla="*/ 391 h 398"/>
                <a:gd name="T12" fmla="*/ 21 w 23"/>
                <a:gd name="T13" fmla="*/ 23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98">
                  <a:moveTo>
                    <a:pt x="21" y="231"/>
                  </a:moveTo>
                  <a:cubicBezTo>
                    <a:pt x="21" y="223"/>
                    <a:pt x="21" y="216"/>
                    <a:pt x="21" y="208"/>
                  </a:cubicBezTo>
                  <a:cubicBezTo>
                    <a:pt x="20" y="208"/>
                    <a:pt x="19" y="208"/>
                    <a:pt x="18" y="208"/>
                  </a:cubicBezTo>
                  <a:cubicBezTo>
                    <a:pt x="16" y="106"/>
                    <a:pt x="11" y="44"/>
                    <a:pt x="7" y="0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7" y="396"/>
                    <a:pt x="15" y="394"/>
                    <a:pt x="23" y="391"/>
                  </a:cubicBezTo>
                  <a:cubicBezTo>
                    <a:pt x="22" y="355"/>
                    <a:pt x="22" y="302"/>
                    <a:pt x="21" y="2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712C9EDB-4164-4D0B-884B-5426071EF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" y="2165350"/>
              <a:ext cx="425450" cy="596900"/>
            </a:xfrm>
            <a:custGeom>
              <a:avLst/>
              <a:gdLst>
                <a:gd name="T0" fmla="*/ 17 w 139"/>
                <a:gd name="T1" fmla="*/ 45 h 197"/>
                <a:gd name="T2" fmla="*/ 3 w 139"/>
                <a:gd name="T3" fmla="*/ 151 h 197"/>
                <a:gd name="T4" fmla="*/ 56 w 139"/>
                <a:gd name="T5" fmla="*/ 189 h 197"/>
                <a:gd name="T6" fmla="*/ 139 w 139"/>
                <a:gd name="T7" fmla="*/ 145 h 197"/>
                <a:gd name="T8" fmla="*/ 123 w 139"/>
                <a:gd name="T9" fmla="*/ 0 h 197"/>
                <a:gd name="T10" fmla="*/ 17 w 139"/>
                <a:gd name="T11" fmla="*/ 4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97">
                  <a:moveTo>
                    <a:pt x="17" y="45"/>
                  </a:moveTo>
                  <a:cubicBezTo>
                    <a:pt x="17" y="45"/>
                    <a:pt x="8" y="113"/>
                    <a:pt x="3" y="151"/>
                  </a:cubicBezTo>
                  <a:cubicBezTo>
                    <a:pt x="0" y="178"/>
                    <a:pt x="18" y="197"/>
                    <a:pt x="56" y="189"/>
                  </a:cubicBezTo>
                  <a:cubicBezTo>
                    <a:pt x="111" y="177"/>
                    <a:pt x="139" y="145"/>
                    <a:pt x="139" y="145"/>
                  </a:cubicBezTo>
                  <a:cubicBezTo>
                    <a:pt x="121" y="86"/>
                    <a:pt x="123" y="0"/>
                    <a:pt x="123" y="0"/>
                  </a:cubicBezTo>
                  <a:lnTo>
                    <a:pt x="17" y="45"/>
                  </a:lnTo>
                  <a:close/>
                </a:path>
              </a:pathLst>
            </a:custGeom>
            <a:solidFill>
              <a:srgbClr val="FFB6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2">
              <a:extLst>
                <a:ext uri="{FF2B5EF4-FFF2-40B4-BE49-F238E27FC236}">
                  <a16:creationId xmlns:a16="http://schemas.microsoft.com/office/drawing/2014/main" id="{A61005B5-A922-4CAF-A339-64C0AA5DC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38" y="2505075"/>
              <a:ext cx="327025" cy="415925"/>
            </a:xfrm>
            <a:custGeom>
              <a:avLst/>
              <a:gdLst>
                <a:gd name="T0" fmla="*/ 90 w 107"/>
                <a:gd name="T1" fmla="*/ 15 h 137"/>
                <a:gd name="T2" fmla="*/ 88 w 107"/>
                <a:gd name="T3" fmla="*/ 25 h 137"/>
                <a:gd name="T4" fmla="*/ 0 w 107"/>
                <a:gd name="T5" fmla="*/ 79 h 137"/>
                <a:gd name="T6" fmla="*/ 17 w 107"/>
                <a:gd name="T7" fmla="*/ 137 h 137"/>
                <a:gd name="T8" fmla="*/ 106 w 107"/>
                <a:gd name="T9" fmla="*/ 39 h 137"/>
                <a:gd name="T10" fmla="*/ 87 w 107"/>
                <a:gd name="T11" fmla="*/ 0 h 137"/>
                <a:gd name="T12" fmla="*/ 90 w 107"/>
                <a:gd name="T13" fmla="*/ 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37">
                  <a:moveTo>
                    <a:pt x="90" y="15"/>
                  </a:moveTo>
                  <a:cubicBezTo>
                    <a:pt x="90" y="15"/>
                    <a:pt x="92" y="21"/>
                    <a:pt x="88" y="25"/>
                  </a:cubicBezTo>
                  <a:cubicBezTo>
                    <a:pt x="77" y="36"/>
                    <a:pt x="44" y="68"/>
                    <a:pt x="0" y="79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7"/>
                    <a:pt x="107" y="69"/>
                    <a:pt x="106" y="39"/>
                  </a:cubicBezTo>
                  <a:cubicBezTo>
                    <a:pt x="105" y="13"/>
                    <a:pt x="87" y="0"/>
                    <a:pt x="87" y="0"/>
                  </a:cubicBezTo>
                  <a:lnTo>
                    <a:pt x="90" y="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3EFFD831-8347-43CF-952D-4983C919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" y="2541588"/>
              <a:ext cx="128588" cy="333375"/>
            </a:xfrm>
            <a:custGeom>
              <a:avLst/>
              <a:gdLst>
                <a:gd name="T0" fmla="*/ 30 w 42"/>
                <a:gd name="T1" fmla="*/ 0 h 110"/>
                <a:gd name="T2" fmla="*/ 9 w 42"/>
                <a:gd name="T3" fmla="*/ 43 h 110"/>
                <a:gd name="T4" fmla="*/ 19 w 42"/>
                <a:gd name="T5" fmla="*/ 110 h 110"/>
                <a:gd name="T6" fmla="*/ 42 w 42"/>
                <a:gd name="T7" fmla="*/ 63 h 110"/>
                <a:gd name="T8" fmla="*/ 28 w 42"/>
                <a:gd name="T9" fmla="*/ 32 h 110"/>
                <a:gd name="T10" fmla="*/ 30 w 42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10">
                  <a:moveTo>
                    <a:pt x="30" y="0"/>
                  </a:moveTo>
                  <a:cubicBezTo>
                    <a:pt x="30" y="0"/>
                    <a:pt x="17" y="15"/>
                    <a:pt x="9" y="43"/>
                  </a:cubicBezTo>
                  <a:cubicBezTo>
                    <a:pt x="0" y="71"/>
                    <a:pt x="19" y="110"/>
                    <a:pt x="19" y="11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29" y="41"/>
                    <a:pt x="28" y="32"/>
                  </a:cubicBezTo>
                  <a:cubicBezTo>
                    <a:pt x="26" y="24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F27771DA-3AEE-48B6-8B8B-BA3EEF61A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8" y="1357313"/>
              <a:ext cx="825500" cy="1131888"/>
            </a:xfrm>
            <a:custGeom>
              <a:avLst/>
              <a:gdLst>
                <a:gd name="T0" fmla="*/ 7 w 271"/>
                <a:gd name="T1" fmla="*/ 199 h 373"/>
                <a:gd name="T2" fmla="*/ 46 w 271"/>
                <a:gd name="T3" fmla="*/ 350 h 373"/>
                <a:gd name="T4" fmla="*/ 227 w 271"/>
                <a:gd name="T5" fmla="*/ 260 h 373"/>
                <a:gd name="T6" fmla="*/ 157 w 271"/>
                <a:gd name="T7" fmla="*/ 18 h 373"/>
                <a:gd name="T8" fmla="*/ 7 w 271"/>
                <a:gd name="T9" fmla="*/ 1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73">
                  <a:moveTo>
                    <a:pt x="7" y="199"/>
                  </a:moveTo>
                  <a:cubicBezTo>
                    <a:pt x="7" y="199"/>
                    <a:pt x="15" y="327"/>
                    <a:pt x="46" y="350"/>
                  </a:cubicBezTo>
                  <a:cubicBezTo>
                    <a:pt x="77" y="373"/>
                    <a:pt x="173" y="351"/>
                    <a:pt x="227" y="260"/>
                  </a:cubicBezTo>
                  <a:cubicBezTo>
                    <a:pt x="271" y="184"/>
                    <a:pt x="253" y="34"/>
                    <a:pt x="157" y="18"/>
                  </a:cubicBezTo>
                  <a:cubicBezTo>
                    <a:pt x="44" y="0"/>
                    <a:pt x="0" y="85"/>
                    <a:pt x="7" y="199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D427B99F-E20E-41F8-9F66-4883CE0B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" y="1366838"/>
              <a:ext cx="747713" cy="369888"/>
            </a:xfrm>
            <a:custGeom>
              <a:avLst/>
              <a:gdLst>
                <a:gd name="T0" fmla="*/ 179 w 245"/>
                <a:gd name="T1" fmla="*/ 110 h 122"/>
                <a:gd name="T2" fmla="*/ 94 w 245"/>
                <a:gd name="T3" fmla="*/ 119 h 122"/>
                <a:gd name="T4" fmla="*/ 0 w 245"/>
                <a:gd name="T5" fmla="*/ 55 h 122"/>
                <a:gd name="T6" fmla="*/ 182 w 245"/>
                <a:gd name="T7" fmla="*/ 10 h 122"/>
                <a:gd name="T8" fmla="*/ 239 w 245"/>
                <a:gd name="T9" fmla="*/ 56 h 122"/>
                <a:gd name="T10" fmla="*/ 179 w 245"/>
                <a:gd name="T11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22">
                  <a:moveTo>
                    <a:pt x="179" y="110"/>
                  </a:moveTo>
                  <a:cubicBezTo>
                    <a:pt x="152" y="121"/>
                    <a:pt x="123" y="122"/>
                    <a:pt x="94" y="119"/>
                  </a:cubicBezTo>
                  <a:cubicBezTo>
                    <a:pt x="54" y="114"/>
                    <a:pt x="17" y="93"/>
                    <a:pt x="0" y="55"/>
                  </a:cubicBezTo>
                  <a:cubicBezTo>
                    <a:pt x="8" y="51"/>
                    <a:pt x="138" y="0"/>
                    <a:pt x="182" y="10"/>
                  </a:cubicBezTo>
                  <a:cubicBezTo>
                    <a:pt x="203" y="15"/>
                    <a:pt x="245" y="30"/>
                    <a:pt x="239" y="56"/>
                  </a:cubicBezTo>
                  <a:cubicBezTo>
                    <a:pt x="234" y="80"/>
                    <a:pt x="199" y="101"/>
                    <a:pt x="179" y="1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716E01DC-BEA6-4FBD-9067-266B06C7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" y="1509713"/>
              <a:ext cx="334963" cy="731838"/>
            </a:xfrm>
            <a:custGeom>
              <a:avLst/>
              <a:gdLst>
                <a:gd name="T0" fmla="*/ 10 w 110"/>
                <a:gd name="T1" fmla="*/ 44 h 241"/>
                <a:gd name="T2" fmla="*/ 22 w 110"/>
                <a:gd name="T3" fmla="*/ 129 h 241"/>
                <a:gd name="T4" fmla="*/ 24 w 110"/>
                <a:gd name="T5" fmla="*/ 203 h 241"/>
                <a:gd name="T6" fmla="*/ 36 w 110"/>
                <a:gd name="T7" fmla="*/ 166 h 241"/>
                <a:gd name="T8" fmla="*/ 58 w 110"/>
                <a:gd name="T9" fmla="*/ 141 h 241"/>
                <a:gd name="T10" fmla="*/ 68 w 110"/>
                <a:gd name="T11" fmla="*/ 164 h 241"/>
                <a:gd name="T12" fmla="*/ 43 w 110"/>
                <a:gd name="T13" fmla="*/ 241 h 241"/>
                <a:gd name="T14" fmla="*/ 105 w 110"/>
                <a:gd name="T15" fmla="*/ 142 h 241"/>
                <a:gd name="T16" fmla="*/ 82 w 110"/>
                <a:gd name="T17" fmla="*/ 28 h 241"/>
                <a:gd name="T18" fmla="*/ 45 w 110"/>
                <a:gd name="T19" fmla="*/ 7 h 241"/>
                <a:gd name="T20" fmla="*/ 10 w 110"/>
                <a:gd name="T21" fmla="*/ 4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241">
                  <a:moveTo>
                    <a:pt x="10" y="44"/>
                  </a:moveTo>
                  <a:cubicBezTo>
                    <a:pt x="0" y="71"/>
                    <a:pt x="14" y="101"/>
                    <a:pt x="22" y="129"/>
                  </a:cubicBezTo>
                  <a:cubicBezTo>
                    <a:pt x="29" y="153"/>
                    <a:pt x="26" y="178"/>
                    <a:pt x="24" y="203"/>
                  </a:cubicBezTo>
                  <a:cubicBezTo>
                    <a:pt x="28" y="186"/>
                    <a:pt x="30" y="182"/>
                    <a:pt x="36" y="166"/>
                  </a:cubicBezTo>
                  <a:cubicBezTo>
                    <a:pt x="41" y="154"/>
                    <a:pt x="48" y="141"/>
                    <a:pt x="58" y="141"/>
                  </a:cubicBezTo>
                  <a:cubicBezTo>
                    <a:pt x="68" y="141"/>
                    <a:pt x="68" y="153"/>
                    <a:pt x="68" y="164"/>
                  </a:cubicBezTo>
                  <a:cubicBezTo>
                    <a:pt x="68" y="194"/>
                    <a:pt x="57" y="215"/>
                    <a:pt x="43" y="241"/>
                  </a:cubicBezTo>
                  <a:cubicBezTo>
                    <a:pt x="72" y="217"/>
                    <a:pt x="100" y="180"/>
                    <a:pt x="105" y="142"/>
                  </a:cubicBezTo>
                  <a:cubicBezTo>
                    <a:pt x="110" y="104"/>
                    <a:pt x="102" y="61"/>
                    <a:pt x="82" y="28"/>
                  </a:cubicBezTo>
                  <a:cubicBezTo>
                    <a:pt x="74" y="14"/>
                    <a:pt x="62" y="0"/>
                    <a:pt x="45" y="7"/>
                  </a:cubicBezTo>
                  <a:cubicBezTo>
                    <a:pt x="30" y="13"/>
                    <a:pt x="15" y="29"/>
                    <a:pt x="10" y="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123C9966-240C-46BF-9FD7-58945E4EC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038" y="4538663"/>
              <a:ext cx="301625" cy="465138"/>
            </a:xfrm>
            <a:custGeom>
              <a:avLst/>
              <a:gdLst>
                <a:gd name="T0" fmla="*/ 2 w 99"/>
                <a:gd name="T1" fmla="*/ 41 h 153"/>
                <a:gd name="T2" fmla="*/ 2 w 99"/>
                <a:gd name="T3" fmla="*/ 99 h 153"/>
                <a:gd name="T4" fmla="*/ 13 w 99"/>
                <a:gd name="T5" fmla="*/ 117 h 153"/>
                <a:gd name="T6" fmla="*/ 21 w 99"/>
                <a:gd name="T7" fmla="*/ 146 h 153"/>
                <a:gd name="T8" fmla="*/ 88 w 99"/>
                <a:gd name="T9" fmla="*/ 120 h 153"/>
                <a:gd name="T10" fmla="*/ 85 w 99"/>
                <a:gd name="T11" fmla="*/ 29 h 153"/>
                <a:gd name="T12" fmla="*/ 2 w 99"/>
                <a:gd name="T13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3">
                  <a:moveTo>
                    <a:pt x="2" y="41"/>
                  </a:moveTo>
                  <a:cubicBezTo>
                    <a:pt x="2" y="41"/>
                    <a:pt x="0" y="90"/>
                    <a:pt x="2" y="99"/>
                  </a:cubicBezTo>
                  <a:cubicBezTo>
                    <a:pt x="3" y="108"/>
                    <a:pt x="13" y="117"/>
                    <a:pt x="13" y="117"/>
                  </a:cubicBezTo>
                  <a:cubicBezTo>
                    <a:pt x="13" y="117"/>
                    <a:pt x="12" y="140"/>
                    <a:pt x="21" y="146"/>
                  </a:cubicBezTo>
                  <a:cubicBezTo>
                    <a:pt x="30" y="153"/>
                    <a:pt x="80" y="128"/>
                    <a:pt x="88" y="120"/>
                  </a:cubicBezTo>
                  <a:cubicBezTo>
                    <a:pt x="99" y="109"/>
                    <a:pt x="85" y="29"/>
                    <a:pt x="85" y="29"/>
                  </a:cubicBezTo>
                  <a:cubicBezTo>
                    <a:pt x="85" y="29"/>
                    <a:pt x="14" y="0"/>
                    <a:pt x="2" y="41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D2D72E30-8DB6-4A5F-A563-11C12BF7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5" y="2778125"/>
              <a:ext cx="350838" cy="1987550"/>
            </a:xfrm>
            <a:custGeom>
              <a:avLst/>
              <a:gdLst>
                <a:gd name="T0" fmla="*/ 58 w 115"/>
                <a:gd name="T1" fmla="*/ 0 h 655"/>
                <a:gd name="T2" fmla="*/ 2 w 115"/>
                <a:gd name="T3" fmla="*/ 76 h 655"/>
                <a:gd name="T4" fmla="*/ 19 w 115"/>
                <a:gd name="T5" fmla="*/ 405 h 655"/>
                <a:gd name="T6" fmla="*/ 21 w 115"/>
                <a:gd name="T7" fmla="*/ 628 h 655"/>
                <a:gd name="T8" fmla="*/ 105 w 115"/>
                <a:gd name="T9" fmla="*/ 609 h 655"/>
                <a:gd name="T10" fmla="*/ 114 w 115"/>
                <a:gd name="T11" fmla="*/ 288 h 655"/>
                <a:gd name="T12" fmla="*/ 58 w 115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655">
                  <a:moveTo>
                    <a:pt x="58" y="0"/>
                  </a:moveTo>
                  <a:cubicBezTo>
                    <a:pt x="58" y="0"/>
                    <a:pt x="5" y="13"/>
                    <a:pt x="2" y="76"/>
                  </a:cubicBezTo>
                  <a:cubicBezTo>
                    <a:pt x="0" y="140"/>
                    <a:pt x="16" y="199"/>
                    <a:pt x="19" y="405"/>
                  </a:cubicBezTo>
                  <a:cubicBezTo>
                    <a:pt x="21" y="558"/>
                    <a:pt x="21" y="628"/>
                    <a:pt x="21" y="628"/>
                  </a:cubicBezTo>
                  <a:cubicBezTo>
                    <a:pt x="21" y="628"/>
                    <a:pt x="45" y="655"/>
                    <a:pt x="105" y="609"/>
                  </a:cubicBezTo>
                  <a:cubicBezTo>
                    <a:pt x="105" y="609"/>
                    <a:pt x="115" y="325"/>
                    <a:pt x="114" y="288"/>
                  </a:cubicBezTo>
                  <a:cubicBezTo>
                    <a:pt x="111" y="55"/>
                    <a:pt x="100" y="26"/>
                    <a:pt x="58" y="0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193FD56E-5340-49A1-9195-3986162A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2778125"/>
              <a:ext cx="363538" cy="1204913"/>
            </a:xfrm>
            <a:custGeom>
              <a:avLst/>
              <a:gdLst>
                <a:gd name="T0" fmla="*/ 118 w 119"/>
                <a:gd name="T1" fmla="*/ 368 h 397"/>
                <a:gd name="T2" fmla="*/ 118 w 119"/>
                <a:gd name="T3" fmla="*/ 297 h 397"/>
                <a:gd name="T4" fmla="*/ 60 w 119"/>
                <a:gd name="T5" fmla="*/ 0 h 397"/>
                <a:gd name="T6" fmla="*/ 2 w 119"/>
                <a:gd name="T7" fmla="*/ 79 h 397"/>
                <a:gd name="T8" fmla="*/ 19 w 119"/>
                <a:gd name="T9" fmla="*/ 382 h 397"/>
                <a:gd name="T10" fmla="*/ 118 w 119"/>
                <a:gd name="T11" fmla="*/ 36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397">
                  <a:moveTo>
                    <a:pt x="118" y="368"/>
                  </a:moveTo>
                  <a:cubicBezTo>
                    <a:pt x="119" y="336"/>
                    <a:pt x="119" y="307"/>
                    <a:pt x="118" y="297"/>
                  </a:cubicBezTo>
                  <a:cubicBezTo>
                    <a:pt x="114" y="57"/>
                    <a:pt x="113" y="27"/>
                    <a:pt x="60" y="0"/>
                  </a:cubicBezTo>
                  <a:cubicBezTo>
                    <a:pt x="60" y="0"/>
                    <a:pt x="5" y="13"/>
                    <a:pt x="2" y="79"/>
                  </a:cubicBezTo>
                  <a:cubicBezTo>
                    <a:pt x="0" y="142"/>
                    <a:pt x="15" y="188"/>
                    <a:pt x="19" y="382"/>
                  </a:cubicBezTo>
                  <a:cubicBezTo>
                    <a:pt x="44" y="387"/>
                    <a:pt x="119" y="397"/>
                    <a:pt x="118" y="3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F85AE104-0AE4-4B21-B068-B8AFE6271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0" y="1903413"/>
              <a:ext cx="161925" cy="301625"/>
            </a:xfrm>
            <a:custGeom>
              <a:avLst/>
              <a:gdLst>
                <a:gd name="T0" fmla="*/ 0 w 53"/>
                <a:gd name="T1" fmla="*/ 72 h 99"/>
                <a:gd name="T2" fmla="*/ 31 w 53"/>
                <a:gd name="T3" fmla="*/ 1 h 99"/>
                <a:gd name="T4" fmla="*/ 42 w 53"/>
                <a:gd name="T5" fmla="*/ 54 h 99"/>
                <a:gd name="T6" fmla="*/ 0 w 53"/>
                <a:gd name="T7" fmla="*/ 99 h 99"/>
                <a:gd name="T8" fmla="*/ 0 w 53"/>
                <a:gd name="T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9">
                  <a:moveTo>
                    <a:pt x="0" y="72"/>
                  </a:moveTo>
                  <a:cubicBezTo>
                    <a:pt x="0" y="72"/>
                    <a:pt x="11" y="2"/>
                    <a:pt x="31" y="1"/>
                  </a:cubicBezTo>
                  <a:cubicBezTo>
                    <a:pt x="46" y="0"/>
                    <a:pt x="53" y="30"/>
                    <a:pt x="42" y="54"/>
                  </a:cubicBezTo>
                  <a:cubicBezTo>
                    <a:pt x="31" y="77"/>
                    <a:pt x="0" y="99"/>
                    <a:pt x="0" y="99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1244AB-51DB-4FE1-B9AA-ED31F3AF11C2}"/>
              </a:ext>
            </a:extLst>
          </p:cNvPr>
          <p:cNvGrpSpPr/>
          <p:nvPr/>
        </p:nvGrpSpPr>
        <p:grpSpPr>
          <a:xfrm>
            <a:off x="7985929" y="1105762"/>
            <a:ext cx="249305" cy="986079"/>
            <a:chOff x="146050" y="1357313"/>
            <a:chExt cx="1598613" cy="6323012"/>
          </a:xfrm>
        </p:grpSpPr>
        <p:sp>
          <p:nvSpPr>
            <p:cNvPr id="115" name="Freeform 53">
              <a:extLst>
                <a:ext uri="{FF2B5EF4-FFF2-40B4-BE49-F238E27FC236}">
                  <a16:creationId xmlns:a16="http://schemas.microsoft.com/office/drawing/2014/main" id="{BA4F741C-6385-4847-B9CC-29D81676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13" y="4052888"/>
              <a:ext cx="277813" cy="346075"/>
            </a:xfrm>
            <a:custGeom>
              <a:avLst/>
              <a:gdLst>
                <a:gd name="T0" fmla="*/ 8 w 91"/>
                <a:gd name="T1" fmla="*/ 11 h 114"/>
                <a:gd name="T2" fmla="*/ 4 w 91"/>
                <a:gd name="T3" fmla="*/ 96 h 114"/>
                <a:gd name="T4" fmla="*/ 38 w 91"/>
                <a:gd name="T5" fmla="*/ 114 h 114"/>
                <a:gd name="T6" fmla="*/ 87 w 91"/>
                <a:gd name="T7" fmla="*/ 89 h 114"/>
                <a:gd name="T8" fmla="*/ 77 w 91"/>
                <a:gd name="T9" fmla="*/ 43 h 114"/>
                <a:gd name="T10" fmla="*/ 66 w 91"/>
                <a:gd name="T11" fmla="*/ 0 h 114"/>
                <a:gd name="T12" fmla="*/ 8 w 91"/>
                <a:gd name="T13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14">
                  <a:moveTo>
                    <a:pt x="8" y="11"/>
                  </a:moveTo>
                  <a:cubicBezTo>
                    <a:pt x="8" y="11"/>
                    <a:pt x="0" y="91"/>
                    <a:pt x="4" y="96"/>
                  </a:cubicBezTo>
                  <a:cubicBezTo>
                    <a:pt x="9" y="101"/>
                    <a:pt x="32" y="114"/>
                    <a:pt x="38" y="114"/>
                  </a:cubicBezTo>
                  <a:cubicBezTo>
                    <a:pt x="43" y="114"/>
                    <a:pt x="83" y="99"/>
                    <a:pt x="87" y="89"/>
                  </a:cubicBezTo>
                  <a:cubicBezTo>
                    <a:pt x="91" y="80"/>
                    <a:pt x="88" y="57"/>
                    <a:pt x="77" y="43"/>
                  </a:cubicBezTo>
                  <a:cubicBezTo>
                    <a:pt x="64" y="28"/>
                    <a:pt x="66" y="0"/>
                    <a:pt x="66" y="0"/>
                  </a:cubicBezTo>
                  <a:lnTo>
                    <a:pt x="8" y="11"/>
                  </a:ln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54">
              <a:extLst>
                <a:ext uri="{FF2B5EF4-FFF2-40B4-BE49-F238E27FC236}">
                  <a16:creationId xmlns:a16="http://schemas.microsoft.com/office/drawing/2014/main" id="{64AE8C8B-D622-4336-9EC1-F76E69A8B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" y="6697663"/>
              <a:ext cx="717550" cy="620713"/>
            </a:xfrm>
            <a:custGeom>
              <a:avLst/>
              <a:gdLst>
                <a:gd name="T0" fmla="*/ 135 w 235"/>
                <a:gd name="T1" fmla="*/ 29 h 205"/>
                <a:gd name="T2" fmla="*/ 29 w 235"/>
                <a:gd name="T3" fmla="*/ 179 h 205"/>
                <a:gd name="T4" fmla="*/ 235 w 235"/>
                <a:gd name="T5" fmla="*/ 90 h 205"/>
                <a:gd name="T6" fmla="*/ 224 w 235"/>
                <a:gd name="T7" fmla="*/ 0 h 205"/>
                <a:gd name="T8" fmla="*/ 135 w 235"/>
                <a:gd name="T9" fmla="*/ 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05">
                  <a:moveTo>
                    <a:pt x="135" y="29"/>
                  </a:moveTo>
                  <a:cubicBezTo>
                    <a:pt x="135" y="29"/>
                    <a:pt x="0" y="161"/>
                    <a:pt x="29" y="179"/>
                  </a:cubicBezTo>
                  <a:cubicBezTo>
                    <a:pt x="70" y="205"/>
                    <a:pt x="235" y="99"/>
                    <a:pt x="235" y="90"/>
                  </a:cubicBezTo>
                  <a:cubicBezTo>
                    <a:pt x="235" y="82"/>
                    <a:pt x="224" y="0"/>
                    <a:pt x="224" y="0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66116F72-5B48-4FD0-9678-B799DC9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7004050"/>
              <a:ext cx="704850" cy="676275"/>
            </a:xfrm>
            <a:custGeom>
              <a:avLst/>
              <a:gdLst>
                <a:gd name="T0" fmla="*/ 130 w 231"/>
                <a:gd name="T1" fmla="*/ 29 h 223"/>
                <a:gd name="T2" fmla="*/ 38 w 231"/>
                <a:gd name="T3" fmla="*/ 196 h 223"/>
                <a:gd name="T4" fmla="*/ 231 w 231"/>
                <a:gd name="T5" fmla="*/ 91 h 223"/>
                <a:gd name="T6" fmla="*/ 219 w 231"/>
                <a:gd name="T7" fmla="*/ 0 h 223"/>
                <a:gd name="T8" fmla="*/ 130 w 231"/>
                <a:gd name="T9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23">
                  <a:moveTo>
                    <a:pt x="130" y="29"/>
                  </a:moveTo>
                  <a:cubicBezTo>
                    <a:pt x="130" y="29"/>
                    <a:pt x="0" y="171"/>
                    <a:pt x="38" y="196"/>
                  </a:cubicBezTo>
                  <a:cubicBezTo>
                    <a:pt x="78" y="223"/>
                    <a:pt x="231" y="99"/>
                    <a:pt x="231" y="91"/>
                  </a:cubicBezTo>
                  <a:cubicBezTo>
                    <a:pt x="231" y="82"/>
                    <a:pt x="219" y="0"/>
                    <a:pt x="219" y="0"/>
                  </a:cubicBezTo>
                  <a:lnTo>
                    <a:pt x="130" y="2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56">
              <a:extLst>
                <a:ext uri="{FF2B5EF4-FFF2-40B4-BE49-F238E27FC236}">
                  <a16:creationId xmlns:a16="http://schemas.microsoft.com/office/drawing/2014/main" id="{440BF6C1-0588-40FB-B346-28BA083C5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25" y="4311650"/>
              <a:ext cx="985838" cy="2889250"/>
            </a:xfrm>
            <a:custGeom>
              <a:avLst/>
              <a:gdLst>
                <a:gd name="T0" fmla="*/ 5 w 323"/>
                <a:gd name="T1" fmla="*/ 0 h 952"/>
                <a:gd name="T2" fmla="*/ 2 w 323"/>
                <a:gd name="T3" fmla="*/ 829 h 952"/>
                <a:gd name="T4" fmla="*/ 65 w 323"/>
                <a:gd name="T5" fmla="*/ 854 h 952"/>
                <a:gd name="T6" fmla="*/ 133 w 323"/>
                <a:gd name="T7" fmla="*/ 823 h 952"/>
                <a:gd name="T8" fmla="*/ 150 w 323"/>
                <a:gd name="T9" fmla="*/ 222 h 952"/>
                <a:gd name="T10" fmla="*/ 154 w 323"/>
                <a:gd name="T11" fmla="*/ 222 h 952"/>
                <a:gd name="T12" fmla="*/ 188 w 323"/>
                <a:gd name="T13" fmla="*/ 933 h 952"/>
                <a:gd name="T14" fmla="*/ 248 w 323"/>
                <a:gd name="T15" fmla="*/ 952 h 952"/>
                <a:gd name="T16" fmla="*/ 317 w 323"/>
                <a:gd name="T17" fmla="*/ 921 h 952"/>
                <a:gd name="T18" fmla="*/ 323 w 323"/>
                <a:gd name="T19" fmla="*/ 28 h 952"/>
                <a:gd name="T20" fmla="*/ 5 w 323"/>
                <a:gd name="T21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952">
                  <a:moveTo>
                    <a:pt x="5" y="0"/>
                  </a:moveTo>
                  <a:cubicBezTo>
                    <a:pt x="2" y="829"/>
                    <a:pt x="2" y="829"/>
                    <a:pt x="2" y="829"/>
                  </a:cubicBezTo>
                  <a:cubicBezTo>
                    <a:pt x="2" y="829"/>
                    <a:pt x="0" y="854"/>
                    <a:pt x="65" y="854"/>
                  </a:cubicBezTo>
                  <a:cubicBezTo>
                    <a:pt x="130" y="854"/>
                    <a:pt x="133" y="823"/>
                    <a:pt x="133" y="823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88" y="933"/>
                    <a:pt x="188" y="933"/>
                    <a:pt x="188" y="933"/>
                  </a:cubicBezTo>
                  <a:cubicBezTo>
                    <a:pt x="188" y="933"/>
                    <a:pt x="184" y="952"/>
                    <a:pt x="248" y="952"/>
                  </a:cubicBezTo>
                  <a:cubicBezTo>
                    <a:pt x="313" y="952"/>
                    <a:pt x="317" y="921"/>
                    <a:pt x="317" y="921"/>
                  </a:cubicBezTo>
                  <a:cubicBezTo>
                    <a:pt x="323" y="28"/>
                    <a:pt x="323" y="28"/>
                    <a:pt x="323" y="28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57">
              <a:extLst>
                <a:ext uri="{FF2B5EF4-FFF2-40B4-BE49-F238E27FC236}">
                  <a16:creationId xmlns:a16="http://schemas.microsoft.com/office/drawing/2014/main" id="{57745ADB-40E1-4CC5-81B9-DE2813F4F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3" y="2395538"/>
              <a:ext cx="533400" cy="1836738"/>
            </a:xfrm>
            <a:custGeom>
              <a:avLst/>
              <a:gdLst>
                <a:gd name="T0" fmla="*/ 109 w 175"/>
                <a:gd name="T1" fmla="*/ 1 h 605"/>
                <a:gd name="T2" fmla="*/ 32 w 175"/>
                <a:gd name="T3" fmla="*/ 98 h 605"/>
                <a:gd name="T4" fmla="*/ 16 w 175"/>
                <a:gd name="T5" fmla="*/ 343 h 605"/>
                <a:gd name="T6" fmla="*/ 0 w 175"/>
                <a:gd name="T7" fmla="*/ 557 h 605"/>
                <a:gd name="T8" fmla="*/ 68 w 175"/>
                <a:gd name="T9" fmla="*/ 585 h 605"/>
                <a:gd name="T10" fmla="*/ 106 w 175"/>
                <a:gd name="T11" fmla="*/ 316 h 605"/>
                <a:gd name="T12" fmla="*/ 109 w 175"/>
                <a:gd name="T13" fmla="*/ 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605">
                  <a:moveTo>
                    <a:pt x="109" y="1"/>
                  </a:moveTo>
                  <a:cubicBezTo>
                    <a:pt x="99" y="0"/>
                    <a:pt x="43" y="11"/>
                    <a:pt x="32" y="98"/>
                  </a:cubicBezTo>
                  <a:cubicBezTo>
                    <a:pt x="28" y="129"/>
                    <a:pt x="20" y="239"/>
                    <a:pt x="16" y="343"/>
                  </a:cubicBezTo>
                  <a:cubicBezTo>
                    <a:pt x="11" y="463"/>
                    <a:pt x="0" y="557"/>
                    <a:pt x="0" y="557"/>
                  </a:cubicBezTo>
                  <a:cubicBezTo>
                    <a:pt x="0" y="584"/>
                    <a:pt x="48" y="605"/>
                    <a:pt x="68" y="585"/>
                  </a:cubicBezTo>
                  <a:cubicBezTo>
                    <a:pt x="71" y="582"/>
                    <a:pt x="105" y="438"/>
                    <a:pt x="106" y="316"/>
                  </a:cubicBezTo>
                  <a:cubicBezTo>
                    <a:pt x="108" y="161"/>
                    <a:pt x="175" y="8"/>
                    <a:pt x="109" y="1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58">
              <a:extLst>
                <a:ext uri="{FF2B5EF4-FFF2-40B4-BE49-F238E27FC236}">
                  <a16:creationId xmlns:a16="http://schemas.microsoft.com/office/drawing/2014/main" id="{637F482A-10E5-49E4-8705-F14B7029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2395538"/>
              <a:ext cx="488950" cy="1131888"/>
            </a:xfrm>
            <a:custGeom>
              <a:avLst/>
              <a:gdLst>
                <a:gd name="T0" fmla="*/ 93 w 160"/>
                <a:gd name="T1" fmla="*/ 1 h 373"/>
                <a:gd name="T2" fmla="*/ 15 w 160"/>
                <a:gd name="T3" fmla="*/ 99 h 373"/>
                <a:gd name="T4" fmla="*/ 0 w 160"/>
                <a:gd name="T5" fmla="*/ 348 h 373"/>
                <a:gd name="T6" fmla="*/ 0 w 160"/>
                <a:gd name="T7" fmla="*/ 349 h 373"/>
                <a:gd name="T8" fmla="*/ 89 w 160"/>
                <a:gd name="T9" fmla="*/ 365 h 373"/>
                <a:gd name="T10" fmla="*/ 91 w 160"/>
                <a:gd name="T11" fmla="*/ 320 h 373"/>
                <a:gd name="T12" fmla="*/ 93 w 160"/>
                <a:gd name="T13" fmla="*/ 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73">
                  <a:moveTo>
                    <a:pt x="93" y="1"/>
                  </a:moveTo>
                  <a:cubicBezTo>
                    <a:pt x="84" y="0"/>
                    <a:pt x="25" y="8"/>
                    <a:pt x="15" y="99"/>
                  </a:cubicBezTo>
                  <a:cubicBezTo>
                    <a:pt x="12" y="130"/>
                    <a:pt x="4" y="242"/>
                    <a:pt x="0" y="348"/>
                  </a:cubicBezTo>
                  <a:cubicBezTo>
                    <a:pt x="0" y="348"/>
                    <a:pt x="0" y="349"/>
                    <a:pt x="0" y="349"/>
                  </a:cubicBezTo>
                  <a:cubicBezTo>
                    <a:pt x="24" y="367"/>
                    <a:pt x="58" y="373"/>
                    <a:pt x="89" y="365"/>
                  </a:cubicBezTo>
                  <a:cubicBezTo>
                    <a:pt x="90" y="350"/>
                    <a:pt x="91" y="335"/>
                    <a:pt x="91" y="320"/>
                  </a:cubicBezTo>
                  <a:cubicBezTo>
                    <a:pt x="93" y="163"/>
                    <a:pt x="160" y="8"/>
                    <a:pt x="93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59">
              <a:extLst>
                <a:ext uri="{FF2B5EF4-FFF2-40B4-BE49-F238E27FC236}">
                  <a16:creationId xmlns:a16="http://schemas.microsoft.com/office/drawing/2014/main" id="{15B91E70-34AD-4C3B-AC05-B91A09C1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" y="2398713"/>
              <a:ext cx="1165225" cy="2255838"/>
            </a:xfrm>
            <a:custGeom>
              <a:avLst/>
              <a:gdLst>
                <a:gd name="T0" fmla="*/ 15 w 382"/>
                <a:gd name="T1" fmla="*/ 624 h 743"/>
                <a:gd name="T2" fmla="*/ 8 w 382"/>
                <a:gd name="T3" fmla="*/ 355 h 743"/>
                <a:gd name="T4" fmla="*/ 0 w 382"/>
                <a:gd name="T5" fmla="*/ 114 h 743"/>
                <a:gd name="T6" fmla="*/ 68 w 382"/>
                <a:gd name="T7" fmla="*/ 0 h 743"/>
                <a:gd name="T8" fmla="*/ 382 w 382"/>
                <a:gd name="T9" fmla="*/ 125 h 743"/>
                <a:gd name="T10" fmla="*/ 348 w 382"/>
                <a:gd name="T11" fmla="*/ 689 h 743"/>
                <a:gd name="T12" fmla="*/ 15 w 382"/>
                <a:gd name="T13" fmla="*/ 624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743">
                  <a:moveTo>
                    <a:pt x="15" y="624"/>
                  </a:moveTo>
                  <a:cubicBezTo>
                    <a:pt x="15" y="624"/>
                    <a:pt x="6" y="484"/>
                    <a:pt x="8" y="355"/>
                  </a:cubicBezTo>
                  <a:cubicBezTo>
                    <a:pt x="10" y="247"/>
                    <a:pt x="0" y="141"/>
                    <a:pt x="0" y="114"/>
                  </a:cubicBezTo>
                  <a:cubicBezTo>
                    <a:pt x="1" y="48"/>
                    <a:pt x="43" y="0"/>
                    <a:pt x="68" y="0"/>
                  </a:cubicBezTo>
                  <a:cubicBezTo>
                    <a:pt x="68" y="0"/>
                    <a:pt x="239" y="14"/>
                    <a:pt x="382" y="125"/>
                  </a:cubicBezTo>
                  <a:cubicBezTo>
                    <a:pt x="382" y="125"/>
                    <a:pt x="367" y="683"/>
                    <a:pt x="348" y="689"/>
                  </a:cubicBezTo>
                  <a:cubicBezTo>
                    <a:pt x="191" y="743"/>
                    <a:pt x="21" y="653"/>
                    <a:pt x="15" y="6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60">
              <a:extLst>
                <a:ext uri="{FF2B5EF4-FFF2-40B4-BE49-F238E27FC236}">
                  <a16:creationId xmlns:a16="http://schemas.microsoft.com/office/drawing/2014/main" id="{7AC4315B-5776-4F93-A9E8-8379349B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775" y="3306763"/>
              <a:ext cx="71438" cy="1208088"/>
            </a:xfrm>
            <a:custGeom>
              <a:avLst/>
              <a:gdLst>
                <a:gd name="T0" fmla="*/ 21 w 23"/>
                <a:gd name="T1" fmla="*/ 231 h 398"/>
                <a:gd name="T2" fmla="*/ 21 w 23"/>
                <a:gd name="T3" fmla="*/ 208 h 398"/>
                <a:gd name="T4" fmla="*/ 18 w 23"/>
                <a:gd name="T5" fmla="*/ 208 h 398"/>
                <a:gd name="T6" fmla="*/ 7 w 23"/>
                <a:gd name="T7" fmla="*/ 0 h 398"/>
                <a:gd name="T8" fmla="*/ 0 w 23"/>
                <a:gd name="T9" fmla="*/ 398 h 398"/>
                <a:gd name="T10" fmla="*/ 23 w 23"/>
                <a:gd name="T11" fmla="*/ 391 h 398"/>
                <a:gd name="T12" fmla="*/ 21 w 23"/>
                <a:gd name="T13" fmla="*/ 23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98">
                  <a:moveTo>
                    <a:pt x="21" y="231"/>
                  </a:moveTo>
                  <a:cubicBezTo>
                    <a:pt x="21" y="223"/>
                    <a:pt x="21" y="216"/>
                    <a:pt x="21" y="208"/>
                  </a:cubicBezTo>
                  <a:cubicBezTo>
                    <a:pt x="20" y="208"/>
                    <a:pt x="19" y="208"/>
                    <a:pt x="18" y="208"/>
                  </a:cubicBezTo>
                  <a:cubicBezTo>
                    <a:pt x="16" y="106"/>
                    <a:pt x="11" y="44"/>
                    <a:pt x="7" y="0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7" y="396"/>
                    <a:pt x="15" y="394"/>
                    <a:pt x="23" y="391"/>
                  </a:cubicBezTo>
                  <a:cubicBezTo>
                    <a:pt x="22" y="355"/>
                    <a:pt x="22" y="302"/>
                    <a:pt x="21" y="2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61">
              <a:extLst>
                <a:ext uri="{FF2B5EF4-FFF2-40B4-BE49-F238E27FC236}">
                  <a16:creationId xmlns:a16="http://schemas.microsoft.com/office/drawing/2014/main" id="{A084AC7F-4ADD-4427-A58C-7B999BDDA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" y="2165350"/>
              <a:ext cx="425450" cy="596900"/>
            </a:xfrm>
            <a:custGeom>
              <a:avLst/>
              <a:gdLst>
                <a:gd name="T0" fmla="*/ 17 w 139"/>
                <a:gd name="T1" fmla="*/ 45 h 197"/>
                <a:gd name="T2" fmla="*/ 3 w 139"/>
                <a:gd name="T3" fmla="*/ 151 h 197"/>
                <a:gd name="T4" fmla="*/ 56 w 139"/>
                <a:gd name="T5" fmla="*/ 189 h 197"/>
                <a:gd name="T6" fmla="*/ 139 w 139"/>
                <a:gd name="T7" fmla="*/ 145 h 197"/>
                <a:gd name="T8" fmla="*/ 123 w 139"/>
                <a:gd name="T9" fmla="*/ 0 h 197"/>
                <a:gd name="T10" fmla="*/ 17 w 139"/>
                <a:gd name="T11" fmla="*/ 4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97">
                  <a:moveTo>
                    <a:pt x="17" y="45"/>
                  </a:moveTo>
                  <a:cubicBezTo>
                    <a:pt x="17" y="45"/>
                    <a:pt x="8" y="113"/>
                    <a:pt x="3" y="151"/>
                  </a:cubicBezTo>
                  <a:cubicBezTo>
                    <a:pt x="0" y="178"/>
                    <a:pt x="18" y="197"/>
                    <a:pt x="56" y="189"/>
                  </a:cubicBezTo>
                  <a:cubicBezTo>
                    <a:pt x="111" y="177"/>
                    <a:pt x="139" y="145"/>
                    <a:pt x="139" y="145"/>
                  </a:cubicBezTo>
                  <a:cubicBezTo>
                    <a:pt x="121" y="86"/>
                    <a:pt x="123" y="0"/>
                    <a:pt x="123" y="0"/>
                  </a:cubicBezTo>
                  <a:lnTo>
                    <a:pt x="17" y="45"/>
                  </a:lnTo>
                  <a:close/>
                </a:path>
              </a:pathLst>
            </a:custGeom>
            <a:solidFill>
              <a:srgbClr val="FFB6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09293ECB-FA16-4B1E-879E-054A76DDF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38" y="2505075"/>
              <a:ext cx="327025" cy="415925"/>
            </a:xfrm>
            <a:custGeom>
              <a:avLst/>
              <a:gdLst>
                <a:gd name="T0" fmla="*/ 90 w 107"/>
                <a:gd name="T1" fmla="*/ 15 h 137"/>
                <a:gd name="T2" fmla="*/ 88 w 107"/>
                <a:gd name="T3" fmla="*/ 25 h 137"/>
                <a:gd name="T4" fmla="*/ 0 w 107"/>
                <a:gd name="T5" fmla="*/ 79 h 137"/>
                <a:gd name="T6" fmla="*/ 17 w 107"/>
                <a:gd name="T7" fmla="*/ 137 h 137"/>
                <a:gd name="T8" fmla="*/ 106 w 107"/>
                <a:gd name="T9" fmla="*/ 39 h 137"/>
                <a:gd name="T10" fmla="*/ 87 w 107"/>
                <a:gd name="T11" fmla="*/ 0 h 137"/>
                <a:gd name="T12" fmla="*/ 90 w 107"/>
                <a:gd name="T13" fmla="*/ 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37">
                  <a:moveTo>
                    <a:pt x="90" y="15"/>
                  </a:moveTo>
                  <a:cubicBezTo>
                    <a:pt x="90" y="15"/>
                    <a:pt x="92" y="21"/>
                    <a:pt x="88" y="25"/>
                  </a:cubicBezTo>
                  <a:cubicBezTo>
                    <a:pt x="77" y="36"/>
                    <a:pt x="44" y="68"/>
                    <a:pt x="0" y="79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7"/>
                    <a:pt x="107" y="69"/>
                    <a:pt x="106" y="39"/>
                  </a:cubicBezTo>
                  <a:cubicBezTo>
                    <a:pt x="105" y="13"/>
                    <a:pt x="87" y="0"/>
                    <a:pt x="87" y="0"/>
                  </a:cubicBezTo>
                  <a:lnTo>
                    <a:pt x="90" y="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63">
              <a:extLst>
                <a:ext uri="{FF2B5EF4-FFF2-40B4-BE49-F238E27FC236}">
                  <a16:creationId xmlns:a16="http://schemas.microsoft.com/office/drawing/2014/main" id="{8D2624EB-26C2-4732-AC24-B11F6C3E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" y="2541588"/>
              <a:ext cx="128588" cy="333375"/>
            </a:xfrm>
            <a:custGeom>
              <a:avLst/>
              <a:gdLst>
                <a:gd name="T0" fmla="*/ 30 w 42"/>
                <a:gd name="T1" fmla="*/ 0 h 110"/>
                <a:gd name="T2" fmla="*/ 9 w 42"/>
                <a:gd name="T3" fmla="*/ 43 h 110"/>
                <a:gd name="T4" fmla="*/ 19 w 42"/>
                <a:gd name="T5" fmla="*/ 110 h 110"/>
                <a:gd name="T6" fmla="*/ 42 w 42"/>
                <a:gd name="T7" fmla="*/ 63 h 110"/>
                <a:gd name="T8" fmla="*/ 28 w 42"/>
                <a:gd name="T9" fmla="*/ 32 h 110"/>
                <a:gd name="T10" fmla="*/ 30 w 42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10">
                  <a:moveTo>
                    <a:pt x="30" y="0"/>
                  </a:moveTo>
                  <a:cubicBezTo>
                    <a:pt x="30" y="0"/>
                    <a:pt x="17" y="15"/>
                    <a:pt x="9" y="43"/>
                  </a:cubicBezTo>
                  <a:cubicBezTo>
                    <a:pt x="0" y="71"/>
                    <a:pt x="19" y="110"/>
                    <a:pt x="19" y="11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29" y="41"/>
                    <a:pt x="28" y="32"/>
                  </a:cubicBezTo>
                  <a:cubicBezTo>
                    <a:pt x="26" y="24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64">
              <a:extLst>
                <a:ext uri="{FF2B5EF4-FFF2-40B4-BE49-F238E27FC236}">
                  <a16:creationId xmlns:a16="http://schemas.microsoft.com/office/drawing/2014/main" id="{7D60A726-8AB3-405A-9181-79ABF4F8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8" y="1357313"/>
              <a:ext cx="825500" cy="1131888"/>
            </a:xfrm>
            <a:custGeom>
              <a:avLst/>
              <a:gdLst>
                <a:gd name="T0" fmla="*/ 7 w 271"/>
                <a:gd name="T1" fmla="*/ 199 h 373"/>
                <a:gd name="T2" fmla="*/ 46 w 271"/>
                <a:gd name="T3" fmla="*/ 350 h 373"/>
                <a:gd name="T4" fmla="*/ 227 w 271"/>
                <a:gd name="T5" fmla="*/ 260 h 373"/>
                <a:gd name="T6" fmla="*/ 157 w 271"/>
                <a:gd name="T7" fmla="*/ 18 h 373"/>
                <a:gd name="T8" fmla="*/ 7 w 271"/>
                <a:gd name="T9" fmla="*/ 1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73">
                  <a:moveTo>
                    <a:pt x="7" y="199"/>
                  </a:moveTo>
                  <a:cubicBezTo>
                    <a:pt x="7" y="199"/>
                    <a:pt x="15" y="327"/>
                    <a:pt x="46" y="350"/>
                  </a:cubicBezTo>
                  <a:cubicBezTo>
                    <a:pt x="77" y="373"/>
                    <a:pt x="173" y="351"/>
                    <a:pt x="227" y="260"/>
                  </a:cubicBezTo>
                  <a:cubicBezTo>
                    <a:pt x="271" y="184"/>
                    <a:pt x="253" y="34"/>
                    <a:pt x="157" y="18"/>
                  </a:cubicBezTo>
                  <a:cubicBezTo>
                    <a:pt x="44" y="0"/>
                    <a:pt x="0" y="85"/>
                    <a:pt x="7" y="199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65">
              <a:extLst>
                <a:ext uri="{FF2B5EF4-FFF2-40B4-BE49-F238E27FC236}">
                  <a16:creationId xmlns:a16="http://schemas.microsoft.com/office/drawing/2014/main" id="{0A289E9B-11ED-4907-8E28-63F42290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" y="1366838"/>
              <a:ext cx="747713" cy="369888"/>
            </a:xfrm>
            <a:custGeom>
              <a:avLst/>
              <a:gdLst>
                <a:gd name="T0" fmla="*/ 179 w 245"/>
                <a:gd name="T1" fmla="*/ 110 h 122"/>
                <a:gd name="T2" fmla="*/ 94 w 245"/>
                <a:gd name="T3" fmla="*/ 119 h 122"/>
                <a:gd name="T4" fmla="*/ 0 w 245"/>
                <a:gd name="T5" fmla="*/ 55 h 122"/>
                <a:gd name="T6" fmla="*/ 182 w 245"/>
                <a:gd name="T7" fmla="*/ 10 h 122"/>
                <a:gd name="T8" fmla="*/ 239 w 245"/>
                <a:gd name="T9" fmla="*/ 56 h 122"/>
                <a:gd name="T10" fmla="*/ 179 w 245"/>
                <a:gd name="T11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22">
                  <a:moveTo>
                    <a:pt x="179" y="110"/>
                  </a:moveTo>
                  <a:cubicBezTo>
                    <a:pt x="152" y="121"/>
                    <a:pt x="123" y="122"/>
                    <a:pt x="94" y="119"/>
                  </a:cubicBezTo>
                  <a:cubicBezTo>
                    <a:pt x="54" y="114"/>
                    <a:pt x="17" y="93"/>
                    <a:pt x="0" y="55"/>
                  </a:cubicBezTo>
                  <a:cubicBezTo>
                    <a:pt x="8" y="51"/>
                    <a:pt x="138" y="0"/>
                    <a:pt x="182" y="10"/>
                  </a:cubicBezTo>
                  <a:cubicBezTo>
                    <a:pt x="203" y="15"/>
                    <a:pt x="245" y="30"/>
                    <a:pt x="239" y="56"/>
                  </a:cubicBezTo>
                  <a:cubicBezTo>
                    <a:pt x="234" y="80"/>
                    <a:pt x="199" y="101"/>
                    <a:pt x="179" y="1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66">
              <a:extLst>
                <a:ext uri="{FF2B5EF4-FFF2-40B4-BE49-F238E27FC236}">
                  <a16:creationId xmlns:a16="http://schemas.microsoft.com/office/drawing/2014/main" id="{2409A734-70D1-4575-BE2F-6DF7919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" y="1509713"/>
              <a:ext cx="334963" cy="731838"/>
            </a:xfrm>
            <a:custGeom>
              <a:avLst/>
              <a:gdLst>
                <a:gd name="T0" fmla="*/ 10 w 110"/>
                <a:gd name="T1" fmla="*/ 44 h 241"/>
                <a:gd name="T2" fmla="*/ 22 w 110"/>
                <a:gd name="T3" fmla="*/ 129 h 241"/>
                <a:gd name="T4" fmla="*/ 24 w 110"/>
                <a:gd name="T5" fmla="*/ 203 h 241"/>
                <a:gd name="T6" fmla="*/ 36 w 110"/>
                <a:gd name="T7" fmla="*/ 166 h 241"/>
                <a:gd name="T8" fmla="*/ 58 w 110"/>
                <a:gd name="T9" fmla="*/ 141 h 241"/>
                <a:gd name="T10" fmla="*/ 68 w 110"/>
                <a:gd name="T11" fmla="*/ 164 h 241"/>
                <a:gd name="T12" fmla="*/ 43 w 110"/>
                <a:gd name="T13" fmla="*/ 241 h 241"/>
                <a:gd name="T14" fmla="*/ 105 w 110"/>
                <a:gd name="T15" fmla="*/ 142 h 241"/>
                <a:gd name="T16" fmla="*/ 82 w 110"/>
                <a:gd name="T17" fmla="*/ 28 h 241"/>
                <a:gd name="T18" fmla="*/ 45 w 110"/>
                <a:gd name="T19" fmla="*/ 7 h 241"/>
                <a:gd name="T20" fmla="*/ 10 w 110"/>
                <a:gd name="T21" fmla="*/ 4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241">
                  <a:moveTo>
                    <a:pt x="10" y="44"/>
                  </a:moveTo>
                  <a:cubicBezTo>
                    <a:pt x="0" y="71"/>
                    <a:pt x="14" y="101"/>
                    <a:pt x="22" y="129"/>
                  </a:cubicBezTo>
                  <a:cubicBezTo>
                    <a:pt x="29" y="153"/>
                    <a:pt x="26" y="178"/>
                    <a:pt x="24" y="203"/>
                  </a:cubicBezTo>
                  <a:cubicBezTo>
                    <a:pt x="28" y="186"/>
                    <a:pt x="30" y="182"/>
                    <a:pt x="36" y="166"/>
                  </a:cubicBezTo>
                  <a:cubicBezTo>
                    <a:pt x="41" y="154"/>
                    <a:pt x="48" y="141"/>
                    <a:pt x="58" y="141"/>
                  </a:cubicBezTo>
                  <a:cubicBezTo>
                    <a:pt x="68" y="141"/>
                    <a:pt x="68" y="153"/>
                    <a:pt x="68" y="164"/>
                  </a:cubicBezTo>
                  <a:cubicBezTo>
                    <a:pt x="68" y="194"/>
                    <a:pt x="57" y="215"/>
                    <a:pt x="43" y="241"/>
                  </a:cubicBezTo>
                  <a:cubicBezTo>
                    <a:pt x="72" y="217"/>
                    <a:pt x="100" y="180"/>
                    <a:pt x="105" y="142"/>
                  </a:cubicBezTo>
                  <a:cubicBezTo>
                    <a:pt x="110" y="104"/>
                    <a:pt x="102" y="61"/>
                    <a:pt x="82" y="28"/>
                  </a:cubicBezTo>
                  <a:cubicBezTo>
                    <a:pt x="74" y="14"/>
                    <a:pt x="62" y="0"/>
                    <a:pt x="45" y="7"/>
                  </a:cubicBezTo>
                  <a:cubicBezTo>
                    <a:pt x="30" y="13"/>
                    <a:pt x="15" y="29"/>
                    <a:pt x="10" y="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67">
              <a:extLst>
                <a:ext uri="{FF2B5EF4-FFF2-40B4-BE49-F238E27FC236}">
                  <a16:creationId xmlns:a16="http://schemas.microsoft.com/office/drawing/2014/main" id="{D2DC7FAD-4451-44ED-83EC-602EC373E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038" y="4538663"/>
              <a:ext cx="301625" cy="465138"/>
            </a:xfrm>
            <a:custGeom>
              <a:avLst/>
              <a:gdLst>
                <a:gd name="T0" fmla="*/ 2 w 99"/>
                <a:gd name="T1" fmla="*/ 41 h 153"/>
                <a:gd name="T2" fmla="*/ 2 w 99"/>
                <a:gd name="T3" fmla="*/ 99 h 153"/>
                <a:gd name="T4" fmla="*/ 13 w 99"/>
                <a:gd name="T5" fmla="*/ 117 h 153"/>
                <a:gd name="T6" fmla="*/ 21 w 99"/>
                <a:gd name="T7" fmla="*/ 146 h 153"/>
                <a:gd name="T8" fmla="*/ 88 w 99"/>
                <a:gd name="T9" fmla="*/ 120 h 153"/>
                <a:gd name="T10" fmla="*/ 85 w 99"/>
                <a:gd name="T11" fmla="*/ 29 h 153"/>
                <a:gd name="T12" fmla="*/ 2 w 99"/>
                <a:gd name="T13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3">
                  <a:moveTo>
                    <a:pt x="2" y="41"/>
                  </a:moveTo>
                  <a:cubicBezTo>
                    <a:pt x="2" y="41"/>
                    <a:pt x="0" y="90"/>
                    <a:pt x="2" y="99"/>
                  </a:cubicBezTo>
                  <a:cubicBezTo>
                    <a:pt x="3" y="108"/>
                    <a:pt x="13" y="117"/>
                    <a:pt x="13" y="117"/>
                  </a:cubicBezTo>
                  <a:cubicBezTo>
                    <a:pt x="13" y="117"/>
                    <a:pt x="12" y="140"/>
                    <a:pt x="21" y="146"/>
                  </a:cubicBezTo>
                  <a:cubicBezTo>
                    <a:pt x="30" y="153"/>
                    <a:pt x="80" y="128"/>
                    <a:pt x="88" y="120"/>
                  </a:cubicBezTo>
                  <a:cubicBezTo>
                    <a:pt x="99" y="109"/>
                    <a:pt x="85" y="29"/>
                    <a:pt x="85" y="29"/>
                  </a:cubicBezTo>
                  <a:cubicBezTo>
                    <a:pt x="85" y="29"/>
                    <a:pt x="14" y="0"/>
                    <a:pt x="2" y="41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68">
              <a:extLst>
                <a:ext uri="{FF2B5EF4-FFF2-40B4-BE49-F238E27FC236}">
                  <a16:creationId xmlns:a16="http://schemas.microsoft.com/office/drawing/2014/main" id="{FEE58AAB-C4CE-471D-9F6C-CFE3163A7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5" y="2778125"/>
              <a:ext cx="350838" cy="1987550"/>
            </a:xfrm>
            <a:custGeom>
              <a:avLst/>
              <a:gdLst>
                <a:gd name="T0" fmla="*/ 58 w 115"/>
                <a:gd name="T1" fmla="*/ 0 h 655"/>
                <a:gd name="T2" fmla="*/ 2 w 115"/>
                <a:gd name="T3" fmla="*/ 76 h 655"/>
                <a:gd name="T4" fmla="*/ 19 w 115"/>
                <a:gd name="T5" fmla="*/ 405 h 655"/>
                <a:gd name="T6" fmla="*/ 21 w 115"/>
                <a:gd name="T7" fmla="*/ 628 h 655"/>
                <a:gd name="T8" fmla="*/ 105 w 115"/>
                <a:gd name="T9" fmla="*/ 609 h 655"/>
                <a:gd name="T10" fmla="*/ 114 w 115"/>
                <a:gd name="T11" fmla="*/ 288 h 655"/>
                <a:gd name="T12" fmla="*/ 58 w 115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655">
                  <a:moveTo>
                    <a:pt x="58" y="0"/>
                  </a:moveTo>
                  <a:cubicBezTo>
                    <a:pt x="58" y="0"/>
                    <a:pt x="5" y="13"/>
                    <a:pt x="2" y="76"/>
                  </a:cubicBezTo>
                  <a:cubicBezTo>
                    <a:pt x="0" y="140"/>
                    <a:pt x="16" y="199"/>
                    <a:pt x="19" y="405"/>
                  </a:cubicBezTo>
                  <a:cubicBezTo>
                    <a:pt x="21" y="558"/>
                    <a:pt x="21" y="628"/>
                    <a:pt x="21" y="628"/>
                  </a:cubicBezTo>
                  <a:cubicBezTo>
                    <a:pt x="21" y="628"/>
                    <a:pt x="45" y="655"/>
                    <a:pt x="105" y="609"/>
                  </a:cubicBezTo>
                  <a:cubicBezTo>
                    <a:pt x="105" y="609"/>
                    <a:pt x="115" y="325"/>
                    <a:pt x="114" y="288"/>
                  </a:cubicBezTo>
                  <a:cubicBezTo>
                    <a:pt x="111" y="55"/>
                    <a:pt x="100" y="26"/>
                    <a:pt x="58" y="0"/>
                  </a:cubicBez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69">
              <a:extLst>
                <a:ext uri="{FF2B5EF4-FFF2-40B4-BE49-F238E27FC236}">
                  <a16:creationId xmlns:a16="http://schemas.microsoft.com/office/drawing/2014/main" id="{2E134CCF-A89F-4184-9945-33DFF2DC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2778125"/>
              <a:ext cx="363538" cy="1204913"/>
            </a:xfrm>
            <a:custGeom>
              <a:avLst/>
              <a:gdLst>
                <a:gd name="T0" fmla="*/ 118 w 119"/>
                <a:gd name="T1" fmla="*/ 368 h 397"/>
                <a:gd name="T2" fmla="*/ 118 w 119"/>
                <a:gd name="T3" fmla="*/ 297 h 397"/>
                <a:gd name="T4" fmla="*/ 60 w 119"/>
                <a:gd name="T5" fmla="*/ 0 h 397"/>
                <a:gd name="T6" fmla="*/ 2 w 119"/>
                <a:gd name="T7" fmla="*/ 79 h 397"/>
                <a:gd name="T8" fmla="*/ 19 w 119"/>
                <a:gd name="T9" fmla="*/ 382 h 397"/>
                <a:gd name="T10" fmla="*/ 118 w 119"/>
                <a:gd name="T11" fmla="*/ 36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397">
                  <a:moveTo>
                    <a:pt x="118" y="368"/>
                  </a:moveTo>
                  <a:cubicBezTo>
                    <a:pt x="119" y="336"/>
                    <a:pt x="119" y="307"/>
                    <a:pt x="118" y="297"/>
                  </a:cubicBezTo>
                  <a:cubicBezTo>
                    <a:pt x="114" y="57"/>
                    <a:pt x="113" y="27"/>
                    <a:pt x="60" y="0"/>
                  </a:cubicBezTo>
                  <a:cubicBezTo>
                    <a:pt x="60" y="0"/>
                    <a:pt x="5" y="13"/>
                    <a:pt x="2" y="79"/>
                  </a:cubicBezTo>
                  <a:cubicBezTo>
                    <a:pt x="0" y="142"/>
                    <a:pt x="15" y="188"/>
                    <a:pt x="19" y="382"/>
                  </a:cubicBezTo>
                  <a:cubicBezTo>
                    <a:pt x="44" y="387"/>
                    <a:pt x="119" y="397"/>
                    <a:pt x="118" y="3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70">
              <a:extLst>
                <a:ext uri="{FF2B5EF4-FFF2-40B4-BE49-F238E27FC236}">
                  <a16:creationId xmlns:a16="http://schemas.microsoft.com/office/drawing/2014/main" id="{65AF8417-31D7-4363-B640-AD229BB60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0" y="1903413"/>
              <a:ext cx="161925" cy="301625"/>
            </a:xfrm>
            <a:custGeom>
              <a:avLst/>
              <a:gdLst>
                <a:gd name="T0" fmla="*/ 0 w 53"/>
                <a:gd name="T1" fmla="*/ 72 h 99"/>
                <a:gd name="T2" fmla="*/ 31 w 53"/>
                <a:gd name="T3" fmla="*/ 1 h 99"/>
                <a:gd name="T4" fmla="*/ 42 w 53"/>
                <a:gd name="T5" fmla="*/ 54 h 99"/>
                <a:gd name="T6" fmla="*/ 0 w 53"/>
                <a:gd name="T7" fmla="*/ 99 h 99"/>
                <a:gd name="T8" fmla="*/ 0 w 53"/>
                <a:gd name="T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9">
                  <a:moveTo>
                    <a:pt x="0" y="72"/>
                  </a:moveTo>
                  <a:cubicBezTo>
                    <a:pt x="0" y="72"/>
                    <a:pt x="11" y="2"/>
                    <a:pt x="31" y="1"/>
                  </a:cubicBezTo>
                  <a:cubicBezTo>
                    <a:pt x="46" y="0"/>
                    <a:pt x="53" y="30"/>
                    <a:pt x="42" y="54"/>
                  </a:cubicBezTo>
                  <a:cubicBezTo>
                    <a:pt x="31" y="77"/>
                    <a:pt x="0" y="99"/>
                    <a:pt x="0" y="99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FEC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642367E-93EE-4870-B6E0-2A5571D7D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2052143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841">
              <a:defRPr/>
            </a:pPr>
            <a:endParaRPr lang="es-UY" sz="238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841">
              <a:defRPr/>
            </a:pPr>
            <a:r>
              <a:rPr lang="en-US" sz="2385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5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defTabSz="910841">
              <a:defRPr/>
            </a:pPr>
            <a:endParaRPr lang="en-US" sz="238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84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algn="ctr" defTabSz="91084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84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indent="-169149" defTabSz="91084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149" indent="-169149" defTabSz="91084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149" indent="-169149" defTabSz="91084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0841">
              <a:defRPr/>
            </a:pPr>
            <a:r>
              <a:rPr lang="en-US" sz="178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568">
              <a:defRPr/>
            </a:pPr>
            <a:endParaRPr lang="es-UY" sz="2385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568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568">
              <a:defRPr/>
            </a:pPr>
            <a:r>
              <a:rPr lang="en-US" sz="3185" b="1" kern="0" dirty="0">
                <a:solidFill>
                  <a:prstClr val="white"/>
                </a:solidFill>
              </a:rPr>
              <a:t>FREEBUNDLE15</a:t>
            </a:r>
            <a:endParaRPr lang="es-UY" sz="238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568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910841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4970">
              <a:defRPr/>
            </a:pPr>
            <a:r>
              <a:rPr lang="en-GB" sz="2389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9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1215700">
              <a:defRPr/>
            </a:pPr>
            <a:endParaRPr lang="en-IN" sz="2391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C5CA0CF-77DB-46DF-839C-E36D33D45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32" y="944021"/>
            <a:ext cx="2466284" cy="24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181</Words>
  <Application>Microsoft Office PowerPoint</Application>
  <PresentationFormat>Custom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1_Office Theme</vt:lpstr>
      <vt:lpstr>3D Circular Diagram Design</vt:lpstr>
      <vt:lpstr>3D Circular Diagram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Value Proposition Diagram Design</dc:title>
  <dc:creator>Julian</dc:creator>
  <cp:lastModifiedBy>FTM</cp:lastModifiedBy>
  <cp:revision>119</cp:revision>
  <dcterms:created xsi:type="dcterms:W3CDTF">2013-09-12T13:05:01Z</dcterms:created>
  <dcterms:modified xsi:type="dcterms:W3CDTF">2018-07-20T15:47:49Z</dcterms:modified>
</cp:coreProperties>
</file>